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3"/>
  </p:notesMasterIdLst>
  <p:sldIdLst>
    <p:sldId id="256" r:id="rId2"/>
    <p:sldId id="259" r:id="rId3"/>
    <p:sldId id="313" r:id="rId4"/>
    <p:sldId id="332" r:id="rId5"/>
    <p:sldId id="311" r:id="rId6"/>
    <p:sldId id="265" r:id="rId7"/>
    <p:sldId id="260" r:id="rId8"/>
    <p:sldId id="261" r:id="rId9"/>
    <p:sldId id="331" r:id="rId10"/>
    <p:sldId id="312" r:id="rId11"/>
    <p:sldId id="315" r:id="rId12"/>
    <p:sldId id="316" r:id="rId13"/>
    <p:sldId id="317" r:id="rId14"/>
    <p:sldId id="286" r:id="rId15"/>
    <p:sldId id="318" r:id="rId16"/>
    <p:sldId id="319" r:id="rId17"/>
    <p:sldId id="320" r:id="rId18"/>
    <p:sldId id="321" r:id="rId19"/>
    <p:sldId id="322" r:id="rId20"/>
    <p:sldId id="323" r:id="rId21"/>
    <p:sldId id="324" r:id="rId22"/>
    <p:sldId id="269" r:id="rId23"/>
    <p:sldId id="274" r:id="rId24"/>
    <p:sldId id="325" r:id="rId25"/>
    <p:sldId id="326" r:id="rId26"/>
    <p:sldId id="275" r:id="rId27"/>
    <p:sldId id="285" r:id="rId28"/>
    <p:sldId id="330" r:id="rId29"/>
    <p:sldId id="329" r:id="rId30"/>
    <p:sldId id="270" r:id="rId31"/>
    <p:sldId id="290" r:id="rId32"/>
  </p:sldIdLst>
  <p:sldSz cx="9144000" cy="5143500" type="screen16x9"/>
  <p:notesSz cx="6858000" cy="9144000"/>
  <p:embeddedFontLst>
    <p:embeddedFont>
      <p:font typeface="Figtree Medium" panose="020B0604020202020204" charset="0"/>
      <p:regular r:id="rId34"/>
      <p:bold r:id="rId35"/>
      <p:italic r:id="rId36"/>
      <p:boldItalic r:id="rId37"/>
    </p:embeddedFont>
    <p:embeddedFont>
      <p:font typeface="Figtree" panose="020B0604020202020204" charset="0"/>
      <p:regular r:id="rId38"/>
      <p:bold r:id="rId39"/>
      <p:italic r:id="rId40"/>
      <p:boldItalic r:id="rId41"/>
    </p:embeddedFont>
    <p:embeddedFont>
      <p:font typeface="Tahoma" panose="020B0604030504040204" pitchFamily="34" charset="0"/>
      <p:regular r:id="rId42"/>
      <p:bold r:id="rId43"/>
    </p:embeddedFont>
    <p:embeddedFont>
      <p:font typeface="Palatino Linotype" panose="02040502050505030304" pitchFamily="18"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Roboto Medium" panose="020B0604020202020204" charset="0"/>
      <p:regular r:id="rId52"/>
      <p:bold r:id="rId53"/>
      <p:italic r:id="rId54"/>
      <p:boldItalic r:id="rId55"/>
    </p:embeddedFont>
    <p:embeddedFont>
      <p:font typeface="Philosopher"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5F99F285-DAC0-4D85-9AC1-D20255AA6DC1}">
          <p14:sldIdLst>
            <p14:sldId id="256"/>
            <p14:sldId id="259"/>
            <p14:sldId id="313"/>
            <p14:sldId id="332"/>
            <p14:sldId id="311"/>
            <p14:sldId id="265"/>
            <p14:sldId id="260"/>
            <p14:sldId id="261"/>
            <p14:sldId id="331"/>
            <p14:sldId id="312"/>
            <p14:sldId id="315"/>
            <p14:sldId id="316"/>
            <p14:sldId id="317"/>
            <p14:sldId id="286"/>
            <p14:sldId id="318"/>
            <p14:sldId id="319"/>
            <p14:sldId id="320"/>
            <p14:sldId id="321"/>
            <p14:sldId id="322"/>
            <p14:sldId id="323"/>
            <p14:sldId id="324"/>
            <p14:sldId id="269"/>
            <p14:sldId id="274"/>
            <p14:sldId id="325"/>
            <p14:sldId id="326"/>
            <p14:sldId id="275"/>
            <p14:sldId id="285"/>
            <p14:sldId id="330"/>
            <p14:sldId id="329"/>
            <p14:sldId id="270"/>
            <p14:sldId id="290"/>
          </p14:sldIdLst>
        </p14:section>
      </p14:sectionLst>
    </p:ex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B848F9B-15B4-482C-9B64-ADFEA62123C7}">
  <a:tblStyle styleId="{CB848F9B-15B4-482C-9B64-ADFEA62123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71" autoAdjust="0"/>
  </p:normalViewPr>
  <p:slideViewPr>
    <p:cSldViewPr snapToGrid="0">
      <p:cViewPr varScale="1">
        <p:scale>
          <a:sx n="93" d="100"/>
          <a:sy n="93" d="100"/>
        </p:scale>
        <p:origin x="-738" y="-96"/>
      </p:cViewPr>
      <p:guideLst>
        <p:guide orient="horz" pos="1620"/>
        <p:guide pos="2880"/>
      </p:guideLst>
    </p:cSldViewPr>
  </p:slideViewPr>
  <p:outlineViewPr>
    <p:cViewPr>
      <p:scale>
        <a:sx n="33" d="100"/>
        <a:sy n="33" d="100"/>
      </p:scale>
      <p:origin x="0" y="17070"/>
    </p:cViewPr>
  </p:outlineViewPr>
  <p:notesTextViewPr>
    <p:cViewPr>
      <p:scale>
        <a:sx n="1" d="1"/>
        <a:sy n="1" d="1"/>
      </p:scale>
      <p:origin x="0" y="0"/>
    </p:cViewPr>
  </p:notesTextViewPr>
  <p:sorterViewPr>
    <p:cViewPr>
      <p:scale>
        <a:sx n="100" d="100"/>
        <a:sy n="100" d="100"/>
      </p:scale>
      <p:origin x="0" y="35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327440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0" name="Google Shape;29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245e82bd707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245e82bd707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245e82bd707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245e82bd707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245e82bd707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245e82bd707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245e82bd707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245e82bd707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9"/>
        <p:cNvGrpSpPr/>
        <p:nvPr/>
      </p:nvGrpSpPr>
      <p:grpSpPr>
        <a:xfrm>
          <a:off x="0" y="0"/>
          <a:ext cx="0" cy="0"/>
          <a:chOff x="0" y="0"/>
          <a:chExt cx="0" cy="0"/>
        </a:xfrm>
      </p:grpSpPr>
      <p:sp>
        <p:nvSpPr>
          <p:cNvPr id="3700" name="Google Shape;3700;g24897ad2a65_0_29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1" name="Google Shape;3701;g24897ad2a65_0_29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2"/>
        <p:cNvGrpSpPr/>
        <p:nvPr/>
      </p:nvGrpSpPr>
      <p:grpSpPr>
        <a:xfrm>
          <a:off x="0" y="0"/>
          <a:ext cx="0" cy="0"/>
          <a:chOff x="0" y="0"/>
          <a:chExt cx="0" cy="0"/>
        </a:xfrm>
      </p:grpSpPr>
      <p:sp>
        <p:nvSpPr>
          <p:cNvPr id="3233" name="Google Shape;3233;g24897ad2a6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4" name="Google Shape;3234;g24897ad2a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6"/>
        <p:cNvGrpSpPr/>
        <p:nvPr/>
      </p:nvGrpSpPr>
      <p:grpSpPr>
        <a:xfrm>
          <a:off x="0" y="0"/>
          <a:ext cx="0" cy="0"/>
          <a:chOff x="0" y="0"/>
          <a:chExt cx="0" cy="0"/>
        </a:xfrm>
      </p:grpSpPr>
      <p:sp>
        <p:nvSpPr>
          <p:cNvPr id="3257" name="Google Shape;3257;g24897ad2a65_0_28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8" name="Google Shape;3258;g24897ad2a65_0_28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24897ad2a6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24897ad2a6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24897ad2a6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24897ad2a6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24897ad2a6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24897ad2a6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5"/>
        <p:cNvGrpSpPr/>
        <p:nvPr/>
      </p:nvGrpSpPr>
      <p:grpSpPr>
        <a:xfrm>
          <a:off x="0" y="0"/>
          <a:ext cx="0" cy="0"/>
          <a:chOff x="0" y="0"/>
          <a:chExt cx="0" cy="0"/>
        </a:xfrm>
      </p:grpSpPr>
      <p:sp>
        <p:nvSpPr>
          <p:cNvPr id="3046" name="Google Shape;3046;g245e82bd707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7" name="Google Shape;3047;g245e82bd70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24897ad2a6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24897ad2a6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2"/>
        <p:cNvGrpSpPr/>
        <p:nvPr/>
      </p:nvGrpSpPr>
      <p:grpSpPr>
        <a:xfrm>
          <a:off x="0" y="0"/>
          <a:ext cx="0" cy="0"/>
          <a:chOff x="0" y="0"/>
          <a:chExt cx="0" cy="0"/>
        </a:xfrm>
      </p:grpSpPr>
      <p:sp>
        <p:nvSpPr>
          <p:cNvPr id="3263" name="Google Shape;3263;g24897ad2a6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4" name="Google Shape;3264;g24897ad2a6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7"/>
        <p:cNvGrpSpPr/>
        <p:nvPr/>
      </p:nvGrpSpPr>
      <p:grpSpPr>
        <a:xfrm>
          <a:off x="0" y="0"/>
          <a:ext cx="0" cy="0"/>
          <a:chOff x="0" y="0"/>
          <a:chExt cx="0" cy="0"/>
        </a:xfrm>
      </p:grpSpPr>
      <p:sp>
        <p:nvSpPr>
          <p:cNvPr id="3288" name="Google Shape;3288;g24897ad2a6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9" name="Google Shape;3289;g24897ad2a6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9"/>
        <p:cNvGrpSpPr/>
        <p:nvPr/>
      </p:nvGrpSpPr>
      <p:grpSpPr>
        <a:xfrm>
          <a:off x="0" y="0"/>
          <a:ext cx="0" cy="0"/>
          <a:chOff x="0" y="0"/>
          <a:chExt cx="0" cy="0"/>
        </a:xfrm>
      </p:grpSpPr>
      <p:sp>
        <p:nvSpPr>
          <p:cNvPr id="3490" name="Google Shape;3490;g24897ad2a65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1" name="Google Shape;3491;g24897ad2a65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9"/>
        <p:cNvGrpSpPr/>
        <p:nvPr/>
      </p:nvGrpSpPr>
      <p:grpSpPr>
        <a:xfrm>
          <a:off x="0" y="0"/>
          <a:ext cx="0" cy="0"/>
          <a:chOff x="0" y="0"/>
          <a:chExt cx="0" cy="0"/>
        </a:xfrm>
      </p:grpSpPr>
      <p:sp>
        <p:nvSpPr>
          <p:cNvPr id="3490" name="Google Shape;3490;g24897ad2a65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1" name="Google Shape;3491;g24897ad2a65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9"/>
        <p:cNvGrpSpPr/>
        <p:nvPr/>
      </p:nvGrpSpPr>
      <p:grpSpPr>
        <a:xfrm>
          <a:off x="0" y="0"/>
          <a:ext cx="0" cy="0"/>
          <a:chOff x="0" y="0"/>
          <a:chExt cx="0" cy="0"/>
        </a:xfrm>
      </p:grpSpPr>
      <p:sp>
        <p:nvSpPr>
          <p:cNvPr id="3490" name="Google Shape;3490;g24897ad2a65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1" name="Google Shape;3491;g24897ad2a65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6"/>
        <p:cNvGrpSpPr/>
        <p:nvPr/>
      </p:nvGrpSpPr>
      <p:grpSpPr>
        <a:xfrm>
          <a:off x="0" y="0"/>
          <a:ext cx="0" cy="0"/>
          <a:chOff x="0" y="0"/>
          <a:chExt cx="0" cy="0"/>
        </a:xfrm>
      </p:grpSpPr>
      <p:sp>
        <p:nvSpPr>
          <p:cNvPr id="3497" name="Google Shape;3497;g24897ad2a65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8" name="Google Shape;3498;g24897ad2a65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5"/>
        <p:cNvGrpSpPr/>
        <p:nvPr/>
      </p:nvGrpSpPr>
      <p:grpSpPr>
        <a:xfrm>
          <a:off x="0" y="0"/>
          <a:ext cx="0" cy="0"/>
          <a:chOff x="0" y="0"/>
          <a:chExt cx="0" cy="0"/>
        </a:xfrm>
      </p:grpSpPr>
      <p:sp>
        <p:nvSpPr>
          <p:cNvPr id="3676" name="Google Shape;3676;g24897ad2a65_0_28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7" name="Google Shape;3677;g24897ad2a65_0_28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5"/>
        <p:cNvGrpSpPr/>
        <p:nvPr/>
      </p:nvGrpSpPr>
      <p:grpSpPr>
        <a:xfrm>
          <a:off x="0" y="0"/>
          <a:ext cx="0" cy="0"/>
          <a:chOff x="0" y="0"/>
          <a:chExt cx="0" cy="0"/>
        </a:xfrm>
      </p:grpSpPr>
      <p:sp>
        <p:nvSpPr>
          <p:cNvPr id="3046" name="Google Shape;3046;g245e82bd707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7" name="Google Shape;3047;g245e82bd70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4"/>
        <p:cNvGrpSpPr/>
        <p:nvPr/>
      </p:nvGrpSpPr>
      <p:grpSpPr>
        <a:xfrm>
          <a:off x="0" y="0"/>
          <a:ext cx="0" cy="0"/>
          <a:chOff x="0" y="0"/>
          <a:chExt cx="0" cy="0"/>
        </a:xfrm>
      </p:grpSpPr>
      <p:sp>
        <p:nvSpPr>
          <p:cNvPr id="3385" name="Google Shape;3385;g24897ad2a65_0_28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6" name="Google Shape;3386;g24897ad2a65_0_28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5"/>
        <p:cNvGrpSpPr/>
        <p:nvPr/>
      </p:nvGrpSpPr>
      <p:grpSpPr>
        <a:xfrm>
          <a:off x="0" y="0"/>
          <a:ext cx="0" cy="0"/>
          <a:chOff x="0" y="0"/>
          <a:chExt cx="0" cy="0"/>
        </a:xfrm>
      </p:grpSpPr>
      <p:sp>
        <p:nvSpPr>
          <p:cNvPr id="3046" name="Google Shape;3046;g245e82bd707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7" name="Google Shape;3047;g245e82bd70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4"/>
        <p:cNvGrpSpPr/>
        <p:nvPr/>
      </p:nvGrpSpPr>
      <p:grpSpPr>
        <a:xfrm>
          <a:off x="0" y="0"/>
          <a:ext cx="0" cy="0"/>
          <a:chOff x="0" y="0"/>
          <a:chExt cx="0" cy="0"/>
        </a:xfrm>
      </p:grpSpPr>
      <p:sp>
        <p:nvSpPr>
          <p:cNvPr id="3385" name="Google Shape;3385;g24897ad2a65_0_28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6" name="Google Shape;3386;g24897ad2a65_0_28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2"/>
        <p:cNvGrpSpPr/>
        <p:nvPr/>
      </p:nvGrpSpPr>
      <p:grpSpPr>
        <a:xfrm>
          <a:off x="0" y="0"/>
          <a:ext cx="0" cy="0"/>
          <a:chOff x="0" y="0"/>
          <a:chExt cx="0" cy="0"/>
        </a:xfrm>
      </p:grpSpPr>
      <p:sp>
        <p:nvSpPr>
          <p:cNvPr id="3763" name="Google Shape;3763;g2495621a94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4" name="Google Shape;3764;g2495621a94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6"/>
        <p:cNvGrpSpPr/>
        <p:nvPr/>
      </p:nvGrpSpPr>
      <p:grpSpPr>
        <a:xfrm>
          <a:off x="0" y="0"/>
          <a:ext cx="0" cy="0"/>
          <a:chOff x="0" y="0"/>
          <a:chExt cx="0" cy="0"/>
        </a:xfrm>
      </p:grpSpPr>
      <p:sp>
        <p:nvSpPr>
          <p:cNvPr id="3257" name="Google Shape;3257;g24897ad2a65_0_28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8" name="Google Shape;3258;g24897ad2a65_0_28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6"/>
        <p:cNvGrpSpPr/>
        <p:nvPr/>
      </p:nvGrpSpPr>
      <p:grpSpPr>
        <a:xfrm>
          <a:off x="0" y="0"/>
          <a:ext cx="0" cy="0"/>
          <a:chOff x="0" y="0"/>
          <a:chExt cx="0" cy="0"/>
        </a:xfrm>
      </p:grpSpPr>
      <p:sp>
        <p:nvSpPr>
          <p:cNvPr id="3217" name="Google Shape;3217;g24897ad2a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8" name="Google Shape;3218;g24897ad2a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24897ad2a6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24897ad2a6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g245e82bd707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5" name="Google Shape;3145;g245e82bd707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9"/>
        <p:cNvGrpSpPr/>
        <p:nvPr/>
      </p:nvGrpSpPr>
      <p:grpSpPr>
        <a:xfrm>
          <a:off x="0" y="0"/>
          <a:ext cx="0" cy="0"/>
          <a:chOff x="0" y="0"/>
          <a:chExt cx="0" cy="0"/>
        </a:xfrm>
      </p:grpSpPr>
      <p:sp>
        <p:nvSpPr>
          <p:cNvPr id="3210" name="Google Shape;3210;g245e82bd707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1" name="Google Shape;3211;g245e82bd707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6"/>
        <p:cNvGrpSpPr/>
        <p:nvPr/>
      </p:nvGrpSpPr>
      <p:grpSpPr>
        <a:xfrm>
          <a:off x="0" y="0"/>
          <a:ext cx="0" cy="0"/>
          <a:chOff x="0" y="0"/>
          <a:chExt cx="0" cy="0"/>
        </a:xfrm>
      </p:grpSpPr>
      <p:sp>
        <p:nvSpPr>
          <p:cNvPr id="3257" name="Google Shape;3257;g24897ad2a65_0_28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8" name="Google Shape;3258;g24897ad2a65_0_28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10" name="Google Shape;10;p2"/>
          <p:cNvSpPr txBox="1">
            <a:spLocks noGrp="1"/>
          </p:cNvSpPr>
          <p:nvPr>
            <p:ph type="ctrTitle"/>
          </p:nvPr>
        </p:nvSpPr>
        <p:spPr>
          <a:xfrm>
            <a:off x="1709400" y="1492038"/>
            <a:ext cx="5725200" cy="164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1709400" y="3214192"/>
            <a:ext cx="5725200" cy="4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dirty="0"/>
          </a:p>
        </p:txBody>
      </p:sp>
      <p:grpSp>
        <p:nvGrpSpPr>
          <p:cNvPr id="12" name="Google Shape;12;p2"/>
          <p:cNvGrpSpPr/>
          <p:nvPr/>
        </p:nvGrpSpPr>
        <p:grpSpPr>
          <a:xfrm>
            <a:off x="69820" y="62385"/>
            <a:ext cx="1639580" cy="1763919"/>
            <a:chOff x="649175" y="1614380"/>
            <a:chExt cx="1250252" cy="1345066"/>
          </a:xfrm>
        </p:grpSpPr>
        <p:sp>
          <p:nvSpPr>
            <p:cNvPr id="13" name="Google Shape;13;p2"/>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rot="10800000" flipH="1">
            <a:off x="69820" y="3317196"/>
            <a:ext cx="1639580" cy="1763919"/>
            <a:chOff x="649175" y="1614380"/>
            <a:chExt cx="1250252" cy="1345066"/>
          </a:xfrm>
        </p:grpSpPr>
        <p:sp>
          <p:nvSpPr>
            <p:cNvPr id="52" name="Google Shape;52;p2"/>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flipH="1">
            <a:off x="7434595" y="62385"/>
            <a:ext cx="1639580" cy="1763919"/>
            <a:chOff x="649175" y="1614380"/>
            <a:chExt cx="1250252" cy="1345066"/>
          </a:xfrm>
        </p:grpSpPr>
        <p:sp>
          <p:nvSpPr>
            <p:cNvPr id="91" name="Google Shape;91;p2"/>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rot="10800000">
            <a:off x="7434595" y="3317196"/>
            <a:ext cx="1639580" cy="1763919"/>
            <a:chOff x="649175" y="1614380"/>
            <a:chExt cx="1250252" cy="1345066"/>
          </a:xfrm>
        </p:grpSpPr>
        <p:sp>
          <p:nvSpPr>
            <p:cNvPr id="130" name="Google Shape;130;p2"/>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97"/>
        <p:cNvGrpSpPr/>
        <p:nvPr/>
      </p:nvGrpSpPr>
      <p:grpSpPr>
        <a:xfrm>
          <a:off x="0" y="0"/>
          <a:ext cx="0" cy="0"/>
          <a:chOff x="0" y="0"/>
          <a:chExt cx="0" cy="0"/>
        </a:xfrm>
      </p:grpSpPr>
      <p:pic>
        <p:nvPicPr>
          <p:cNvPr id="1098" name="Google Shape;1098;p15"/>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1099" name="Google Shape;1099;p15"/>
          <p:cNvSpPr txBox="1">
            <a:spLocks noGrp="1"/>
          </p:cNvSpPr>
          <p:nvPr>
            <p:ph type="title"/>
          </p:nvPr>
        </p:nvSpPr>
        <p:spPr>
          <a:xfrm>
            <a:off x="3908550" y="1885200"/>
            <a:ext cx="2508300" cy="744600"/>
          </a:xfrm>
          <a:prstGeom prst="rect">
            <a:avLst/>
          </a:prstGeom>
        </p:spPr>
        <p:txBody>
          <a:bodyPr spcFirstLastPara="1" wrap="square" lIns="91425" tIns="91425" rIns="91425" bIns="91425" anchor="b" anchorCtr="0">
            <a:noAutofit/>
          </a:bodyPr>
          <a:lstStyle>
            <a:lvl1pPr lvl="0" algn="l" rtl="0">
              <a:lnSpc>
                <a:spcPct val="100000"/>
              </a:lnSpc>
              <a:spcBef>
                <a:spcPts val="0"/>
              </a:spcBef>
              <a:spcAft>
                <a:spcPts val="0"/>
              </a:spcAft>
              <a:buSzPts val="3600"/>
              <a:buNone/>
              <a:defRPr sz="40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dirty="0"/>
          </a:p>
        </p:txBody>
      </p:sp>
      <p:sp>
        <p:nvSpPr>
          <p:cNvPr id="1100" name="Google Shape;1100;p15"/>
          <p:cNvSpPr txBox="1">
            <a:spLocks noGrp="1"/>
          </p:cNvSpPr>
          <p:nvPr>
            <p:ph type="title" idx="2" hasCustomPrompt="1"/>
          </p:nvPr>
        </p:nvSpPr>
        <p:spPr>
          <a:xfrm>
            <a:off x="2727150" y="2150850"/>
            <a:ext cx="1181400" cy="84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6000"/>
              <a:buNone/>
              <a:defRPr sz="6000">
                <a:solidFill>
                  <a:schemeClr val="dk2"/>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r>
              <a:rPr dirty="0"/>
              <a:t>xx%</a:t>
            </a:r>
          </a:p>
        </p:txBody>
      </p:sp>
      <p:sp>
        <p:nvSpPr>
          <p:cNvPr id="1101" name="Google Shape;1101;p15"/>
          <p:cNvSpPr txBox="1">
            <a:spLocks noGrp="1"/>
          </p:cNvSpPr>
          <p:nvPr>
            <p:ph type="subTitle" idx="1"/>
          </p:nvPr>
        </p:nvSpPr>
        <p:spPr>
          <a:xfrm>
            <a:off x="3908550" y="2513701"/>
            <a:ext cx="2508300" cy="744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grpSp>
        <p:nvGrpSpPr>
          <p:cNvPr id="1102" name="Google Shape;1102;p15"/>
          <p:cNvGrpSpPr/>
          <p:nvPr/>
        </p:nvGrpSpPr>
        <p:grpSpPr>
          <a:xfrm rot="5400000">
            <a:off x="7264754" y="2012527"/>
            <a:ext cx="2500365" cy="1118456"/>
            <a:chOff x="1854686" y="1159375"/>
            <a:chExt cx="1806883" cy="808250"/>
          </a:xfrm>
        </p:grpSpPr>
        <p:sp>
          <p:nvSpPr>
            <p:cNvPr id="1103" name="Google Shape;1103;p15"/>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5"/>
          <p:cNvGrpSpPr/>
          <p:nvPr/>
        </p:nvGrpSpPr>
        <p:grpSpPr>
          <a:xfrm rot="-5400000" flipH="1">
            <a:off x="-621120" y="2012519"/>
            <a:ext cx="2500365" cy="1118456"/>
            <a:chOff x="1854686" y="1159375"/>
            <a:chExt cx="1806883" cy="808250"/>
          </a:xfrm>
        </p:grpSpPr>
        <p:sp>
          <p:nvSpPr>
            <p:cNvPr id="1162" name="Google Shape;1162;p15"/>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5"/>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5"/>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5"/>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5"/>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5"/>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5"/>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5"/>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5"/>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5"/>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5"/>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5"/>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5"/>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5"/>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5"/>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5"/>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5"/>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5"/>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5"/>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275"/>
        <p:cNvGrpSpPr/>
        <p:nvPr/>
      </p:nvGrpSpPr>
      <p:grpSpPr>
        <a:xfrm>
          <a:off x="0" y="0"/>
          <a:ext cx="0" cy="0"/>
          <a:chOff x="0" y="0"/>
          <a:chExt cx="0" cy="0"/>
        </a:xfrm>
      </p:grpSpPr>
      <p:pic>
        <p:nvPicPr>
          <p:cNvPr id="1276" name="Google Shape;1276;p17"/>
          <p:cNvPicPr preferRelativeResize="0"/>
          <p:nvPr/>
        </p:nvPicPr>
        <p:blipFill rotWithShape="1">
          <a:blip r:embed="rId2">
            <a:alphaModFix amt="71000"/>
          </a:blip>
          <a:srcRect l="527" t="14019" b="2031"/>
          <a:stretch/>
        </p:blipFill>
        <p:spPr>
          <a:xfrm flipH="1">
            <a:off x="0" y="0"/>
            <a:ext cx="9144003" cy="5143501"/>
          </a:xfrm>
          <a:prstGeom prst="rect">
            <a:avLst/>
          </a:prstGeom>
          <a:noFill/>
          <a:ln>
            <a:noFill/>
          </a:ln>
        </p:spPr>
      </p:pic>
      <p:sp>
        <p:nvSpPr>
          <p:cNvPr id="1277" name="Google Shape;127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grpSp>
        <p:nvGrpSpPr>
          <p:cNvPr id="1278" name="Google Shape;1278;p17"/>
          <p:cNvGrpSpPr/>
          <p:nvPr/>
        </p:nvGrpSpPr>
        <p:grpSpPr>
          <a:xfrm rot="10800000" flipH="1">
            <a:off x="69795" y="3549233"/>
            <a:ext cx="1423912" cy="1531895"/>
            <a:chOff x="649175" y="1614380"/>
            <a:chExt cx="1250252" cy="1345066"/>
          </a:xfrm>
        </p:grpSpPr>
        <p:sp>
          <p:nvSpPr>
            <p:cNvPr id="1279" name="Google Shape;1279;p17"/>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7"/>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7"/>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17"/>
          <p:cNvGrpSpPr/>
          <p:nvPr/>
        </p:nvGrpSpPr>
        <p:grpSpPr>
          <a:xfrm rot="10800000">
            <a:off x="7650270" y="3549233"/>
            <a:ext cx="1423912" cy="1531895"/>
            <a:chOff x="649175" y="1614380"/>
            <a:chExt cx="1250252" cy="1345066"/>
          </a:xfrm>
        </p:grpSpPr>
        <p:sp>
          <p:nvSpPr>
            <p:cNvPr id="1318" name="Google Shape;1318;p17"/>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412"/>
        <p:cNvGrpSpPr/>
        <p:nvPr/>
      </p:nvGrpSpPr>
      <p:grpSpPr>
        <a:xfrm>
          <a:off x="0" y="0"/>
          <a:ext cx="0" cy="0"/>
          <a:chOff x="0" y="0"/>
          <a:chExt cx="0" cy="0"/>
        </a:xfrm>
      </p:grpSpPr>
      <p:pic>
        <p:nvPicPr>
          <p:cNvPr id="1413" name="Google Shape;1413;p19"/>
          <p:cNvPicPr preferRelativeResize="0"/>
          <p:nvPr/>
        </p:nvPicPr>
        <p:blipFill rotWithShape="1">
          <a:blip r:embed="rId2">
            <a:alphaModFix amt="71000"/>
          </a:blip>
          <a:srcRect l="527" t="14019" b="2031"/>
          <a:stretch/>
        </p:blipFill>
        <p:spPr>
          <a:xfrm flipH="1">
            <a:off x="0" y="0"/>
            <a:ext cx="9144003" cy="5143501"/>
          </a:xfrm>
          <a:prstGeom prst="rect">
            <a:avLst/>
          </a:prstGeom>
          <a:noFill/>
          <a:ln>
            <a:noFill/>
          </a:ln>
        </p:spPr>
      </p:pic>
      <p:sp>
        <p:nvSpPr>
          <p:cNvPr id="1414" name="Google Shape;1414;p19"/>
          <p:cNvSpPr txBox="1">
            <a:spLocks noGrp="1"/>
          </p:cNvSpPr>
          <p:nvPr>
            <p:ph type="subTitle" idx="1"/>
          </p:nvPr>
        </p:nvSpPr>
        <p:spPr>
          <a:xfrm>
            <a:off x="5048525" y="2824575"/>
            <a:ext cx="2907600" cy="1200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sp>
        <p:nvSpPr>
          <p:cNvPr id="1415" name="Google Shape;1415;p19"/>
          <p:cNvSpPr txBox="1">
            <a:spLocks noGrp="1"/>
          </p:cNvSpPr>
          <p:nvPr>
            <p:ph type="title"/>
          </p:nvPr>
        </p:nvSpPr>
        <p:spPr>
          <a:xfrm>
            <a:off x="5048525" y="1118925"/>
            <a:ext cx="2907600" cy="1705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a:endParaRPr dirty="0"/>
          </a:p>
        </p:txBody>
      </p:sp>
      <p:grpSp>
        <p:nvGrpSpPr>
          <p:cNvPr id="1416" name="Google Shape;1416;p19"/>
          <p:cNvGrpSpPr/>
          <p:nvPr/>
        </p:nvGrpSpPr>
        <p:grpSpPr>
          <a:xfrm rot="-5400000">
            <a:off x="7140458" y="3145612"/>
            <a:ext cx="2053144" cy="1829652"/>
            <a:chOff x="2830400" y="700025"/>
            <a:chExt cx="3890004" cy="3466562"/>
          </a:xfrm>
        </p:grpSpPr>
        <p:sp>
          <p:nvSpPr>
            <p:cNvPr id="1417" name="Google Shape;1417;p19"/>
            <p:cNvSpPr/>
            <p:nvPr/>
          </p:nvSpPr>
          <p:spPr>
            <a:xfrm>
              <a:off x="6119731" y="3823249"/>
              <a:ext cx="121808" cy="212005"/>
            </a:xfrm>
            <a:custGeom>
              <a:avLst/>
              <a:gdLst/>
              <a:ahLst/>
              <a:cxnLst/>
              <a:rect l="l" t="t" r="r" b="b"/>
              <a:pathLst>
                <a:path w="1287" h="2240" extrusionOk="0">
                  <a:moveTo>
                    <a:pt x="203" y="1"/>
                  </a:moveTo>
                  <a:cubicBezTo>
                    <a:pt x="72" y="263"/>
                    <a:pt x="1" y="560"/>
                    <a:pt x="13" y="858"/>
                  </a:cubicBezTo>
                  <a:cubicBezTo>
                    <a:pt x="37" y="1215"/>
                    <a:pt x="203" y="1572"/>
                    <a:pt x="453" y="1846"/>
                  </a:cubicBezTo>
                  <a:cubicBezTo>
                    <a:pt x="572" y="1977"/>
                    <a:pt x="739" y="2096"/>
                    <a:pt x="906" y="2191"/>
                  </a:cubicBezTo>
                  <a:cubicBezTo>
                    <a:pt x="950" y="2209"/>
                    <a:pt x="1007" y="2240"/>
                    <a:pt x="1068" y="2240"/>
                  </a:cubicBezTo>
                  <a:cubicBezTo>
                    <a:pt x="1089" y="2240"/>
                    <a:pt x="1111" y="2236"/>
                    <a:pt x="1132" y="2227"/>
                  </a:cubicBezTo>
                  <a:cubicBezTo>
                    <a:pt x="1203" y="2203"/>
                    <a:pt x="1215" y="2096"/>
                    <a:pt x="1227" y="2025"/>
                  </a:cubicBezTo>
                  <a:cubicBezTo>
                    <a:pt x="1287" y="1691"/>
                    <a:pt x="1263" y="1334"/>
                    <a:pt x="1132" y="1025"/>
                  </a:cubicBezTo>
                  <a:cubicBezTo>
                    <a:pt x="989" y="667"/>
                    <a:pt x="715" y="346"/>
                    <a:pt x="394" y="132"/>
                  </a:cubicBezTo>
                  <a:cubicBezTo>
                    <a:pt x="334" y="84"/>
                    <a:pt x="263" y="48"/>
                    <a:pt x="20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9"/>
            <p:cNvSpPr/>
            <p:nvPr/>
          </p:nvSpPr>
          <p:spPr>
            <a:xfrm>
              <a:off x="5524786" y="3538743"/>
              <a:ext cx="473320" cy="249674"/>
            </a:xfrm>
            <a:custGeom>
              <a:avLst/>
              <a:gdLst/>
              <a:ahLst/>
              <a:cxnLst/>
              <a:rect l="l" t="t" r="r" b="b"/>
              <a:pathLst>
                <a:path w="5001" h="2638" extrusionOk="0">
                  <a:moveTo>
                    <a:pt x="2638" y="0"/>
                  </a:moveTo>
                  <a:cubicBezTo>
                    <a:pt x="2605" y="0"/>
                    <a:pt x="2572" y="6"/>
                    <a:pt x="2536" y="18"/>
                  </a:cubicBezTo>
                  <a:cubicBezTo>
                    <a:pt x="2382" y="30"/>
                    <a:pt x="2251" y="78"/>
                    <a:pt x="2132" y="149"/>
                  </a:cubicBezTo>
                  <a:cubicBezTo>
                    <a:pt x="2101" y="165"/>
                    <a:pt x="2055" y="190"/>
                    <a:pt x="2017" y="190"/>
                  </a:cubicBezTo>
                  <a:cubicBezTo>
                    <a:pt x="1996" y="190"/>
                    <a:pt x="1978" y="182"/>
                    <a:pt x="1965" y="161"/>
                  </a:cubicBezTo>
                  <a:cubicBezTo>
                    <a:pt x="1882" y="197"/>
                    <a:pt x="1786" y="221"/>
                    <a:pt x="1715" y="256"/>
                  </a:cubicBezTo>
                  <a:cubicBezTo>
                    <a:pt x="1560" y="316"/>
                    <a:pt x="1417" y="387"/>
                    <a:pt x="1286" y="471"/>
                  </a:cubicBezTo>
                  <a:cubicBezTo>
                    <a:pt x="1179" y="530"/>
                    <a:pt x="1084" y="625"/>
                    <a:pt x="1001" y="697"/>
                  </a:cubicBezTo>
                  <a:cubicBezTo>
                    <a:pt x="989" y="697"/>
                    <a:pt x="989" y="709"/>
                    <a:pt x="965" y="709"/>
                  </a:cubicBezTo>
                  <a:cubicBezTo>
                    <a:pt x="965" y="709"/>
                    <a:pt x="953" y="733"/>
                    <a:pt x="953" y="744"/>
                  </a:cubicBezTo>
                  <a:cubicBezTo>
                    <a:pt x="715" y="1352"/>
                    <a:pt x="393" y="1911"/>
                    <a:pt x="0" y="2423"/>
                  </a:cubicBezTo>
                  <a:cubicBezTo>
                    <a:pt x="250" y="2233"/>
                    <a:pt x="524" y="2054"/>
                    <a:pt x="834" y="1935"/>
                  </a:cubicBezTo>
                  <a:cubicBezTo>
                    <a:pt x="1191" y="1780"/>
                    <a:pt x="1560" y="1697"/>
                    <a:pt x="1953" y="1661"/>
                  </a:cubicBezTo>
                  <a:cubicBezTo>
                    <a:pt x="2058" y="1652"/>
                    <a:pt x="2172" y="1646"/>
                    <a:pt x="2289" y="1646"/>
                  </a:cubicBezTo>
                  <a:cubicBezTo>
                    <a:pt x="2929" y="1646"/>
                    <a:pt x="3694" y="1810"/>
                    <a:pt x="3965" y="2423"/>
                  </a:cubicBezTo>
                  <a:cubicBezTo>
                    <a:pt x="3989" y="2483"/>
                    <a:pt x="4001" y="2554"/>
                    <a:pt x="4025" y="2638"/>
                  </a:cubicBezTo>
                  <a:cubicBezTo>
                    <a:pt x="4120" y="2530"/>
                    <a:pt x="4239" y="2435"/>
                    <a:pt x="4358" y="2340"/>
                  </a:cubicBezTo>
                  <a:cubicBezTo>
                    <a:pt x="4680" y="2066"/>
                    <a:pt x="5001" y="1709"/>
                    <a:pt x="4977" y="1268"/>
                  </a:cubicBezTo>
                  <a:cubicBezTo>
                    <a:pt x="4941" y="828"/>
                    <a:pt x="4632" y="471"/>
                    <a:pt x="4263" y="292"/>
                  </a:cubicBezTo>
                  <a:cubicBezTo>
                    <a:pt x="4025" y="173"/>
                    <a:pt x="3763" y="113"/>
                    <a:pt x="3513" y="90"/>
                  </a:cubicBezTo>
                  <a:cubicBezTo>
                    <a:pt x="3287" y="54"/>
                    <a:pt x="3072" y="78"/>
                    <a:pt x="2846" y="30"/>
                  </a:cubicBezTo>
                  <a:cubicBezTo>
                    <a:pt x="2810" y="18"/>
                    <a:pt x="2775" y="18"/>
                    <a:pt x="2739" y="18"/>
                  </a:cubicBezTo>
                  <a:cubicBezTo>
                    <a:pt x="2703" y="6"/>
                    <a:pt x="2670" y="0"/>
                    <a:pt x="263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9"/>
            <p:cNvSpPr/>
            <p:nvPr/>
          </p:nvSpPr>
          <p:spPr>
            <a:xfrm>
              <a:off x="5176583" y="3861581"/>
              <a:ext cx="421549" cy="188817"/>
            </a:xfrm>
            <a:custGeom>
              <a:avLst/>
              <a:gdLst/>
              <a:ahLst/>
              <a:cxnLst/>
              <a:rect l="l" t="t" r="r" b="b"/>
              <a:pathLst>
                <a:path w="4454" h="1995" extrusionOk="0">
                  <a:moveTo>
                    <a:pt x="2763" y="0"/>
                  </a:moveTo>
                  <a:cubicBezTo>
                    <a:pt x="2120" y="608"/>
                    <a:pt x="1358" y="1108"/>
                    <a:pt x="560" y="1477"/>
                  </a:cubicBezTo>
                  <a:cubicBezTo>
                    <a:pt x="381" y="1572"/>
                    <a:pt x="203" y="1667"/>
                    <a:pt x="0" y="1739"/>
                  </a:cubicBezTo>
                  <a:cubicBezTo>
                    <a:pt x="298" y="1718"/>
                    <a:pt x="587" y="1705"/>
                    <a:pt x="878" y="1705"/>
                  </a:cubicBezTo>
                  <a:cubicBezTo>
                    <a:pt x="1088" y="1705"/>
                    <a:pt x="1298" y="1712"/>
                    <a:pt x="1512" y="1727"/>
                  </a:cubicBezTo>
                  <a:cubicBezTo>
                    <a:pt x="1846" y="1739"/>
                    <a:pt x="2191" y="1763"/>
                    <a:pt x="2536" y="1810"/>
                  </a:cubicBezTo>
                  <a:cubicBezTo>
                    <a:pt x="2882" y="1858"/>
                    <a:pt x="3215" y="1929"/>
                    <a:pt x="3560" y="1977"/>
                  </a:cubicBezTo>
                  <a:cubicBezTo>
                    <a:pt x="3626" y="1988"/>
                    <a:pt x="3696" y="1994"/>
                    <a:pt x="3766" y="1994"/>
                  </a:cubicBezTo>
                  <a:cubicBezTo>
                    <a:pt x="4003" y="1994"/>
                    <a:pt x="4245" y="1921"/>
                    <a:pt x="4346" y="1691"/>
                  </a:cubicBezTo>
                  <a:cubicBezTo>
                    <a:pt x="4453" y="1465"/>
                    <a:pt x="4382" y="1191"/>
                    <a:pt x="4263" y="977"/>
                  </a:cubicBezTo>
                  <a:cubicBezTo>
                    <a:pt x="4096" y="691"/>
                    <a:pt x="3846" y="453"/>
                    <a:pt x="3572" y="298"/>
                  </a:cubicBezTo>
                  <a:cubicBezTo>
                    <a:pt x="3322" y="143"/>
                    <a:pt x="3036" y="6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9"/>
            <p:cNvSpPr/>
            <p:nvPr/>
          </p:nvSpPr>
          <p:spPr>
            <a:xfrm>
              <a:off x="3823143" y="3384943"/>
              <a:ext cx="250336" cy="553389"/>
            </a:xfrm>
            <a:custGeom>
              <a:avLst/>
              <a:gdLst/>
              <a:ahLst/>
              <a:cxnLst/>
              <a:rect l="l" t="t" r="r" b="b"/>
              <a:pathLst>
                <a:path w="2645" h="5847" extrusionOk="0">
                  <a:moveTo>
                    <a:pt x="584" y="0"/>
                  </a:moveTo>
                  <a:lnTo>
                    <a:pt x="537" y="95"/>
                  </a:lnTo>
                  <a:lnTo>
                    <a:pt x="537" y="107"/>
                  </a:lnTo>
                  <a:lnTo>
                    <a:pt x="489" y="191"/>
                  </a:lnTo>
                  <a:cubicBezTo>
                    <a:pt x="311" y="595"/>
                    <a:pt x="168" y="1012"/>
                    <a:pt x="96" y="1441"/>
                  </a:cubicBezTo>
                  <a:cubicBezTo>
                    <a:pt x="1" y="1977"/>
                    <a:pt x="13" y="2548"/>
                    <a:pt x="191" y="3072"/>
                  </a:cubicBezTo>
                  <a:cubicBezTo>
                    <a:pt x="394" y="3643"/>
                    <a:pt x="751" y="4167"/>
                    <a:pt x="1144" y="4620"/>
                  </a:cubicBezTo>
                  <a:cubicBezTo>
                    <a:pt x="1561" y="5072"/>
                    <a:pt x="2061" y="5465"/>
                    <a:pt x="2537" y="5846"/>
                  </a:cubicBezTo>
                  <a:cubicBezTo>
                    <a:pt x="2644" y="5417"/>
                    <a:pt x="2561" y="4941"/>
                    <a:pt x="2382" y="4524"/>
                  </a:cubicBezTo>
                  <a:cubicBezTo>
                    <a:pt x="2144" y="3941"/>
                    <a:pt x="1739" y="3465"/>
                    <a:pt x="1382" y="2965"/>
                  </a:cubicBezTo>
                  <a:cubicBezTo>
                    <a:pt x="1037" y="2477"/>
                    <a:pt x="763" y="1965"/>
                    <a:pt x="620" y="1369"/>
                  </a:cubicBezTo>
                  <a:cubicBezTo>
                    <a:pt x="537" y="929"/>
                    <a:pt x="525" y="464"/>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9"/>
            <p:cNvSpPr/>
            <p:nvPr/>
          </p:nvSpPr>
          <p:spPr>
            <a:xfrm>
              <a:off x="3720641" y="3496436"/>
              <a:ext cx="378675" cy="551307"/>
            </a:xfrm>
            <a:custGeom>
              <a:avLst/>
              <a:gdLst/>
              <a:ahLst/>
              <a:cxnLst/>
              <a:rect l="l" t="t" r="r" b="b"/>
              <a:pathLst>
                <a:path w="4001" h="5825" extrusionOk="0">
                  <a:moveTo>
                    <a:pt x="953" y="1"/>
                  </a:moveTo>
                  <a:lnTo>
                    <a:pt x="953" y="1"/>
                  </a:lnTo>
                  <a:cubicBezTo>
                    <a:pt x="727" y="263"/>
                    <a:pt x="477" y="501"/>
                    <a:pt x="203" y="727"/>
                  </a:cubicBezTo>
                  <a:cubicBezTo>
                    <a:pt x="120" y="1322"/>
                    <a:pt x="0" y="1906"/>
                    <a:pt x="0" y="2513"/>
                  </a:cubicBezTo>
                  <a:cubicBezTo>
                    <a:pt x="0" y="3120"/>
                    <a:pt x="84" y="3739"/>
                    <a:pt x="370" y="4275"/>
                  </a:cubicBezTo>
                  <a:cubicBezTo>
                    <a:pt x="789" y="5113"/>
                    <a:pt x="1644" y="5825"/>
                    <a:pt x="2603" y="5825"/>
                  </a:cubicBezTo>
                  <a:cubicBezTo>
                    <a:pt x="2706" y="5825"/>
                    <a:pt x="2812" y="5817"/>
                    <a:pt x="2918" y="5799"/>
                  </a:cubicBezTo>
                  <a:cubicBezTo>
                    <a:pt x="3239" y="5740"/>
                    <a:pt x="3560" y="5597"/>
                    <a:pt x="3763" y="5323"/>
                  </a:cubicBezTo>
                  <a:cubicBezTo>
                    <a:pt x="3930" y="5121"/>
                    <a:pt x="4001" y="4835"/>
                    <a:pt x="3941" y="4573"/>
                  </a:cubicBezTo>
                  <a:lnTo>
                    <a:pt x="3941" y="4573"/>
                  </a:lnTo>
                  <a:cubicBezTo>
                    <a:pt x="3930" y="4704"/>
                    <a:pt x="3894" y="4835"/>
                    <a:pt x="3834" y="4966"/>
                  </a:cubicBezTo>
                  <a:cubicBezTo>
                    <a:pt x="3819" y="5026"/>
                    <a:pt x="3766" y="5058"/>
                    <a:pt x="3711" y="5058"/>
                  </a:cubicBezTo>
                  <a:cubicBezTo>
                    <a:pt x="3679" y="5058"/>
                    <a:pt x="3646" y="5047"/>
                    <a:pt x="3620" y="5025"/>
                  </a:cubicBezTo>
                  <a:cubicBezTo>
                    <a:pt x="2620" y="4239"/>
                    <a:pt x="1584" y="3394"/>
                    <a:pt x="1096" y="2192"/>
                  </a:cubicBezTo>
                  <a:cubicBezTo>
                    <a:pt x="822" y="1477"/>
                    <a:pt x="798" y="727"/>
                    <a:pt x="9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9"/>
            <p:cNvSpPr/>
            <p:nvPr/>
          </p:nvSpPr>
          <p:spPr>
            <a:xfrm>
              <a:off x="3575265" y="3578684"/>
              <a:ext cx="309962" cy="529349"/>
            </a:xfrm>
            <a:custGeom>
              <a:avLst/>
              <a:gdLst/>
              <a:ahLst/>
              <a:cxnLst/>
              <a:rect l="l" t="t" r="r" b="b"/>
              <a:pathLst>
                <a:path w="3275" h="5593" extrusionOk="0">
                  <a:moveTo>
                    <a:pt x="1536" y="1"/>
                  </a:moveTo>
                  <a:lnTo>
                    <a:pt x="1536" y="1"/>
                  </a:lnTo>
                  <a:cubicBezTo>
                    <a:pt x="1179" y="275"/>
                    <a:pt x="786" y="501"/>
                    <a:pt x="393" y="692"/>
                  </a:cubicBezTo>
                  <a:cubicBezTo>
                    <a:pt x="215" y="1156"/>
                    <a:pt x="72" y="1632"/>
                    <a:pt x="36" y="2120"/>
                  </a:cubicBezTo>
                  <a:cubicBezTo>
                    <a:pt x="1" y="2608"/>
                    <a:pt x="48" y="3109"/>
                    <a:pt x="191" y="3561"/>
                  </a:cubicBezTo>
                  <a:cubicBezTo>
                    <a:pt x="441" y="4442"/>
                    <a:pt x="1084" y="5502"/>
                    <a:pt x="2084" y="5585"/>
                  </a:cubicBezTo>
                  <a:cubicBezTo>
                    <a:pt x="2128" y="5590"/>
                    <a:pt x="2173" y="5592"/>
                    <a:pt x="2219" y="5592"/>
                  </a:cubicBezTo>
                  <a:cubicBezTo>
                    <a:pt x="2625" y="5592"/>
                    <a:pt x="3061" y="5401"/>
                    <a:pt x="3275" y="5037"/>
                  </a:cubicBezTo>
                  <a:cubicBezTo>
                    <a:pt x="3227" y="5025"/>
                    <a:pt x="3180" y="4990"/>
                    <a:pt x="3144" y="4978"/>
                  </a:cubicBezTo>
                  <a:cubicBezTo>
                    <a:pt x="2620" y="4728"/>
                    <a:pt x="2191" y="4323"/>
                    <a:pt x="1882" y="3835"/>
                  </a:cubicBezTo>
                  <a:cubicBezTo>
                    <a:pt x="1536" y="3299"/>
                    <a:pt x="1358" y="2656"/>
                    <a:pt x="1310" y="2013"/>
                  </a:cubicBezTo>
                  <a:cubicBezTo>
                    <a:pt x="1286" y="1632"/>
                    <a:pt x="1298" y="1239"/>
                    <a:pt x="1358" y="858"/>
                  </a:cubicBezTo>
                  <a:cubicBezTo>
                    <a:pt x="1382" y="561"/>
                    <a:pt x="1441" y="275"/>
                    <a:pt x="1536"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9"/>
            <p:cNvSpPr/>
            <p:nvPr/>
          </p:nvSpPr>
          <p:spPr>
            <a:xfrm>
              <a:off x="3264258" y="3655347"/>
              <a:ext cx="325768" cy="493668"/>
            </a:xfrm>
            <a:custGeom>
              <a:avLst/>
              <a:gdLst/>
              <a:ahLst/>
              <a:cxnLst/>
              <a:rect l="l" t="t" r="r" b="b"/>
              <a:pathLst>
                <a:path w="3442" h="5216" extrusionOk="0">
                  <a:moveTo>
                    <a:pt x="3441" y="1"/>
                  </a:moveTo>
                  <a:cubicBezTo>
                    <a:pt x="3418" y="1"/>
                    <a:pt x="3406" y="13"/>
                    <a:pt x="3394" y="13"/>
                  </a:cubicBezTo>
                  <a:cubicBezTo>
                    <a:pt x="3048" y="155"/>
                    <a:pt x="2727" y="251"/>
                    <a:pt x="2382" y="346"/>
                  </a:cubicBezTo>
                  <a:lnTo>
                    <a:pt x="1977" y="429"/>
                  </a:lnTo>
                  <a:cubicBezTo>
                    <a:pt x="1715" y="572"/>
                    <a:pt x="1453" y="751"/>
                    <a:pt x="1215" y="941"/>
                  </a:cubicBezTo>
                  <a:cubicBezTo>
                    <a:pt x="620" y="1441"/>
                    <a:pt x="239" y="2156"/>
                    <a:pt x="84" y="2930"/>
                  </a:cubicBezTo>
                  <a:cubicBezTo>
                    <a:pt x="12" y="3322"/>
                    <a:pt x="0" y="3692"/>
                    <a:pt x="60" y="4073"/>
                  </a:cubicBezTo>
                  <a:cubicBezTo>
                    <a:pt x="84" y="4251"/>
                    <a:pt x="120" y="4430"/>
                    <a:pt x="179" y="4608"/>
                  </a:cubicBezTo>
                  <a:cubicBezTo>
                    <a:pt x="239" y="4775"/>
                    <a:pt x="310" y="4977"/>
                    <a:pt x="441" y="5096"/>
                  </a:cubicBezTo>
                  <a:cubicBezTo>
                    <a:pt x="545" y="5182"/>
                    <a:pt x="657" y="5215"/>
                    <a:pt x="771" y="5215"/>
                  </a:cubicBezTo>
                  <a:cubicBezTo>
                    <a:pt x="1006" y="5215"/>
                    <a:pt x="1248" y="5070"/>
                    <a:pt x="1441" y="4942"/>
                  </a:cubicBezTo>
                  <a:cubicBezTo>
                    <a:pt x="1739" y="4739"/>
                    <a:pt x="2013" y="4477"/>
                    <a:pt x="2227" y="4204"/>
                  </a:cubicBezTo>
                  <a:cubicBezTo>
                    <a:pt x="2489" y="3882"/>
                    <a:pt x="2679" y="3525"/>
                    <a:pt x="2810" y="3144"/>
                  </a:cubicBezTo>
                  <a:cubicBezTo>
                    <a:pt x="2882" y="2953"/>
                    <a:pt x="2929" y="2751"/>
                    <a:pt x="2977" y="2549"/>
                  </a:cubicBezTo>
                  <a:cubicBezTo>
                    <a:pt x="3001" y="2334"/>
                    <a:pt x="3025" y="2144"/>
                    <a:pt x="3060" y="1929"/>
                  </a:cubicBezTo>
                  <a:cubicBezTo>
                    <a:pt x="3060" y="1918"/>
                    <a:pt x="3084" y="1906"/>
                    <a:pt x="3084" y="1906"/>
                  </a:cubicBezTo>
                  <a:lnTo>
                    <a:pt x="3084" y="1537"/>
                  </a:lnTo>
                  <a:cubicBezTo>
                    <a:pt x="3096" y="1013"/>
                    <a:pt x="3203" y="477"/>
                    <a:pt x="3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9"/>
            <p:cNvSpPr/>
            <p:nvPr/>
          </p:nvSpPr>
          <p:spPr>
            <a:xfrm>
              <a:off x="3118881" y="3311687"/>
              <a:ext cx="773155" cy="375267"/>
            </a:xfrm>
            <a:custGeom>
              <a:avLst/>
              <a:gdLst/>
              <a:ahLst/>
              <a:cxnLst/>
              <a:rect l="l" t="t" r="r" b="b"/>
              <a:pathLst>
                <a:path w="8169" h="3965" extrusionOk="0">
                  <a:moveTo>
                    <a:pt x="8168" y="0"/>
                  </a:moveTo>
                  <a:cubicBezTo>
                    <a:pt x="8013" y="107"/>
                    <a:pt x="7847" y="215"/>
                    <a:pt x="7668" y="286"/>
                  </a:cubicBezTo>
                  <a:cubicBezTo>
                    <a:pt x="6847" y="655"/>
                    <a:pt x="5954" y="762"/>
                    <a:pt x="5073" y="810"/>
                  </a:cubicBezTo>
                  <a:cubicBezTo>
                    <a:pt x="3501" y="893"/>
                    <a:pt x="1620" y="846"/>
                    <a:pt x="513" y="2179"/>
                  </a:cubicBezTo>
                  <a:cubicBezTo>
                    <a:pt x="286" y="2441"/>
                    <a:pt x="96" y="2751"/>
                    <a:pt x="48" y="3108"/>
                  </a:cubicBezTo>
                  <a:cubicBezTo>
                    <a:pt x="1" y="3310"/>
                    <a:pt x="1" y="3548"/>
                    <a:pt x="155" y="3691"/>
                  </a:cubicBezTo>
                  <a:cubicBezTo>
                    <a:pt x="274" y="3810"/>
                    <a:pt x="429" y="3858"/>
                    <a:pt x="596" y="3882"/>
                  </a:cubicBezTo>
                  <a:cubicBezTo>
                    <a:pt x="1024" y="3965"/>
                    <a:pt x="1477" y="3965"/>
                    <a:pt x="1906" y="3965"/>
                  </a:cubicBezTo>
                  <a:cubicBezTo>
                    <a:pt x="2358" y="3941"/>
                    <a:pt x="2810" y="3917"/>
                    <a:pt x="3263" y="3846"/>
                  </a:cubicBezTo>
                  <a:cubicBezTo>
                    <a:pt x="3310" y="3822"/>
                    <a:pt x="3346" y="3822"/>
                    <a:pt x="3394" y="3810"/>
                  </a:cubicBezTo>
                  <a:cubicBezTo>
                    <a:pt x="3441" y="3798"/>
                    <a:pt x="3465" y="3763"/>
                    <a:pt x="3513" y="3751"/>
                  </a:cubicBezTo>
                  <a:cubicBezTo>
                    <a:pt x="3739" y="3644"/>
                    <a:pt x="3977" y="3560"/>
                    <a:pt x="4227" y="3501"/>
                  </a:cubicBezTo>
                  <a:cubicBezTo>
                    <a:pt x="4394" y="3465"/>
                    <a:pt x="4561" y="3441"/>
                    <a:pt x="4715" y="3441"/>
                  </a:cubicBezTo>
                  <a:cubicBezTo>
                    <a:pt x="5823" y="3012"/>
                    <a:pt x="6799" y="2310"/>
                    <a:pt x="7501" y="1346"/>
                  </a:cubicBezTo>
                  <a:cubicBezTo>
                    <a:pt x="7561" y="1143"/>
                    <a:pt x="7656" y="953"/>
                    <a:pt x="7740" y="762"/>
                  </a:cubicBezTo>
                  <a:cubicBezTo>
                    <a:pt x="7859" y="488"/>
                    <a:pt x="8013" y="238"/>
                    <a:pt x="816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9"/>
            <p:cNvSpPr/>
            <p:nvPr/>
          </p:nvSpPr>
          <p:spPr>
            <a:xfrm>
              <a:off x="3292462" y="3236160"/>
              <a:ext cx="485718" cy="129664"/>
            </a:xfrm>
            <a:custGeom>
              <a:avLst/>
              <a:gdLst/>
              <a:ahLst/>
              <a:cxnLst/>
              <a:rect l="l" t="t" r="r" b="b"/>
              <a:pathLst>
                <a:path w="5132" h="1370" extrusionOk="0">
                  <a:moveTo>
                    <a:pt x="5132" y="0"/>
                  </a:moveTo>
                  <a:cubicBezTo>
                    <a:pt x="4941" y="96"/>
                    <a:pt x="4751" y="191"/>
                    <a:pt x="4536" y="251"/>
                  </a:cubicBezTo>
                  <a:cubicBezTo>
                    <a:pt x="4227" y="346"/>
                    <a:pt x="3882" y="405"/>
                    <a:pt x="3560" y="441"/>
                  </a:cubicBezTo>
                  <a:cubicBezTo>
                    <a:pt x="3358" y="458"/>
                    <a:pt x="3157" y="466"/>
                    <a:pt x="2956" y="466"/>
                  </a:cubicBezTo>
                  <a:cubicBezTo>
                    <a:pt x="2471" y="466"/>
                    <a:pt x="1989" y="424"/>
                    <a:pt x="1500" y="381"/>
                  </a:cubicBezTo>
                  <a:lnTo>
                    <a:pt x="1453" y="381"/>
                  </a:lnTo>
                  <a:cubicBezTo>
                    <a:pt x="1131" y="346"/>
                    <a:pt x="798" y="322"/>
                    <a:pt x="476" y="310"/>
                  </a:cubicBezTo>
                  <a:cubicBezTo>
                    <a:pt x="357" y="310"/>
                    <a:pt x="191" y="310"/>
                    <a:pt x="83" y="393"/>
                  </a:cubicBezTo>
                  <a:cubicBezTo>
                    <a:pt x="0" y="489"/>
                    <a:pt x="0" y="620"/>
                    <a:pt x="60" y="727"/>
                  </a:cubicBezTo>
                  <a:cubicBezTo>
                    <a:pt x="119" y="846"/>
                    <a:pt x="250" y="917"/>
                    <a:pt x="369" y="977"/>
                  </a:cubicBezTo>
                  <a:cubicBezTo>
                    <a:pt x="512" y="1036"/>
                    <a:pt x="655" y="1096"/>
                    <a:pt x="798" y="1143"/>
                  </a:cubicBezTo>
                  <a:cubicBezTo>
                    <a:pt x="1095" y="1227"/>
                    <a:pt x="1393" y="1310"/>
                    <a:pt x="1691" y="1346"/>
                  </a:cubicBezTo>
                  <a:cubicBezTo>
                    <a:pt x="1750" y="1346"/>
                    <a:pt x="1810" y="1370"/>
                    <a:pt x="1869" y="1370"/>
                  </a:cubicBezTo>
                  <a:cubicBezTo>
                    <a:pt x="2012" y="1346"/>
                    <a:pt x="2143" y="1334"/>
                    <a:pt x="2274" y="1334"/>
                  </a:cubicBezTo>
                  <a:cubicBezTo>
                    <a:pt x="2536" y="1334"/>
                    <a:pt x="2822" y="1322"/>
                    <a:pt x="3096" y="1310"/>
                  </a:cubicBezTo>
                  <a:cubicBezTo>
                    <a:pt x="3798" y="1155"/>
                    <a:pt x="4429" y="798"/>
                    <a:pt x="4905" y="274"/>
                  </a:cubicBezTo>
                  <a:cubicBezTo>
                    <a:pt x="4989" y="191"/>
                    <a:pt x="5060" y="96"/>
                    <a:pt x="5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9"/>
            <p:cNvSpPr/>
            <p:nvPr/>
          </p:nvSpPr>
          <p:spPr>
            <a:xfrm>
              <a:off x="3355497" y="2898084"/>
              <a:ext cx="536543" cy="357285"/>
            </a:xfrm>
            <a:custGeom>
              <a:avLst/>
              <a:gdLst/>
              <a:ahLst/>
              <a:cxnLst/>
              <a:rect l="l" t="t" r="r" b="b"/>
              <a:pathLst>
                <a:path w="5669" h="3775" extrusionOk="0">
                  <a:moveTo>
                    <a:pt x="5478" y="1"/>
                  </a:moveTo>
                  <a:lnTo>
                    <a:pt x="5478" y="1"/>
                  </a:lnTo>
                  <a:cubicBezTo>
                    <a:pt x="5537" y="298"/>
                    <a:pt x="5537" y="596"/>
                    <a:pt x="5478" y="870"/>
                  </a:cubicBezTo>
                  <a:cubicBezTo>
                    <a:pt x="5335" y="1513"/>
                    <a:pt x="4871" y="2060"/>
                    <a:pt x="4299" y="2394"/>
                  </a:cubicBezTo>
                  <a:cubicBezTo>
                    <a:pt x="3798" y="2682"/>
                    <a:pt x="3239" y="2803"/>
                    <a:pt x="2672" y="2803"/>
                  </a:cubicBezTo>
                  <a:cubicBezTo>
                    <a:pt x="2512" y="2803"/>
                    <a:pt x="2352" y="2793"/>
                    <a:pt x="2192" y="2775"/>
                  </a:cubicBezTo>
                  <a:cubicBezTo>
                    <a:pt x="1525" y="2703"/>
                    <a:pt x="834" y="2501"/>
                    <a:pt x="287" y="2084"/>
                  </a:cubicBezTo>
                  <a:cubicBezTo>
                    <a:pt x="179" y="2001"/>
                    <a:pt x="96" y="1918"/>
                    <a:pt x="1" y="1822"/>
                  </a:cubicBezTo>
                  <a:lnTo>
                    <a:pt x="1" y="1822"/>
                  </a:lnTo>
                  <a:cubicBezTo>
                    <a:pt x="120" y="2084"/>
                    <a:pt x="275" y="2322"/>
                    <a:pt x="429" y="2537"/>
                  </a:cubicBezTo>
                  <a:cubicBezTo>
                    <a:pt x="751" y="2953"/>
                    <a:pt x="1132" y="3311"/>
                    <a:pt x="1608" y="3537"/>
                  </a:cubicBezTo>
                  <a:cubicBezTo>
                    <a:pt x="1834" y="3644"/>
                    <a:pt x="2061" y="3715"/>
                    <a:pt x="2299" y="3763"/>
                  </a:cubicBezTo>
                  <a:cubicBezTo>
                    <a:pt x="2323" y="3763"/>
                    <a:pt x="2370" y="3775"/>
                    <a:pt x="2394" y="3775"/>
                  </a:cubicBezTo>
                  <a:cubicBezTo>
                    <a:pt x="2751" y="3763"/>
                    <a:pt x="3132" y="3727"/>
                    <a:pt x="3489" y="3644"/>
                  </a:cubicBezTo>
                  <a:cubicBezTo>
                    <a:pt x="3882" y="3549"/>
                    <a:pt x="4239" y="3370"/>
                    <a:pt x="4597" y="3168"/>
                  </a:cubicBezTo>
                  <a:cubicBezTo>
                    <a:pt x="4623" y="3148"/>
                    <a:pt x="4649" y="3139"/>
                    <a:pt x="4675" y="3139"/>
                  </a:cubicBezTo>
                  <a:cubicBezTo>
                    <a:pt x="4697" y="3139"/>
                    <a:pt x="4718" y="3145"/>
                    <a:pt x="4740" y="3156"/>
                  </a:cubicBezTo>
                  <a:cubicBezTo>
                    <a:pt x="4799" y="3049"/>
                    <a:pt x="4859" y="2941"/>
                    <a:pt x="4930" y="2870"/>
                  </a:cubicBezTo>
                  <a:cubicBezTo>
                    <a:pt x="5037" y="2703"/>
                    <a:pt x="5168" y="2584"/>
                    <a:pt x="5311" y="2501"/>
                  </a:cubicBezTo>
                  <a:cubicBezTo>
                    <a:pt x="5394" y="2334"/>
                    <a:pt x="5454" y="2156"/>
                    <a:pt x="5513" y="1977"/>
                  </a:cubicBezTo>
                  <a:cubicBezTo>
                    <a:pt x="5585" y="1727"/>
                    <a:pt x="5633" y="1489"/>
                    <a:pt x="5644" y="1227"/>
                  </a:cubicBezTo>
                  <a:cubicBezTo>
                    <a:pt x="5668" y="834"/>
                    <a:pt x="5633" y="382"/>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9"/>
            <p:cNvSpPr/>
            <p:nvPr/>
          </p:nvSpPr>
          <p:spPr>
            <a:xfrm>
              <a:off x="2944259" y="3055859"/>
              <a:ext cx="410191" cy="178122"/>
            </a:xfrm>
            <a:custGeom>
              <a:avLst/>
              <a:gdLst/>
              <a:ahLst/>
              <a:cxnLst/>
              <a:rect l="l" t="t" r="r" b="b"/>
              <a:pathLst>
                <a:path w="4334" h="1882" extrusionOk="0">
                  <a:moveTo>
                    <a:pt x="1405" y="0"/>
                  </a:moveTo>
                  <a:cubicBezTo>
                    <a:pt x="1048" y="0"/>
                    <a:pt x="714" y="120"/>
                    <a:pt x="464" y="358"/>
                  </a:cubicBezTo>
                  <a:cubicBezTo>
                    <a:pt x="214" y="572"/>
                    <a:pt x="36" y="893"/>
                    <a:pt x="0" y="1227"/>
                  </a:cubicBezTo>
                  <a:cubicBezTo>
                    <a:pt x="320" y="1190"/>
                    <a:pt x="642" y="1171"/>
                    <a:pt x="965" y="1171"/>
                  </a:cubicBezTo>
                  <a:cubicBezTo>
                    <a:pt x="1879" y="1171"/>
                    <a:pt x="2796" y="1321"/>
                    <a:pt x="3667" y="1620"/>
                  </a:cubicBezTo>
                  <a:cubicBezTo>
                    <a:pt x="3882" y="1691"/>
                    <a:pt x="4108" y="1786"/>
                    <a:pt x="4334" y="1882"/>
                  </a:cubicBezTo>
                  <a:cubicBezTo>
                    <a:pt x="3643" y="1405"/>
                    <a:pt x="3143" y="727"/>
                    <a:pt x="2441" y="322"/>
                  </a:cubicBezTo>
                  <a:cubicBezTo>
                    <a:pt x="2131" y="131"/>
                    <a:pt x="1774" y="0"/>
                    <a:pt x="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9"/>
            <p:cNvSpPr/>
            <p:nvPr/>
          </p:nvSpPr>
          <p:spPr>
            <a:xfrm>
              <a:off x="3029819" y="1341157"/>
              <a:ext cx="383312" cy="249295"/>
            </a:xfrm>
            <a:custGeom>
              <a:avLst/>
              <a:gdLst/>
              <a:ahLst/>
              <a:cxnLst/>
              <a:rect l="l" t="t" r="r" b="b"/>
              <a:pathLst>
                <a:path w="4050" h="2634" extrusionOk="0">
                  <a:moveTo>
                    <a:pt x="2546" y="0"/>
                  </a:moveTo>
                  <a:cubicBezTo>
                    <a:pt x="2317" y="0"/>
                    <a:pt x="2090" y="36"/>
                    <a:pt x="1882" y="103"/>
                  </a:cubicBezTo>
                  <a:cubicBezTo>
                    <a:pt x="1394" y="270"/>
                    <a:pt x="977" y="592"/>
                    <a:pt x="656" y="996"/>
                  </a:cubicBezTo>
                  <a:cubicBezTo>
                    <a:pt x="501" y="1211"/>
                    <a:pt x="358" y="1425"/>
                    <a:pt x="263" y="1663"/>
                  </a:cubicBezTo>
                  <a:cubicBezTo>
                    <a:pt x="156" y="1889"/>
                    <a:pt x="1" y="2199"/>
                    <a:pt x="108" y="2413"/>
                  </a:cubicBezTo>
                  <a:cubicBezTo>
                    <a:pt x="187" y="2581"/>
                    <a:pt x="371" y="2634"/>
                    <a:pt x="541" y="2634"/>
                  </a:cubicBezTo>
                  <a:cubicBezTo>
                    <a:pt x="576" y="2634"/>
                    <a:pt x="611" y="2632"/>
                    <a:pt x="644" y="2628"/>
                  </a:cubicBezTo>
                  <a:cubicBezTo>
                    <a:pt x="894" y="2604"/>
                    <a:pt x="1156" y="2497"/>
                    <a:pt x="1370" y="2366"/>
                  </a:cubicBezTo>
                  <a:cubicBezTo>
                    <a:pt x="1608" y="2211"/>
                    <a:pt x="1823" y="2020"/>
                    <a:pt x="2001" y="1818"/>
                  </a:cubicBezTo>
                  <a:cubicBezTo>
                    <a:pt x="2180" y="1615"/>
                    <a:pt x="2311" y="1377"/>
                    <a:pt x="2477" y="1175"/>
                  </a:cubicBezTo>
                  <a:cubicBezTo>
                    <a:pt x="2644" y="973"/>
                    <a:pt x="2835" y="770"/>
                    <a:pt x="3085" y="675"/>
                  </a:cubicBezTo>
                  <a:cubicBezTo>
                    <a:pt x="3228" y="615"/>
                    <a:pt x="3381" y="583"/>
                    <a:pt x="3534" y="583"/>
                  </a:cubicBezTo>
                  <a:cubicBezTo>
                    <a:pt x="3623" y="583"/>
                    <a:pt x="3712" y="594"/>
                    <a:pt x="3799" y="615"/>
                  </a:cubicBezTo>
                  <a:cubicBezTo>
                    <a:pt x="3894" y="639"/>
                    <a:pt x="3978" y="675"/>
                    <a:pt x="4049" y="699"/>
                  </a:cubicBezTo>
                  <a:cubicBezTo>
                    <a:pt x="3847" y="461"/>
                    <a:pt x="3597" y="258"/>
                    <a:pt x="3299" y="139"/>
                  </a:cubicBezTo>
                  <a:cubicBezTo>
                    <a:pt x="3060" y="45"/>
                    <a:pt x="2801" y="0"/>
                    <a:pt x="254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9"/>
            <p:cNvSpPr/>
            <p:nvPr/>
          </p:nvSpPr>
          <p:spPr>
            <a:xfrm>
              <a:off x="2852926" y="993996"/>
              <a:ext cx="309962" cy="351322"/>
            </a:xfrm>
            <a:custGeom>
              <a:avLst/>
              <a:gdLst/>
              <a:ahLst/>
              <a:cxnLst/>
              <a:rect l="l" t="t" r="r" b="b"/>
              <a:pathLst>
                <a:path w="3275" h="3712" extrusionOk="0">
                  <a:moveTo>
                    <a:pt x="1818" y="1"/>
                  </a:moveTo>
                  <a:cubicBezTo>
                    <a:pt x="1483" y="1"/>
                    <a:pt x="1148" y="81"/>
                    <a:pt x="834" y="247"/>
                  </a:cubicBezTo>
                  <a:cubicBezTo>
                    <a:pt x="644" y="354"/>
                    <a:pt x="465" y="485"/>
                    <a:pt x="310" y="652"/>
                  </a:cubicBezTo>
                  <a:cubicBezTo>
                    <a:pt x="251" y="723"/>
                    <a:pt x="179" y="807"/>
                    <a:pt x="120" y="902"/>
                  </a:cubicBezTo>
                  <a:cubicBezTo>
                    <a:pt x="72" y="973"/>
                    <a:pt x="1" y="1081"/>
                    <a:pt x="72" y="1164"/>
                  </a:cubicBezTo>
                  <a:cubicBezTo>
                    <a:pt x="132" y="1247"/>
                    <a:pt x="251" y="1283"/>
                    <a:pt x="346" y="1319"/>
                  </a:cubicBezTo>
                  <a:cubicBezTo>
                    <a:pt x="465" y="1366"/>
                    <a:pt x="560" y="1390"/>
                    <a:pt x="679" y="1438"/>
                  </a:cubicBezTo>
                  <a:cubicBezTo>
                    <a:pt x="894" y="1509"/>
                    <a:pt x="1120" y="1616"/>
                    <a:pt x="1310" y="1735"/>
                  </a:cubicBezTo>
                  <a:cubicBezTo>
                    <a:pt x="1727" y="1974"/>
                    <a:pt x="2084" y="2259"/>
                    <a:pt x="2406" y="2593"/>
                  </a:cubicBezTo>
                  <a:cubicBezTo>
                    <a:pt x="2584" y="2795"/>
                    <a:pt x="2751" y="2986"/>
                    <a:pt x="2906" y="3200"/>
                  </a:cubicBezTo>
                  <a:cubicBezTo>
                    <a:pt x="3001" y="3355"/>
                    <a:pt x="3108" y="3533"/>
                    <a:pt x="3180" y="3712"/>
                  </a:cubicBezTo>
                  <a:lnTo>
                    <a:pt x="3275" y="3664"/>
                  </a:lnTo>
                  <a:cubicBezTo>
                    <a:pt x="3037" y="3343"/>
                    <a:pt x="2882" y="2950"/>
                    <a:pt x="2739" y="2581"/>
                  </a:cubicBezTo>
                  <a:cubicBezTo>
                    <a:pt x="2584" y="2176"/>
                    <a:pt x="2465" y="1759"/>
                    <a:pt x="2370" y="1343"/>
                  </a:cubicBezTo>
                  <a:cubicBezTo>
                    <a:pt x="2275" y="914"/>
                    <a:pt x="2203" y="485"/>
                    <a:pt x="2144" y="57"/>
                  </a:cubicBezTo>
                  <a:lnTo>
                    <a:pt x="2144" y="21"/>
                  </a:lnTo>
                  <a:lnTo>
                    <a:pt x="2108" y="21"/>
                  </a:lnTo>
                  <a:cubicBezTo>
                    <a:pt x="2012" y="8"/>
                    <a:pt x="1915" y="1"/>
                    <a:pt x="181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9"/>
            <p:cNvSpPr/>
            <p:nvPr/>
          </p:nvSpPr>
          <p:spPr>
            <a:xfrm>
              <a:off x="3074966" y="735612"/>
              <a:ext cx="279487" cy="601848"/>
            </a:xfrm>
            <a:custGeom>
              <a:avLst/>
              <a:gdLst/>
              <a:ahLst/>
              <a:cxnLst/>
              <a:rect l="l" t="t" r="r" b="b"/>
              <a:pathLst>
                <a:path w="2953" h="6359" extrusionOk="0">
                  <a:moveTo>
                    <a:pt x="1614" y="0"/>
                  </a:moveTo>
                  <a:cubicBezTo>
                    <a:pt x="1486" y="0"/>
                    <a:pt x="1356" y="23"/>
                    <a:pt x="1227" y="72"/>
                  </a:cubicBezTo>
                  <a:cubicBezTo>
                    <a:pt x="572" y="322"/>
                    <a:pt x="226" y="977"/>
                    <a:pt x="119" y="1632"/>
                  </a:cubicBezTo>
                  <a:cubicBezTo>
                    <a:pt x="0" y="2370"/>
                    <a:pt x="95" y="3156"/>
                    <a:pt x="238" y="3882"/>
                  </a:cubicBezTo>
                  <a:cubicBezTo>
                    <a:pt x="334" y="4311"/>
                    <a:pt x="453" y="4751"/>
                    <a:pt x="596" y="5180"/>
                  </a:cubicBezTo>
                  <a:cubicBezTo>
                    <a:pt x="679" y="5406"/>
                    <a:pt x="762" y="5608"/>
                    <a:pt x="857" y="5823"/>
                  </a:cubicBezTo>
                  <a:cubicBezTo>
                    <a:pt x="929" y="6001"/>
                    <a:pt x="1012" y="6180"/>
                    <a:pt x="1072" y="6359"/>
                  </a:cubicBezTo>
                  <a:cubicBezTo>
                    <a:pt x="1238" y="6263"/>
                    <a:pt x="1417" y="6216"/>
                    <a:pt x="1596" y="6180"/>
                  </a:cubicBezTo>
                  <a:cubicBezTo>
                    <a:pt x="1215" y="5549"/>
                    <a:pt x="1179" y="4727"/>
                    <a:pt x="1417" y="4049"/>
                  </a:cubicBezTo>
                  <a:cubicBezTo>
                    <a:pt x="1631" y="3453"/>
                    <a:pt x="2072" y="2930"/>
                    <a:pt x="2620" y="2620"/>
                  </a:cubicBezTo>
                  <a:lnTo>
                    <a:pt x="2620" y="2608"/>
                  </a:lnTo>
                  <a:cubicBezTo>
                    <a:pt x="2762" y="2287"/>
                    <a:pt x="2893" y="1965"/>
                    <a:pt x="2917" y="1656"/>
                  </a:cubicBezTo>
                  <a:cubicBezTo>
                    <a:pt x="2953" y="1322"/>
                    <a:pt x="2905" y="1001"/>
                    <a:pt x="2739" y="715"/>
                  </a:cubicBezTo>
                  <a:cubicBezTo>
                    <a:pt x="2506" y="296"/>
                    <a:pt x="2076"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9"/>
            <p:cNvSpPr/>
            <p:nvPr/>
          </p:nvSpPr>
          <p:spPr>
            <a:xfrm>
              <a:off x="3205672" y="977716"/>
              <a:ext cx="263776" cy="387950"/>
            </a:xfrm>
            <a:custGeom>
              <a:avLst/>
              <a:gdLst/>
              <a:ahLst/>
              <a:cxnLst/>
              <a:rect l="l" t="t" r="r" b="b"/>
              <a:pathLst>
                <a:path w="2787" h="4099" extrusionOk="0">
                  <a:moveTo>
                    <a:pt x="2282" y="1"/>
                  </a:moveTo>
                  <a:cubicBezTo>
                    <a:pt x="2221" y="1"/>
                    <a:pt x="2162" y="6"/>
                    <a:pt x="2108" y="14"/>
                  </a:cubicBezTo>
                  <a:cubicBezTo>
                    <a:pt x="1393" y="133"/>
                    <a:pt x="739" y="645"/>
                    <a:pt x="393" y="1276"/>
                  </a:cubicBezTo>
                  <a:cubicBezTo>
                    <a:pt x="0" y="2015"/>
                    <a:pt x="48" y="2824"/>
                    <a:pt x="334" y="3574"/>
                  </a:cubicBezTo>
                  <a:cubicBezTo>
                    <a:pt x="448" y="3556"/>
                    <a:pt x="563" y="3546"/>
                    <a:pt x="678" y="3546"/>
                  </a:cubicBezTo>
                  <a:cubicBezTo>
                    <a:pt x="861" y="3546"/>
                    <a:pt x="1044" y="3571"/>
                    <a:pt x="1227" y="3622"/>
                  </a:cubicBezTo>
                  <a:cubicBezTo>
                    <a:pt x="1572" y="3705"/>
                    <a:pt x="1846" y="3872"/>
                    <a:pt x="2108" y="4098"/>
                  </a:cubicBezTo>
                  <a:cubicBezTo>
                    <a:pt x="2084" y="4015"/>
                    <a:pt x="2060" y="3943"/>
                    <a:pt x="2048" y="3860"/>
                  </a:cubicBezTo>
                  <a:cubicBezTo>
                    <a:pt x="1870" y="3086"/>
                    <a:pt x="1893" y="2288"/>
                    <a:pt x="2191" y="1550"/>
                  </a:cubicBezTo>
                  <a:cubicBezTo>
                    <a:pt x="2263" y="1372"/>
                    <a:pt x="2358" y="1193"/>
                    <a:pt x="2453" y="1014"/>
                  </a:cubicBezTo>
                  <a:cubicBezTo>
                    <a:pt x="2536" y="836"/>
                    <a:pt x="2655" y="681"/>
                    <a:pt x="2727" y="491"/>
                  </a:cubicBezTo>
                  <a:cubicBezTo>
                    <a:pt x="2786" y="324"/>
                    <a:pt x="2763" y="181"/>
                    <a:pt x="2608" y="74"/>
                  </a:cubicBezTo>
                  <a:cubicBezTo>
                    <a:pt x="2515" y="20"/>
                    <a:pt x="2396"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9"/>
            <p:cNvSpPr/>
            <p:nvPr/>
          </p:nvSpPr>
          <p:spPr>
            <a:xfrm>
              <a:off x="3264258" y="1423689"/>
              <a:ext cx="216453" cy="440005"/>
            </a:xfrm>
            <a:custGeom>
              <a:avLst/>
              <a:gdLst/>
              <a:ahLst/>
              <a:cxnLst/>
              <a:rect l="l" t="t" r="r" b="b"/>
              <a:pathLst>
                <a:path w="2287" h="4649" extrusionOk="0">
                  <a:moveTo>
                    <a:pt x="1051" y="0"/>
                  </a:moveTo>
                  <a:cubicBezTo>
                    <a:pt x="560" y="0"/>
                    <a:pt x="270" y="445"/>
                    <a:pt x="0" y="827"/>
                  </a:cubicBezTo>
                  <a:cubicBezTo>
                    <a:pt x="60" y="839"/>
                    <a:pt x="120" y="886"/>
                    <a:pt x="179" y="910"/>
                  </a:cubicBezTo>
                  <a:cubicBezTo>
                    <a:pt x="298" y="1005"/>
                    <a:pt x="417" y="1089"/>
                    <a:pt x="501" y="1232"/>
                  </a:cubicBezTo>
                  <a:cubicBezTo>
                    <a:pt x="715" y="1446"/>
                    <a:pt x="882" y="1732"/>
                    <a:pt x="953" y="2029"/>
                  </a:cubicBezTo>
                  <a:cubicBezTo>
                    <a:pt x="1132" y="2720"/>
                    <a:pt x="977" y="3410"/>
                    <a:pt x="727" y="4053"/>
                  </a:cubicBezTo>
                  <a:cubicBezTo>
                    <a:pt x="643" y="4244"/>
                    <a:pt x="548" y="4458"/>
                    <a:pt x="441" y="4649"/>
                  </a:cubicBezTo>
                  <a:cubicBezTo>
                    <a:pt x="477" y="4637"/>
                    <a:pt x="489" y="4601"/>
                    <a:pt x="501" y="4589"/>
                  </a:cubicBezTo>
                  <a:lnTo>
                    <a:pt x="1393" y="3613"/>
                  </a:lnTo>
                  <a:cubicBezTo>
                    <a:pt x="1667" y="3327"/>
                    <a:pt x="1929" y="3029"/>
                    <a:pt x="2203" y="2744"/>
                  </a:cubicBezTo>
                  <a:cubicBezTo>
                    <a:pt x="2227" y="2482"/>
                    <a:pt x="2275" y="2220"/>
                    <a:pt x="2286" y="1970"/>
                  </a:cubicBezTo>
                  <a:cubicBezTo>
                    <a:pt x="2227" y="1732"/>
                    <a:pt x="2203" y="1494"/>
                    <a:pt x="2155" y="1255"/>
                  </a:cubicBezTo>
                  <a:cubicBezTo>
                    <a:pt x="2132" y="1089"/>
                    <a:pt x="2084" y="946"/>
                    <a:pt x="2036" y="791"/>
                  </a:cubicBezTo>
                  <a:cubicBezTo>
                    <a:pt x="1965" y="648"/>
                    <a:pt x="1905" y="517"/>
                    <a:pt x="1846" y="362"/>
                  </a:cubicBezTo>
                  <a:cubicBezTo>
                    <a:pt x="1667" y="172"/>
                    <a:pt x="1429" y="41"/>
                    <a:pt x="1143" y="5"/>
                  </a:cubicBezTo>
                  <a:cubicBezTo>
                    <a:pt x="1112" y="2"/>
                    <a:pt x="1081"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9"/>
            <p:cNvSpPr/>
            <p:nvPr/>
          </p:nvSpPr>
          <p:spPr>
            <a:xfrm>
              <a:off x="3296911" y="1359424"/>
              <a:ext cx="464423" cy="544871"/>
            </a:xfrm>
            <a:custGeom>
              <a:avLst/>
              <a:gdLst/>
              <a:ahLst/>
              <a:cxnLst/>
              <a:rect l="l" t="t" r="r" b="b"/>
              <a:pathLst>
                <a:path w="4907" h="5757" extrusionOk="0">
                  <a:moveTo>
                    <a:pt x="3180" y="1"/>
                  </a:moveTo>
                  <a:cubicBezTo>
                    <a:pt x="3121" y="1"/>
                    <a:pt x="3061" y="9"/>
                    <a:pt x="3001" y="29"/>
                  </a:cubicBezTo>
                  <a:cubicBezTo>
                    <a:pt x="2811" y="101"/>
                    <a:pt x="2715" y="268"/>
                    <a:pt x="2703" y="458"/>
                  </a:cubicBezTo>
                  <a:cubicBezTo>
                    <a:pt x="2680" y="696"/>
                    <a:pt x="2739" y="934"/>
                    <a:pt x="2775" y="1161"/>
                  </a:cubicBezTo>
                  <a:cubicBezTo>
                    <a:pt x="2823" y="1387"/>
                    <a:pt x="2870" y="1613"/>
                    <a:pt x="2894" y="1827"/>
                  </a:cubicBezTo>
                  <a:lnTo>
                    <a:pt x="2894" y="1815"/>
                  </a:lnTo>
                  <a:cubicBezTo>
                    <a:pt x="2918" y="1708"/>
                    <a:pt x="2918" y="1625"/>
                    <a:pt x="2894" y="1518"/>
                  </a:cubicBezTo>
                  <a:cubicBezTo>
                    <a:pt x="2882" y="1422"/>
                    <a:pt x="2894" y="1315"/>
                    <a:pt x="2870" y="1220"/>
                  </a:cubicBezTo>
                  <a:cubicBezTo>
                    <a:pt x="2853" y="1170"/>
                    <a:pt x="2901" y="1109"/>
                    <a:pt x="2951" y="1109"/>
                  </a:cubicBezTo>
                  <a:cubicBezTo>
                    <a:pt x="2973" y="1109"/>
                    <a:pt x="2995" y="1120"/>
                    <a:pt x="3013" y="1149"/>
                  </a:cubicBezTo>
                  <a:cubicBezTo>
                    <a:pt x="3061" y="1232"/>
                    <a:pt x="3108" y="1292"/>
                    <a:pt x="3132" y="1387"/>
                  </a:cubicBezTo>
                  <a:cubicBezTo>
                    <a:pt x="3168" y="1470"/>
                    <a:pt x="3168" y="1565"/>
                    <a:pt x="3168" y="1673"/>
                  </a:cubicBezTo>
                  <a:cubicBezTo>
                    <a:pt x="3168" y="1863"/>
                    <a:pt x="3120" y="2054"/>
                    <a:pt x="3061" y="2232"/>
                  </a:cubicBezTo>
                  <a:cubicBezTo>
                    <a:pt x="2930" y="2601"/>
                    <a:pt x="2656" y="2935"/>
                    <a:pt x="2394" y="3232"/>
                  </a:cubicBezTo>
                  <a:cubicBezTo>
                    <a:pt x="1763" y="3911"/>
                    <a:pt x="1120" y="4590"/>
                    <a:pt x="489" y="5256"/>
                  </a:cubicBezTo>
                  <a:cubicBezTo>
                    <a:pt x="322" y="5435"/>
                    <a:pt x="156" y="5590"/>
                    <a:pt x="1" y="5756"/>
                  </a:cubicBezTo>
                  <a:cubicBezTo>
                    <a:pt x="13" y="5744"/>
                    <a:pt x="25" y="5733"/>
                    <a:pt x="60" y="5721"/>
                  </a:cubicBezTo>
                  <a:cubicBezTo>
                    <a:pt x="191" y="5578"/>
                    <a:pt x="334" y="5459"/>
                    <a:pt x="489" y="5363"/>
                  </a:cubicBezTo>
                  <a:cubicBezTo>
                    <a:pt x="798" y="5137"/>
                    <a:pt x="1108" y="4923"/>
                    <a:pt x="1441" y="4744"/>
                  </a:cubicBezTo>
                  <a:cubicBezTo>
                    <a:pt x="2108" y="4375"/>
                    <a:pt x="2823" y="4089"/>
                    <a:pt x="3549" y="3911"/>
                  </a:cubicBezTo>
                  <a:cubicBezTo>
                    <a:pt x="3823" y="3851"/>
                    <a:pt x="4108" y="3792"/>
                    <a:pt x="4370" y="3756"/>
                  </a:cubicBezTo>
                  <a:cubicBezTo>
                    <a:pt x="4442" y="3577"/>
                    <a:pt x="4549" y="3423"/>
                    <a:pt x="4620" y="3244"/>
                  </a:cubicBezTo>
                  <a:cubicBezTo>
                    <a:pt x="4716" y="3042"/>
                    <a:pt x="4775" y="2816"/>
                    <a:pt x="4835" y="2601"/>
                  </a:cubicBezTo>
                  <a:cubicBezTo>
                    <a:pt x="4906" y="2125"/>
                    <a:pt x="4823" y="1637"/>
                    <a:pt x="4608" y="1208"/>
                  </a:cubicBezTo>
                  <a:cubicBezTo>
                    <a:pt x="4406" y="780"/>
                    <a:pt x="4061" y="363"/>
                    <a:pt x="3632" y="137"/>
                  </a:cubicBezTo>
                  <a:cubicBezTo>
                    <a:pt x="3486" y="59"/>
                    <a:pt x="3334" y="1"/>
                    <a:pt x="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9"/>
            <p:cNvSpPr/>
            <p:nvPr/>
          </p:nvSpPr>
          <p:spPr>
            <a:xfrm>
              <a:off x="3392693" y="1731099"/>
              <a:ext cx="582729" cy="199133"/>
            </a:xfrm>
            <a:custGeom>
              <a:avLst/>
              <a:gdLst/>
              <a:ahLst/>
              <a:cxnLst/>
              <a:rect l="l" t="t" r="r" b="b"/>
              <a:pathLst>
                <a:path w="6157" h="2104" extrusionOk="0">
                  <a:moveTo>
                    <a:pt x="4428" y="0"/>
                  </a:moveTo>
                  <a:cubicBezTo>
                    <a:pt x="3823" y="0"/>
                    <a:pt x="3216" y="89"/>
                    <a:pt x="2644" y="222"/>
                  </a:cubicBezTo>
                  <a:cubicBezTo>
                    <a:pt x="1977" y="389"/>
                    <a:pt x="1322" y="639"/>
                    <a:pt x="691" y="960"/>
                  </a:cubicBezTo>
                  <a:cubicBezTo>
                    <a:pt x="453" y="1079"/>
                    <a:pt x="215" y="1210"/>
                    <a:pt x="1" y="1353"/>
                  </a:cubicBezTo>
                  <a:cubicBezTo>
                    <a:pt x="550" y="1165"/>
                    <a:pt x="1134" y="1061"/>
                    <a:pt x="1716" y="1061"/>
                  </a:cubicBezTo>
                  <a:cubicBezTo>
                    <a:pt x="2093" y="1061"/>
                    <a:pt x="2469" y="1105"/>
                    <a:pt x="2834" y="1198"/>
                  </a:cubicBezTo>
                  <a:cubicBezTo>
                    <a:pt x="3477" y="1341"/>
                    <a:pt x="4085" y="1675"/>
                    <a:pt x="4597" y="2103"/>
                  </a:cubicBezTo>
                  <a:cubicBezTo>
                    <a:pt x="5192" y="1829"/>
                    <a:pt x="5728" y="1401"/>
                    <a:pt x="6025" y="817"/>
                  </a:cubicBezTo>
                  <a:cubicBezTo>
                    <a:pt x="6085" y="686"/>
                    <a:pt x="6156" y="543"/>
                    <a:pt x="6085" y="424"/>
                  </a:cubicBezTo>
                  <a:cubicBezTo>
                    <a:pt x="6025" y="282"/>
                    <a:pt x="5859" y="210"/>
                    <a:pt x="5728" y="162"/>
                  </a:cubicBezTo>
                  <a:cubicBezTo>
                    <a:pt x="5418" y="67"/>
                    <a:pt x="5061" y="20"/>
                    <a:pt x="4728" y="8"/>
                  </a:cubicBezTo>
                  <a:cubicBezTo>
                    <a:pt x="4628" y="3"/>
                    <a:pt x="4528" y="0"/>
                    <a:pt x="4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9"/>
            <p:cNvSpPr/>
            <p:nvPr/>
          </p:nvSpPr>
          <p:spPr>
            <a:xfrm>
              <a:off x="2994895" y="1858776"/>
              <a:ext cx="936512" cy="1385319"/>
            </a:xfrm>
            <a:custGeom>
              <a:avLst/>
              <a:gdLst/>
              <a:ahLst/>
              <a:cxnLst/>
              <a:rect l="l" t="t" r="r" b="b"/>
              <a:pathLst>
                <a:path w="9895" h="14637" extrusionOk="0">
                  <a:moveTo>
                    <a:pt x="5916" y="0"/>
                  </a:moveTo>
                  <a:cubicBezTo>
                    <a:pt x="4819" y="0"/>
                    <a:pt x="3714" y="405"/>
                    <a:pt x="2846" y="1052"/>
                  </a:cubicBezTo>
                  <a:cubicBezTo>
                    <a:pt x="1537" y="2016"/>
                    <a:pt x="727" y="3552"/>
                    <a:pt x="382" y="5112"/>
                  </a:cubicBezTo>
                  <a:cubicBezTo>
                    <a:pt x="1" y="6862"/>
                    <a:pt x="168" y="8743"/>
                    <a:pt x="846" y="10410"/>
                  </a:cubicBezTo>
                  <a:cubicBezTo>
                    <a:pt x="1251" y="11410"/>
                    <a:pt x="1846" y="12327"/>
                    <a:pt x="2573" y="13113"/>
                  </a:cubicBezTo>
                  <a:cubicBezTo>
                    <a:pt x="2656" y="13172"/>
                    <a:pt x="2704" y="13232"/>
                    <a:pt x="2763" y="13291"/>
                  </a:cubicBezTo>
                  <a:cubicBezTo>
                    <a:pt x="3111" y="13619"/>
                    <a:pt x="3432" y="13954"/>
                    <a:pt x="3810" y="14231"/>
                  </a:cubicBezTo>
                  <a:lnTo>
                    <a:pt x="3810" y="14231"/>
                  </a:lnTo>
                  <a:cubicBezTo>
                    <a:pt x="3686" y="14129"/>
                    <a:pt x="3571" y="14017"/>
                    <a:pt x="3466" y="13899"/>
                  </a:cubicBezTo>
                  <a:cubicBezTo>
                    <a:pt x="2966" y="13315"/>
                    <a:pt x="2596" y="12589"/>
                    <a:pt x="2382" y="11839"/>
                  </a:cubicBezTo>
                  <a:cubicBezTo>
                    <a:pt x="2001" y="10446"/>
                    <a:pt x="2120" y="8874"/>
                    <a:pt x="2787" y="7588"/>
                  </a:cubicBezTo>
                  <a:cubicBezTo>
                    <a:pt x="2596" y="6826"/>
                    <a:pt x="2608" y="6017"/>
                    <a:pt x="2858" y="5279"/>
                  </a:cubicBezTo>
                  <a:cubicBezTo>
                    <a:pt x="3132" y="4493"/>
                    <a:pt x="3704" y="3802"/>
                    <a:pt x="4442" y="3421"/>
                  </a:cubicBezTo>
                  <a:cubicBezTo>
                    <a:pt x="4840" y="3198"/>
                    <a:pt x="5291" y="3085"/>
                    <a:pt x="5742" y="3085"/>
                  </a:cubicBezTo>
                  <a:cubicBezTo>
                    <a:pt x="6061" y="3085"/>
                    <a:pt x="6380" y="3141"/>
                    <a:pt x="6680" y="3254"/>
                  </a:cubicBezTo>
                  <a:cubicBezTo>
                    <a:pt x="7061" y="3385"/>
                    <a:pt x="7371" y="3612"/>
                    <a:pt x="7633" y="3874"/>
                  </a:cubicBezTo>
                  <a:cubicBezTo>
                    <a:pt x="7895" y="4136"/>
                    <a:pt x="8157" y="4457"/>
                    <a:pt x="8514" y="4564"/>
                  </a:cubicBezTo>
                  <a:cubicBezTo>
                    <a:pt x="8594" y="4585"/>
                    <a:pt x="8674" y="4595"/>
                    <a:pt x="8755" y="4595"/>
                  </a:cubicBezTo>
                  <a:cubicBezTo>
                    <a:pt x="9081" y="4595"/>
                    <a:pt x="9397" y="4429"/>
                    <a:pt x="9597" y="4171"/>
                  </a:cubicBezTo>
                  <a:cubicBezTo>
                    <a:pt x="9740" y="4016"/>
                    <a:pt x="9812" y="3838"/>
                    <a:pt x="9859" y="3624"/>
                  </a:cubicBezTo>
                  <a:cubicBezTo>
                    <a:pt x="9883" y="3493"/>
                    <a:pt x="9895" y="3362"/>
                    <a:pt x="9895" y="3207"/>
                  </a:cubicBezTo>
                  <a:cubicBezTo>
                    <a:pt x="9835" y="2981"/>
                    <a:pt x="9800" y="2766"/>
                    <a:pt x="9704" y="2540"/>
                  </a:cubicBezTo>
                  <a:cubicBezTo>
                    <a:pt x="9573" y="2195"/>
                    <a:pt x="9395" y="1873"/>
                    <a:pt x="9169" y="1588"/>
                  </a:cubicBezTo>
                  <a:cubicBezTo>
                    <a:pt x="8704" y="992"/>
                    <a:pt x="8085" y="528"/>
                    <a:pt x="7383" y="266"/>
                  </a:cubicBezTo>
                  <a:cubicBezTo>
                    <a:pt x="6910" y="84"/>
                    <a:pt x="6414" y="0"/>
                    <a:pt x="5916" y="0"/>
                  </a:cubicBezTo>
                  <a:close/>
                  <a:moveTo>
                    <a:pt x="3810" y="14231"/>
                  </a:moveTo>
                  <a:cubicBezTo>
                    <a:pt x="3884" y="14293"/>
                    <a:pt x="3962" y="14351"/>
                    <a:pt x="4042" y="14405"/>
                  </a:cubicBezTo>
                  <a:lnTo>
                    <a:pt x="4042" y="14405"/>
                  </a:lnTo>
                  <a:cubicBezTo>
                    <a:pt x="4040" y="14403"/>
                    <a:pt x="4039" y="14401"/>
                    <a:pt x="4037" y="14399"/>
                  </a:cubicBezTo>
                  <a:cubicBezTo>
                    <a:pt x="4037" y="14387"/>
                    <a:pt x="4013" y="14387"/>
                    <a:pt x="4001" y="14363"/>
                  </a:cubicBezTo>
                  <a:cubicBezTo>
                    <a:pt x="3936" y="14321"/>
                    <a:pt x="3872" y="14277"/>
                    <a:pt x="3810" y="14231"/>
                  </a:cubicBezTo>
                  <a:close/>
                  <a:moveTo>
                    <a:pt x="4042" y="14405"/>
                  </a:moveTo>
                  <a:cubicBezTo>
                    <a:pt x="4065" y="14436"/>
                    <a:pt x="4098" y="14448"/>
                    <a:pt x="4120" y="14470"/>
                  </a:cubicBezTo>
                  <a:cubicBezTo>
                    <a:pt x="4192" y="14530"/>
                    <a:pt x="4287" y="14577"/>
                    <a:pt x="4359" y="14637"/>
                  </a:cubicBezTo>
                  <a:lnTo>
                    <a:pt x="4454" y="14637"/>
                  </a:lnTo>
                  <a:cubicBezTo>
                    <a:pt x="4312" y="14573"/>
                    <a:pt x="4174" y="14495"/>
                    <a:pt x="4042" y="14405"/>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9"/>
            <p:cNvSpPr/>
            <p:nvPr/>
          </p:nvSpPr>
          <p:spPr>
            <a:xfrm>
              <a:off x="3209079" y="2372988"/>
              <a:ext cx="321225" cy="880199"/>
            </a:xfrm>
            <a:custGeom>
              <a:avLst/>
              <a:gdLst/>
              <a:ahLst/>
              <a:cxnLst/>
              <a:rect l="l" t="t" r="r" b="b"/>
              <a:pathLst>
                <a:path w="3394" h="9300" extrusionOk="0">
                  <a:moveTo>
                    <a:pt x="2572" y="0"/>
                  </a:moveTo>
                  <a:cubicBezTo>
                    <a:pt x="2024" y="572"/>
                    <a:pt x="1488" y="1155"/>
                    <a:pt x="1060" y="1822"/>
                  </a:cubicBezTo>
                  <a:cubicBezTo>
                    <a:pt x="655" y="2453"/>
                    <a:pt x="393" y="3132"/>
                    <a:pt x="250" y="3858"/>
                  </a:cubicBezTo>
                  <a:cubicBezTo>
                    <a:pt x="0" y="5275"/>
                    <a:pt x="286" y="6799"/>
                    <a:pt x="1119" y="7977"/>
                  </a:cubicBezTo>
                  <a:cubicBezTo>
                    <a:pt x="1560" y="8620"/>
                    <a:pt x="2203" y="9168"/>
                    <a:pt x="2989" y="9275"/>
                  </a:cubicBezTo>
                  <a:cubicBezTo>
                    <a:pt x="3072" y="9275"/>
                    <a:pt x="3119" y="9299"/>
                    <a:pt x="3203" y="9299"/>
                  </a:cubicBezTo>
                  <a:cubicBezTo>
                    <a:pt x="2786" y="9132"/>
                    <a:pt x="2429" y="8859"/>
                    <a:pt x="2119" y="8549"/>
                  </a:cubicBezTo>
                  <a:cubicBezTo>
                    <a:pt x="1429" y="7835"/>
                    <a:pt x="1000" y="6834"/>
                    <a:pt x="869" y="5858"/>
                  </a:cubicBezTo>
                  <a:cubicBezTo>
                    <a:pt x="714" y="4870"/>
                    <a:pt x="893" y="3882"/>
                    <a:pt x="1405" y="3048"/>
                  </a:cubicBezTo>
                  <a:cubicBezTo>
                    <a:pt x="1846" y="2298"/>
                    <a:pt x="2560" y="1703"/>
                    <a:pt x="3393" y="1453"/>
                  </a:cubicBezTo>
                  <a:cubicBezTo>
                    <a:pt x="3322" y="1167"/>
                    <a:pt x="3262" y="881"/>
                    <a:pt x="3108" y="631"/>
                  </a:cubicBezTo>
                  <a:cubicBezTo>
                    <a:pt x="2977" y="393"/>
                    <a:pt x="2786" y="191"/>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9"/>
            <p:cNvSpPr/>
            <p:nvPr/>
          </p:nvSpPr>
          <p:spPr>
            <a:xfrm>
              <a:off x="3296911" y="2526883"/>
              <a:ext cx="566924" cy="615192"/>
            </a:xfrm>
            <a:custGeom>
              <a:avLst/>
              <a:gdLst/>
              <a:ahLst/>
              <a:cxnLst/>
              <a:rect l="l" t="t" r="r" b="b"/>
              <a:pathLst>
                <a:path w="5990" h="6500" extrusionOk="0">
                  <a:moveTo>
                    <a:pt x="3340" y="1"/>
                  </a:moveTo>
                  <a:cubicBezTo>
                    <a:pt x="3207" y="1"/>
                    <a:pt x="3073" y="10"/>
                    <a:pt x="2942" y="29"/>
                  </a:cubicBezTo>
                  <a:cubicBezTo>
                    <a:pt x="2108" y="148"/>
                    <a:pt x="1358" y="660"/>
                    <a:pt x="870" y="1327"/>
                  </a:cubicBezTo>
                  <a:cubicBezTo>
                    <a:pt x="144" y="2315"/>
                    <a:pt x="1" y="3577"/>
                    <a:pt x="275" y="4756"/>
                  </a:cubicBezTo>
                  <a:cubicBezTo>
                    <a:pt x="298" y="4816"/>
                    <a:pt x="322" y="4875"/>
                    <a:pt x="334" y="4911"/>
                  </a:cubicBezTo>
                  <a:cubicBezTo>
                    <a:pt x="453" y="5208"/>
                    <a:pt x="656" y="5482"/>
                    <a:pt x="894" y="5685"/>
                  </a:cubicBezTo>
                  <a:cubicBezTo>
                    <a:pt x="1346" y="6101"/>
                    <a:pt x="1941" y="6328"/>
                    <a:pt x="2561" y="6435"/>
                  </a:cubicBezTo>
                  <a:cubicBezTo>
                    <a:pt x="2798" y="6477"/>
                    <a:pt x="3039" y="6500"/>
                    <a:pt x="3280" y="6500"/>
                  </a:cubicBezTo>
                  <a:cubicBezTo>
                    <a:pt x="3716" y="6500"/>
                    <a:pt x="4150" y="6425"/>
                    <a:pt x="4549" y="6256"/>
                  </a:cubicBezTo>
                  <a:cubicBezTo>
                    <a:pt x="5120" y="6018"/>
                    <a:pt x="5609" y="5589"/>
                    <a:pt x="5835" y="5018"/>
                  </a:cubicBezTo>
                  <a:cubicBezTo>
                    <a:pt x="5978" y="4661"/>
                    <a:pt x="5990" y="4256"/>
                    <a:pt x="5906" y="3887"/>
                  </a:cubicBezTo>
                  <a:lnTo>
                    <a:pt x="5906" y="3887"/>
                  </a:lnTo>
                  <a:cubicBezTo>
                    <a:pt x="5918" y="3946"/>
                    <a:pt x="5906" y="4018"/>
                    <a:pt x="5906" y="4077"/>
                  </a:cubicBezTo>
                  <a:cubicBezTo>
                    <a:pt x="5847" y="4577"/>
                    <a:pt x="5501" y="4994"/>
                    <a:pt x="5037" y="5173"/>
                  </a:cubicBezTo>
                  <a:cubicBezTo>
                    <a:pt x="4858" y="5240"/>
                    <a:pt x="4668" y="5273"/>
                    <a:pt x="4478" y="5273"/>
                  </a:cubicBezTo>
                  <a:cubicBezTo>
                    <a:pt x="4161" y="5273"/>
                    <a:pt x="3845" y="5180"/>
                    <a:pt x="3585" y="4994"/>
                  </a:cubicBezTo>
                  <a:cubicBezTo>
                    <a:pt x="3132" y="4673"/>
                    <a:pt x="2870" y="4125"/>
                    <a:pt x="2858" y="3577"/>
                  </a:cubicBezTo>
                  <a:cubicBezTo>
                    <a:pt x="2823" y="2458"/>
                    <a:pt x="3763" y="1541"/>
                    <a:pt x="4835" y="1387"/>
                  </a:cubicBezTo>
                  <a:cubicBezTo>
                    <a:pt x="4935" y="1366"/>
                    <a:pt x="5036" y="1359"/>
                    <a:pt x="5137" y="1359"/>
                  </a:cubicBezTo>
                  <a:cubicBezTo>
                    <a:pt x="5274" y="1359"/>
                    <a:pt x="5412" y="1373"/>
                    <a:pt x="5549" y="1387"/>
                  </a:cubicBezTo>
                  <a:cubicBezTo>
                    <a:pt x="5537" y="1327"/>
                    <a:pt x="5501" y="1268"/>
                    <a:pt x="5478" y="1220"/>
                  </a:cubicBezTo>
                  <a:cubicBezTo>
                    <a:pt x="5454" y="1184"/>
                    <a:pt x="5430" y="1148"/>
                    <a:pt x="5430" y="1089"/>
                  </a:cubicBezTo>
                  <a:cubicBezTo>
                    <a:pt x="5394" y="1041"/>
                    <a:pt x="5382" y="1018"/>
                    <a:pt x="5370" y="970"/>
                  </a:cubicBezTo>
                  <a:lnTo>
                    <a:pt x="5370" y="946"/>
                  </a:lnTo>
                  <a:cubicBezTo>
                    <a:pt x="5359" y="922"/>
                    <a:pt x="5359" y="910"/>
                    <a:pt x="5335" y="898"/>
                  </a:cubicBezTo>
                  <a:cubicBezTo>
                    <a:pt x="5275" y="827"/>
                    <a:pt x="5216" y="744"/>
                    <a:pt x="5144" y="672"/>
                  </a:cubicBezTo>
                  <a:cubicBezTo>
                    <a:pt x="5120" y="648"/>
                    <a:pt x="5073" y="613"/>
                    <a:pt x="5037" y="565"/>
                  </a:cubicBezTo>
                  <a:cubicBezTo>
                    <a:pt x="5025" y="553"/>
                    <a:pt x="5001" y="529"/>
                    <a:pt x="4978" y="494"/>
                  </a:cubicBezTo>
                  <a:cubicBezTo>
                    <a:pt x="4728" y="327"/>
                    <a:pt x="4466" y="196"/>
                    <a:pt x="4168" y="113"/>
                  </a:cubicBezTo>
                  <a:cubicBezTo>
                    <a:pt x="3895" y="40"/>
                    <a:pt x="3617" y="1"/>
                    <a:pt x="3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9"/>
            <p:cNvSpPr/>
            <p:nvPr/>
          </p:nvSpPr>
          <p:spPr>
            <a:xfrm>
              <a:off x="3806296" y="2454762"/>
              <a:ext cx="229987" cy="230082"/>
            </a:xfrm>
            <a:custGeom>
              <a:avLst/>
              <a:gdLst/>
              <a:ahLst/>
              <a:cxnLst/>
              <a:rect l="l" t="t" r="r" b="b"/>
              <a:pathLst>
                <a:path w="2430" h="2431" extrusionOk="0">
                  <a:moveTo>
                    <a:pt x="0" y="1482"/>
                  </a:moveTo>
                  <a:cubicBezTo>
                    <a:pt x="3" y="1484"/>
                    <a:pt x="6" y="1486"/>
                    <a:pt x="10" y="1489"/>
                  </a:cubicBezTo>
                  <a:lnTo>
                    <a:pt x="10" y="1489"/>
                  </a:lnTo>
                  <a:cubicBezTo>
                    <a:pt x="7" y="1486"/>
                    <a:pt x="4" y="1484"/>
                    <a:pt x="0" y="1482"/>
                  </a:cubicBezTo>
                  <a:close/>
                  <a:moveTo>
                    <a:pt x="1134" y="1"/>
                  </a:moveTo>
                  <a:cubicBezTo>
                    <a:pt x="882" y="1"/>
                    <a:pt x="636" y="81"/>
                    <a:pt x="429" y="256"/>
                  </a:cubicBezTo>
                  <a:cubicBezTo>
                    <a:pt x="238" y="422"/>
                    <a:pt x="119" y="672"/>
                    <a:pt x="179" y="934"/>
                  </a:cubicBezTo>
                  <a:cubicBezTo>
                    <a:pt x="191" y="1029"/>
                    <a:pt x="250" y="1137"/>
                    <a:pt x="334" y="1232"/>
                  </a:cubicBezTo>
                  <a:cubicBezTo>
                    <a:pt x="405" y="1291"/>
                    <a:pt x="489" y="1375"/>
                    <a:pt x="584" y="1410"/>
                  </a:cubicBezTo>
                  <a:cubicBezTo>
                    <a:pt x="715" y="1410"/>
                    <a:pt x="846" y="1375"/>
                    <a:pt x="965" y="1327"/>
                  </a:cubicBezTo>
                  <a:cubicBezTo>
                    <a:pt x="1024" y="1315"/>
                    <a:pt x="1108" y="1268"/>
                    <a:pt x="1167" y="1244"/>
                  </a:cubicBezTo>
                  <a:cubicBezTo>
                    <a:pt x="1217" y="1214"/>
                    <a:pt x="1284" y="1167"/>
                    <a:pt x="1347" y="1167"/>
                  </a:cubicBezTo>
                  <a:cubicBezTo>
                    <a:pt x="1358" y="1167"/>
                    <a:pt x="1370" y="1169"/>
                    <a:pt x="1381" y="1172"/>
                  </a:cubicBezTo>
                  <a:cubicBezTo>
                    <a:pt x="1417" y="1172"/>
                    <a:pt x="1465" y="1196"/>
                    <a:pt x="1441" y="1256"/>
                  </a:cubicBezTo>
                  <a:cubicBezTo>
                    <a:pt x="1429" y="1434"/>
                    <a:pt x="1191" y="1518"/>
                    <a:pt x="1060" y="1577"/>
                  </a:cubicBezTo>
                  <a:cubicBezTo>
                    <a:pt x="928" y="1621"/>
                    <a:pt x="789" y="1646"/>
                    <a:pt x="653" y="1646"/>
                  </a:cubicBezTo>
                  <a:cubicBezTo>
                    <a:pt x="605" y="1646"/>
                    <a:pt x="558" y="1643"/>
                    <a:pt x="512" y="1637"/>
                  </a:cubicBezTo>
                  <a:cubicBezTo>
                    <a:pt x="346" y="1625"/>
                    <a:pt x="191" y="1577"/>
                    <a:pt x="60" y="1506"/>
                  </a:cubicBezTo>
                  <a:cubicBezTo>
                    <a:pt x="50" y="1506"/>
                    <a:pt x="25" y="1498"/>
                    <a:pt x="10" y="1489"/>
                  </a:cubicBezTo>
                  <a:lnTo>
                    <a:pt x="10" y="1489"/>
                  </a:lnTo>
                  <a:cubicBezTo>
                    <a:pt x="38" y="1512"/>
                    <a:pt x="50" y="1544"/>
                    <a:pt x="72" y="1565"/>
                  </a:cubicBezTo>
                  <a:cubicBezTo>
                    <a:pt x="167" y="1672"/>
                    <a:pt x="238" y="1791"/>
                    <a:pt x="298" y="1922"/>
                  </a:cubicBezTo>
                  <a:cubicBezTo>
                    <a:pt x="346" y="1982"/>
                    <a:pt x="369" y="2053"/>
                    <a:pt x="393" y="2137"/>
                  </a:cubicBezTo>
                  <a:cubicBezTo>
                    <a:pt x="405" y="2149"/>
                    <a:pt x="405" y="2149"/>
                    <a:pt x="405" y="2161"/>
                  </a:cubicBezTo>
                  <a:lnTo>
                    <a:pt x="405" y="2196"/>
                  </a:lnTo>
                  <a:cubicBezTo>
                    <a:pt x="608" y="2232"/>
                    <a:pt x="810" y="2315"/>
                    <a:pt x="989" y="2411"/>
                  </a:cubicBezTo>
                  <a:cubicBezTo>
                    <a:pt x="1060" y="2424"/>
                    <a:pt x="1131" y="2431"/>
                    <a:pt x="1203" y="2431"/>
                  </a:cubicBezTo>
                  <a:cubicBezTo>
                    <a:pt x="1322" y="2431"/>
                    <a:pt x="1441" y="2412"/>
                    <a:pt x="1560" y="2375"/>
                  </a:cubicBezTo>
                  <a:cubicBezTo>
                    <a:pt x="2024" y="2220"/>
                    <a:pt x="2322" y="1803"/>
                    <a:pt x="2382" y="1327"/>
                  </a:cubicBezTo>
                  <a:cubicBezTo>
                    <a:pt x="2429" y="839"/>
                    <a:pt x="2191" y="375"/>
                    <a:pt x="1762" y="160"/>
                  </a:cubicBezTo>
                  <a:cubicBezTo>
                    <a:pt x="1562" y="57"/>
                    <a:pt x="1346" y="1"/>
                    <a:pt x="1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9"/>
            <p:cNvSpPr/>
            <p:nvPr/>
          </p:nvSpPr>
          <p:spPr>
            <a:xfrm>
              <a:off x="3576874" y="2684090"/>
              <a:ext cx="421076" cy="441708"/>
            </a:xfrm>
            <a:custGeom>
              <a:avLst/>
              <a:gdLst/>
              <a:ahLst/>
              <a:cxnLst/>
              <a:rect l="l" t="t" r="r" b="b"/>
              <a:pathLst>
                <a:path w="4449" h="4667" extrusionOk="0">
                  <a:moveTo>
                    <a:pt x="2216" y="0"/>
                  </a:moveTo>
                  <a:cubicBezTo>
                    <a:pt x="1381" y="0"/>
                    <a:pt x="568" y="520"/>
                    <a:pt x="293" y="1345"/>
                  </a:cubicBezTo>
                  <a:cubicBezTo>
                    <a:pt x="0" y="2200"/>
                    <a:pt x="549" y="3298"/>
                    <a:pt x="1521" y="3298"/>
                  </a:cubicBezTo>
                  <a:cubicBezTo>
                    <a:pt x="1536" y="3298"/>
                    <a:pt x="1551" y="3298"/>
                    <a:pt x="1567" y="3297"/>
                  </a:cubicBezTo>
                  <a:cubicBezTo>
                    <a:pt x="2020" y="3286"/>
                    <a:pt x="2472" y="3036"/>
                    <a:pt x="2615" y="2571"/>
                  </a:cubicBezTo>
                  <a:cubicBezTo>
                    <a:pt x="2758" y="2143"/>
                    <a:pt x="2591" y="1690"/>
                    <a:pt x="2293" y="1369"/>
                  </a:cubicBezTo>
                  <a:cubicBezTo>
                    <a:pt x="2241" y="1295"/>
                    <a:pt x="2300" y="1222"/>
                    <a:pt x="2371" y="1222"/>
                  </a:cubicBezTo>
                  <a:cubicBezTo>
                    <a:pt x="2381" y="1222"/>
                    <a:pt x="2391" y="1223"/>
                    <a:pt x="2401" y="1226"/>
                  </a:cubicBezTo>
                  <a:cubicBezTo>
                    <a:pt x="2424" y="1250"/>
                    <a:pt x="2472" y="1273"/>
                    <a:pt x="2496" y="1285"/>
                  </a:cubicBezTo>
                  <a:cubicBezTo>
                    <a:pt x="2591" y="1285"/>
                    <a:pt x="2674" y="1309"/>
                    <a:pt x="2758" y="1333"/>
                  </a:cubicBezTo>
                  <a:cubicBezTo>
                    <a:pt x="2889" y="1392"/>
                    <a:pt x="3008" y="1500"/>
                    <a:pt x="3091" y="1607"/>
                  </a:cubicBezTo>
                  <a:cubicBezTo>
                    <a:pt x="3305" y="1845"/>
                    <a:pt x="3413" y="2154"/>
                    <a:pt x="3484" y="2464"/>
                  </a:cubicBezTo>
                  <a:cubicBezTo>
                    <a:pt x="3615" y="3012"/>
                    <a:pt x="3591" y="3595"/>
                    <a:pt x="3424" y="4131"/>
                  </a:cubicBezTo>
                  <a:cubicBezTo>
                    <a:pt x="3377" y="4286"/>
                    <a:pt x="3317" y="4440"/>
                    <a:pt x="3246" y="4583"/>
                  </a:cubicBezTo>
                  <a:cubicBezTo>
                    <a:pt x="3210" y="4607"/>
                    <a:pt x="3198" y="4643"/>
                    <a:pt x="3186" y="4667"/>
                  </a:cubicBezTo>
                  <a:cubicBezTo>
                    <a:pt x="3246" y="4655"/>
                    <a:pt x="3305" y="4649"/>
                    <a:pt x="3366" y="4649"/>
                  </a:cubicBezTo>
                  <a:cubicBezTo>
                    <a:pt x="3427" y="4649"/>
                    <a:pt x="3490" y="4655"/>
                    <a:pt x="3555" y="4667"/>
                  </a:cubicBezTo>
                  <a:cubicBezTo>
                    <a:pt x="3972" y="3726"/>
                    <a:pt x="4448" y="2797"/>
                    <a:pt x="4282" y="1738"/>
                  </a:cubicBezTo>
                  <a:cubicBezTo>
                    <a:pt x="4210" y="1250"/>
                    <a:pt x="3984" y="773"/>
                    <a:pt x="3603" y="452"/>
                  </a:cubicBezTo>
                  <a:cubicBezTo>
                    <a:pt x="3258" y="190"/>
                    <a:pt x="2841" y="35"/>
                    <a:pt x="2424" y="11"/>
                  </a:cubicBezTo>
                  <a:cubicBezTo>
                    <a:pt x="2355" y="4"/>
                    <a:pt x="2285" y="0"/>
                    <a:pt x="2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9"/>
            <p:cNvSpPr/>
            <p:nvPr/>
          </p:nvSpPr>
          <p:spPr>
            <a:xfrm>
              <a:off x="3659784" y="3148991"/>
              <a:ext cx="321225" cy="205569"/>
            </a:xfrm>
            <a:custGeom>
              <a:avLst/>
              <a:gdLst/>
              <a:ahLst/>
              <a:cxnLst/>
              <a:rect l="l" t="t" r="r" b="b"/>
              <a:pathLst>
                <a:path w="3394" h="2172" extrusionOk="0">
                  <a:moveTo>
                    <a:pt x="2517" y="1"/>
                  </a:moveTo>
                  <a:cubicBezTo>
                    <a:pt x="2397" y="1"/>
                    <a:pt x="2284" y="24"/>
                    <a:pt x="2179" y="100"/>
                  </a:cubicBezTo>
                  <a:cubicBezTo>
                    <a:pt x="2013" y="207"/>
                    <a:pt x="1906" y="362"/>
                    <a:pt x="1822" y="529"/>
                  </a:cubicBezTo>
                  <a:cubicBezTo>
                    <a:pt x="1608" y="874"/>
                    <a:pt x="1417" y="1183"/>
                    <a:pt x="1132" y="1457"/>
                  </a:cubicBezTo>
                  <a:cubicBezTo>
                    <a:pt x="870" y="1707"/>
                    <a:pt x="536" y="1934"/>
                    <a:pt x="191" y="2088"/>
                  </a:cubicBezTo>
                  <a:cubicBezTo>
                    <a:pt x="132" y="2124"/>
                    <a:pt x="60" y="2136"/>
                    <a:pt x="1" y="2172"/>
                  </a:cubicBezTo>
                  <a:cubicBezTo>
                    <a:pt x="405" y="2124"/>
                    <a:pt x="810" y="2064"/>
                    <a:pt x="1203" y="1945"/>
                  </a:cubicBezTo>
                  <a:cubicBezTo>
                    <a:pt x="1644" y="1826"/>
                    <a:pt x="2060" y="1648"/>
                    <a:pt x="2429" y="1362"/>
                  </a:cubicBezTo>
                  <a:cubicBezTo>
                    <a:pt x="2584" y="1243"/>
                    <a:pt x="2739" y="1112"/>
                    <a:pt x="2870" y="957"/>
                  </a:cubicBezTo>
                  <a:lnTo>
                    <a:pt x="3096" y="648"/>
                  </a:lnTo>
                  <a:cubicBezTo>
                    <a:pt x="3128" y="611"/>
                    <a:pt x="3167" y="595"/>
                    <a:pt x="3205" y="595"/>
                  </a:cubicBezTo>
                  <a:cubicBezTo>
                    <a:pt x="3253" y="595"/>
                    <a:pt x="3301" y="620"/>
                    <a:pt x="3334" y="660"/>
                  </a:cubicBezTo>
                  <a:cubicBezTo>
                    <a:pt x="3346" y="648"/>
                    <a:pt x="3382" y="648"/>
                    <a:pt x="3394" y="648"/>
                  </a:cubicBezTo>
                  <a:cubicBezTo>
                    <a:pt x="3215" y="398"/>
                    <a:pt x="3025" y="148"/>
                    <a:pt x="2727" y="40"/>
                  </a:cubicBezTo>
                  <a:cubicBezTo>
                    <a:pt x="2711" y="56"/>
                    <a:pt x="2694" y="63"/>
                    <a:pt x="2678" y="63"/>
                  </a:cubicBezTo>
                  <a:cubicBezTo>
                    <a:pt x="2645" y="63"/>
                    <a:pt x="2616" y="36"/>
                    <a:pt x="2608" y="5"/>
                  </a:cubicBezTo>
                  <a:cubicBezTo>
                    <a:pt x="2577" y="2"/>
                    <a:pt x="2547" y="1"/>
                    <a:pt x="2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9"/>
            <p:cNvSpPr/>
            <p:nvPr/>
          </p:nvSpPr>
          <p:spPr>
            <a:xfrm>
              <a:off x="3894222" y="3237296"/>
              <a:ext cx="188249" cy="391073"/>
            </a:xfrm>
            <a:custGeom>
              <a:avLst/>
              <a:gdLst/>
              <a:ahLst/>
              <a:cxnLst/>
              <a:rect l="l" t="t" r="r" b="b"/>
              <a:pathLst>
                <a:path w="1989" h="4132" extrusionOk="0">
                  <a:moveTo>
                    <a:pt x="976" y="0"/>
                  </a:moveTo>
                  <a:cubicBezTo>
                    <a:pt x="833" y="0"/>
                    <a:pt x="726" y="119"/>
                    <a:pt x="619" y="227"/>
                  </a:cubicBezTo>
                  <a:cubicBezTo>
                    <a:pt x="595" y="286"/>
                    <a:pt x="548" y="346"/>
                    <a:pt x="512" y="405"/>
                  </a:cubicBezTo>
                  <a:cubicBezTo>
                    <a:pt x="119" y="1143"/>
                    <a:pt x="0" y="2013"/>
                    <a:pt x="155" y="2846"/>
                  </a:cubicBezTo>
                  <a:cubicBezTo>
                    <a:pt x="262" y="3322"/>
                    <a:pt x="476" y="3739"/>
                    <a:pt x="726" y="4132"/>
                  </a:cubicBezTo>
                  <a:cubicBezTo>
                    <a:pt x="714" y="3882"/>
                    <a:pt x="714" y="3620"/>
                    <a:pt x="774" y="3358"/>
                  </a:cubicBezTo>
                  <a:cubicBezTo>
                    <a:pt x="857" y="2965"/>
                    <a:pt x="1036" y="2620"/>
                    <a:pt x="1274" y="2310"/>
                  </a:cubicBezTo>
                  <a:cubicBezTo>
                    <a:pt x="1286" y="2263"/>
                    <a:pt x="1322" y="2203"/>
                    <a:pt x="1345" y="2155"/>
                  </a:cubicBezTo>
                  <a:cubicBezTo>
                    <a:pt x="1500" y="1870"/>
                    <a:pt x="1691" y="1608"/>
                    <a:pt x="1917" y="1358"/>
                  </a:cubicBezTo>
                  <a:cubicBezTo>
                    <a:pt x="1917" y="1310"/>
                    <a:pt x="1929" y="1274"/>
                    <a:pt x="1941" y="1239"/>
                  </a:cubicBezTo>
                  <a:cubicBezTo>
                    <a:pt x="1988" y="1036"/>
                    <a:pt x="1988" y="846"/>
                    <a:pt x="1905" y="679"/>
                  </a:cubicBezTo>
                  <a:cubicBezTo>
                    <a:pt x="1798" y="489"/>
                    <a:pt x="1619" y="358"/>
                    <a:pt x="1441" y="239"/>
                  </a:cubicBezTo>
                  <a:cubicBezTo>
                    <a:pt x="1310" y="131"/>
                    <a:pt x="1155" y="0"/>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9"/>
            <p:cNvSpPr/>
            <p:nvPr/>
          </p:nvSpPr>
          <p:spPr>
            <a:xfrm>
              <a:off x="4207406" y="3310552"/>
              <a:ext cx="366371" cy="391452"/>
            </a:xfrm>
            <a:custGeom>
              <a:avLst/>
              <a:gdLst/>
              <a:ahLst/>
              <a:cxnLst/>
              <a:rect l="l" t="t" r="r" b="b"/>
              <a:pathLst>
                <a:path w="3871" h="4136" extrusionOk="0">
                  <a:moveTo>
                    <a:pt x="2216" y="0"/>
                  </a:moveTo>
                  <a:lnTo>
                    <a:pt x="2216" y="0"/>
                  </a:lnTo>
                  <a:cubicBezTo>
                    <a:pt x="2224" y="9"/>
                    <a:pt x="2233" y="18"/>
                    <a:pt x="2244" y="26"/>
                  </a:cubicBezTo>
                  <a:lnTo>
                    <a:pt x="2244" y="26"/>
                  </a:lnTo>
                  <a:cubicBezTo>
                    <a:pt x="2234" y="17"/>
                    <a:pt x="2225" y="9"/>
                    <a:pt x="2216" y="0"/>
                  </a:cubicBezTo>
                  <a:close/>
                  <a:moveTo>
                    <a:pt x="2244" y="26"/>
                  </a:moveTo>
                  <a:cubicBezTo>
                    <a:pt x="2562" y="322"/>
                    <a:pt x="2788" y="727"/>
                    <a:pt x="2835" y="1155"/>
                  </a:cubicBezTo>
                  <a:cubicBezTo>
                    <a:pt x="2870" y="1643"/>
                    <a:pt x="2680" y="2167"/>
                    <a:pt x="2275" y="2465"/>
                  </a:cubicBezTo>
                  <a:cubicBezTo>
                    <a:pt x="2052" y="2639"/>
                    <a:pt x="1763" y="2736"/>
                    <a:pt x="1477" y="2736"/>
                  </a:cubicBezTo>
                  <a:cubicBezTo>
                    <a:pt x="1274" y="2736"/>
                    <a:pt x="1072" y="2688"/>
                    <a:pt x="894" y="2584"/>
                  </a:cubicBezTo>
                  <a:cubicBezTo>
                    <a:pt x="584" y="2393"/>
                    <a:pt x="358" y="2048"/>
                    <a:pt x="334" y="1691"/>
                  </a:cubicBezTo>
                  <a:cubicBezTo>
                    <a:pt x="299" y="1786"/>
                    <a:pt x="263" y="1870"/>
                    <a:pt x="227" y="1965"/>
                  </a:cubicBezTo>
                  <a:cubicBezTo>
                    <a:pt x="108" y="2262"/>
                    <a:pt x="49" y="2560"/>
                    <a:pt x="13" y="2858"/>
                  </a:cubicBezTo>
                  <a:cubicBezTo>
                    <a:pt x="1" y="3013"/>
                    <a:pt x="1" y="3167"/>
                    <a:pt x="1" y="3334"/>
                  </a:cubicBezTo>
                  <a:cubicBezTo>
                    <a:pt x="346" y="3703"/>
                    <a:pt x="775" y="3989"/>
                    <a:pt x="1263" y="4084"/>
                  </a:cubicBezTo>
                  <a:cubicBezTo>
                    <a:pt x="1422" y="4118"/>
                    <a:pt x="1583" y="4136"/>
                    <a:pt x="1741" y="4136"/>
                  </a:cubicBezTo>
                  <a:cubicBezTo>
                    <a:pt x="2139" y="4136"/>
                    <a:pt x="2526" y="4025"/>
                    <a:pt x="2858" y="3786"/>
                  </a:cubicBezTo>
                  <a:cubicBezTo>
                    <a:pt x="3323" y="3465"/>
                    <a:pt x="3668" y="2965"/>
                    <a:pt x="3775" y="2405"/>
                  </a:cubicBezTo>
                  <a:cubicBezTo>
                    <a:pt x="3871" y="1858"/>
                    <a:pt x="3740" y="1298"/>
                    <a:pt x="3418" y="846"/>
                  </a:cubicBezTo>
                  <a:cubicBezTo>
                    <a:pt x="3239" y="608"/>
                    <a:pt x="3001" y="381"/>
                    <a:pt x="2739" y="238"/>
                  </a:cubicBezTo>
                  <a:cubicBezTo>
                    <a:pt x="2608" y="155"/>
                    <a:pt x="2466" y="84"/>
                    <a:pt x="2311" y="48"/>
                  </a:cubicBezTo>
                  <a:cubicBezTo>
                    <a:pt x="2281" y="48"/>
                    <a:pt x="2261" y="39"/>
                    <a:pt x="2244"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9"/>
            <p:cNvSpPr/>
            <p:nvPr/>
          </p:nvSpPr>
          <p:spPr>
            <a:xfrm>
              <a:off x="4401242" y="3686012"/>
              <a:ext cx="502754" cy="285923"/>
            </a:xfrm>
            <a:custGeom>
              <a:avLst/>
              <a:gdLst/>
              <a:ahLst/>
              <a:cxnLst/>
              <a:rect l="l" t="t" r="r" b="b"/>
              <a:pathLst>
                <a:path w="5312" h="3021" extrusionOk="0">
                  <a:moveTo>
                    <a:pt x="4965" y="1"/>
                  </a:moveTo>
                  <a:cubicBezTo>
                    <a:pt x="4751" y="1"/>
                    <a:pt x="4530" y="96"/>
                    <a:pt x="4370" y="224"/>
                  </a:cubicBezTo>
                  <a:cubicBezTo>
                    <a:pt x="4001" y="522"/>
                    <a:pt x="3775" y="974"/>
                    <a:pt x="3466" y="1320"/>
                  </a:cubicBezTo>
                  <a:cubicBezTo>
                    <a:pt x="2835" y="1986"/>
                    <a:pt x="2001" y="2427"/>
                    <a:pt x="1108" y="2606"/>
                  </a:cubicBezTo>
                  <a:cubicBezTo>
                    <a:pt x="866" y="2646"/>
                    <a:pt x="614" y="2675"/>
                    <a:pt x="361" y="2675"/>
                  </a:cubicBezTo>
                  <a:cubicBezTo>
                    <a:pt x="240" y="2675"/>
                    <a:pt x="120" y="2669"/>
                    <a:pt x="1" y="2653"/>
                  </a:cubicBezTo>
                  <a:lnTo>
                    <a:pt x="1" y="2653"/>
                  </a:lnTo>
                  <a:cubicBezTo>
                    <a:pt x="239" y="2784"/>
                    <a:pt x="489" y="2927"/>
                    <a:pt x="739" y="3010"/>
                  </a:cubicBezTo>
                  <a:cubicBezTo>
                    <a:pt x="825" y="3017"/>
                    <a:pt x="911" y="3021"/>
                    <a:pt x="998" y="3021"/>
                  </a:cubicBezTo>
                  <a:cubicBezTo>
                    <a:pt x="1497" y="3021"/>
                    <a:pt x="1997" y="2907"/>
                    <a:pt x="2454" y="2725"/>
                  </a:cubicBezTo>
                  <a:cubicBezTo>
                    <a:pt x="3037" y="2510"/>
                    <a:pt x="3549" y="2129"/>
                    <a:pt x="4013" y="1701"/>
                  </a:cubicBezTo>
                  <a:cubicBezTo>
                    <a:pt x="4478" y="1272"/>
                    <a:pt x="4835" y="748"/>
                    <a:pt x="5204" y="260"/>
                  </a:cubicBezTo>
                  <a:cubicBezTo>
                    <a:pt x="5240" y="200"/>
                    <a:pt x="5275" y="153"/>
                    <a:pt x="5311" y="105"/>
                  </a:cubicBezTo>
                  <a:cubicBezTo>
                    <a:pt x="5207" y="32"/>
                    <a:pt x="5087" y="1"/>
                    <a:pt x="49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9"/>
            <p:cNvSpPr/>
            <p:nvPr/>
          </p:nvSpPr>
          <p:spPr>
            <a:xfrm>
              <a:off x="4521821" y="3656199"/>
              <a:ext cx="600712" cy="345360"/>
            </a:xfrm>
            <a:custGeom>
              <a:avLst/>
              <a:gdLst/>
              <a:ahLst/>
              <a:cxnLst/>
              <a:rect l="l" t="t" r="r" b="b"/>
              <a:pathLst>
                <a:path w="6347" h="3649" extrusionOk="0">
                  <a:moveTo>
                    <a:pt x="5266" y="0"/>
                  </a:moveTo>
                  <a:cubicBezTo>
                    <a:pt x="4684" y="0"/>
                    <a:pt x="4333" y="487"/>
                    <a:pt x="4037" y="908"/>
                  </a:cubicBezTo>
                  <a:cubicBezTo>
                    <a:pt x="3335" y="1897"/>
                    <a:pt x="2454" y="2813"/>
                    <a:pt x="1299" y="3254"/>
                  </a:cubicBezTo>
                  <a:cubicBezTo>
                    <a:pt x="977" y="3349"/>
                    <a:pt x="668" y="3444"/>
                    <a:pt x="346" y="3468"/>
                  </a:cubicBezTo>
                  <a:cubicBezTo>
                    <a:pt x="227" y="3492"/>
                    <a:pt x="108" y="3492"/>
                    <a:pt x="1" y="3492"/>
                  </a:cubicBezTo>
                  <a:cubicBezTo>
                    <a:pt x="438" y="3598"/>
                    <a:pt x="883" y="3649"/>
                    <a:pt x="1329" y="3649"/>
                  </a:cubicBezTo>
                  <a:cubicBezTo>
                    <a:pt x="2233" y="3649"/>
                    <a:pt x="3137" y="3442"/>
                    <a:pt x="3966" y="3075"/>
                  </a:cubicBezTo>
                  <a:cubicBezTo>
                    <a:pt x="4918" y="2659"/>
                    <a:pt x="5763" y="2004"/>
                    <a:pt x="6347" y="1158"/>
                  </a:cubicBezTo>
                  <a:cubicBezTo>
                    <a:pt x="6311" y="1135"/>
                    <a:pt x="6287" y="1111"/>
                    <a:pt x="6299" y="1051"/>
                  </a:cubicBezTo>
                  <a:cubicBezTo>
                    <a:pt x="6299" y="515"/>
                    <a:pt x="5894" y="51"/>
                    <a:pt x="5347" y="4"/>
                  </a:cubicBezTo>
                  <a:cubicBezTo>
                    <a:pt x="5319" y="1"/>
                    <a:pt x="5292" y="0"/>
                    <a:pt x="5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9"/>
            <p:cNvSpPr/>
            <p:nvPr/>
          </p:nvSpPr>
          <p:spPr>
            <a:xfrm>
              <a:off x="3987733" y="3292474"/>
              <a:ext cx="1256507" cy="824263"/>
            </a:xfrm>
            <a:custGeom>
              <a:avLst/>
              <a:gdLst/>
              <a:ahLst/>
              <a:cxnLst/>
              <a:rect l="l" t="t" r="r" b="b"/>
              <a:pathLst>
                <a:path w="13276" h="8709" extrusionOk="0">
                  <a:moveTo>
                    <a:pt x="3119" y="1"/>
                  </a:moveTo>
                  <a:cubicBezTo>
                    <a:pt x="3048" y="1"/>
                    <a:pt x="2976" y="5"/>
                    <a:pt x="2905" y="13"/>
                  </a:cubicBezTo>
                  <a:cubicBezTo>
                    <a:pt x="2203" y="72"/>
                    <a:pt x="1608" y="441"/>
                    <a:pt x="1155" y="953"/>
                  </a:cubicBezTo>
                  <a:cubicBezTo>
                    <a:pt x="1155" y="965"/>
                    <a:pt x="1155" y="989"/>
                    <a:pt x="1131" y="1013"/>
                  </a:cubicBezTo>
                  <a:cubicBezTo>
                    <a:pt x="953" y="1430"/>
                    <a:pt x="619" y="1739"/>
                    <a:pt x="381" y="2108"/>
                  </a:cubicBezTo>
                  <a:cubicBezTo>
                    <a:pt x="238" y="2394"/>
                    <a:pt x="143" y="2692"/>
                    <a:pt x="96" y="2954"/>
                  </a:cubicBezTo>
                  <a:cubicBezTo>
                    <a:pt x="0" y="3418"/>
                    <a:pt x="60" y="3906"/>
                    <a:pt x="286" y="4311"/>
                  </a:cubicBezTo>
                  <a:cubicBezTo>
                    <a:pt x="500" y="4597"/>
                    <a:pt x="691" y="4882"/>
                    <a:pt x="834" y="5192"/>
                  </a:cubicBezTo>
                  <a:cubicBezTo>
                    <a:pt x="869" y="5240"/>
                    <a:pt x="881" y="5275"/>
                    <a:pt x="917" y="5323"/>
                  </a:cubicBezTo>
                  <a:cubicBezTo>
                    <a:pt x="953" y="5394"/>
                    <a:pt x="1000" y="5478"/>
                    <a:pt x="1048" y="5561"/>
                  </a:cubicBezTo>
                  <a:cubicBezTo>
                    <a:pt x="1227" y="5811"/>
                    <a:pt x="1417" y="6073"/>
                    <a:pt x="1631" y="6287"/>
                  </a:cubicBezTo>
                  <a:cubicBezTo>
                    <a:pt x="2108" y="6811"/>
                    <a:pt x="2643" y="7264"/>
                    <a:pt x="3239" y="7633"/>
                  </a:cubicBezTo>
                  <a:cubicBezTo>
                    <a:pt x="4342" y="8319"/>
                    <a:pt x="5648" y="8708"/>
                    <a:pt x="6954" y="8708"/>
                  </a:cubicBezTo>
                  <a:cubicBezTo>
                    <a:pt x="7029" y="8708"/>
                    <a:pt x="7105" y="8707"/>
                    <a:pt x="7180" y="8704"/>
                  </a:cubicBezTo>
                  <a:cubicBezTo>
                    <a:pt x="8561" y="8657"/>
                    <a:pt x="9906" y="8180"/>
                    <a:pt x="10990" y="7335"/>
                  </a:cubicBezTo>
                  <a:cubicBezTo>
                    <a:pt x="12061" y="6502"/>
                    <a:pt x="12895" y="5275"/>
                    <a:pt x="13157" y="3942"/>
                  </a:cubicBezTo>
                  <a:cubicBezTo>
                    <a:pt x="13276" y="3311"/>
                    <a:pt x="13264" y="2644"/>
                    <a:pt x="13038" y="2049"/>
                  </a:cubicBezTo>
                  <a:lnTo>
                    <a:pt x="13038" y="2049"/>
                  </a:lnTo>
                  <a:cubicBezTo>
                    <a:pt x="13121" y="2525"/>
                    <a:pt x="13073" y="3037"/>
                    <a:pt x="12966" y="3513"/>
                  </a:cubicBezTo>
                  <a:cubicBezTo>
                    <a:pt x="12621" y="4954"/>
                    <a:pt x="11609" y="6144"/>
                    <a:pt x="10335" y="6871"/>
                  </a:cubicBezTo>
                  <a:cubicBezTo>
                    <a:pt x="9342" y="7426"/>
                    <a:pt x="8176" y="7752"/>
                    <a:pt x="7016" y="7752"/>
                  </a:cubicBezTo>
                  <a:cubicBezTo>
                    <a:pt x="6660" y="7752"/>
                    <a:pt x="6304" y="7721"/>
                    <a:pt x="5953" y="7657"/>
                  </a:cubicBezTo>
                  <a:cubicBezTo>
                    <a:pt x="4584" y="7418"/>
                    <a:pt x="3274" y="6609"/>
                    <a:pt x="2584" y="5382"/>
                  </a:cubicBezTo>
                  <a:cubicBezTo>
                    <a:pt x="1941" y="4251"/>
                    <a:pt x="1822" y="2715"/>
                    <a:pt x="2536" y="1584"/>
                  </a:cubicBezTo>
                  <a:cubicBezTo>
                    <a:pt x="2608" y="1489"/>
                    <a:pt x="2679" y="1382"/>
                    <a:pt x="2774" y="1275"/>
                  </a:cubicBezTo>
                  <a:cubicBezTo>
                    <a:pt x="2955" y="970"/>
                    <a:pt x="3295" y="773"/>
                    <a:pt x="3664" y="773"/>
                  </a:cubicBezTo>
                  <a:cubicBezTo>
                    <a:pt x="3685" y="773"/>
                    <a:pt x="3706" y="773"/>
                    <a:pt x="3727" y="775"/>
                  </a:cubicBezTo>
                  <a:cubicBezTo>
                    <a:pt x="3846" y="775"/>
                    <a:pt x="3953" y="810"/>
                    <a:pt x="4036" y="894"/>
                  </a:cubicBezTo>
                  <a:cubicBezTo>
                    <a:pt x="4128" y="962"/>
                    <a:pt x="4077" y="1097"/>
                    <a:pt x="3967" y="1097"/>
                  </a:cubicBezTo>
                  <a:cubicBezTo>
                    <a:pt x="3962" y="1097"/>
                    <a:pt x="3958" y="1097"/>
                    <a:pt x="3953" y="1096"/>
                  </a:cubicBezTo>
                  <a:cubicBezTo>
                    <a:pt x="3858" y="1083"/>
                    <a:pt x="3762" y="1071"/>
                    <a:pt x="3667" y="1071"/>
                  </a:cubicBezTo>
                  <a:cubicBezTo>
                    <a:pt x="3584" y="1071"/>
                    <a:pt x="3500" y="1080"/>
                    <a:pt x="3417" y="1108"/>
                  </a:cubicBezTo>
                  <a:cubicBezTo>
                    <a:pt x="3251" y="1168"/>
                    <a:pt x="3120" y="1287"/>
                    <a:pt x="3024" y="1441"/>
                  </a:cubicBezTo>
                  <a:cubicBezTo>
                    <a:pt x="2834" y="1787"/>
                    <a:pt x="3001" y="2227"/>
                    <a:pt x="3298" y="2453"/>
                  </a:cubicBezTo>
                  <a:cubicBezTo>
                    <a:pt x="3443" y="2571"/>
                    <a:pt x="3625" y="2622"/>
                    <a:pt x="3809" y="2622"/>
                  </a:cubicBezTo>
                  <a:cubicBezTo>
                    <a:pt x="4017" y="2622"/>
                    <a:pt x="4229" y="2556"/>
                    <a:pt x="4394" y="2442"/>
                  </a:cubicBezTo>
                  <a:cubicBezTo>
                    <a:pt x="4739" y="2203"/>
                    <a:pt x="4906" y="1763"/>
                    <a:pt x="4858" y="1370"/>
                  </a:cubicBezTo>
                  <a:cubicBezTo>
                    <a:pt x="4810" y="906"/>
                    <a:pt x="4501" y="501"/>
                    <a:pt x="4108" y="263"/>
                  </a:cubicBezTo>
                  <a:cubicBezTo>
                    <a:pt x="3812" y="95"/>
                    <a:pt x="3466" y="1"/>
                    <a:pt x="3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9"/>
            <p:cNvSpPr/>
            <p:nvPr/>
          </p:nvSpPr>
          <p:spPr>
            <a:xfrm>
              <a:off x="4976027" y="3194894"/>
              <a:ext cx="454201" cy="860607"/>
            </a:xfrm>
            <a:custGeom>
              <a:avLst/>
              <a:gdLst/>
              <a:ahLst/>
              <a:cxnLst/>
              <a:rect l="l" t="t" r="r" b="b"/>
              <a:pathLst>
                <a:path w="4799" h="9093" extrusionOk="0">
                  <a:moveTo>
                    <a:pt x="1300" y="1"/>
                  </a:moveTo>
                  <a:cubicBezTo>
                    <a:pt x="1184" y="1"/>
                    <a:pt x="1067" y="14"/>
                    <a:pt x="953" y="44"/>
                  </a:cubicBezTo>
                  <a:cubicBezTo>
                    <a:pt x="500" y="151"/>
                    <a:pt x="71" y="579"/>
                    <a:pt x="83" y="1056"/>
                  </a:cubicBezTo>
                  <a:cubicBezTo>
                    <a:pt x="119" y="1341"/>
                    <a:pt x="286" y="1579"/>
                    <a:pt x="524" y="1734"/>
                  </a:cubicBezTo>
                  <a:cubicBezTo>
                    <a:pt x="786" y="1913"/>
                    <a:pt x="1095" y="1972"/>
                    <a:pt x="1405" y="1996"/>
                  </a:cubicBezTo>
                  <a:cubicBezTo>
                    <a:pt x="1441" y="2000"/>
                    <a:pt x="1476" y="2002"/>
                    <a:pt x="1512" y="2002"/>
                  </a:cubicBezTo>
                  <a:cubicBezTo>
                    <a:pt x="1582" y="2002"/>
                    <a:pt x="1651" y="1996"/>
                    <a:pt x="1715" y="1996"/>
                  </a:cubicBezTo>
                  <a:cubicBezTo>
                    <a:pt x="1560" y="1830"/>
                    <a:pt x="1381" y="1710"/>
                    <a:pt x="1155" y="1615"/>
                  </a:cubicBezTo>
                  <a:cubicBezTo>
                    <a:pt x="1095" y="1603"/>
                    <a:pt x="1024" y="1591"/>
                    <a:pt x="953" y="1556"/>
                  </a:cubicBezTo>
                  <a:cubicBezTo>
                    <a:pt x="893" y="1544"/>
                    <a:pt x="833" y="1520"/>
                    <a:pt x="750" y="1484"/>
                  </a:cubicBezTo>
                  <a:cubicBezTo>
                    <a:pt x="655" y="1460"/>
                    <a:pt x="691" y="1318"/>
                    <a:pt x="786" y="1306"/>
                  </a:cubicBezTo>
                  <a:cubicBezTo>
                    <a:pt x="847" y="1288"/>
                    <a:pt x="905" y="1280"/>
                    <a:pt x="962" y="1280"/>
                  </a:cubicBezTo>
                  <a:cubicBezTo>
                    <a:pt x="1061" y="1280"/>
                    <a:pt x="1157" y="1304"/>
                    <a:pt x="1262" y="1341"/>
                  </a:cubicBezTo>
                  <a:cubicBezTo>
                    <a:pt x="1405" y="1377"/>
                    <a:pt x="1560" y="1472"/>
                    <a:pt x="1691" y="1556"/>
                  </a:cubicBezTo>
                  <a:cubicBezTo>
                    <a:pt x="1703" y="1579"/>
                    <a:pt x="1738" y="1603"/>
                    <a:pt x="1762" y="1615"/>
                  </a:cubicBezTo>
                  <a:cubicBezTo>
                    <a:pt x="2084" y="1830"/>
                    <a:pt x="2346" y="2115"/>
                    <a:pt x="2560" y="2425"/>
                  </a:cubicBezTo>
                  <a:cubicBezTo>
                    <a:pt x="2941" y="3008"/>
                    <a:pt x="3108" y="3687"/>
                    <a:pt x="3072" y="4389"/>
                  </a:cubicBezTo>
                  <a:cubicBezTo>
                    <a:pt x="3036" y="5842"/>
                    <a:pt x="2227" y="7199"/>
                    <a:pt x="1203" y="8187"/>
                  </a:cubicBezTo>
                  <a:cubicBezTo>
                    <a:pt x="845" y="8545"/>
                    <a:pt x="429" y="8842"/>
                    <a:pt x="0" y="9092"/>
                  </a:cubicBezTo>
                  <a:cubicBezTo>
                    <a:pt x="262" y="8997"/>
                    <a:pt x="548" y="8914"/>
                    <a:pt x="810" y="8807"/>
                  </a:cubicBezTo>
                  <a:cubicBezTo>
                    <a:pt x="1465" y="8557"/>
                    <a:pt x="2107" y="8259"/>
                    <a:pt x="2679" y="7854"/>
                  </a:cubicBezTo>
                  <a:cubicBezTo>
                    <a:pt x="3179" y="7497"/>
                    <a:pt x="3631" y="7068"/>
                    <a:pt x="3953" y="6544"/>
                  </a:cubicBezTo>
                  <a:cubicBezTo>
                    <a:pt x="4251" y="6068"/>
                    <a:pt x="4465" y="5556"/>
                    <a:pt x="4560" y="4997"/>
                  </a:cubicBezTo>
                  <a:cubicBezTo>
                    <a:pt x="4798" y="3842"/>
                    <a:pt x="4536" y="2639"/>
                    <a:pt x="3870" y="1663"/>
                  </a:cubicBezTo>
                  <a:cubicBezTo>
                    <a:pt x="3524" y="1175"/>
                    <a:pt x="3096" y="746"/>
                    <a:pt x="2584" y="436"/>
                  </a:cubicBezTo>
                  <a:cubicBezTo>
                    <a:pt x="2205" y="200"/>
                    <a:pt x="1752" y="1"/>
                    <a:pt x="130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9"/>
            <p:cNvSpPr/>
            <p:nvPr/>
          </p:nvSpPr>
          <p:spPr>
            <a:xfrm>
              <a:off x="4979340" y="3029926"/>
              <a:ext cx="129664" cy="140926"/>
            </a:xfrm>
            <a:custGeom>
              <a:avLst/>
              <a:gdLst/>
              <a:ahLst/>
              <a:cxnLst/>
              <a:rect l="l" t="t" r="r" b="b"/>
              <a:pathLst>
                <a:path w="1370" h="1489" extrusionOk="0">
                  <a:moveTo>
                    <a:pt x="596" y="1"/>
                  </a:moveTo>
                  <a:cubicBezTo>
                    <a:pt x="584" y="13"/>
                    <a:pt x="560" y="24"/>
                    <a:pt x="537" y="24"/>
                  </a:cubicBezTo>
                  <a:cubicBezTo>
                    <a:pt x="358" y="60"/>
                    <a:pt x="203" y="191"/>
                    <a:pt x="108" y="358"/>
                  </a:cubicBezTo>
                  <a:cubicBezTo>
                    <a:pt x="1" y="548"/>
                    <a:pt x="25" y="775"/>
                    <a:pt x="108" y="965"/>
                  </a:cubicBezTo>
                  <a:cubicBezTo>
                    <a:pt x="239" y="1251"/>
                    <a:pt x="525" y="1429"/>
                    <a:pt x="822" y="1489"/>
                  </a:cubicBezTo>
                  <a:cubicBezTo>
                    <a:pt x="959" y="1453"/>
                    <a:pt x="1102" y="1437"/>
                    <a:pt x="1242" y="1437"/>
                  </a:cubicBezTo>
                  <a:cubicBezTo>
                    <a:pt x="1285" y="1437"/>
                    <a:pt x="1328" y="1438"/>
                    <a:pt x="1370" y="1441"/>
                  </a:cubicBezTo>
                  <a:cubicBezTo>
                    <a:pt x="1120" y="1251"/>
                    <a:pt x="894" y="1001"/>
                    <a:pt x="763" y="703"/>
                  </a:cubicBezTo>
                  <a:cubicBezTo>
                    <a:pt x="656" y="489"/>
                    <a:pt x="620" y="25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9"/>
            <p:cNvSpPr/>
            <p:nvPr/>
          </p:nvSpPr>
          <p:spPr>
            <a:xfrm>
              <a:off x="5047012" y="2927425"/>
              <a:ext cx="180393" cy="266047"/>
            </a:xfrm>
            <a:custGeom>
              <a:avLst/>
              <a:gdLst/>
              <a:ahLst/>
              <a:cxnLst/>
              <a:rect l="l" t="t" r="r" b="b"/>
              <a:pathLst>
                <a:path w="1906" h="2811" extrusionOk="0">
                  <a:moveTo>
                    <a:pt x="1477" y="0"/>
                  </a:moveTo>
                  <a:cubicBezTo>
                    <a:pt x="1286" y="12"/>
                    <a:pt x="1107" y="48"/>
                    <a:pt x="929" y="107"/>
                  </a:cubicBezTo>
                  <a:cubicBezTo>
                    <a:pt x="619" y="226"/>
                    <a:pt x="345" y="441"/>
                    <a:pt x="226" y="762"/>
                  </a:cubicBezTo>
                  <a:cubicBezTo>
                    <a:pt x="0" y="1369"/>
                    <a:pt x="381" y="2024"/>
                    <a:pt x="869" y="2381"/>
                  </a:cubicBezTo>
                  <a:cubicBezTo>
                    <a:pt x="1012" y="2489"/>
                    <a:pt x="1179" y="2584"/>
                    <a:pt x="1357" y="2667"/>
                  </a:cubicBezTo>
                  <a:cubicBezTo>
                    <a:pt x="1465" y="2727"/>
                    <a:pt x="1584" y="2762"/>
                    <a:pt x="1691" y="2810"/>
                  </a:cubicBezTo>
                  <a:cubicBezTo>
                    <a:pt x="1488" y="2512"/>
                    <a:pt x="1369" y="2167"/>
                    <a:pt x="1334" y="1810"/>
                  </a:cubicBezTo>
                  <a:cubicBezTo>
                    <a:pt x="1238" y="1179"/>
                    <a:pt x="1453" y="476"/>
                    <a:pt x="1905" y="0"/>
                  </a:cubicBezTo>
                  <a:lnTo>
                    <a:pt x="1905" y="0"/>
                  </a:lnTo>
                  <a:cubicBezTo>
                    <a:pt x="1858" y="4"/>
                    <a:pt x="1809" y="5"/>
                    <a:pt x="1760" y="5"/>
                  </a:cubicBezTo>
                  <a:cubicBezTo>
                    <a:pt x="1662" y="5"/>
                    <a:pt x="1564" y="0"/>
                    <a:pt x="1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9"/>
            <p:cNvSpPr/>
            <p:nvPr/>
          </p:nvSpPr>
          <p:spPr>
            <a:xfrm>
              <a:off x="5192388" y="2904047"/>
              <a:ext cx="247970" cy="440383"/>
            </a:xfrm>
            <a:custGeom>
              <a:avLst/>
              <a:gdLst/>
              <a:ahLst/>
              <a:cxnLst/>
              <a:rect l="l" t="t" r="r" b="b"/>
              <a:pathLst>
                <a:path w="2620" h="4653" extrusionOk="0">
                  <a:moveTo>
                    <a:pt x="1562" y="0"/>
                  </a:moveTo>
                  <a:cubicBezTo>
                    <a:pt x="1416" y="0"/>
                    <a:pt x="1270" y="24"/>
                    <a:pt x="1131" y="69"/>
                  </a:cubicBezTo>
                  <a:cubicBezTo>
                    <a:pt x="452" y="307"/>
                    <a:pt x="48" y="1033"/>
                    <a:pt x="12" y="1735"/>
                  </a:cubicBezTo>
                  <a:cubicBezTo>
                    <a:pt x="0" y="2331"/>
                    <a:pt x="238" y="2950"/>
                    <a:pt x="655" y="3402"/>
                  </a:cubicBezTo>
                  <a:cubicBezTo>
                    <a:pt x="881" y="3557"/>
                    <a:pt x="1072" y="3724"/>
                    <a:pt x="1238" y="3890"/>
                  </a:cubicBezTo>
                  <a:cubicBezTo>
                    <a:pt x="1465" y="4129"/>
                    <a:pt x="1667" y="4379"/>
                    <a:pt x="1846" y="4652"/>
                  </a:cubicBezTo>
                  <a:cubicBezTo>
                    <a:pt x="1798" y="4498"/>
                    <a:pt x="1774" y="4343"/>
                    <a:pt x="1762" y="4188"/>
                  </a:cubicBezTo>
                  <a:cubicBezTo>
                    <a:pt x="1703" y="3831"/>
                    <a:pt x="1715" y="3450"/>
                    <a:pt x="1774" y="3093"/>
                  </a:cubicBezTo>
                  <a:cubicBezTo>
                    <a:pt x="1834" y="2712"/>
                    <a:pt x="1953" y="2355"/>
                    <a:pt x="2131" y="2033"/>
                  </a:cubicBezTo>
                  <a:cubicBezTo>
                    <a:pt x="2310" y="1700"/>
                    <a:pt x="2560" y="1402"/>
                    <a:pt x="2596" y="1021"/>
                  </a:cubicBezTo>
                  <a:cubicBezTo>
                    <a:pt x="2619" y="676"/>
                    <a:pt x="2429" y="331"/>
                    <a:pt x="2143" y="152"/>
                  </a:cubicBezTo>
                  <a:cubicBezTo>
                    <a:pt x="1969" y="48"/>
                    <a:pt x="1767" y="0"/>
                    <a:pt x="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9"/>
            <p:cNvSpPr/>
            <p:nvPr/>
          </p:nvSpPr>
          <p:spPr>
            <a:xfrm>
              <a:off x="5112318" y="3049139"/>
              <a:ext cx="529728" cy="983835"/>
            </a:xfrm>
            <a:custGeom>
              <a:avLst/>
              <a:gdLst/>
              <a:ahLst/>
              <a:cxnLst/>
              <a:rect l="l" t="t" r="r" b="b"/>
              <a:pathLst>
                <a:path w="5597" h="10395" extrusionOk="0">
                  <a:moveTo>
                    <a:pt x="4632" y="0"/>
                  </a:moveTo>
                  <a:cubicBezTo>
                    <a:pt x="3894" y="881"/>
                    <a:pt x="3418" y="1988"/>
                    <a:pt x="3299" y="3131"/>
                  </a:cubicBezTo>
                  <a:cubicBezTo>
                    <a:pt x="3275" y="3477"/>
                    <a:pt x="3263" y="3810"/>
                    <a:pt x="3287" y="4155"/>
                  </a:cubicBezTo>
                  <a:cubicBezTo>
                    <a:pt x="3299" y="4203"/>
                    <a:pt x="3287" y="4215"/>
                    <a:pt x="3275" y="4251"/>
                  </a:cubicBezTo>
                  <a:cubicBezTo>
                    <a:pt x="3454" y="4751"/>
                    <a:pt x="3525" y="5286"/>
                    <a:pt x="3513" y="5846"/>
                  </a:cubicBezTo>
                  <a:cubicBezTo>
                    <a:pt x="3465" y="7084"/>
                    <a:pt x="2918" y="8275"/>
                    <a:pt x="2025" y="9132"/>
                  </a:cubicBezTo>
                  <a:cubicBezTo>
                    <a:pt x="1489" y="9632"/>
                    <a:pt x="834" y="10025"/>
                    <a:pt x="167" y="10323"/>
                  </a:cubicBezTo>
                  <a:cubicBezTo>
                    <a:pt x="108" y="10347"/>
                    <a:pt x="60" y="10382"/>
                    <a:pt x="1" y="10394"/>
                  </a:cubicBezTo>
                  <a:lnTo>
                    <a:pt x="48" y="10394"/>
                  </a:lnTo>
                  <a:cubicBezTo>
                    <a:pt x="298" y="10311"/>
                    <a:pt x="548" y="10204"/>
                    <a:pt x="787" y="10097"/>
                  </a:cubicBezTo>
                  <a:cubicBezTo>
                    <a:pt x="1691" y="9680"/>
                    <a:pt x="2549" y="9144"/>
                    <a:pt x="3275" y="8465"/>
                  </a:cubicBezTo>
                  <a:cubicBezTo>
                    <a:pt x="3275" y="8442"/>
                    <a:pt x="3287" y="8418"/>
                    <a:pt x="3323" y="8418"/>
                  </a:cubicBezTo>
                  <a:lnTo>
                    <a:pt x="3406" y="8323"/>
                  </a:lnTo>
                  <a:cubicBezTo>
                    <a:pt x="4716" y="7013"/>
                    <a:pt x="5597" y="5215"/>
                    <a:pt x="5501" y="3322"/>
                  </a:cubicBezTo>
                  <a:cubicBezTo>
                    <a:pt x="5442" y="2179"/>
                    <a:pt x="5085" y="1060"/>
                    <a:pt x="4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9"/>
            <p:cNvSpPr/>
            <p:nvPr/>
          </p:nvSpPr>
          <p:spPr>
            <a:xfrm>
              <a:off x="5640822" y="3260768"/>
              <a:ext cx="288573" cy="294346"/>
            </a:xfrm>
            <a:custGeom>
              <a:avLst/>
              <a:gdLst/>
              <a:ahLst/>
              <a:cxnLst/>
              <a:rect l="l" t="t" r="r" b="b"/>
              <a:pathLst>
                <a:path w="3049" h="3110" extrusionOk="0">
                  <a:moveTo>
                    <a:pt x="1097" y="0"/>
                  </a:moveTo>
                  <a:cubicBezTo>
                    <a:pt x="1017" y="0"/>
                    <a:pt x="938" y="5"/>
                    <a:pt x="858" y="14"/>
                  </a:cubicBezTo>
                  <a:cubicBezTo>
                    <a:pt x="596" y="62"/>
                    <a:pt x="334" y="217"/>
                    <a:pt x="156" y="419"/>
                  </a:cubicBezTo>
                  <a:cubicBezTo>
                    <a:pt x="144" y="419"/>
                    <a:pt x="144" y="431"/>
                    <a:pt x="132" y="431"/>
                  </a:cubicBezTo>
                  <a:cubicBezTo>
                    <a:pt x="144" y="538"/>
                    <a:pt x="144" y="633"/>
                    <a:pt x="156" y="729"/>
                  </a:cubicBezTo>
                  <a:cubicBezTo>
                    <a:pt x="203" y="1288"/>
                    <a:pt x="179" y="1836"/>
                    <a:pt x="84" y="2384"/>
                  </a:cubicBezTo>
                  <a:cubicBezTo>
                    <a:pt x="179" y="2205"/>
                    <a:pt x="275" y="2038"/>
                    <a:pt x="394" y="1896"/>
                  </a:cubicBezTo>
                  <a:cubicBezTo>
                    <a:pt x="596" y="1657"/>
                    <a:pt x="810" y="1467"/>
                    <a:pt x="1084" y="1324"/>
                  </a:cubicBezTo>
                  <a:cubicBezTo>
                    <a:pt x="1215" y="1253"/>
                    <a:pt x="1346" y="1205"/>
                    <a:pt x="1501" y="1181"/>
                  </a:cubicBezTo>
                  <a:cubicBezTo>
                    <a:pt x="1572" y="1169"/>
                    <a:pt x="1644" y="1169"/>
                    <a:pt x="1727" y="1169"/>
                  </a:cubicBezTo>
                  <a:cubicBezTo>
                    <a:pt x="1810" y="1181"/>
                    <a:pt x="1870" y="1193"/>
                    <a:pt x="1941" y="1241"/>
                  </a:cubicBezTo>
                  <a:cubicBezTo>
                    <a:pt x="1989" y="1264"/>
                    <a:pt x="2001" y="1360"/>
                    <a:pt x="1941" y="1372"/>
                  </a:cubicBezTo>
                  <a:cubicBezTo>
                    <a:pt x="1882" y="1407"/>
                    <a:pt x="1822" y="1419"/>
                    <a:pt x="1751" y="1431"/>
                  </a:cubicBezTo>
                  <a:lnTo>
                    <a:pt x="1572" y="1479"/>
                  </a:lnTo>
                  <a:cubicBezTo>
                    <a:pt x="1453" y="1503"/>
                    <a:pt x="1322" y="1550"/>
                    <a:pt x="1203" y="1610"/>
                  </a:cubicBezTo>
                  <a:cubicBezTo>
                    <a:pt x="941" y="1729"/>
                    <a:pt x="739" y="1907"/>
                    <a:pt x="572" y="2122"/>
                  </a:cubicBezTo>
                  <a:cubicBezTo>
                    <a:pt x="334" y="2419"/>
                    <a:pt x="144" y="2753"/>
                    <a:pt x="1" y="3110"/>
                  </a:cubicBezTo>
                  <a:cubicBezTo>
                    <a:pt x="25" y="3098"/>
                    <a:pt x="72" y="3074"/>
                    <a:pt x="96" y="3050"/>
                  </a:cubicBezTo>
                  <a:cubicBezTo>
                    <a:pt x="322" y="2931"/>
                    <a:pt x="572" y="2848"/>
                    <a:pt x="834" y="2777"/>
                  </a:cubicBezTo>
                  <a:cubicBezTo>
                    <a:pt x="1370" y="2610"/>
                    <a:pt x="1965" y="2503"/>
                    <a:pt x="2418" y="2146"/>
                  </a:cubicBezTo>
                  <a:cubicBezTo>
                    <a:pt x="2763" y="1884"/>
                    <a:pt x="3049" y="1419"/>
                    <a:pt x="2918" y="979"/>
                  </a:cubicBezTo>
                  <a:cubicBezTo>
                    <a:pt x="2751" y="479"/>
                    <a:pt x="2227" y="205"/>
                    <a:pt x="1739" y="86"/>
                  </a:cubicBezTo>
                  <a:cubicBezTo>
                    <a:pt x="1530" y="33"/>
                    <a:pt x="1314" y="0"/>
                    <a:pt x="1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9"/>
            <p:cNvSpPr/>
            <p:nvPr/>
          </p:nvSpPr>
          <p:spPr>
            <a:xfrm>
              <a:off x="5818851" y="3489717"/>
              <a:ext cx="323497" cy="450794"/>
            </a:xfrm>
            <a:custGeom>
              <a:avLst/>
              <a:gdLst/>
              <a:ahLst/>
              <a:cxnLst/>
              <a:rect l="l" t="t" r="r" b="b"/>
              <a:pathLst>
                <a:path w="3418" h="4763" extrusionOk="0">
                  <a:moveTo>
                    <a:pt x="572" y="0"/>
                  </a:moveTo>
                  <a:cubicBezTo>
                    <a:pt x="406" y="119"/>
                    <a:pt x="191" y="215"/>
                    <a:pt x="1" y="298"/>
                  </a:cubicBezTo>
                  <a:cubicBezTo>
                    <a:pt x="108" y="298"/>
                    <a:pt x="215" y="298"/>
                    <a:pt x="310" y="310"/>
                  </a:cubicBezTo>
                  <a:cubicBezTo>
                    <a:pt x="549" y="334"/>
                    <a:pt x="799" y="381"/>
                    <a:pt x="1013" y="453"/>
                  </a:cubicBezTo>
                  <a:cubicBezTo>
                    <a:pt x="1453" y="608"/>
                    <a:pt x="1823" y="917"/>
                    <a:pt x="2013" y="1346"/>
                  </a:cubicBezTo>
                  <a:cubicBezTo>
                    <a:pt x="2204" y="1786"/>
                    <a:pt x="2096" y="2239"/>
                    <a:pt x="1834" y="2620"/>
                  </a:cubicBezTo>
                  <a:cubicBezTo>
                    <a:pt x="1549" y="3013"/>
                    <a:pt x="1132" y="3251"/>
                    <a:pt x="811" y="3608"/>
                  </a:cubicBezTo>
                  <a:cubicBezTo>
                    <a:pt x="799" y="3644"/>
                    <a:pt x="775" y="3656"/>
                    <a:pt x="763" y="3668"/>
                  </a:cubicBezTo>
                  <a:lnTo>
                    <a:pt x="715" y="3715"/>
                  </a:lnTo>
                  <a:cubicBezTo>
                    <a:pt x="584" y="3882"/>
                    <a:pt x="477" y="4060"/>
                    <a:pt x="453" y="4287"/>
                  </a:cubicBezTo>
                  <a:cubicBezTo>
                    <a:pt x="441" y="4406"/>
                    <a:pt x="441" y="4525"/>
                    <a:pt x="465" y="4644"/>
                  </a:cubicBezTo>
                  <a:cubicBezTo>
                    <a:pt x="477" y="4668"/>
                    <a:pt x="501" y="4715"/>
                    <a:pt x="513" y="4763"/>
                  </a:cubicBezTo>
                  <a:cubicBezTo>
                    <a:pt x="525" y="4739"/>
                    <a:pt x="537" y="4727"/>
                    <a:pt x="572" y="4715"/>
                  </a:cubicBezTo>
                  <a:cubicBezTo>
                    <a:pt x="1584" y="4418"/>
                    <a:pt x="2787" y="4049"/>
                    <a:pt x="3216" y="2977"/>
                  </a:cubicBezTo>
                  <a:cubicBezTo>
                    <a:pt x="3418" y="2501"/>
                    <a:pt x="3358" y="1989"/>
                    <a:pt x="3132" y="1548"/>
                  </a:cubicBezTo>
                  <a:cubicBezTo>
                    <a:pt x="2906" y="1084"/>
                    <a:pt x="2513" y="727"/>
                    <a:pt x="2085" y="489"/>
                  </a:cubicBezTo>
                  <a:cubicBezTo>
                    <a:pt x="1834" y="358"/>
                    <a:pt x="1584" y="250"/>
                    <a:pt x="1311" y="179"/>
                  </a:cubicBezTo>
                  <a:cubicBezTo>
                    <a:pt x="1072" y="96"/>
                    <a:pt x="822" y="60"/>
                    <a:pt x="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9"/>
            <p:cNvSpPr/>
            <p:nvPr/>
          </p:nvSpPr>
          <p:spPr>
            <a:xfrm>
              <a:off x="6088214" y="3367623"/>
              <a:ext cx="371955" cy="360030"/>
            </a:xfrm>
            <a:custGeom>
              <a:avLst/>
              <a:gdLst/>
              <a:ahLst/>
              <a:cxnLst/>
              <a:rect l="l" t="t" r="r" b="b"/>
              <a:pathLst>
                <a:path w="3930" h="3804" extrusionOk="0">
                  <a:moveTo>
                    <a:pt x="2060" y="0"/>
                  </a:moveTo>
                  <a:cubicBezTo>
                    <a:pt x="1985" y="0"/>
                    <a:pt x="1909" y="6"/>
                    <a:pt x="1834" y="16"/>
                  </a:cubicBezTo>
                  <a:cubicBezTo>
                    <a:pt x="1584" y="64"/>
                    <a:pt x="1167" y="231"/>
                    <a:pt x="1286" y="576"/>
                  </a:cubicBezTo>
                  <a:cubicBezTo>
                    <a:pt x="1358" y="767"/>
                    <a:pt x="1525" y="933"/>
                    <a:pt x="1655" y="1076"/>
                  </a:cubicBezTo>
                  <a:cubicBezTo>
                    <a:pt x="1798" y="1243"/>
                    <a:pt x="1953" y="1398"/>
                    <a:pt x="2072" y="1588"/>
                  </a:cubicBezTo>
                  <a:cubicBezTo>
                    <a:pt x="2156" y="1505"/>
                    <a:pt x="2239" y="1398"/>
                    <a:pt x="2263" y="1290"/>
                  </a:cubicBezTo>
                  <a:cubicBezTo>
                    <a:pt x="2322" y="1040"/>
                    <a:pt x="2156" y="767"/>
                    <a:pt x="1906" y="695"/>
                  </a:cubicBezTo>
                  <a:cubicBezTo>
                    <a:pt x="1846" y="671"/>
                    <a:pt x="1822" y="576"/>
                    <a:pt x="1894" y="552"/>
                  </a:cubicBezTo>
                  <a:cubicBezTo>
                    <a:pt x="1935" y="541"/>
                    <a:pt x="1975" y="536"/>
                    <a:pt x="2014" y="536"/>
                  </a:cubicBezTo>
                  <a:cubicBezTo>
                    <a:pt x="2272" y="536"/>
                    <a:pt x="2486" y="758"/>
                    <a:pt x="2548" y="1017"/>
                  </a:cubicBezTo>
                  <a:cubicBezTo>
                    <a:pt x="2620" y="1338"/>
                    <a:pt x="2441" y="1683"/>
                    <a:pt x="2179" y="1886"/>
                  </a:cubicBezTo>
                  <a:cubicBezTo>
                    <a:pt x="1834" y="2136"/>
                    <a:pt x="1405" y="2160"/>
                    <a:pt x="1001" y="2160"/>
                  </a:cubicBezTo>
                  <a:cubicBezTo>
                    <a:pt x="655" y="2160"/>
                    <a:pt x="334" y="2124"/>
                    <a:pt x="1" y="2029"/>
                  </a:cubicBezTo>
                  <a:lnTo>
                    <a:pt x="1" y="2029"/>
                  </a:lnTo>
                  <a:cubicBezTo>
                    <a:pt x="167" y="2195"/>
                    <a:pt x="310" y="2374"/>
                    <a:pt x="429" y="2576"/>
                  </a:cubicBezTo>
                  <a:cubicBezTo>
                    <a:pt x="596" y="2874"/>
                    <a:pt x="715" y="3219"/>
                    <a:pt x="727" y="3564"/>
                  </a:cubicBezTo>
                  <a:cubicBezTo>
                    <a:pt x="727" y="3576"/>
                    <a:pt x="751" y="3576"/>
                    <a:pt x="763" y="3576"/>
                  </a:cubicBezTo>
                  <a:cubicBezTo>
                    <a:pt x="1074" y="3729"/>
                    <a:pt x="1410" y="3804"/>
                    <a:pt x="1745" y="3804"/>
                  </a:cubicBezTo>
                  <a:cubicBezTo>
                    <a:pt x="2038" y="3804"/>
                    <a:pt x="2331" y="3747"/>
                    <a:pt x="2608" y="3636"/>
                  </a:cubicBezTo>
                  <a:cubicBezTo>
                    <a:pt x="3191" y="3398"/>
                    <a:pt x="3620" y="2910"/>
                    <a:pt x="3763" y="2291"/>
                  </a:cubicBezTo>
                  <a:cubicBezTo>
                    <a:pt x="3930" y="1695"/>
                    <a:pt x="3822" y="1076"/>
                    <a:pt x="3406" y="612"/>
                  </a:cubicBezTo>
                  <a:cubicBezTo>
                    <a:pt x="3074" y="238"/>
                    <a:pt x="2570" y="0"/>
                    <a:pt x="2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9"/>
            <p:cNvSpPr/>
            <p:nvPr/>
          </p:nvSpPr>
          <p:spPr>
            <a:xfrm>
              <a:off x="6138944" y="3552846"/>
              <a:ext cx="552254" cy="372239"/>
            </a:xfrm>
            <a:custGeom>
              <a:avLst/>
              <a:gdLst/>
              <a:ahLst/>
              <a:cxnLst/>
              <a:rect l="l" t="t" r="r" b="b"/>
              <a:pathLst>
                <a:path w="5835" h="3933" extrusionOk="0">
                  <a:moveTo>
                    <a:pt x="3536" y="0"/>
                  </a:moveTo>
                  <a:lnTo>
                    <a:pt x="3536" y="60"/>
                  </a:lnTo>
                  <a:cubicBezTo>
                    <a:pt x="3477" y="762"/>
                    <a:pt x="3084" y="1429"/>
                    <a:pt x="2465" y="1786"/>
                  </a:cubicBezTo>
                  <a:cubicBezTo>
                    <a:pt x="2441" y="1798"/>
                    <a:pt x="2393" y="1834"/>
                    <a:pt x="2370" y="1846"/>
                  </a:cubicBezTo>
                  <a:cubicBezTo>
                    <a:pt x="2548" y="1846"/>
                    <a:pt x="2739" y="1834"/>
                    <a:pt x="2917" y="1798"/>
                  </a:cubicBezTo>
                  <a:cubicBezTo>
                    <a:pt x="3096" y="1774"/>
                    <a:pt x="3286" y="1727"/>
                    <a:pt x="3453" y="1631"/>
                  </a:cubicBezTo>
                  <a:cubicBezTo>
                    <a:pt x="3525" y="1596"/>
                    <a:pt x="3620" y="1548"/>
                    <a:pt x="3691" y="1488"/>
                  </a:cubicBezTo>
                  <a:cubicBezTo>
                    <a:pt x="3763" y="1441"/>
                    <a:pt x="3834" y="1369"/>
                    <a:pt x="3929" y="1334"/>
                  </a:cubicBezTo>
                  <a:cubicBezTo>
                    <a:pt x="3940" y="1329"/>
                    <a:pt x="3951" y="1327"/>
                    <a:pt x="3961" y="1327"/>
                  </a:cubicBezTo>
                  <a:cubicBezTo>
                    <a:pt x="4008" y="1327"/>
                    <a:pt x="4046" y="1368"/>
                    <a:pt x="4037" y="1417"/>
                  </a:cubicBezTo>
                  <a:cubicBezTo>
                    <a:pt x="3989" y="1607"/>
                    <a:pt x="3775" y="1738"/>
                    <a:pt x="3620" y="1834"/>
                  </a:cubicBezTo>
                  <a:cubicBezTo>
                    <a:pt x="3417" y="1917"/>
                    <a:pt x="3227" y="1988"/>
                    <a:pt x="3024" y="2024"/>
                  </a:cubicBezTo>
                  <a:cubicBezTo>
                    <a:pt x="2865" y="2041"/>
                    <a:pt x="2705" y="2058"/>
                    <a:pt x="2545" y="2058"/>
                  </a:cubicBezTo>
                  <a:cubicBezTo>
                    <a:pt x="2478" y="2058"/>
                    <a:pt x="2412" y="2055"/>
                    <a:pt x="2346" y="2048"/>
                  </a:cubicBezTo>
                  <a:cubicBezTo>
                    <a:pt x="2251" y="2048"/>
                    <a:pt x="2132" y="2036"/>
                    <a:pt x="2012" y="2024"/>
                  </a:cubicBezTo>
                  <a:cubicBezTo>
                    <a:pt x="1977" y="2024"/>
                    <a:pt x="1953" y="2012"/>
                    <a:pt x="1917" y="2012"/>
                  </a:cubicBezTo>
                  <a:cubicBezTo>
                    <a:pt x="1693" y="2074"/>
                    <a:pt x="1457" y="2106"/>
                    <a:pt x="1219" y="2106"/>
                  </a:cubicBezTo>
                  <a:cubicBezTo>
                    <a:pt x="865" y="2106"/>
                    <a:pt x="507" y="2036"/>
                    <a:pt x="179" y="1893"/>
                  </a:cubicBezTo>
                  <a:cubicBezTo>
                    <a:pt x="167" y="1977"/>
                    <a:pt x="167" y="2072"/>
                    <a:pt x="131" y="2155"/>
                  </a:cubicBezTo>
                  <a:cubicBezTo>
                    <a:pt x="107" y="2274"/>
                    <a:pt x="60" y="2393"/>
                    <a:pt x="0" y="2512"/>
                  </a:cubicBezTo>
                  <a:cubicBezTo>
                    <a:pt x="60" y="2548"/>
                    <a:pt x="119" y="2608"/>
                    <a:pt x="72" y="2679"/>
                  </a:cubicBezTo>
                  <a:cubicBezTo>
                    <a:pt x="143" y="2727"/>
                    <a:pt x="238" y="2786"/>
                    <a:pt x="310" y="2822"/>
                  </a:cubicBezTo>
                  <a:cubicBezTo>
                    <a:pt x="477" y="2929"/>
                    <a:pt x="619" y="3024"/>
                    <a:pt x="786" y="3108"/>
                  </a:cubicBezTo>
                  <a:cubicBezTo>
                    <a:pt x="1096" y="3286"/>
                    <a:pt x="1429" y="3465"/>
                    <a:pt x="1774" y="3596"/>
                  </a:cubicBezTo>
                  <a:cubicBezTo>
                    <a:pt x="2265" y="3806"/>
                    <a:pt x="2788" y="3933"/>
                    <a:pt x="3314" y="3933"/>
                  </a:cubicBezTo>
                  <a:cubicBezTo>
                    <a:pt x="3503" y="3933"/>
                    <a:pt x="3693" y="3916"/>
                    <a:pt x="3882" y="3882"/>
                  </a:cubicBezTo>
                  <a:cubicBezTo>
                    <a:pt x="4537" y="3763"/>
                    <a:pt x="5156" y="3382"/>
                    <a:pt x="5477" y="2786"/>
                  </a:cubicBezTo>
                  <a:cubicBezTo>
                    <a:pt x="5811" y="2203"/>
                    <a:pt x="5834" y="1477"/>
                    <a:pt x="5477" y="893"/>
                  </a:cubicBezTo>
                  <a:cubicBezTo>
                    <a:pt x="5176" y="362"/>
                    <a:pt x="4614" y="50"/>
                    <a:pt x="4024" y="50"/>
                  </a:cubicBezTo>
                  <a:cubicBezTo>
                    <a:pt x="3914" y="50"/>
                    <a:pt x="3802" y="61"/>
                    <a:pt x="3691" y="83"/>
                  </a:cubicBezTo>
                  <a:cubicBezTo>
                    <a:pt x="3678" y="88"/>
                    <a:pt x="3666" y="90"/>
                    <a:pt x="3654" y="90"/>
                  </a:cubicBezTo>
                  <a:cubicBezTo>
                    <a:pt x="3599" y="90"/>
                    <a:pt x="3556" y="49"/>
                    <a:pt x="3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9"/>
            <p:cNvSpPr/>
            <p:nvPr/>
          </p:nvSpPr>
          <p:spPr>
            <a:xfrm>
              <a:off x="2830400" y="700025"/>
              <a:ext cx="3890004" cy="3466562"/>
            </a:xfrm>
            <a:custGeom>
              <a:avLst/>
              <a:gdLst/>
              <a:ahLst/>
              <a:cxnLst/>
              <a:rect l="l" t="t" r="r" b="b"/>
              <a:pathLst>
                <a:path w="41101" h="36627" extrusionOk="0">
                  <a:moveTo>
                    <a:pt x="4584" y="424"/>
                  </a:moveTo>
                  <a:cubicBezTo>
                    <a:pt x="4882" y="519"/>
                    <a:pt x="5144" y="758"/>
                    <a:pt x="5311" y="1055"/>
                  </a:cubicBezTo>
                  <a:cubicBezTo>
                    <a:pt x="5477" y="1341"/>
                    <a:pt x="5525" y="1674"/>
                    <a:pt x="5489" y="1996"/>
                  </a:cubicBezTo>
                  <a:cubicBezTo>
                    <a:pt x="5477" y="2341"/>
                    <a:pt x="5346" y="2651"/>
                    <a:pt x="5192" y="2960"/>
                  </a:cubicBezTo>
                  <a:lnTo>
                    <a:pt x="5192" y="2984"/>
                  </a:lnTo>
                  <a:cubicBezTo>
                    <a:pt x="4644" y="3294"/>
                    <a:pt x="4192" y="3817"/>
                    <a:pt x="3989" y="4413"/>
                  </a:cubicBezTo>
                  <a:cubicBezTo>
                    <a:pt x="3894" y="4675"/>
                    <a:pt x="3834" y="4972"/>
                    <a:pt x="3834" y="5270"/>
                  </a:cubicBezTo>
                  <a:cubicBezTo>
                    <a:pt x="3739" y="4437"/>
                    <a:pt x="3739" y="3591"/>
                    <a:pt x="3858" y="2758"/>
                  </a:cubicBezTo>
                  <a:cubicBezTo>
                    <a:pt x="3918" y="2341"/>
                    <a:pt x="4001" y="1936"/>
                    <a:pt x="4132" y="1555"/>
                  </a:cubicBezTo>
                  <a:cubicBezTo>
                    <a:pt x="4251" y="1162"/>
                    <a:pt x="4418" y="793"/>
                    <a:pt x="4584" y="424"/>
                  </a:cubicBezTo>
                  <a:close/>
                  <a:moveTo>
                    <a:pt x="6085" y="2960"/>
                  </a:moveTo>
                  <a:lnTo>
                    <a:pt x="6085" y="2960"/>
                  </a:lnTo>
                  <a:cubicBezTo>
                    <a:pt x="6037" y="3008"/>
                    <a:pt x="6001" y="3055"/>
                    <a:pt x="5966" y="3103"/>
                  </a:cubicBezTo>
                  <a:cubicBezTo>
                    <a:pt x="5882" y="3198"/>
                    <a:pt x="5787" y="3317"/>
                    <a:pt x="5716" y="3436"/>
                  </a:cubicBezTo>
                  <a:cubicBezTo>
                    <a:pt x="5442" y="3889"/>
                    <a:pt x="5299" y="4413"/>
                    <a:pt x="5227" y="4913"/>
                  </a:cubicBezTo>
                  <a:cubicBezTo>
                    <a:pt x="5180" y="5199"/>
                    <a:pt x="5168" y="5496"/>
                    <a:pt x="5168" y="5770"/>
                  </a:cubicBezTo>
                  <a:cubicBezTo>
                    <a:pt x="5168" y="6032"/>
                    <a:pt x="5144" y="6294"/>
                    <a:pt x="5180" y="6556"/>
                  </a:cubicBezTo>
                  <a:cubicBezTo>
                    <a:pt x="5007" y="6506"/>
                    <a:pt x="4830" y="6486"/>
                    <a:pt x="4659" y="6486"/>
                  </a:cubicBezTo>
                  <a:cubicBezTo>
                    <a:pt x="4547" y="6486"/>
                    <a:pt x="4438" y="6494"/>
                    <a:pt x="4334" y="6508"/>
                  </a:cubicBezTo>
                  <a:cubicBezTo>
                    <a:pt x="4049" y="5758"/>
                    <a:pt x="4001" y="4949"/>
                    <a:pt x="4394" y="4210"/>
                  </a:cubicBezTo>
                  <a:cubicBezTo>
                    <a:pt x="4704" y="3579"/>
                    <a:pt x="5370" y="3067"/>
                    <a:pt x="6085" y="2960"/>
                  </a:cubicBezTo>
                  <a:close/>
                  <a:moveTo>
                    <a:pt x="4001" y="6234"/>
                  </a:moveTo>
                  <a:lnTo>
                    <a:pt x="4001" y="6234"/>
                  </a:lnTo>
                  <a:cubicBezTo>
                    <a:pt x="4061" y="6342"/>
                    <a:pt x="4108" y="6449"/>
                    <a:pt x="4168" y="6532"/>
                  </a:cubicBezTo>
                  <a:cubicBezTo>
                    <a:pt x="4132" y="6532"/>
                    <a:pt x="4108" y="6556"/>
                    <a:pt x="4072" y="6568"/>
                  </a:cubicBezTo>
                  <a:cubicBezTo>
                    <a:pt x="4061" y="6461"/>
                    <a:pt x="4037" y="6342"/>
                    <a:pt x="4001" y="6234"/>
                  </a:cubicBezTo>
                  <a:close/>
                  <a:moveTo>
                    <a:pt x="4187" y="350"/>
                  </a:moveTo>
                  <a:cubicBezTo>
                    <a:pt x="4236" y="350"/>
                    <a:pt x="4285" y="355"/>
                    <a:pt x="4334" y="365"/>
                  </a:cubicBezTo>
                  <a:cubicBezTo>
                    <a:pt x="4132" y="758"/>
                    <a:pt x="3989" y="1198"/>
                    <a:pt x="3870" y="1627"/>
                  </a:cubicBezTo>
                  <a:cubicBezTo>
                    <a:pt x="3644" y="2460"/>
                    <a:pt x="3525" y="3317"/>
                    <a:pt x="3537" y="4175"/>
                  </a:cubicBezTo>
                  <a:cubicBezTo>
                    <a:pt x="3537" y="4603"/>
                    <a:pt x="3584" y="5020"/>
                    <a:pt x="3644" y="5437"/>
                  </a:cubicBezTo>
                  <a:cubicBezTo>
                    <a:pt x="3703" y="5818"/>
                    <a:pt x="3775" y="6223"/>
                    <a:pt x="3942" y="6580"/>
                  </a:cubicBezTo>
                  <a:cubicBezTo>
                    <a:pt x="3834" y="6615"/>
                    <a:pt x="3751" y="6639"/>
                    <a:pt x="3644" y="6687"/>
                  </a:cubicBezTo>
                  <a:cubicBezTo>
                    <a:pt x="3584" y="6508"/>
                    <a:pt x="3501" y="6330"/>
                    <a:pt x="3418" y="6151"/>
                  </a:cubicBezTo>
                  <a:cubicBezTo>
                    <a:pt x="3334" y="5937"/>
                    <a:pt x="3239" y="5734"/>
                    <a:pt x="3168" y="5508"/>
                  </a:cubicBezTo>
                  <a:cubicBezTo>
                    <a:pt x="3025" y="5080"/>
                    <a:pt x="2906" y="4651"/>
                    <a:pt x="2810" y="4210"/>
                  </a:cubicBezTo>
                  <a:cubicBezTo>
                    <a:pt x="2668" y="3484"/>
                    <a:pt x="2572" y="2698"/>
                    <a:pt x="2691" y="1972"/>
                  </a:cubicBezTo>
                  <a:cubicBezTo>
                    <a:pt x="2799" y="1329"/>
                    <a:pt x="3144" y="674"/>
                    <a:pt x="3799" y="424"/>
                  </a:cubicBezTo>
                  <a:cubicBezTo>
                    <a:pt x="3928" y="381"/>
                    <a:pt x="4057" y="350"/>
                    <a:pt x="4187" y="350"/>
                  </a:cubicBezTo>
                  <a:close/>
                  <a:moveTo>
                    <a:pt x="2073" y="3107"/>
                  </a:moveTo>
                  <a:cubicBezTo>
                    <a:pt x="2172" y="3107"/>
                    <a:pt x="2271" y="3114"/>
                    <a:pt x="2370" y="3127"/>
                  </a:cubicBezTo>
                  <a:lnTo>
                    <a:pt x="2406" y="3127"/>
                  </a:lnTo>
                  <a:lnTo>
                    <a:pt x="2406" y="3163"/>
                  </a:lnTo>
                  <a:cubicBezTo>
                    <a:pt x="2453" y="3591"/>
                    <a:pt x="2513" y="4020"/>
                    <a:pt x="2620" y="4449"/>
                  </a:cubicBezTo>
                  <a:cubicBezTo>
                    <a:pt x="2727" y="4865"/>
                    <a:pt x="2846" y="5282"/>
                    <a:pt x="2989" y="5687"/>
                  </a:cubicBezTo>
                  <a:cubicBezTo>
                    <a:pt x="3144" y="6056"/>
                    <a:pt x="3287" y="6449"/>
                    <a:pt x="3525" y="6770"/>
                  </a:cubicBezTo>
                  <a:lnTo>
                    <a:pt x="3441" y="6818"/>
                  </a:lnTo>
                  <a:cubicBezTo>
                    <a:pt x="3358" y="6639"/>
                    <a:pt x="3251" y="6461"/>
                    <a:pt x="3156" y="6318"/>
                  </a:cubicBezTo>
                  <a:cubicBezTo>
                    <a:pt x="3001" y="6092"/>
                    <a:pt x="2846" y="5901"/>
                    <a:pt x="2668" y="5699"/>
                  </a:cubicBezTo>
                  <a:cubicBezTo>
                    <a:pt x="2334" y="5365"/>
                    <a:pt x="1977" y="5080"/>
                    <a:pt x="1560" y="4841"/>
                  </a:cubicBezTo>
                  <a:cubicBezTo>
                    <a:pt x="1370" y="4722"/>
                    <a:pt x="1144" y="4615"/>
                    <a:pt x="941" y="4544"/>
                  </a:cubicBezTo>
                  <a:cubicBezTo>
                    <a:pt x="822" y="4496"/>
                    <a:pt x="715" y="4472"/>
                    <a:pt x="596" y="4425"/>
                  </a:cubicBezTo>
                  <a:cubicBezTo>
                    <a:pt x="501" y="4389"/>
                    <a:pt x="382" y="4353"/>
                    <a:pt x="322" y="4270"/>
                  </a:cubicBezTo>
                  <a:cubicBezTo>
                    <a:pt x="251" y="4187"/>
                    <a:pt x="322" y="4079"/>
                    <a:pt x="370" y="4008"/>
                  </a:cubicBezTo>
                  <a:cubicBezTo>
                    <a:pt x="429" y="3913"/>
                    <a:pt x="501" y="3829"/>
                    <a:pt x="560" y="3758"/>
                  </a:cubicBezTo>
                  <a:cubicBezTo>
                    <a:pt x="715" y="3591"/>
                    <a:pt x="894" y="3460"/>
                    <a:pt x="1084" y="3353"/>
                  </a:cubicBezTo>
                  <a:cubicBezTo>
                    <a:pt x="1398" y="3187"/>
                    <a:pt x="1733" y="3107"/>
                    <a:pt x="2073" y="3107"/>
                  </a:cubicBezTo>
                  <a:close/>
                  <a:moveTo>
                    <a:pt x="6418" y="2936"/>
                  </a:moveTo>
                  <a:cubicBezTo>
                    <a:pt x="6489" y="2948"/>
                    <a:pt x="6549" y="2960"/>
                    <a:pt x="6609" y="3008"/>
                  </a:cubicBezTo>
                  <a:cubicBezTo>
                    <a:pt x="6751" y="3115"/>
                    <a:pt x="6787" y="3258"/>
                    <a:pt x="6728" y="3425"/>
                  </a:cubicBezTo>
                  <a:cubicBezTo>
                    <a:pt x="6656" y="3603"/>
                    <a:pt x="6537" y="3770"/>
                    <a:pt x="6442" y="3925"/>
                  </a:cubicBezTo>
                  <a:cubicBezTo>
                    <a:pt x="6358" y="4103"/>
                    <a:pt x="6263" y="4282"/>
                    <a:pt x="6192" y="4460"/>
                  </a:cubicBezTo>
                  <a:cubicBezTo>
                    <a:pt x="5894" y="5211"/>
                    <a:pt x="5858" y="5996"/>
                    <a:pt x="6037" y="6770"/>
                  </a:cubicBezTo>
                  <a:cubicBezTo>
                    <a:pt x="6037" y="6865"/>
                    <a:pt x="6061" y="6949"/>
                    <a:pt x="6085" y="7032"/>
                  </a:cubicBezTo>
                  <a:cubicBezTo>
                    <a:pt x="5858" y="6818"/>
                    <a:pt x="5596" y="6675"/>
                    <a:pt x="5299" y="6580"/>
                  </a:cubicBezTo>
                  <a:cubicBezTo>
                    <a:pt x="5311" y="6437"/>
                    <a:pt x="5299" y="6282"/>
                    <a:pt x="5299" y="6115"/>
                  </a:cubicBezTo>
                  <a:cubicBezTo>
                    <a:pt x="5299" y="5937"/>
                    <a:pt x="5299" y="5758"/>
                    <a:pt x="5311" y="5580"/>
                  </a:cubicBezTo>
                  <a:cubicBezTo>
                    <a:pt x="5323" y="5222"/>
                    <a:pt x="5370" y="4877"/>
                    <a:pt x="5466" y="4520"/>
                  </a:cubicBezTo>
                  <a:cubicBezTo>
                    <a:pt x="5537" y="4210"/>
                    <a:pt x="5668" y="3925"/>
                    <a:pt x="5835" y="3651"/>
                  </a:cubicBezTo>
                  <a:cubicBezTo>
                    <a:pt x="5906" y="3520"/>
                    <a:pt x="6001" y="3389"/>
                    <a:pt x="6097" y="3282"/>
                  </a:cubicBezTo>
                  <a:cubicBezTo>
                    <a:pt x="6144" y="3222"/>
                    <a:pt x="6204" y="3163"/>
                    <a:pt x="6263" y="3091"/>
                  </a:cubicBezTo>
                  <a:cubicBezTo>
                    <a:pt x="6323" y="3032"/>
                    <a:pt x="6382" y="3008"/>
                    <a:pt x="6418" y="2936"/>
                  </a:cubicBezTo>
                  <a:close/>
                  <a:moveTo>
                    <a:pt x="4639" y="6786"/>
                  </a:moveTo>
                  <a:cubicBezTo>
                    <a:pt x="4894" y="6786"/>
                    <a:pt x="5150" y="6831"/>
                    <a:pt x="5382" y="6925"/>
                  </a:cubicBezTo>
                  <a:cubicBezTo>
                    <a:pt x="5680" y="7044"/>
                    <a:pt x="5942" y="7246"/>
                    <a:pt x="6144" y="7485"/>
                  </a:cubicBezTo>
                  <a:cubicBezTo>
                    <a:pt x="6073" y="7461"/>
                    <a:pt x="5977" y="7425"/>
                    <a:pt x="5894" y="7401"/>
                  </a:cubicBezTo>
                  <a:cubicBezTo>
                    <a:pt x="5807" y="7379"/>
                    <a:pt x="5718" y="7369"/>
                    <a:pt x="5629" y="7369"/>
                  </a:cubicBezTo>
                  <a:cubicBezTo>
                    <a:pt x="5476" y="7369"/>
                    <a:pt x="5323" y="7400"/>
                    <a:pt x="5180" y="7461"/>
                  </a:cubicBezTo>
                  <a:cubicBezTo>
                    <a:pt x="4930" y="7568"/>
                    <a:pt x="4727" y="7758"/>
                    <a:pt x="4573" y="7961"/>
                  </a:cubicBezTo>
                  <a:cubicBezTo>
                    <a:pt x="4406" y="8175"/>
                    <a:pt x="4275" y="8413"/>
                    <a:pt x="4096" y="8604"/>
                  </a:cubicBezTo>
                  <a:cubicBezTo>
                    <a:pt x="3906" y="8806"/>
                    <a:pt x="3703" y="9009"/>
                    <a:pt x="3465" y="9151"/>
                  </a:cubicBezTo>
                  <a:cubicBezTo>
                    <a:pt x="3239" y="9282"/>
                    <a:pt x="2989" y="9390"/>
                    <a:pt x="2739" y="9425"/>
                  </a:cubicBezTo>
                  <a:cubicBezTo>
                    <a:pt x="2718" y="9427"/>
                    <a:pt x="2696" y="9427"/>
                    <a:pt x="2674" y="9427"/>
                  </a:cubicBezTo>
                  <a:cubicBezTo>
                    <a:pt x="2493" y="9427"/>
                    <a:pt x="2277" y="9379"/>
                    <a:pt x="2203" y="9199"/>
                  </a:cubicBezTo>
                  <a:cubicBezTo>
                    <a:pt x="2108" y="8961"/>
                    <a:pt x="2263" y="8651"/>
                    <a:pt x="2358" y="8437"/>
                  </a:cubicBezTo>
                  <a:cubicBezTo>
                    <a:pt x="2465" y="8199"/>
                    <a:pt x="2608" y="7973"/>
                    <a:pt x="2763" y="7770"/>
                  </a:cubicBezTo>
                  <a:cubicBezTo>
                    <a:pt x="3060" y="7366"/>
                    <a:pt x="3477" y="7044"/>
                    <a:pt x="3977" y="6889"/>
                  </a:cubicBezTo>
                  <a:cubicBezTo>
                    <a:pt x="4185" y="6822"/>
                    <a:pt x="4412" y="6786"/>
                    <a:pt x="4639" y="6786"/>
                  </a:cubicBezTo>
                  <a:close/>
                  <a:moveTo>
                    <a:pt x="5642" y="7648"/>
                  </a:moveTo>
                  <a:cubicBezTo>
                    <a:pt x="5669" y="7648"/>
                    <a:pt x="5698" y="7649"/>
                    <a:pt x="5727" y="7651"/>
                  </a:cubicBezTo>
                  <a:cubicBezTo>
                    <a:pt x="6013" y="7687"/>
                    <a:pt x="6251" y="7818"/>
                    <a:pt x="6430" y="8008"/>
                  </a:cubicBezTo>
                  <a:cubicBezTo>
                    <a:pt x="6489" y="8151"/>
                    <a:pt x="6549" y="8294"/>
                    <a:pt x="6620" y="8437"/>
                  </a:cubicBezTo>
                  <a:cubicBezTo>
                    <a:pt x="6668" y="8592"/>
                    <a:pt x="6716" y="8735"/>
                    <a:pt x="6739" y="8901"/>
                  </a:cubicBezTo>
                  <a:cubicBezTo>
                    <a:pt x="6787" y="9140"/>
                    <a:pt x="6811" y="9378"/>
                    <a:pt x="6870" y="9616"/>
                  </a:cubicBezTo>
                  <a:cubicBezTo>
                    <a:pt x="6859" y="9866"/>
                    <a:pt x="6811" y="10128"/>
                    <a:pt x="6787" y="10390"/>
                  </a:cubicBezTo>
                  <a:cubicBezTo>
                    <a:pt x="6513" y="10675"/>
                    <a:pt x="6251" y="10973"/>
                    <a:pt x="5977" y="11259"/>
                  </a:cubicBezTo>
                  <a:cubicBezTo>
                    <a:pt x="5835" y="11414"/>
                    <a:pt x="5668" y="11592"/>
                    <a:pt x="5525" y="11759"/>
                  </a:cubicBezTo>
                  <a:cubicBezTo>
                    <a:pt x="5525" y="11747"/>
                    <a:pt x="5537" y="11747"/>
                    <a:pt x="5537" y="11723"/>
                  </a:cubicBezTo>
                  <a:cubicBezTo>
                    <a:pt x="5620" y="11533"/>
                    <a:pt x="5727" y="11354"/>
                    <a:pt x="5799" y="11164"/>
                  </a:cubicBezTo>
                  <a:cubicBezTo>
                    <a:pt x="6073" y="10521"/>
                    <a:pt x="6263" y="9806"/>
                    <a:pt x="6144" y="9128"/>
                  </a:cubicBezTo>
                  <a:cubicBezTo>
                    <a:pt x="6037" y="8568"/>
                    <a:pt x="5751" y="8044"/>
                    <a:pt x="5287" y="7723"/>
                  </a:cubicBezTo>
                  <a:cubicBezTo>
                    <a:pt x="5396" y="7673"/>
                    <a:pt x="5505" y="7648"/>
                    <a:pt x="5642" y="7648"/>
                  </a:cubicBezTo>
                  <a:close/>
                  <a:moveTo>
                    <a:pt x="5085" y="7842"/>
                  </a:moveTo>
                  <a:cubicBezTo>
                    <a:pt x="5346" y="7997"/>
                    <a:pt x="5549" y="8223"/>
                    <a:pt x="5704" y="8473"/>
                  </a:cubicBezTo>
                  <a:cubicBezTo>
                    <a:pt x="6013" y="9021"/>
                    <a:pt x="6073" y="9687"/>
                    <a:pt x="5954" y="10283"/>
                  </a:cubicBezTo>
                  <a:cubicBezTo>
                    <a:pt x="5882" y="10628"/>
                    <a:pt x="5763" y="10961"/>
                    <a:pt x="5608" y="11283"/>
                  </a:cubicBezTo>
                  <a:cubicBezTo>
                    <a:pt x="5537" y="11449"/>
                    <a:pt x="5466" y="11616"/>
                    <a:pt x="5370" y="11759"/>
                  </a:cubicBezTo>
                  <a:cubicBezTo>
                    <a:pt x="5311" y="11878"/>
                    <a:pt x="5251" y="11985"/>
                    <a:pt x="5192" y="12104"/>
                  </a:cubicBezTo>
                  <a:cubicBezTo>
                    <a:pt x="5168" y="12152"/>
                    <a:pt x="5120" y="12176"/>
                    <a:pt x="5085" y="12223"/>
                  </a:cubicBezTo>
                  <a:cubicBezTo>
                    <a:pt x="5073" y="12235"/>
                    <a:pt x="5061" y="12271"/>
                    <a:pt x="5025" y="12283"/>
                  </a:cubicBezTo>
                  <a:cubicBezTo>
                    <a:pt x="5132" y="12092"/>
                    <a:pt x="5227" y="11878"/>
                    <a:pt x="5311" y="11687"/>
                  </a:cubicBezTo>
                  <a:cubicBezTo>
                    <a:pt x="5561" y="11045"/>
                    <a:pt x="5716" y="10342"/>
                    <a:pt x="5537" y="9663"/>
                  </a:cubicBezTo>
                  <a:cubicBezTo>
                    <a:pt x="5466" y="9366"/>
                    <a:pt x="5299" y="9080"/>
                    <a:pt x="5085" y="8854"/>
                  </a:cubicBezTo>
                  <a:cubicBezTo>
                    <a:pt x="4989" y="8759"/>
                    <a:pt x="4870" y="8651"/>
                    <a:pt x="4751" y="8556"/>
                  </a:cubicBezTo>
                  <a:cubicBezTo>
                    <a:pt x="4704" y="8532"/>
                    <a:pt x="4644" y="8485"/>
                    <a:pt x="4573" y="8473"/>
                  </a:cubicBezTo>
                  <a:cubicBezTo>
                    <a:pt x="4715" y="8247"/>
                    <a:pt x="4882" y="8008"/>
                    <a:pt x="5085" y="7842"/>
                  </a:cubicBezTo>
                  <a:close/>
                  <a:moveTo>
                    <a:pt x="8109" y="6968"/>
                  </a:moveTo>
                  <a:cubicBezTo>
                    <a:pt x="8263" y="6968"/>
                    <a:pt x="8415" y="7026"/>
                    <a:pt x="8561" y="7104"/>
                  </a:cubicBezTo>
                  <a:cubicBezTo>
                    <a:pt x="8990" y="7330"/>
                    <a:pt x="9335" y="7747"/>
                    <a:pt x="9537" y="8175"/>
                  </a:cubicBezTo>
                  <a:cubicBezTo>
                    <a:pt x="9752" y="8604"/>
                    <a:pt x="9835" y="9092"/>
                    <a:pt x="9764" y="9568"/>
                  </a:cubicBezTo>
                  <a:cubicBezTo>
                    <a:pt x="9728" y="9794"/>
                    <a:pt x="9668" y="10021"/>
                    <a:pt x="9585" y="10223"/>
                  </a:cubicBezTo>
                  <a:cubicBezTo>
                    <a:pt x="9478" y="10390"/>
                    <a:pt x="9371" y="10544"/>
                    <a:pt x="9299" y="10723"/>
                  </a:cubicBezTo>
                  <a:cubicBezTo>
                    <a:pt x="9037" y="10759"/>
                    <a:pt x="8752" y="10818"/>
                    <a:pt x="8478" y="10878"/>
                  </a:cubicBezTo>
                  <a:cubicBezTo>
                    <a:pt x="7752" y="11056"/>
                    <a:pt x="7037" y="11342"/>
                    <a:pt x="6370" y="11711"/>
                  </a:cubicBezTo>
                  <a:cubicBezTo>
                    <a:pt x="6037" y="11890"/>
                    <a:pt x="5727" y="12104"/>
                    <a:pt x="5418" y="12330"/>
                  </a:cubicBezTo>
                  <a:cubicBezTo>
                    <a:pt x="5263" y="12426"/>
                    <a:pt x="5120" y="12545"/>
                    <a:pt x="4989" y="12688"/>
                  </a:cubicBezTo>
                  <a:cubicBezTo>
                    <a:pt x="4954" y="12700"/>
                    <a:pt x="4942" y="12711"/>
                    <a:pt x="4930" y="12723"/>
                  </a:cubicBezTo>
                  <a:lnTo>
                    <a:pt x="4930" y="12723"/>
                  </a:lnTo>
                  <a:cubicBezTo>
                    <a:pt x="5085" y="12569"/>
                    <a:pt x="5251" y="12402"/>
                    <a:pt x="5418" y="12223"/>
                  </a:cubicBezTo>
                  <a:cubicBezTo>
                    <a:pt x="6061" y="11557"/>
                    <a:pt x="6692" y="10878"/>
                    <a:pt x="7323" y="10199"/>
                  </a:cubicBezTo>
                  <a:cubicBezTo>
                    <a:pt x="7585" y="9902"/>
                    <a:pt x="7859" y="9568"/>
                    <a:pt x="7990" y="9199"/>
                  </a:cubicBezTo>
                  <a:cubicBezTo>
                    <a:pt x="8049" y="9021"/>
                    <a:pt x="8097" y="8830"/>
                    <a:pt x="8097" y="8640"/>
                  </a:cubicBezTo>
                  <a:cubicBezTo>
                    <a:pt x="8097" y="8532"/>
                    <a:pt x="8097" y="8437"/>
                    <a:pt x="8061" y="8354"/>
                  </a:cubicBezTo>
                  <a:cubicBezTo>
                    <a:pt x="8037" y="8259"/>
                    <a:pt x="7990" y="8199"/>
                    <a:pt x="7942" y="8116"/>
                  </a:cubicBezTo>
                  <a:cubicBezTo>
                    <a:pt x="7924" y="8087"/>
                    <a:pt x="7903" y="8076"/>
                    <a:pt x="7882" y="8076"/>
                  </a:cubicBezTo>
                  <a:cubicBezTo>
                    <a:pt x="7835" y="8076"/>
                    <a:pt x="7791" y="8137"/>
                    <a:pt x="7799" y="8187"/>
                  </a:cubicBezTo>
                  <a:cubicBezTo>
                    <a:pt x="7823" y="8282"/>
                    <a:pt x="7811" y="8401"/>
                    <a:pt x="7823" y="8485"/>
                  </a:cubicBezTo>
                  <a:cubicBezTo>
                    <a:pt x="7847" y="8592"/>
                    <a:pt x="7847" y="8675"/>
                    <a:pt x="7823" y="8782"/>
                  </a:cubicBezTo>
                  <a:lnTo>
                    <a:pt x="7823" y="8794"/>
                  </a:lnTo>
                  <a:cubicBezTo>
                    <a:pt x="7799" y="8580"/>
                    <a:pt x="7752" y="8354"/>
                    <a:pt x="7704" y="8128"/>
                  </a:cubicBezTo>
                  <a:cubicBezTo>
                    <a:pt x="7668" y="7901"/>
                    <a:pt x="7609" y="7663"/>
                    <a:pt x="7632" y="7425"/>
                  </a:cubicBezTo>
                  <a:cubicBezTo>
                    <a:pt x="7644" y="7235"/>
                    <a:pt x="7740" y="7068"/>
                    <a:pt x="7930" y="6996"/>
                  </a:cubicBezTo>
                  <a:cubicBezTo>
                    <a:pt x="7990" y="6976"/>
                    <a:pt x="8050" y="6968"/>
                    <a:pt x="8109" y="6968"/>
                  </a:cubicBezTo>
                  <a:close/>
                  <a:moveTo>
                    <a:pt x="10419" y="10874"/>
                  </a:moveTo>
                  <a:cubicBezTo>
                    <a:pt x="10498" y="10874"/>
                    <a:pt x="10578" y="10875"/>
                    <a:pt x="10657" y="10878"/>
                  </a:cubicBezTo>
                  <a:cubicBezTo>
                    <a:pt x="10978" y="10902"/>
                    <a:pt x="11335" y="10937"/>
                    <a:pt x="11657" y="11045"/>
                  </a:cubicBezTo>
                  <a:cubicBezTo>
                    <a:pt x="11788" y="11092"/>
                    <a:pt x="11954" y="11164"/>
                    <a:pt x="12014" y="11295"/>
                  </a:cubicBezTo>
                  <a:cubicBezTo>
                    <a:pt x="12085" y="11437"/>
                    <a:pt x="12014" y="11580"/>
                    <a:pt x="11954" y="11699"/>
                  </a:cubicBezTo>
                  <a:cubicBezTo>
                    <a:pt x="11657" y="12295"/>
                    <a:pt x="11133" y="12723"/>
                    <a:pt x="10526" y="12985"/>
                  </a:cubicBezTo>
                  <a:cubicBezTo>
                    <a:pt x="10002" y="12545"/>
                    <a:pt x="9406" y="12235"/>
                    <a:pt x="8764" y="12068"/>
                  </a:cubicBezTo>
                  <a:cubicBezTo>
                    <a:pt x="8403" y="11977"/>
                    <a:pt x="8035" y="11935"/>
                    <a:pt x="7667" y="11935"/>
                  </a:cubicBezTo>
                  <a:cubicBezTo>
                    <a:pt x="7076" y="11935"/>
                    <a:pt x="6483" y="12044"/>
                    <a:pt x="5918" y="12235"/>
                  </a:cubicBezTo>
                  <a:cubicBezTo>
                    <a:pt x="6144" y="12092"/>
                    <a:pt x="6382" y="11949"/>
                    <a:pt x="6620" y="11830"/>
                  </a:cubicBezTo>
                  <a:cubicBezTo>
                    <a:pt x="7251" y="11521"/>
                    <a:pt x="7906" y="11271"/>
                    <a:pt x="8573" y="11104"/>
                  </a:cubicBezTo>
                  <a:cubicBezTo>
                    <a:pt x="9165" y="10956"/>
                    <a:pt x="9794" y="10874"/>
                    <a:pt x="10419" y="10874"/>
                  </a:cubicBezTo>
                  <a:close/>
                  <a:moveTo>
                    <a:pt x="11445" y="18553"/>
                  </a:moveTo>
                  <a:cubicBezTo>
                    <a:pt x="11657" y="18553"/>
                    <a:pt x="11873" y="18609"/>
                    <a:pt x="12073" y="18712"/>
                  </a:cubicBezTo>
                  <a:cubicBezTo>
                    <a:pt x="12502" y="18926"/>
                    <a:pt x="12740" y="19391"/>
                    <a:pt x="12693" y="19879"/>
                  </a:cubicBezTo>
                  <a:cubicBezTo>
                    <a:pt x="12633" y="20355"/>
                    <a:pt x="12335" y="20772"/>
                    <a:pt x="11871" y="20927"/>
                  </a:cubicBezTo>
                  <a:cubicBezTo>
                    <a:pt x="11752" y="20958"/>
                    <a:pt x="11628" y="20969"/>
                    <a:pt x="11502" y="20969"/>
                  </a:cubicBezTo>
                  <a:cubicBezTo>
                    <a:pt x="11438" y="20969"/>
                    <a:pt x="11375" y="20966"/>
                    <a:pt x="11311" y="20962"/>
                  </a:cubicBezTo>
                  <a:cubicBezTo>
                    <a:pt x="11133" y="20855"/>
                    <a:pt x="10942" y="20784"/>
                    <a:pt x="10728" y="20736"/>
                  </a:cubicBezTo>
                  <a:lnTo>
                    <a:pt x="10728" y="20701"/>
                  </a:lnTo>
                  <a:cubicBezTo>
                    <a:pt x="10728" y="20689"/>
                    <a:pt x="10728" y="20689"/>
                    <a:pt x="10716" y="20677"/>
                  </a:cubicBezTo>
                  <a:cubicBezTo>
                    <a:pt x="10704" y="20593"/>
                    <a:pt x="10669" y="20522"/>
                    <a:pt x="10621" y="20462"/>
                  </a:cubicBezTo>
                  <a:cubicBezTo>
                    <a:pt x="10561" y="20331"/>
                    <a:pt x="10490" y="20212"/>
                    <a:pt x="10407" y="20105"/>
                  </a:cubicBezTo>
                  <a:cubicBezTo>
                    <a:pt x="10371" y="20081"/>
                    <a:pt x="10359" y="20046"/>
                    <a:pt x="10323" y="20022"/>
                  </a:cubicBezTo>
                  <a:lnTo>
                    <a:pt x="10323" y="20022"/>
                  </a:lnTo>
                  <a:cubicBezTo>
                    <a:pt x="10347" y="20034"/>
                    <a:pt x="10371" y="20046"/>
                    <a:pt x="10383" y="20046"/>
                  </a:cubicBezTo>
                  <a:cubicBezTo>
                    <a:pt x="10526" y="20129"/>
                    <a:pt x="10669" y="20165"/>
                    <a:pt x="10835" y="20189"/>
                  </a:cubicBezTo>
                  <a:cubicBezTo>
                    <a:pt x="10875" y="20191"/>
                    <a:pt x="10916" y="20193"/>
                    <a:pt x="10957" y="20193"/>
                  </a:cubicBezTo>
                  <a:cubicBezTo>
                    <a:pt x="11099" y="20193"/>
                    <a:pt x="11244" y="20175"/>
                    <a:pt x="11383" y="20129"/>
                  </a:cubicBezTo>
                  <a:cubicBezTo>
                    <a:pt x="11514" y="20069"/>
                    <a:pt x="11752" y="19974"/>
                    <a:pt x="11776" y="19796"/>
                  </a:cubicBezTo>
                  <a:cubicBezTo>
                    <a:pt x="11776" y="19760"/>
                    <a:pt x="11740" y="19724"/>
                    <a:pt x="11692" y="19724"/>
                  </a:cubicBezTo>
                  <a:cubicBezTo>
                    <a:pt x="11681" y="19720"/>
                    <a:pt x="11669" y="19719"/>
                    <a:pt x="11658" y="19719"/>
                  </a:cubicBezTo>
                  <a:cubicBezTo>
                    <a:pt x="11595" y="19719"/>
                    <a:pt x="11528" y="19766"/>
                    <a:pt x="11478" y="19796"/>
                  </a:cubicBezTo>
                  <a:cubicBezTo>
                    <a:pt x="11419" y="19831"/>
                    <a:pt x="11335" y="19867"/>
                    <a:pt x="11276" y="19891"/>
                  </a:cubicBezTo>
                  <a:cubicBezTo>
                    <a:pt x="11157" y="19927"/>
                    <a:pt x="11026" y="19962"/>
                    <a:pt x="10895" y="19962"/>
                  </a:cubicBezTo>
                  <a:cubicBezTo>
                    <a:pt x="10800" y="19927"/>
                    <a:pt x="10716" y="19843"/>
                    <a:pt x="10645" y="19784"/>
                  </a:cubicBezTo>
                  <a:cubicBezTo>
                    <a:pt x="10561" y="19688"/>
                    <a:pt x="10502" y="19593"/>
                    <a:pt x="10490" y="19486"/>
                  </a:cubicBezTo>
                  <a:cubicBezTo>
                    <a:pt x="10430" y="19224"/>
                    <a:pt x="10549" y="18974"/>
                    <a:pt x="10740" y="18807"/>
                  </a:cubicBezTo>
                  <a:cubicBezTo>
                    <a:pt x="10947" y="18633"/>
                    <a:pt x="11193" y="18553"/>
                    <a:pt x="11445" y="18553"/>
                  </a:cubicBezTo>
                  <a:close/>
                  <a:moveTo>
                    <a:pt x="10103" y="20952"/>
                  </a:moveTo>
                  <a:cubicBezTo>
                    <a:pt x="10172" y="20952"/>
                    <a:pt x="10242" y="20955"/>
                    <a:pt x="10311" y="20962"/>
                  </a:cubicBezTo>
                  <a:cubicBezTo>
                    <a:pt x="10740" y="20986"/>
                    <a:pt x="11157" y="21141"/>
                    <a:pt x="11490" y="21415"/>
                  </a:cubicBezTo>
                  <a:cubicBezTo>
                    <a:pt x="11871" y="21736"/>
                    <a:pt x="12097" y="22213"/>
                    <a:pt x="12169" y="22701"/>
                  </a:cubicBezTo>
                  <a:cubicBezTo>
                    <a:pt x="12324" y="23737"/>
                    <a:pt x="11847" y="24689"/>
                    <a:pt x="11442" y="25618"/>
                  </a:cubicBezTo>
                  <a:cubicBezTo>
                    <a:pt x="11377" y="25600"/>
                    <a:pt x="11314" y="25591"/>
                    <a:pt x="11253" y="25591"/>
                  </a:cubicBezTo>
                  <a:cubicBezTo>
                    <a:pt x="11192" y="25591"/>
                    <a:pt x="11133" y="25600"/>
                    <a:pt x="11073" y="25618"/>
                  </a:cubicBezTo>
                  <a:cubicBezTo>
                    <a:pt x="11085" y="25582"/>
                    <a:pt x="11097" y="25558"/>
                    <a:pt x="11133" y="25523"/>
                  </a:cubicBezTo>
                  <a:cubicBezTo>
                    <a:pt x="11204" y="25392"/>
                    <a:pt x="11264" y="25225"/>
                    <a:pt x="11311" y="25082"/>
                  </a:cubicBezTo>
                  <a:cubicBezTo>
                    <a:pt x="11478" y="24546"/>
                    <a:pt x="11502" y="23963"/>
                    <a:pt x="11371" y="23415"/>
                  </a:cubicBezTo>
                  <a:cubicBezTo>
                    <a:pt x="11300" y="23094"/>
                    <a:pt x="11192" y="22784"/>
                    <a:pt x="10978" y="22546"/>
                  </a:cubicBezTo>
                  <a:cubicBezTo>
                    <a:pt x="10895" y="22439"/>
                    <a:pt x="10776" y="22344"/>
                    <a:pt x="10645" y="22284"/>
                  </a:cubicBezTo>
                  <a:cubicBezTo>
                    <a:pt x="10561" y="22248"/>
                    <a:pt x="10478" y="22236"/>
                    <a:pt x="10383" y="22236"/>
                  </a:cubicBezTo>
                  <a:cubicBezTo>
                    <a:pt x="10359" y="22225"/>
                    <a:pt x="10311" y="22189"/>
                    <a:pt x="10288" y="22177"/>
                  </a:cubicBezTo>
                  <a:cubicBezTo>
                    <a:pt x="10278" y="22174"/>
                    <a:pt x="10268" y="22173"/>
                    <a:pt x="10258" y="22173"/>
                  </a:cubicBezTo>
                  <a:cubicBezTo>
                    <a:pt x="10186" y="22173"/>
                    <a:pt x="10128" y="22245"/>
                    <a:pt x="10180" y="22308"/>
                  </a:cubicBezTo>
                  <a:cubicBezTo>
                    <a:pt x="10478" y="22641"/>
                    <a:pt x="10645" y="23082"/>
                    <a:pt x="10502" y="23522"/>
                  </a:cubicBezTo>
                  <a:cubicBezTo>
                    <a:pt x="10359" y="23975"/>
                    <a:pt x="9907" y="24237"/>
                    <a:pt x="9454" y="24249"/>
                  </a:cubicBezTo>
                  <a:cubicBezTo>
                    <a:pt x="9444" y="24249"/>
                    <a:pt x="9433" y="24249"/>
                    <a:pt x="9422" y="24249"/>
                  </a:cubicBezTo>
                  <a:cubicBezTo>
                    <a:pt x="8442" y="24249"/>
                    <a:pt x="7886" y="23156"/>
                    <a:pt x="8180" y="22296"/>
                  </a:cubicBezTo>
                  <a:cubicBezTo>
                    <a:pt x="8455" y="21472"/>
                    <a:pt x="9268" y="20952"/>
                    <a:pt x="10103" y="20952"/>
                  </a:cubicBezTo>
                  <a:close/>
                  <a:moveTo>
                    <a:pt x="8278" y="19290"/>
                  </a:moveTo>
                  <a:cubicBezTo>
                    <a:pt x="8552" y="19290"/>
                    <a:pt x="8827" y="19327"/>
                    <a:pt x="9097" y="19391"/>
                  </a:cubicBezTo>
                  <a:cubicBezTo>
                    <a:pt x="9395" y="19486"/>
                    <a:pt x="9657" y="19617"/>
                    <a:pt x="9907" y="19784"/>
                  </a:cubicBezTo>
                  <a:cubicBezTo>
                    <a:pt x="9930" y="19808"/>
                    <a:pt x="9954" y="19843"/>
                    <a:pt x="9966" y="19855"/>
                  </a:cubicBezTo>
                  <a:cubicBezTo>
                    <a:pt x="10002" y="19903"/>
                    <a:pt x="10049" y="19927"/>
                    <a:pt x="10073" y="19962"/>
                  </a:cubicBezTo>
                  <a:cubicBezTo>
                    <a:pt x="10145" y="20034"/>
                    <a:pt x="10204" y="20105"/>
                    <a:pt x="10264" y="20189"/>
                  </a:cubicBezTo>
                  <a:cubicBezTo>
                    <a:pt x="10288" y="20200"/>
                    <a:pt x="10288" y="20212"/>
                    <a:pt x="10299" y="20224"/>
                  </a:cubicBezTo>
                  <a:lnTo>
                    <a:pt x="10299" y="20260"/>
                  </a:lnTo>
                  <a:cubicBezTo>
                    <a:pt x="10311" y="20308"/>
                    <a:pt x="10323" y="20331"/>
                    <a:pt x="10359" y="20379"/>
                  </a:cubicBezTo>
                  <a:cubicBezTo>
                    <a:pt x="10383" y="20403"/>
                    <a:pt x="10395" y="20450"/>
                    <a:pt x="10430" y="20486"/>
                  </a:cubicBezTo>
                  <a:cubicBezTo>
                    <a:pt x="10430" y="20570"/>
                    <a:pt x="10466" y="20617"/>
                    <a:pt x="10478" y="20677"/>
                  </a:cubicBezTo>
                  <a:cubicBezTo>
                    <a:pt x="10351" y="20658"/>
                    <a:pt x="10223" y="20645"/>
                    <a:pt x="10096" y="20645"/>
                  </a:cubicBezTo>
                  <a:cubicBezTo>
                    <a:pt x="9985" y="20645"/>
                    <a:pt x="9874" y="20655"/>
                    <a:pt x="9764" y="20677"/>
                  </a:cubicBezTo>
                  <a:cubicBezTo>
                    <a:pt x="8692" y="20820"/>
                    <a:pt x="7752" y="21748"/>
                    <a:pt x="7787" y="22867"/>
                  </a:cubicBezTo>
                  <a:cubicBezTo>
                    <a:pt x="7799" y="23415"/>
                    <a:pt x="8061" y="23963"/>
                    <a:pt x="8514" y="24272"/>
                  </a:cubicBezTo>
                  <a:cubicBezTo>
                    <a:pt x="8774" y="24458"/>
                    <a:pt x="9090" y="24551"/>
                    <a:pt x="9407" y="24551"/>
                  </a:cubicBezTo>
                  <a:cubicBezTo>
                    <a:pt x="9597" y="24551"/>
                    <a:pt x="9787" y="24518"/>
                    <a:pt x="9966" y="24451"/>
                  </a:cubicBezTo>
                  <a:cubicBezTo>
                    <a:pt x="10430" y="24272"/>
                    <a:pt x="10776" y="23856"/>
                    <a:pt x="10835" y="23368"/>
                  </a:cubicBezTo>
                  <a:cubicBezTo>
                    <a:pt x="10835" y="23308"/>
                    <a:pt x="10847" y="23237"/>
                    <a:pt x="10835" y="23177"/>
                  </a:cubicBezTo>
                  <a:lnTo>
                    <a:pt x="10835" y="23177"/>
                  </a:lnTo>
                  <a:cubicBezTo>
                    <a:pt x="10919" y="23546"/>
                    <a:pt x="10907" y="23951"/>
                    <a:pt x="10764" y="24308"/>
                  </a:cubicBezTo>
                  <a:cubicBezTo>
                    <a:pt x="10538" y="24868"/>
                    <a:pt x="10049" y="25308"/>
                    <a:pt x="9478" y="25546"/>
                  </a:cubicBezTo>
                  <a:cubicBezTo>
                    <a:pt x="9079" y="25715"/>
                    <a:pt x="8645" y="25790"/>
                    <a:pt x="8209" y="25790"/>
                  </a:cubicBezTo>
                  <a:cubicBezTo>
                    <a:pt x="7968" y="25790"/>
                    <a:pt x="7727" y="25767"/>
                    <a:pt x="7490" y="25725"/>
                  </a:cubicBezTo>
                  <a:cubicBezTo>
                    <a:pt x="6870" y="25618"/>
                    <a:pt x="6275" y="25392"/>
                    <a:pt x="5823" y="24975"/>
                  </a:cubicBezTo>
                  <a:cubicBezTo>
                    <a:pt x="5585" y="24772"/>
                    <a:pt x="5382" y="24499"/>
                    <a:pt x="5263" y="24201"/>
                  </a:cubicBezTo>
                  <a:cubicBezTo>
                    <a:pt x="5251" y="24153"/>
                    <a:pt x="5227" y="24094"/>
                    <a:pt x="5204" y="24034"/>
                  </a:cubicBezTo>
                  <a:cubicBezTo>
                    <a:pt x="4930" y="22867"/>
                    <a:pt x="5073" y="21593"/>
                    <a:pt x="5799" y="20617"/>
                  </a:cubicBezTo>
                  <a:cubicBezTo>
                    <a:pt x="6287" y="19950"/>
                    <a:pt x="7037" y="19438"/>
                    <a:pt x="7871" y="19319"/>
                  </a:cubicBezTo>
                  <a:cubicBezTo>
                    <a:pt x="8006" y="19300"/>
                    <a:pt x="8142" y="19290"/>
                    <a:pt x="8278" y="19290"/>
                  </a:cubicBezTo>
                  <a:close/>
                  <a:moveTo>
                    <a:pt x="23301" y="24618"/>
                  </a:moveTo>
                  <a:cubicBezTo>
                    <a:pt x="23301" y="24856"/>
                    <a:pt x="23349" y="25094"/>
                    <a:pt x="23456" y="25320"/>
                  </a:cubicBezTo>
                  <a:cubicBezTo>
                    <a:pt x="23599" y="25618"/>
                    <a:pt x="23825" y="25868"/>
                    <a:pt x="24075" y="26058"/>
                  </a:cubicBezTo>
                  <a:cubicBezTo>
                    <a:pt x="24033" y="26055"/>
                    <a:pt x="23990" y="26054"/>
                    <a:pt x="23947" y="26054"/>
                  </a:cubicBezTo>
                  <a:cubicBezTo>
                    <a:pt x="23807" y="26054"/>
                    <a:pt x="23664" y="26070"/>
                    <a:pt x="23527" y="26106"/>
                  </a:cubicBezTo>
                  <a:cubicBezTo>
                    <a:pt x="23230" y="26046"/>
                    <a:pt x="22944" y="25868"/>
                    <a:pt x="22813" y="25582"/>
                  </a:cubicBezTo>
                  <a:cubicBezTo>
                    <a:pt x="22730" y="25392"/>
                    <a:pt x="22706" y="25165"/>
                    <a:pt x="22813" y="24975"/>
                  </a:cubicBezTo>
                  <a:cubicBezTo>
                    <a:pt x="22908" y="24808"/>
                    <a:pt x="23063" y="24677"/>
                    <a:pt x="23242" y="24641"/>
                  </a:cubicBezTo>
                  <a:cubicBezTo>
                    <a:pt x="23265" y="24641"/>
                    <a:pt x="23289" y="24630"/>
                    <a:pt x="23301" y="24618"/>
                  </a:cubicBezTo>
                  <a:close/>
                  <a:moveTo>
                    <a:pt x="23944" y="23856"/>
                  </a:moveTo>
                  <a:cubicBezTo>
                    <a:pt x="23944" y="23903"/>
                    <a:pt x="23944" y="23951"/>
                    <a:pt x="23932" y="23999"/>
                  </a:cubicBezTo>
                  <a:cubicBezTo>
                    <a:pt x="23920" y="24118"/>
                    <a:pt x="23920" y="24249"/>
                    <a:pt x="23920" y="24368"/>
                  </a:cubicBezTo>
                  <a:cubicBezTo>
                    <a:pt x="23932" y="24618"/>
                    <a:pt x="23980" y="24891"/>
                    <a:pt x="24063" y="25130"/>
                  </a:cubicBezTo>
                  <a:cubicBezTo>
                    <a:pt x="24194" y="25523"/>
                    <a:pt x="24432" y="25904"/>
                    <a:pt x="24754" y="26177"/>
                  </a:cubicBezTo>
                  <a:cubicBezTo>
                    <a:pt x="24587" y="26106"/>
                    <a:pt x="24420" y="26023"/>
                    <a:pt x="24277" y="25915"/>
                  </a:cubicBezTo>
                  <a:cubicBezTo>
                    <a:pt x="23777" y="25558"/>
                    <a:pt x="23408" y="24903"/>
                    <a:pt x="23634" y="24296"/>
                  </a:cubicBezTo>
                  <a:cubicBezTo>
                    <a:pt x="23706" y="24130"/>
                    <a:pt x="23813" y="23975"/>
                    <a:pt x="23944" y="23856"/>
                  </a:cubicBezTo>
                  <a:close/>
                  <a:moveTo>
                    <a:pt x="24897" y="23522"/>
                  </a:moveTo>
                  <a:cubicBezTo>
                    <a:pt x="24979" y="23530"/>
                    <a:pt x="25078" y="23544"/>
                    <a:pt x="25178" y="23544"/>
                  </a:cubicBezTo>
                  <a:cubicBezTo>
                    <a:pt x="25223" y="23544"/>
                    <a:pt x="25269" y="23542"/>
                    <a:pt x="25313" y="23534"/>
                  </a:cubicBezTo>
                  <a:lnTo>
                    <a:pt x="25313" y="23534"/>
                  </a:lnTo>
                  <a:cubicBezTo>
                    <a:pt x="24873" y="24010"/>
                    <a:pt x="24658" y="24689"/>
                    <a:pt x="24754" y="25332"/>
                  </a:cubicBezTo>
                  <a:cubicBezTo>
                    <a:pt x="24789" y="25689"/>
                    <a:pt x="24908" y="26034"/>
                    <a:pt x="25111" y="26332"/>
                  </a:cubicBezTo>
                  <a:cubicBezTo>
                    <a:pt x="25087" y="26332"/>
                    <a:pt x="25075" y="26320"/>
                    <a:pt x="25063" y="26296"/>
                  </a:cubicBezTo>
                  <a:cubicBezTo>
                    <a:pt x="25063" y="26285"/>
                    <a:pt x="25063" y="26285"/>
                    <a:pt x="25051" y="26273"/>
                  </a:cubicBezTo>
                  <a:cubicBezTo>
                    <a:pt x="24670" y="25939"/>
                    <a:pt x="24408" y="25546"/>
                    <a:pt x="24254" y="25058"/>
                  </a:cubicBezTo>
                  <a:cubicBezTo>
                    <a:pt x="24182" y="24820"/>
                    <a:pt x="24135" y="24582"/>
                    <a:pt x="24135" y="24356"/>
                  </a:cubicBezTo>
                  <a:cubicBezTo>
                    <a:pt x="24135" y="24237"/>
                    <a:pt x="24135" y="24118"/>
                    <a:pt x="24158" y="23999"/>
                  </a:cubicBezTo>
                  <a:cubicBezTo>
                    <a:pt x="24170" y="23939"/>
                    <a:pt x="24170" y="23856"/>
                    <a:pt x="24182" y="23796"/>
                  </a:cubicBezTo>
                  <a:cubicBezTo>
                    <a:pt x="24194" y="23760"/>
                    <a:pt x="24218" y="23725"/>
                    <a:pt x="24194" y="23677"/>
                  </a:cubicBezTo>
                  <a:cubicBezTo>
                    <a:pt x="24242" y="23653"/>
                    <a:pt x="24289" y="23641"/>
                    <a:pt x="24349" y="23618"/>
                  </a:cubicBezTo>
                  <a:cubicBezTo>
                    <a:pt x="24527" y="23558"/>
                    <a:pt x="24706" y="23534"/>
                    <a:pt x="24897" y="23522"/>
                  </a:cubicBezTo>
                  <a:close/>
                  <a:moveTo>
                    <a:pt x="2572" y="24891"/>
                  </a:moveTo>
                  <a:cubicBezTo>
                    <a:pt x="2941" y="24891"/>
                    <a:pt x="3299" y="25022"/>
                    <a:pt x="3608" y="25213"/>
                  </a:cubicBezTo>
                  <a:cubicBezTo>
                    <a:pt x="4156" y="25499"/>
                    <a:pt x="4573" y="25963"/>
                    <a:pt x="5025" y="26380"/>
                  </a:cubicBezTo>
                  <a:cubicBezTo>
                    <a:pt x="4989" y="26356"/>
                    <a:pt x="4930" y="26332"/>
                    <a:pt x="4882" y="26320"/>
                  </a:cubicBezTo>
                  <a:cubicBezTo>
                    <a:pt x="4715" y="26237"/>
                    <a:pt x="4573" y="26142"/>
                    <a:pt x="4418" y="26046"/>
                  </a:cubicBezTo>
                  <a:cubicBezTo>
                    <a:pt x="4168" y="25868"/>
                    <a:pt x="3894" y="25689"/>
                    <a:pt x="3620" y="25558"/>
                  </a:cubicBezTo>
                  <a:cubicBezTo>
                    <a:pt x="3334" y="25427"/>
                    <a:pt x="3037" y="25344"/>
                    <a:pt x="2727" y="25344"/>
                  </a:cubicBezTo>
                  <a:cubicBezTo>
                    <a:pt x="2711" y="25344"/>
                    <a:pt x="2696" y="25343"/>
                    <a:pt x="2680" y="25343"/>
                  </a:cubicBezTo>
                  <a:cubicBezTo>
                    <a:pt x="2157" y="25343"/>
                    <a:pt x="1596" y="25534"/>
                    <a:pt x="1215" y="25915"/>
                  </a:cubicBezTo>
                  <a:cubicBezTo>
                    <a:pt x="1298" y="25665"/>
                    <a:pt x="1441" y="25427"/>
                    <a:pt x="1632" y="25249"/>
                  </a:cubicBezTo>
                  <a:cubicBezTo>
                    <a:pt x="1894" y="25011"/>
                    <a:pt x="2215" y="24891"/>
                    <a:pt x="2572" y="24891"/>
                  </a:cubicBezTo>
                  <a:close/>
                  <a:moveTo>
                    <a:pt x="2629" y="25523"/>
                  </a:moveTo>
                  <a:cubicBezTo>
                    <a:pt x="2729" y="25523"/>
                    <a:pt x="2829" y="25531"/>
                    <a:pt x="2929" y="25546"/>
                  </a:cubicBezTo>
                  <a:cubicBezTo>
                    <a:pt x="3227" y="25570"/>
                    <a:pt x="3513" y="25689"/>
                    <a:pt x="3763" y="25844"/>
                  </a:cubicBezTo>
                  <a:cubicBezTo>
                    <a:pt x="4013" y="25987"/>
                    <a:pt x="4251" y="26177"/>
                    <a:pt x="4525" y="26332"/>
                  </a:cubicBezTo>
                  <a:cubicBezTo>
                    <a:pt x="4596" y="26368"/>
                    <a:pt x="4668" y="26415"/>
                    <a:pt x="4763" y="26463"/>
                  </a:cubicBezTo>
                  <a:cubicBezTo>
                    <a:pt x="3913" y="26186"/>
                    <a:pt x="3023" y="26050"/>
                    <a:pt x="2132" y="26050"/>
                  </a:cubicBezTo>
                  <a:cubicBezTo>
                    <a:pt x="1838" y="26050"/>
                    <a:pt x="1544" y="26064"/>
                    <a:pt x="1251" y="26094"/>
                  </a:cubicBezTo>
                  <a:cubicBezTo>
                    <a:pt x="1477" y="25904"/>
                    <a:pt x="1727" y="25737"/>
                    <a:pt x="2025" y="25630"/>
                  </a:cubicBezTo>
                  <a:cubicBezTo>
                    <a:pt x="2218" y="25557"/>
                    <a:pt x="2421" y="25523"/>
                    <a:pt x="2629" y="25523"/>
                  </a:cubicBezTo>
                  <a:close/>
                  <a:moveTo>
                    <a:pt x="7666" y="12223"/>
                  </a:moveTo>
                  <a:cubicBezTo>
                    <a:pt x="8158" y="12223"/>
                    <a:pt x="8650" y="12305"/>
                    <a:pt x="9121" y="12485"/>
                  </a:cubicBezTo>
                  <a:cubicBezTo>
                    <a:pt x="9823" y="12759"/>
                    <a:pt x="10442" y="13211"/>
                    <a:pt x="10907" y="13807"/>
                  </a:cubicBezTo>
                  <a:cubicBezTo>
                    <a:pt x="11133" y="14093"/>
                    <a:pt x="11311" y="14426"/>
                    <a:pt x="11442" y="14759"/>
                  </a:cubicBezTo>
                  <a:cubicBezTo>
                    <a:pt x="11538" y="14986"/>
                    <a:pt x="11573" y="15212"/>
                    <a:pt x="11633" y="15438"/>
                  </a:cubicBezTo>
                  <a:cubicBezTo>
                    <a:pt x="11633" y="15581"/>
                    <a:pt x="11621" y="15712"/>
                    <a:pt x="11585" y="15855"/>
                  </a:cubicBezTo>
                  <a:cubicBezTo>
                    <a:pt x="11550" y="16057"/>
                    <a:pt x="11478" y="16236"/>
                    <a:pt x="11335" y="16402"/>
                  </a:cubicBezTo>
                  <a:cubicBezTo>
                    <a:pt x="11135" y="16651"/>
                    <a:pt x="10819" y="16815"/>
                    <a:pt x="10494" y="16815"/>
                  </a:cubicBezTo>
                  <a:cubicBezTo>
                    <a:pt x="10413" y="16815"/>
                    <a:pt x="10332" y="16805"/>
                    <a:pt x="10252" y="16783"/>
                  </a:cubicBezTo>
                  <a:cubicBezTo>
                    <a:pt x="9895" y="16688"/>
                    <a:pt x="9621" y="16355"/>
                    <a:pt x="9371" y="16105"/>
                  </a:cubicBezTo>
                  <a:cubicBezTo>
                    <a:pt x="9109" y="15831"/>
                    <a:pt x="8799" y="15617"/>
                    <a:pt x="8418" y="15474"/>
                  </a:cubicBezTo>
                  <a:cubicBezTo>
                    <a:pt x="8120" y="15366"/>
                    <a:pt x="7804" y="15313"/>
                    <a:pt x="7488" y="15313"/>
                  </a:cubicBezTo>
                  <a:cubicBezTo>
                    <a:pt x="7034" y="15313"/>
                    <a:pt x="6580" y="15423"/>
                    <a:pt x="6180" y="15640"/>
                  </a:cubicBezTo>
                  <a:cubicBezTo>
                    <a:pt x="5442" y="16033"/>
                    <a:pt x="4870" y="16712"/>
                    <a:pt x="4596" y="17498"/>
                  </a:cubicBezTo>
                  <a:cubicBezTo>
                    <a:pt x="4334" y="18260"/>
                    <a:pt x="4311" y="19069"/>
                    <a:pt x="4525" y="19831"/>
                  </a:cubicBezTo>
                  <a:cubicBezTo>
                    <a:pt x="3858" y="21117"/>
                    <a:pt x="3739" y="22689"/>
                    <a:pt x="4120" y="24082"/>
                  </a:cubicBezTo>
                  <a:cubicBezTo>
                    <a:pt x="4334" y="24832"/>
                    <a:pt x="4704" y="25558"/>
                    <a:pt x="5204" y="26142"/>
                  </a:cubicBezTo>
                  <a:cubicBezTo>
                    <a:pt x="5309" y="26260"/>
                    <a:pt x="5424" y="26372"/>
                    <a:pt x="5548" y="26474"/>
                  </a:cubicBezTo>
                  <a:lnTo>
                    <a:pt x="5548" y="26474"/>
                  </a:lnTo>
                  <a:cubicBezTo>
                    <a:pt x="5170" y="26197"/>
                    <a:pt x="4849" y="25862"/>
                    <a:pt x="4501" y="25534"/>
                  </a:cubicBezTo>
                  <a:cubicBezTo>
                    <a:pt x="4442" y="25475"/>
                    <a:pt x="4394" y="25415"/>
                    <a:pt x="4311" y="25356"/>
                  </a:cubicBezTo>
                  <a:cubicBezTo>
                    <a:pt x="3584" y="24570"/>
                    <a:pt x="2989" y="23653"/>
                    <a:pt x="2584" y="22653"/>
                  </a:cubicBezTo>
                  <a:cubicBezTo>
                    <a:pt x="1906" y="20986"/>
                    <a:pt x="1739" y="19105"/>
                    <a:pt x="2120" y="17355"/>
                  </a:cubicBezTo>
                  <a:cubicBezTo>
                    <a:pt x="2465" y="15795"/>
                    <a:pt x="3275" y="14259"/>
                    <a:pt x="4584" y="13295"/>
                  </a:cubicBezTo>
                  <a:cubicBezTo>
                    <a:pt x="5457" y="12636"/>
                    <a:pt x="6563" y="12223"/>
                    <a:pt x="7666" y="12223"/>
                  </a:cubicBezTo>
                  <a:close/>
                  <a:moveTo>
                    <a:pt x="5780" y="26648"/>
                  </a:moveTo>
                  <a:lnTo>
                    <a:pt x="5780" y="26648"/>
                  </a:lnTo>
                  <a:cubicBezTo>
                    <a:pt x="5912" y="26738"/>
                    <a:pt x="6050" y="26816"/>
                    <a:pt x="6192" y="26880"/>
                  </a:cubicBezTo>
                  <a:lnTo>
                    <a:pt x="6097" y="26880"/>
                  </a:lnTo>
                  <a:cubicBezTo>
                    <a:pt x="6025" y="26820"/>
                    <a:pt x="5930" y="26773"/>
                    <a:pt x="5858" y="26713"/>
                  </a:cubicBezTo>
                  <a:cubicBezTo>
                    <a:pt x="5836" y="26691"/>
                    <a:pt x="5803" y="26679"/>
                    <a:pt x="5780" y="26648"/>
                  </a:cubicBezTo>
                  <a:close/>
                  <a:moveTo>
                    <a:pt x="6573" y="17676"/>
                  </a:moveTo>
                  <a:cubicBezTo>
                    <a:pt x="6787" y="17867"/>
                    <a:pt x="6978" y="18069"/>
                    <a:pt x="7109" y="18307"/>
                  </a:cubicBezTo>
                  <a:cubicBezTo>
                    <a:pt x="7251" y="18557"/>
                    <a:pt x="7311" y="18843"/>
                    <a:pt x="7382" y="19129"/>
                  </a:cubicBezTo>
                  <a:cubicBezTo>
                    <a:pt x="6549" y="19379"/>
                    <a:pt x="5835" y="19974"/>
                    <a:pt x="5382" y="20724"/>
                  </a:cubicBezTo>
                  <a:cubicBezTo>
                    <a:pt x="4882" y="21558"/>
                    <a:pt x="4704" y="22546"/>
                    <a:pt x="4846" y="23534"/>
                  </a:cubicBezTo>
                  <a:cubicBezTo>
                    <a:pt x="4989" y="24510"/>
                    <a:pt x="5418" y="25511"/>
                    <a:pt x="6097" y="26225"/>
                  </a:cubicBezTo>
                  <a:cubicBezTo>
                    <a:pt x="6418" y="26535"/>
                    <a:pt x="6775" y="26808"/>
                    <a:pt x="7180" y="26975"/>
                  </a:cubicBezTo>
                  <a:cubicBezTo>
                    <a:pt x="7109" y="26975"/>
                    <a:pt x="7049" y="26951"/>
                    <a:pt x="6978" y="26951"/>
                  </a:cubicBezTo>
                  <a:cubicBezTo>
                    <a:pt x="6192" y="26856"/>
                    <a:pt x="5549" y="26296"/>
                    <a:pt x="5096" y="25665"/>
                  </a:cubicBezTo>
                  <a:cubicBezTo>
                    <a:pt x="4287" y="24475"/>
                    <a:pt x="4013" y="22951"/>
                    <a:pt x="4251" y="21534"/>
                  </a:cubicBezTo>
                  <a:cubicBezTo>
                    <a:pt x="4382" y="20808"/>
                    <a:pt x="4656" y="20129"/>
                    <a:pt x="5061" y="19498"/>
                  </a:cubicBezTo>
                  <a:cubicBezTo>
                    <a:pt x="5489" y="18831"/>
                    <a:pt x="6025" y="18248"/>
                    <a:pt x="6573" y="17676"/>
                  </a:cubicBezTo>
                  <a:close/>
                  <a:moveTo>
                    <a:pt x="11038" y="23201"/>
                  </a:moveTo>
                  <a:lnTo>
                    <a:pt x="11038" y="23201"/>
                  </a:lnTo>
                  <a:cubicBezTo>
                    <a:pt x="11192" y="23594"/>
                    <a:pt x="11240" y="24034"/>
                    <a:pt x="11204" y="24439"/>
                  </a:cubicBezTo>
                  <a:cubicBezTo>
                    <a:pt x="11192" y="24689"/>
                    <a:pt x="11145" y="24927"/>
                    <a:pt x="11073" y="25189"/>
                  </a:cubicBezTo>
                  <a:cubicBezTo>
                    <a:pt x="11014" y="25368"/>
                    <a:pt x="10954" y="25546"/>
                    <a:pt x="10883" y="25701"/>
                  </a:cubicBezTo>
                  <a:cubicBezTo>
                    <a:pt x="10728" y="25796"/>
                    <a:pt x="10597" y="25915"/>
                    <a:pt x="10490" y="26082"/>
                  </a:cubicBezTo>
                  <a:cubicBezTo>
                    <a:pt x="10430" y="26165"/>
                    <a:pt x="10371" y="26273"/>
                    <a:pt x="10311" y="26380"/>
                  </a:cubicBezTo>
                  <a:cubicBezTo>
                    <a:pt x="10290" y="26369"/>
                    <a:pt x="10271" y="26363"/>
                    <a:pt x="10252" y="26363"/>
                  </a:cubicBezTo>
                  <a:cubicBezTo>
                    <a:pt x="10229" y="26363"/>
                    <a:pt x="10207" y="26372"/>
                    <a:pt x="10180" y="26392"/>
                  </a:cubicBezTo>
                  <a:cubicBezTo>
                    <a:pt x="9811" y="26582"/>
                    <a:pt x="9454" y="26761"/>
                    <a:pt x="9049" y="26856"/>
                  </a:cubicBezTo>
                  <a:cubicBezTo>
                    <a:pt x="8692" y="26939"/>
                    <a:pt x="8323" y="26975"/>
                    <a:pt x="7966" y="26987"/>
                  </a:cubicBezTo>
                  <a:cubicBezTo>
                    <a:pt x="7930" y="26987"/>
                    <a:pt x="7882" y="26975"/>
                    <a:pt x="7859" y="26975"/>
                  </a:cubicBezTo>
                  <a:cubicBezTo>
                    <a:pt x="7621" y="26927"/>
                    <a:pt x="7394" y="26856"/>
                    <a:pt x="7168" y="26749"/>
                  </a:cubicBezTo>
                  <a:cubicBezTo>
                    <a:pt x="6692" y="26523"/>
                    <a:pt x="6311" y="26165"/>
                    <a:pt x="6001" y="25749"/>
                  </a:cubicBezTo>
                  <a:cubicBezTo>
                    <a:pt x="5835" y="25523"/>
                    <a:pt x="5680" y="25284"/>
                    <a:pt x="5561" y="25034"/>
                  </a:cubicBezTo>
                  <a:lnTo>
                    <a:pt x="5561" y="25034"/>
                  </a:lnTo>
                  <a:cubicBezTo>
                    <a:pt x="5656" y="25130"/>
                    <a:pt x="5739" y="25213"/>
                    <a:pt x="5847" y="25284"/>
                  </a:cubicBezTo>
                  <a:cubicBezTo>
                    <a:pt x="6394" y="25701"/>
                    <a:pt x="7085" y="25915"/>
                    <a:pt x="7752" y="25987"/>
                  </a:cubicBezTo>
                  <a:cubicBezTo>
                    <a:pt x="7905" y="26002"/>
                    <a:pt x="8060" y="26010"/>
                    <a:pt x="8215" y="26010"/>
                  </a:cubicBezTo>
                  <a:cubicBezTo>
                    <a:pt x="8791" y="26010"/>
                    <a:pt x="9364" y="25897"/>
                    <a:pt x="9871" y="25606"/>
                  </a:cubicBezTo>
                  <a:cubicBezTo>
                    <a:pt x="10430" y="25272"/>
                    <a:pt x="10895" y="24725"/>
                    <a:pt x="11038" y="24082"/>
                  </a:cubicBezTo>
                  <a:cubicBezTo>
                    <a:pt x="11097" y="23796"/>
                    <a:pt x="11097" y="23498"/>
                    <a:pt x="11038" y="23201"/>
                  </a:cubicBezTo>
                  <a:close/>
                  <a:moveTo>
                    <a:pt x="26444" y="23296"/>
                  </a:moveTo>
                  <a:cubicBezTo>
                    <a:pt x="26254" y="23546"/>
                    <a:pt x="26087" y="23844"/>
                    <a:pt x="25980" y="24141"/>
                  </a:cubicBezTo>
                  <a:cubicBezTo>
                    <a:pt x="25742" y="24749"/>
                    <a:pt x="25670" y="25427"/>
                    <a:pt x="25778" y="26058"/>
                  </a:cubicBezTo>
                  <a:cubicBezTo>
                    <a:pt x="25837" y="26404"/>
                    <a:pt x="25944" y="26761"/>
                    <a:pt x="26087" y="27070"/>
                  </a:cubicBezTo>
                  <a:cubicBezTo>
                    <a:pt x="25944" y="26939"/>
                    <a:pt x="25789" y="26808"/>
                    <a:pt x="25611" y="26677"/>
                  </a:cubicBezTo>
                  <a:cubicBezTo>
                    <a:pt x="25194" y="26225"/>
                    <a:pt x="24956" y="25606"/>
                    <a:pt x="24968" y="25011"/>
                  </a:cubicBezTo>
                  <a:cubicBezTo>
                    <a:pt x="25004" y="24308"/>
                    <a:pt x="25408" y="23570"/>
                    <a:pt x="26087" y="23332"/>
                  </a:cubicBezTo>
                  <a:lnTo>
                    <a:pt x="26444" y="23296"/>
                  </a:lnTo>
                  <a:close/>
                  <a:moveTo>
                    <a:pt x="26730" y="23320"/>
                  </a:moveTo>
                  <a:cubicBezTo>
                    <a:pt x="26861" y="23356"/>
                    <a:pt x="26980" y="23403"/>
                    <a:pt x="27087" y="23463"/>
                  </a:cubicBezTo>
                  <a:cubicBezTo>
                    <a:pt x="27373" y="23641"/>
                    <a:pt x="27564" y="23975"/>
                    <a:pt x="27528" y="24320"/>
                  </a:cubicBezTo>
                  <a:cubicBezTo>
                    <a:pt x="27492" y="24689"/>
                    <a:pt x="27254" y="24987"/>
                    <a:pt x="27075" y="25308"/>
                  </a:cubicBezTo>
                  <a:cubicBezTo>
                    <a:pt x="26897" y="25630"/>
                    <a:pt x="26778" y="25987"/>
                    <a:pt x="26718" y="26356"/>
                  </a:cubicBezTo>
                  <a:cubicBezTo>
                    <a:pt x="26671" y="26737"/>
                    <a:pt x="26671" y="27106"/>
                    <a:pt x="26718" y="27475"/>
                  </a:cubicBezTo>
                  <a:cubicBezTo>
                    <a:pt x="26730" y="27630"/>
                    <a:pt x="26754" y="27785"/>
                    <a:pt x="26802" y="27939"/>
                  </a:cubicBezTo>
                  <a:cubicBezTo>
                    <a:pt x="26730" y="27820"/>
                    <a:pt x="26635" y="27701"/>
                    <a:pt x="26551" y="27594"/>
                  </a:cubicBezTo>
                  <a:cubicBezTo>
                    <a:pt x="26397" y="27392"/>
                    <a:pt x="26278" y="27166"/>
                    <a:pt x="26182" y="26916"/>
                  </a:cubicBezTo>
                  <a:cubicBezTo>
                    <a:pt x="25920" y="26296"/>
                    <a:pt x="25861" y="25618"/>
                    <a:pt x="25980" y="24975"/>
                  </a:cubicBezTo>
                  <a:cubicBezTo>
                    <a:pt x="26040" y="24677"/>
                    <a:pt x="26135" y="24391"/>
                    <a:pt x="26254" y="24130"/>
                  </a:cubicBezTo>
                  <a:cubicBezTo>
                    <a:pt x="26373" y="23856"/>
                    <a:pt x="26551" y="23606"/>
                    <a:pt x="26718" y="23368"/>
                  </a:cubicBezTo>
                  <a:cubicBezTo>
                    <a:pt x="26730" y="23356"/>
                    <a:pt x="26730" y="23332"/>
                    <a:pt x="26730" y="23320"/>
                  </a:cubicBezTo>
                  <a:close/>
                  <a:moveTo>
                    <a:pt x="11279" y="25876"/>
                  </a:moveTo>
                  <a:cubicBezTo>
                    <a:pt x="11310" y="25876"/>
                    <a:pt x="11340" y="25877"/>
                    <a:pt x="11371" y="25880"/>
                  </a:cubicBezTo>
                  <a:cubicBezTo>
                    <a:pt x="11379" y="25911"/>
                    <a:pt x="11408" y="25938"/>
                    <a:pt x="11441" y="25938"/>
                  </a:cubicBezTo>
                  <a:cubicBezTo>
                    <a:pt x="11457" y="25938"/>
                    <a:pt x="11474" y="25931"/>
                    <a:pt x="11490" y="25915"/>
                  </a:cubicBezTo>
                  <a:cubicBezTo>
                    <a:pt x="11776" y="26034"/>
                    <a:pt x="11966" y="26273"/>
                    <a:pt x="12145" y="26535"/>
                  </a:cubicBezTo>
                  <a:cubicBezTo>
                    <a:pt x="12133" y="26535"/>
                    <a:pt x="12097" y="26535"/>
                    <a:pt x="12085" y="26558"/>
                  </a:cubicBezTo>
                  <a:cubicBezTo>
                    <a:pt x="12051" y="26511"/>
                    <a:pt x="12002" y="26483"/>
                    <a:pt x="11953" y="26483"/>
                  </a:cubicBezTo>
                  <a:cubicBezTo>
                    <a:pt x="11915" y="26483"/>
                    <a:pt x="11878" y="26499"/>
                    <a:pt x="11847" y="26535"/>
                  </a:cubicBezTo>
                  <a:lnTo>
                    <a:pt x="11621" y="26856"/>
                  </a:lnTo>
                  <a:cubicBezTo>
                    <a:pt x="11490" y="26999"/>
                    <a:pt x="11335" y="27130"/>
                    <a:pt x="11181" y="27249"/>
                  </a:cubicBezTo>
                  <a:cubicBezTo>
                    <a:pt x="10823" y="27523"/>
                    <a:pt x="10395" y="27701"/>
                    <a:pt x="9966" y="27820"/>
                  </a:cubicBezTo>
                  <a:cubicBezTo>
                    <a:pt x="9561" y="27939"/>
                    <a:pt x="9168" y="27999"/>
                    <a:pt x="8764" y="28047"/>
                  </a:cubicBezTo>
                  <a:cubicBezTo>
                    <a:pt x="8823" y="28011"/>
                    <a:pt x="8895" y="27999"/>
                    <a:pt x="8954" y="27963"/>
                  </a:cubicBezTo>
                  <a:cubicBezTo>
                    <a:pt x="9299" y="27809"/>
                    <a:pt x="9621" y="27582"/>
                    <a:pt x="9895" y="27332"/>
                  </a:cubicBezTo>
                  <a:cubicBezTo>
                    <a:pt x="10180" y="27058"/>
                    <a:pt x="10371" y="26749"/>
                    <a:pt x="10573" y="26404"/>
                  </a:cubicBezTo>
                  <a:cubicBezTo>
                    <a:pt x="10669" y="26237"/>
                    <a:pt x="10776" y="26082"/>
                    <a:pt x="10930" y="25975"/>
                  </a:cubicBezTo>
                  <a:cubicBezTo>
                    <a:pt x="11045" y="25899"/>
                    <a:pt x="11159" y="25876"/>
                    <a:pt x="11279" y="25876"/>
                  </a:cubicBezTo>
                  <a:close/>
                  <a:moveTo>
                    <a:pt x="10026" y="26773"/>
                  </a:moveTo>
                  <a:lnTo>
                    <a:pt x="10026" y="26773"/>
                  </a:lnTo>
                  <a:cubicBezTo>
                    <a:pt x="9954" y="26880"/>
                    <a:pt x="9883" y="26975"/>
                    <a:pt x="9811" y="27058"/>
                  </a:cubicBezTo>
                  <a:cubicBezTo>
                    <a:pt x="9335" y="27582"/>
                    <a:pt x="8680" y="27951"/>
                    <a:pt x="7990" y="28082"/>
                  </a:cubicBezTo>
                  <a:cubicBezTo>
                    <a:pt x="7728" y="28106"/>
                    <a:pt x="7442" y="28118"/>
                    <a:pt x="7168" y="28118"/>
                  </a:cubicBezTo>
                  <a:cubicBezTo>
                    <a:pt x="7037" y="28118"/>
                    <a:pt x="6906" y="28130"/>
                    <a:pt x="6775" y="28142"/>
                  </a:cubicBezTo>
                  <a:cubicBezTo>
                    <a:pt x="6716" y="28142"/>
                    <a:pt x="6656" y="28130"/>
                    <a:pt x="6585" y="28130"/>
                  </a:cubicBezTo>
                  <a:cubicBezTo>
                    <a:pt x="6287" y="28082"/>
                    <a:pt x="5989" y="28011"/>
                    <a:pt x="5692" y="27928"/>
                  </a:cubicBezTo>
                  <a:cubicBezTo>
                    <a:pt x="5549" y="27880"/>
                    <a:pt x="5418" y="27820"/>
                    <a:pt x="5263" y="27761"/>
                  </a:cubicBezTo>
                  <a:cubicBezTo>
                    <a:pt x="5144" y="27701"/>
                    <a:pt x="5013" y="27630"/>
                    <a:pt x="4954" y="27511"/>
                  </a:cubicBezTo>
                  <a:cubicBezTo>
                    <a:pt x="4894" y="27404"/>
                    <a:pt x="4894" y="27273"/>
                    <a:pt x="4989" y="27177"/>
                  </a:cubicBezTo>
                  <a:cubicBezTo>
                    <a:pt x="5073" y="27094"/>
                    <a:pt x="5239" y="27094"/>
                    <a:pt x="5370" y="27094"/>
                  </a:cubicBezTo>
                  <a:cubicBezTo>
                    <a:pt x="5704" y="27106"/>
                    <a:pt x="6025" y="27130"/>
                    <a:pt x="6358" y="27166"/>
                  </a:cubicBezTo>
                  <a:lnTo>
                    <a:pt x="6394" y="27166"/>
                  </a:lnTo>
                  <a:cubicBezTo>
                    <a:pt x="6882" y="27208"/>
                    <a:pt x="7365" y="27250"/>
                    <a:pt x="7850" y="27250"/>
                  </a:cubicBezTo>
                  <a:cubicBezTo>
                    <a:pt x="8050" y="27250"/>
                    <a:pt x="8252" y="27243"/>
                    <a:pt x="8454" y="27225"/>
                  </a:cubicBezTo>
                  <a:cubicBezTo>
                    <a:pt x="8775" y="27189"/>
                    <a:pt x="9121" y="27130"/>
                    <a:pt x="9430" y="27035"/>
                  </a:cubicBezTo>
                  <a:cubicBezTo>
                    <a:pt x="9645" y="26975"/>
                    <a:pt x="9835" y="26880"/>
                    <a:pt x="10026" y="26773"/>
                  </a:cubicBezTo>
                  <a:close/>
                  <a:moveTo>
                    <a:pt x="30791" y="27056"/>
                  </a:moveTo>
                  <a:cubicBezTo>
                    <a:pt x="31008" y="27056"/>
                    <a:pt x="31224" y="27089"/>
                    <a:pt x="31433" y="27142"/>
                  </a:cubicBezTo>
                  <a:cubicBezTo>
                    <a:pt x="31921" y="27261"/>
                    <a:pt x="32445" y="27535"/>
                    <a:pt x="32612" y="28035"/>
                  </a:cubicBezTo>
                  <a:cubicBezTo>
                    <a:pt x="32743" y="28475"/>
                    <a:pt x="32457" y="28940"/>
                    <a:pt x="32112" y="29202"/>
                  </a:cubicBezTo>
                  <a:cubicBezTo>
                    <a:pt x="31659" y="29559"/>
                    <a:pt x="31064" y="29666"/>
                    <a:pt x="30528" y="29833"/>
                  </a:cubicBezTo>
                  <a:cubicBezTo>
                    <a:pt x="30266" y="29904"/>
                    <a:pt x="30016" y="29987"/>
                    <a:pt x="29790" y="30106"/>
                  </a:cubicBezTo>
                  <a:cubicBezTo>
                    <a:pt x="29766" y="30130"/>
                    <a:pt x="29719" y="30154"/>
                    <a:pt x="29695" y="30166"/>
                  </a:cubicBezTo>
                  <a:cubicBezTo>
                    <a:pt x="29838" y="29809"/>
                    <a:pt x="30028" y="29475"/>
                    <a:pt x="30266" y="29178"/>
                  </a:cubicBezTo>
                  <a:cubicBezTo>
                    <a:pt x="30433" y="28963"/>
                    <a:pt x="30635" y="28785"/>
                    <a:pt x="30897" y="28666"/>
                  </a:cubicBezTo>
                  <a:cubicBezTo>
                    <a:pt x="31016" y="28606"/>
                    <a:pt x="31147" y="28559"/>
                    <a:pt x="31266" y="28535"/>
                  </a:cubicBezTo>
                  <a:lnTo>
                    <a:pt x="31445" y="28487"/>
                  </a:lnTo>
                  <a:cubicBezTo>
                    <a:pt x="31516" y="28475"/>
                    <a:pt x="31576" y="28463"/>
                    <a:pt x="31635" y="28428"/>
                  </a:cubicBezTo>
                  <a:cubicBezTo>
                    <a:pt x="31695" y="28416"/>
                    <a:pt x="31683" y="28320"/>
                    <a:pt x="31635" y="28297"/>
                  </a:cubicBezTo>
                  <a:cubicBezTo>
                    <a:pt x="31564" y="28249"/>
                    <a:pt x="31504" y="28237"/>
                    <a:pt x="31421" y="28225"/>
                  </a:cubicBezTo>
                  <a:cubicBezTo>
                    <a:pt x="31338" y="28225"/>
                    <a:pt x="31266" y="28225"/>
                    <a:pt x="31195" y="28237"/>
                  </a:cubicBezTo>
                  <a:cubicBezTo>
                    <a:pt x="31040" y="28261"/>
                    <a:pt x="30909" y="28309"/>
                    <a:pt x="30778" y="28380"/>
                  </a:cubicBezTo>
                  <a:cubicBezTo>
                    <a:pt x="30504" y="28523"/>
                    <a:pt x="30290" y="28713"/>
                    <a:pt x="30088" y="28952"/>
                  </a:cubicBezTo>
                  <a:cubicBezTo>
                    <a:pt x="29969" y="29094"/>
                    <a:pt x="29873" y="29261"/>
                    <a:pt x="29778" y="29440"/>
                  </a:cubicBezTo>
                  <a:cubicBezTo>
                    <a:pt x="29873" y="28892"/>
                    <a:pt x="29897" y="28344"/>
                    <a:pt x="29850" y="27785"/>
                  </a:cubicBezTo>
                  <a:cubicBezTo>
                    <a:pt x="29838" y="27689"/>
                    <a:pt x="29838" y="27594"/>
                    <a:pt x="29826" y="27487"/>
                  </a:cubicBezTo>
                  <a:cubicBezTo>
                    <a:pt x="29838" y="27487"/>
                    <a:pt x="29838" y="27475"/>
                    <a:pt x="29850" y="27475"/>
                  </a:cubicBezTo>
                  <a:cubicBezTo>
                    <a:pt x="30028" y="27273"/>
                    <a:pt x="30290" y="27118"/>
                    <a:pt x="30552" y="27070"/>
                  </a:cubicBezTo>
                  <a:cubicBezTo>
                    <a:pt x="30632" y="27061"/>
                    <a:pt x="30711" y="27056"/>
                    <a:pt x="30791" y="27056"/>
                  </a:cubicBezTo>
                  <a:close/>
                  <a:moveTo>
                    <a:pt x="12228" y="26808"/>
                  </a:moveTo>
                  <a:cubicBezTo>
                    <a:pt x="12407" y="26808"/>
                    <a:pt x="12562" y="26939"/>
                    <a:pt x="12693" y="27047"/>
                  </a:cubicBezTo>
                  <a:cubicBezTo>
                    <a:pt x="12871" y="27166"/>
                    <a:pt x="13050" y="27297"/>
                    <a:pt x="13157" y="27487"/>
                  </a:cubicBezTo>
                  <a:cubicBezTo>
                    <a:pt x="13240" y="27666"/>
                    <a:pt x="13240" y="27868"/>
                    <a:pt x="13205" y="28047"/>
                  </a:cubicBezTo>
                  <a:cubicBezTo>
                    <a:pt x="13181" y="28082"/>
                    <a:pt x="13169" y="28118"/>
                    <a:pt x="13169" y="28166"/>
                  </a:cubicBezTo>
                  <a:cubicBezTo>
                    <a:pt x="12943" y="28416"/>
                    <a:pt x="12752" y="28678"/>
                    <a:pt x="12609" y="28963"/>
                  </a:cubicBezTo>
                  <a:cubicBezTo>
                    <a:pt x="12574" y="29011"/>
                    <a:pt x="12550" y="29071"/>
                    <a:pt x="12526" y="29118"/>
                  </a:cubicBezTo>
                  <a:cubicBezTo>
                    <a:pt x="12288" y="29428"/>
                    <a:pt x="12109" y="29773"/>
                    <a:pt x="12026" y="30166"/>
                  </a:cubicBezTo>
                  <a:cubicBezTo>
                    <a:pt x="11966" y="30428"/>
                    <a:pt x="11966" y="30690"/>
                    <a:pt x="11978" y="30940"/>
                  </a:cubicBezTo>
                  <a:cubicBezTo>
                    <a:pt x="11728" y="30547"/>
                    <a:pt x="11514" y="30130"/>
                    <a:pt x="11419" y="29654"/>
                  </a:cubicBezTo>
                  <a:cubicBezTo>
                    <a:pt x="11252" y="28821"/>
                    <a:pt x="11371" y="27951"/>
                    <a:pt x="11776" y="27213"/>
                  </a:cubicBezTo>
                  <a:cubicBezTo>
                    <a:pt x="11800" y="27154"/>
                    <a:pt x="11847" y="27094"/>
                    <a:pt x="11871" y="27035"/>
                  </a:cubicBezTo>
                  <a:cubicBezTo>
                    <a:pt x="11978" y="26927"/>
                    <a:pt x="12085" y="26808"/>
                    <a:pt x="12228" y="26808"/>
                  </a:cubicBezTo>
                  <a:close/>
                  <a:moveTo>
                    <a:pt x="11204" y="27582"/>
                  </a:moveTo>
                  <a:cubicBezTo>
                    <a:pt x="11038" y="27820"/>
                    <a:pt x="10895" y="28070"/>
                    <a:pt x="10776" y="28344"/>
                  </a:cubicBezTo>
                  <a:cubicBezTo>
                    <a:pt x="10680" y="28535"/>
                    <a:pt x="10597" y="28725"/>
                    <a:pt x="10538" y="28916"/>
                  </a:cubicBezTo>
                  <a:cubicBezTo>
                    <a:pt x="9835" y="29892"/>
                    <a:pt x="8859" y="30583"/>
                    <a:pt x="7752" y="31023"/>
                  </a:cubicBezTo>
                  <a:cubicBezTo>
                    <a:pt x="7585" y="31023"/>
                    <a:pt x="7418" y="31047"/>
                    <a:pt x="7263" y="31083"/>
                  </a:cubicBezTo>
                  <a:cubicBezTo>
                    <a:pt x="7013" y="31142"/>
                    <a:pt x="6775" y="31226"/>
                    <a:pt x="6549" y="31333"/>
                  </a:cubicBezTo>
                  <a:cubicBezTo>
                    <a:pt x="6501" y="31345"/>
                    <a:pt x="6478" y="31380"/>
                    <a:pt x="6430" y="31392"/>
                  </a:cubicBezTo>
                  <a:cubicBezTo>
                    <a:pt x="6382" y="31404"/>
                    <a:pt x="6335" y="31404"/>
                    <a:pt x="6299" y="31416"/>
                  </a:cubicBezTo>
                  <a:cubicBezTo>
                    <a:pt x="5847" y="31499"/>
                    <a:pt x="5382" y="31523"/>
                    <a:pt x="4942" y="31535"/>
                  </a:cubicBezTo>
                  <a:cubicBezTo>
                    <a:pt x="4513" y="31535"/>
                    <a:pt x="4061" y="31535"/>
                    <a:pt x="3632" y="31464"/>
                  </a:cubicBezTo>
                  <a:cubicBezTo>
                    <a:pt x="3465" y="31440"/>
                    <a:pt x="3299" y="31392"/>
                    <a:pt x="3180" y="31273"/>
                  </a:cubicBezTo>
                  <a:cubicBezTo>
                    <a:pt x="3037" y="31118"/>
                    <a:pt x="3037" y="30880"/>
                    <a:pt x="3084" y="30690"/>
                  </a:cubicBezTo>
                  <a:cubicBezTo>
                    <a:pt x="3156" y="30345"/>
                    <a:pt x="3334" y="30035"/>
                    <a:pt x="3561" y="29773"/>
                  </a:cubicBezTo>
                  <a:cubicBezTo>
                    <a:pt x="4668" y="28440"/>
                    <a:pt x="6537" y="28475"/>
                    <a:pt x="8109" y="28380"/>
                  </a:cubicBezTo>
                  <a:cubicBezTo>
                    <a:pt x="8990" y="28344"/>
                    <a:pt x="9883" y="28237"/>
                    <a:pt x="10704" y="27868"/>
                  </a:cubicBezTo>
                  <a:cubicBezTo>
                    <a:pt x="10883" y="27785"/>
                    <a:pt x="11038" y="27689"/>
                    <a:pt x="11204" y="27582"/>
                  </a:cubicBezTo>
                  <a:close/>
                  <a:moveTo>
                    <a:pt x="16753" y="27582"/>
                  </a:moveTo>
                  <a:cubicBezTo>
                    <a:pt x="16788" y="27594"/>
                    <a:pt x="16836" y="27594"/>
                    <a:pt x="16860" y="27606"/>
                  </a:cubicBezTo>
                  <a:cubicBezTo>
                    <a:pt x="17015" y="27654"/>
                    <a:pt x="17157" y="27725"/>
                    <a:pt x="17288" y="27809"/>
                  </a:cubicBezTo>
                  <a:cubicBezTo>
                    <a:pt x="17550" y="27951"/>
                    <a:pt x="17788" y="28178"/>
                    <a:pt x="17967" y="28416"/>
                  </a:cubicBezTo>
                  <a:cubicBezTo>
                    <a:pt x="18289" y="28856"/>
                    <a:pt x="18420" y="29428"/>
                    <a:pt x="18324" y="29975"/>
                  </a:cubicBezTo>
                  <a:cubicBezTo>
                    <a:pt x="18217" y="30523"/>
                    <a:pt x="17872" y="31035"/>
                    <a:pt x="17407" y="31357"/>
                  </a:cubicBezTo>
                  <a:cubicBezTo>
                    <a:pt x="17075" y="31595"/>
                    <a:pt x="16688" y="31706"/>
                    <a:pt x="16290" y="31706"/>
                  </a:cubicBezTo>
                  <a:cubicBezTo>
                    <a:pt x="16132" y="31706"/>
                    <a:pt x="15971" y="31688"/>
                    <a:pt x="15812" y="31654"/>
                  </a:cubicBezTo>
                  <a:cubicBezTo>
                    <a:pt x="15312" y="31571"/>
                    <a:pt x="14871" y="31285"/>
                    <a:pt x="14538" y="30916"/>
                  </a:cubicBezTo>
                  <a:cubicBezTo>
                    <a:pt x="14538" y="30749"/>
                    <a:pt x="14538" y="30606"/>
                    <a:pt x="14550" y="30440"/>
                  </a:cubicBezTo>
                  <a:cubicBezTo>
                    <a:pt x="14586" y="30142"/>
                    <a:pt x="14645" y="29844"/>
                    <a:pt x="14764" y="29547"/>
                  </a:cubicBezTo>
                  <a:cubicBezTo>
                    <a:pt x="14788" y="29452"/>
                    <a:pt x="14836" y="29368"/>
                    <a:pt x="14871" y="29273"/>
                  </a:cubicBezTo>
                  <a:cubicBezTo>
                    <a:pt x="14895" y="29630"/>
                    <a:pt x="15121" y="29975"/>
                    <a:pt x="15431" y="30166"/>
                  </a:cubicBezTo>
                  <a:cubicBezTo>
                    <a:pt x="15607" y="30274"/>
                    <a:pt x="15808" y="30323"/>
                    <a:pt x="16009" y="30323"/>
                  </a:cubicBezTo>
                  <a:cubicBezTo>
                    <a:pt x="16298" y="30323"/>
                    <a:pt x="16588" y="30222"/>
                    <a:pt x="16812" y="30047"/>
                  </a:cubicBezTo>
                  <a:cubicBezTo>
                    <a:pt x="17217" y="29749"/>
                    <a:pt x="17407" y="29237"/>
                    <a:pt x="17372" y="28737"/>
                  </a:cubicBezTo>
                  <a:cubicBezTo>
                    <a:pt x="17324" y="28297"/>
                    <a:pt x="17086" y="27880"/>
                    <a:pt x="16753" y="27582"/>
                  </a:cubicBezTo>
                  <a:close/>
                  <a:moveTo>
                    <a:pt x="36481" y="28185"/>
                  </a:moveTo>
                  <a:cubicBezTo>
                    <a:pt x="36991" y="28185"/>
                    <a:pt x="37495" y="28423"/>
                    <a:pt x="37827" y="28797"/>
                  </a:cubicBezTo>
                  <a:cubicBezTo>
                    <a:pt x="38243" y="29273"/>
                    <a:pt x="38351" y="29904"/>
                    <a:pt x="38184" y="30499"/>
                  </a:cubicBezTo>
                  <a:cubicBezTo>
                    <a:pt x="38029" y="31095"/>
                    <a:pt x="37589" y="31595"/>
                    <a:pt x="37029" y="31821"/>
                  </a:cubicBezTo>
                  <a:cubicBezTo>
                    <a:pt x="36752" y="31932"/>
                    <a:pt x="36459" y="31989"/>
                    <a:pt x="36166" y="31989"/>
                  </a:cubicBezTo>
                  <a:cubicBezTo>
                    <a:pt x="35831" y="31989"/>
                    <a:pt x="35495" y="31914"/>
                    <a:pt x="35184" y="31761"/>
                  </a:cubicBezTo>
                  <a:cubicBezTo>
                    <a:pt x="35172" y="31761"/>
                    <a:pt x="35148" y="31761"/>
                    <a:pt x="35148" y="31749"/>
                  </a:cubicBezTo>
                  <a:cubicBezTo>
                    <a:pt x="35136" y="31404"/>
                    <a:pt x="35017" y="31059"/>
                    <a:pt x="34850" y="30761"/>
                  </a:cubicBezTo>
                  <a:cubicBezTo>
                    <a:pt x="34731" y="30559"/>
                    <a:pt x="34588" y="30380"/>
                    <a:pt x="34422" y="30214"/>
                  </a:cubicBezTo>
                  <a:lnTo>
                    <a:pt x="34422" y="30214"/>
                  </a:lnTo>
                  <a:cubicBezTo>
                    <a:pt x="34755" y="30309"/>
                    <a:pt x="35076" y="30345"/>
                    <a:pt x="35422" y="30345"/>
                  </a:cubicBezTo>
                  <a:cubicBezTo>
                    <a:pt x="35826" y="30345"/>
                    <a:pt x="36255" y="30321"/>
                    <a:pt x="36600" y="30071"/>
                  </a:cubicBezTo>
                  <a:cubicBezTo>
                    <a:pt x="36862" y="29868"/>
                    <a:pt x="37041" y="29523"/>
                    <a:pt x="36969" y="29202"/>
                  </a:cubicBezTo>
                  <a:cubicBezTo>
                    <a:pt x="36907" y="28943"/>
                    <a:pt x="36693" y="28721"/>
                    <a:pt x="36435" y="28721"/>
                  </a:cubicBezTo>
                  <a:cubicBezTo>
                    <a:pt x="36396" y="28721"/>
                    <a:pt x="36356" y="28726"/>
                    <a:pt x="36315" y="28737"/>
                  </a:cubicBezTo>
                  <a:cubicBezTo>
                    <a:pt x="36243" y="28761"/>
                    <a:pt x="36267" y="28856"/>
                    <a:pt x="36327" y="28880"/>
                  </a:cubicBezTo>
                  <a:cubicBezTo>
                    <a:pt x="36577" y="28952"/>
                    <a:pt x="36743" y="29225"/>
                    <a:pt x="36684" y="29475"/>
                  </a:cubicBezTo>
                  <a:cubicBezTo>
                    <a:pt x="36660" y="29583"/>
                    <a:pt x="36577" y="29690"/>
                    <a:pt x="36493" y="29773"/>
                  </a:cubicBezTo>
                  <a:cubicBezTo>
                    <a:pt x="36374" y="29583"/>
                    <a:pt x="36219" y="29428"/>
                    <a:pt x="36076" y="29261"/>
                  </a:cubicBezTo>
                  <a:cubicBezTo>
                    <a:pt x="35946" y="29118"/>
                    <a:pt x="35779" y="28952"/>
                    <a:pt x="35707" y="28761"/>
                  </a:cubicBezTo>
                  <a:cubicBezTo>
                    <a:pt x="35588" y="28416"/>
                    <a:pt x="36005" y="28249"/>
                    <a:pt x="36255" y="28201"/>
                  </a:cubicBezTo>
                  <a:cubicBezTo>
                    <a:pt x="36330" y="28191"/>
                    <a:pt x="36406" y="28185"/>
                    <a:pt x="36481" y="28185"/>
                  </a:cubicBezTo>
                  <a:close/>
                  <a:moveTo>
                    <a:pt x="31106" y="29978"/>
                  </a:moveTo>
                  <a:cubicBezTo>
                    <a:pt x="31138" y="29978"/>
                    <a:pt x="31171" y="29981"/>
                    <a:pt x="31207" y="29987"/>
                  </a:cubicBezTo>
                  <a:cubicBezTo>
                    <a:pt x="31243" y="29987"/>
                    <a:pt x="31278" y="29987"/>
                    <a:pt x="31314" y="30011"/>
                  </a:cubicBezTo>
                  <a:cubicBezTo>
                    <a:pt x="31540" y="30047"/>
                    <a:pt x="31755" y="30035"/>
                    <a:pt x="31981" y="30071"/>
                  </a:cubicBezTo>
                  <a:cubicBezTo>
                    <a:pt x="32231" y="30095"/>
                    <a:pt x="32493" y="30154"/>
                    <a:pt x="32731" y="30273"/>
                  </a:cubicBezTo>
                  <a:cubicBezTo>
                    <a:pt x="33100" y="30452"/>
                    <a:pt x="33409" y="30809"/>
                    <a:pt x="33445" y="31238"/>
                  </a:cubicBezTo>
                  <a:cubicBezTo>
                    <a:pt x="33469" y="31690"/>
                    <a:pt x="33148" y="32047"/>
                    <a:pt x="32826" y="32309"/>
                  </a:cubicBezTo>
                  <a:cubicBezTo>
                    <a:pt x="32707" y="32416"/>
                    <a:pt x="32588" y="32500"/>
                    <a:pt x="32493" y="32607"/>
                  </a:cubicBezTo>
                  <a:cubicBezTo>
                    <a:pt x="32469" y="32535"/>
                    <a:pt x="32457" y="32464"/>
                    <a:pt x="32433" y="32404"/>
                  </a:cubicBezTo>
                  <a:cubicBezTo>
                    <a:pt x="32162" y="31791"/>
                    <a:pt x="31397" y="31628"/>
                    <a:pt x="30757" y="31628"/>
                  </a:cubicBezTo>
                  <a:cubicBezTo>
                    <a:pt x="30640" y="31628"/>
                    <a:pt x="30526" y="31633"/>
                    <a:pt x="30421" y="31642"/>
                  </a:cubicBezTo>
                  <a:cubicBezTo>
                    <a:pt x="30028" y="31678"/>
                    <a:pt x="29659" y="31761"/>
                    <a:pt x="29302" y="31904"/>
                  </a:cubicBezTo>
                  <a:cubicBezTo>
                    <a:pt x="28992" y="32035"/>
                    <a:pt x="28718" y="32190"/>
                    <a:pt x="28468" y="32392"/>
                  </a:cubicBezTo>
                  <a:cubicBezTo>
                    <a:pt x="28861" y="31880"/>
                    <a:pt x="29183" y="31309"/>
                    <a:pt x="29421" y="30702"/>
                  </a:cubicBezTo>
                  <a:cubicBezTo>
                    <a:pt x="29421" y="30702"/>
                    <a:pt x="29433" y="30702"/>
                    <a:pt x="29433" y="30690"/>
                  </a:cubicBezTo>
                  <a:cubicBezTo>
                    <a:pt x="29457" y="30690"/>
                    <a:pt x="29457" y="30678"/>
                    <a:pt x="29469" y="30678"/>
                  </a:cubicBezTo>
                  <a:cubicBezTo>
                    <a:pt x="29552" y="30606"/>
                    <a:pt x="29647" y="30511"/>
                    <a:pt x="29754" y="30452"/>
                  </a:cubicBezTo>
                  <a:cubicBezTo>
                    <a:pt x="29885" y="30368"/>
                    <a:pt x="30028" y="30285"/>
                    <a:pt x="30183" y="30225"/>
                  </a:cubicBezTo>
                  <a:cubicBezTo>
                    <a:pt x="30254" y="30202"/>
                    <a:pt x="30350" y="30166"/>
                    <a:pt x="30433" y="30142"/>
                  </a:cubicBezTo>
                  <a:cubicBezTo>
                    <a:pt x="30445" y="30163"/>
                    <a:pt x="30463" y="30170"/>
                    <a:pt x="30483" y="30170"/>
                  </a:cubicBezTo>
                  <a:cubicBezTo>
                    <a:pt x="30522" y="30170"/>
                    <a:pt x="30568" y="30142"/>
                    <a:pt x="30600" y="30118"/>
                  </a:cubicBezTo>
                  <a:cubicBezTo>
                    <a:pt x="30719" y="30047"/>
                    <a:pt x="30850" y="30011"/>
                    <a:pt x="31004" y="29987"/>
                  </a:cubicBezTo>
                  <a:cubicBezTo>
                    <a:pt x="31040" y="29981"/>
                    <a:pt x="31073" y="29978"/>
                    <a:pt x="31106" y="29978"/>
                  </a:cubicBezTo>
                  <a:close/>
                  <a:moveTo>
                    <a:pt x="38493" y="30142"/>
                  </a:moveTo>
                  <a:cubicBezTo>
                    <a:pt x="38513" y="30191"/>
                    <a:pt x="38556" y="30232"/>
                    <a:pt x="38611" y="30232"/>
                  </a:cubicBezTo>
                  <a:cubicBezTo>
                    <a:pt x="38623" y="30232"/>
                    <a:pt x="38635" y="30230"/>
                    <a:pt x="38648" y="30225"/>
                  </a:cubicBezTo>
                  <a:cubicBezTo>
                    <a:pt x="38759" y="30203"/>
                    <a:pt x="38871" y="30192"/>
                    <a:pt x="38981" y="30192"/>
                  </a:cubicBezTo>
                  <a:cubicBezTo>
                    <a:pt x="39571" y="30192"/>
                    <a:pt x="40133" y="30504"/>
                    <a:pt x="40434" y="31035"/>
                  </a:cubicBezTo>
                  <a:cubicBezTo>
                    <a:pt x="40779" y="31619"/>
                    <a:pt x="40768" y="32345"/>
                    <a:pt x="40434" y="32928"/>
                  </a:cubicBezTo>
                  <a:cubicBezTo>
                    <a:pt x="40113" y="33524"/>
                    <a:pt x="39494" y="33905"/>
                    <a:pt x="38839" y="34024"/>
                  </a:cubicBezTo>
                  <a:cubicBezTo>
                    <a:pt x="38650" y="34058"/>
                    <a:pt x="38460" y="34075"/>
                    <a:pt x="38271" y="34075"/>
                  </a:cubicBezTo>
                  <a:cubicBezTo>
                    <a:pt x="37745" y="34075"/>
                    <a:pt x="37222" y="33948"/>
                    <a:pt x="36731" y="33738"/>
                  </a:cubicBezTo>
                  <a:cubicBezTo>
                    <a:pt x="36386" y="33607"/>
                    <a:pt x="36053" y="33428"/>
                    <a:pt x="35743" y="33250"/>
                  </a:cubicBezTo>
                  <a:cubicBezTo>
                    <a:pt x="35576" y="33166"/>
                    <a:pt x="35434" y="33071"/>
                    <a:pt x="35267" y="32964"/>
                  </a:cubicBezTo>
                  <a:cubicBezTo>
                    <a:pt x="35195" y="32928"/>
                    <a:pt x="35100" y="32869"/>
                    <a:pt x="35029" y="32821"/>
                  </a:cubicBezTo>
                  <a:cubicBezTo>
                    <a:pt x="35076" y="32750"/>
                    <a:pt x="35017" y="32690"/>
                    <a:pt x="34957" y="32654"/>
                  </a:cubicBezTo>
                  <a:cubicBezTo>
                    <a:pt x="35017" y="32535"/>
                    <a:pt x="35064" y="32416"/>
                    <a:pt x="35088" y="32297"/>
                  </a:cubicBezTo>
                  <a:cubicBezTo>
                    <a:pt x="35124" y="32214"/>
                    <a:pt x="35124" y="32119"/>
                    <a:pt x="35136" y="32035"/>
                  </a:cubicBezTo>
                  <a:cubicBezTo>
                    <a:pt x="35464" y="32178"/>
                    <a:pt x="35822" y="32248"/>
                    <a:pt x="36176" y="32248"/>
                  </a:cubicBezTo>
                  <a:cubicBezTo>
                    <a:pt x="36414" y="32248"/>
                    <a:pt x="36650" y="32216"/>
                    <a:pt x="36874" y="32154"/>
                  </a:cubicBezTo>
                  <a:cubicBezTo>
                    <a:pt x="36910" y="32154"/>
                    <a:pt x="36934" y="32166"/>
                    <a:pt x="36969" y="32166"/>
                  </a:cubicBezTo>
                  <a:cubicBezTo>
                    <a:pt x="37089" y="32178"/>
                    <a:pt x="37208" y="32190"/>
                    <a:pt x="37303" y="32190"/>
                  </a:cubicBezTo>
                  <a:cubicBezTo>
                    <a:pt x="37369" y="32197"/>
                    <a:pt x="37435" y="32200"/>
                    <a:pt x="37502" y="32200"/>
                  </a:cubicBezTo>
                  <a:cubicBezTo>
                    <a:pt x="37662" y="32200"/>
                    <a:pt x="37822" y="32183"/>
                    <a:pt x="37981" y="32166"/>
                  </a:cubicBezTo>
                  <a:cubicBezTo>
                    <a:pt x="38184" y="32130"/>
                    <a:pt x="38374" y="32059"/>
                    <a:pt x="38577" y="31976"/>
                  </a:cubicBezTo>
                  <a:cubicBezTo>
                    <a:pt x="38732" y="31880"/>
                    <a:pt x="38946" y="31749"/>
                    <a:pt x="38994" y="31559"/>
                  </a:cubicBezTo>
                  <a:cubicBezTo>
                    <a:pt x="39003" y="31510"/>
                    <a:pt x="38965" y="31469"/>
                    <a:pt x="38918" y="31469"/>
                  </a:cubicBezTo>
                  <a:cubicBezTo>
                    <a:pt x="38908" y="31469"/>
                    <a:pt x="38897" y="31471"/>
                    <a:pt x="38886" y="31476"/>
                  </a:cubicBezTo>
                  <a:cubicBezTo>
                    <a:pt x="38791" y="31511"/>
                    <a:pt x="38720" y="31583"/>
                    <a:pt x="38648" y="31630"/>
                  </a:cubicBezTo>
                  <a:cubicBezTo>
                    <a:pt x="38577" y="31690"/>
                    <a:pt x="38482" y="31738"/>
                    <a:pt x="38410" y="31773"/>
                  </a:cubicBezTo>
                  <a:cubicBezTo>
                    <a:pt x="38243" y="31869"/>
                    <a:pt x="38053" y="31916"/>
                    <a:pt x="37874" y="31940"/>
                  </a:cubicBezTo>
                  <a:cubicBezTo>
                    <a:pt x="37696" y="31976"/>
                    <a:pt x="37505" y="31988"/>
                    <a:pt x="37327" y="31988"/>
                  </a:cubicBezTo>
                  <a:cubicBezTo>
                    <a:pt x="37350" y="31976"/>
                    <a:pt x="37398" y="31940"/>
                    <a:pt x="37422" y="31928"/>
                  </a:cubicBezTo>
                  <a:cubicBezTo>
                    <a:pt x="38041" y="31571"/>
                    <a:pt x="38434" y="30904"/>
                    <a:pt x="38493" y="30202"/>
                  </a:cubicBezTo>
                  <a:lnTo>
                    <a:pt x="38493" y="30142"/>
                  </a:lnTo>
                  <a:close/>
                  <a:moveTo>
                    <a:pt x="11038" y="29178"/>
                  </a:moveTo>
                  <a:lnTo>
                    <a:pt x="11038" y="29178"/>
                  </a:lnTo>
                  <a:cubicBezTo>
                    <a:pt x="11061" y="29368"/>
                    <a:pt x="11073" y="29559"/>
                    <a:pt x="11121" y="29737"/>
                  </a:cubicBezTo>
                  <a:cubicBezTo>
                    <a:pt x="11252" y="30321"/>
                    <a:pt x="11538" y="30845"/>
                    <a:pt x="11871" y="31333"/>
                  </a:cubicBezTo>
                  <a:cubicBezTo>
                    <a:pt x="12228" y="31833"/>
                    <a:pt x="12633" y="32309"/>
                    <a:pt x="12871" y="32892"/>
                  </a:cubicBezTo>
                  <a:cubicBezTo>
                    <a:pt x="13038" y="33285"/>
                    <a:pt x="13121" y="33714"/>
                    <a:pt x="13038" y="34131"/>
                  </a:cubicBezTo>
                  <a:cubicBezTo>
                    <a:pt x="12859" y="33726"/>
                    <a:pt x="12585" y="33357"/>
                    <a:pt x="12324" y="33000"/>
                  </a:cubicBezTo>
                  <a:cubicBezTo>
                    <a:pt x="11812" y="32309"/>
                    <a:pt x="11300" y="31619"/>
                    <a:pt x="11085" y="30761"/>
                  </a:cubicBezTo>
                  <a:cubicBezTo>
                    <a:pt x="10966" y="30249"/>
                    <a:pt x="10954" y="29690"/>
                    <a:pt x="11038" y="29178"/>
                  </a:cubicBezTo>
                  <a:close/>
                  <a:moveTo>
                    <a:pt x="10847" y="28880"/>
                  </a:moveTo>
                  <a:lnTo>
                    <a:pt x="10847" y="28880"/>
                  </a:lnTo>
                  <a:cubicBezTo>
                    <a:pt x="10788" y="29142"/>
                    <a:pt x="10752" y="29392"/>
                    <a:pt x="10740" y="29666"/>
                  </a:cubicBezTo>
                  <a:cubicBezTo>
                    <a:pt x="10728" y="30547"/>
                    <a:pt x="11014" y="31345"/>
                    <a:pt x="11478" y="32059"/>
                  </a:cubicBezTo>
                  <a:cubicBezTo>
                    <a:pt x="11728" y="32428"/>
                    <a:pt x="12014" y="32785"/>
                    <a:pt x="12276" y="33143"/>
                  </a:cubicBezTo>
                  <a:cubicBezTo>
                    <a:pt x="12514" y="33476"/>
                    <a:pt x="12740" y="33797"/>
                    <a:pt x="12943" y="34143"/>
                  </a:cubicBezTo>
                  <a:cubicBezTo>
                    <a:pt x="12502" y="33774"/>
                    <a:pt x="12038" y="33404"/>
                    <a:pt x="11645" y="32964"/>
                  </a:cubicBezTo>
                  <a:cubicBezTo>
                    <a:pt x="11252" y="32523"/>
                    <a:pt x="10895" y="32000"/>
                    <a:pt x="10692" y="31416"/>
                  </a:cubicBezTo>
                  <a:cubicBezTo>
                    <a:pt x="10514" y="30904"/>
                    <a:pt x="10502" y="30333"/>
                    <a:pt x="10597" y="29797"/>
                  </a:cubicBezTo>
                  <a:cubicBezTo>
                    <a:pt x="10633" y="29487"/>
                    <a:pt x="10740" y="29178"/>
                    <a:pt x="10847" y="28880"/>
                  </a:cubicBezTo>
                  <a:close/>
                  <a:moveTo>
                    <a:pt x="28647" y="24927"/>
                  </a:moveTo>
                  <a:cubicBezTo>
                    <a:pt x="28707" y="25820"/>
                    <a:pt x="28754" y="26737"/>
                    <a:pt x="28754" y="27642"/>
                  </a:cubicBezTo>
                  <a:cubicBezTo>
                    <a:pt x="28742" y="29202"/>
                    <a:pt x="28480" y="30785"/>
                    <a:pt x="27730" y="32154"/>
                  </a:cubicBezTo>
                  <a:cubicBezTo>
                    <a:pt x="27337" y="32833"/>
                    <a:pt x="26837" y="33428"/>
                    <a:pt x="26218" y="33916"/>
                  </a:cubicBezTo>
                  <a:cubicBezTo>
                    <a:pt x="26123" y="34000"/>
                    <a:pt x="26016" y="34083"/>
                    <a:pt x="25909" y="34155"/>
                  </a:cubicBezTo>
                  <a:cubicBezTo>
                    <a:pt x="25980" y="34095"/>
                    <a:pt x="26063" y="34024"/>
                    <a:pt x="26135" y="33964"/>
                  </a:cubicBezTo>
                  <a:cubicBezTo>
                    <a:pt x="27028" y="33119"/>
                    <a:pt x="27575" y="31928"/>
                    <a:pt x="27623" y="30678"/>
                  </a:cubicBezTo>
                  <a:cubicBezTo>
                    <a:pt x="27635" y="30130"/>
                    <a:pt x="27564" y="29594"/>
                    <a:pt x="27385" y="29082"/>
                  </a:cubicBezTo>
                  <a:cubicBezTo>
                    <a:pt x="27397" y="29059"/>
                    <a:pt x="27409" y="29035"/>
                    <a:pt x="27397" y="28999"/>
                  </a:cubicBezTo>
                  <a:cubicBezTo>
                    <a:pt x="27373" y="28654"/>
                    <a:pt x="27385" y="28309"/>
                    <a:pt x="27409" y="27963"/>
                  </a:cubicBezTo>
                  <a:cubicBezTo>
                    <a:pt x="27528" y="26868"/>
                    <a:pt x="27968" y="25808"/>
                    <a:pt x="28647" y="24927"/>
                  </a:cubicBezTo>
                  <a:close/>
                  <a:moveTo>
                    <a:pt x="32159" y="29452"/>
                  </a:moveTo>
                  <a:cubicBezTo>
                    <a:pt x="32409" y="29511"/>
                    <a:pt x="32659" y="29559"/>
                    <a:pt x="32898" y="29630"/>
                  </a:cubicBezTo>
                  <a:cubicBezTo>
                    <a:pt x="33171" y="29714"/>
                    <a:pt x="33421" y="29809"/>
                    <a:pt x="33671" y="29952"/>
                  </a:cubicBezTo>
                  <a:cubicBezTo>
                    <a:pt x="34112" y="30214"/>
                    <a:pt x="34493" y="30571"/>
                    <a:pt x="34719" y="31023"/>
                  </a:cubicBezTo>
                  <a:cubicBezTo>
                    <a:pt x="34945" y="31464"/>
                    <a:pt x="34993" y="31976"/>
                    <a:pt x="34814" y="32428"/>
                  </a:cubicBezTo>
                  <a:cubicBezTo>
                    <a:pt x="34374" y="33500"/>
                    <a:pt x="33171" y="33881"/>
                    <a:pt x="32159" y="34178"/>
                  </a:cubicBezTo>
                  <a:cubicBezTo>
                    <a:pt x="32136" y="34190"/>
                    <a:pt x="32112" y="34202"/>
                    <a:pt x="32100" y="34214"/>
                  </a:cubicBezTo>
                  <a:cubicBezTo>
                    <a:pt x="32088" y="34178"/>
                    <a:pt x="32076" y="34131"/>
                    <a:pt x="32052" y="34095"/>
                  </a:cubicBezTo>
                  <a:cubicBezTo>
                    <a:pt x="32028" y="33976"/>
                    <a:pt x="32028" y="33857"/>
                    <a:pt x="32040" y="33738"/>
                  </a:cubicBezTo>
                  <a:cubicBezTo>
                    <a:pt x="32076" y="33524"/>
                    <a:pt x="32171" y="33345"/>
                    <a:pt x="32314" y="33178"/>
                  </a:cubicBezTo>
                  <a:lnTo>
                    <a:pt x="32350" y="33131"/>
                  </a:lnTo>
                  <a:cubicBezTo>
                    <a:pt x="32374" y="33119"/>
                    <a:pt x="32386" y="33107"/>
                    <a:pt x="32397" y="33071"/>
                  </a:cubicBezTo>
                  <a:cubicBezTo>
                    <a:pt x="32731" y="32714"/>
                    <a:pt x="33148" y="32476"/>
                    <a:pt x="33421" y="32071"/>
                  </a:cubicBezTo>
                  <a:cubicBezTo>
                    <a:pt x="33695" y="31702"/>
                    <a:pt x="33802" y="31238"/>
                    <a:pt x="33600" y="30809"/>
                  </a:cubicBezTo>
                  <a:cubicBezTo>
                    <a:pt x="33409" y="30380"/>
                    <a:pt x="33040" y="30071"/>
                    <a:pt x="32612" y="29916"/>
                  </a:cubicBezTo>
                  <a:cubicBezTo>
                    <a:pt x="32386" y="29844"/>
                    <a:pt x="32147" y="29797"/>
                    <a:pt x="31909" y="29773"/>
                  </a:cubicBezTo>
                  <a:cubicBezTo>
                    <a:pt x="31802" y="29749"/>
                    <a:pt x="31695" y="29749"/>
                    <a:pt x="31588" y="29749"/>
                  </a:cubicBezTo>
                  <a:cubicBezTo>
                    <a:pt x="31790" y="29678"/>
                    <a:pt x="31993" y="29571"/>
                    <a:pt x="32159" y="29452"/>
                  </a:cubicBezTo>
                  <a:close/>
                  <a:moveTo>
                    <a:pt x="21572" y="31546"/>
                  </a:moveTo>
                  <a:cubicBezTo>
                    <a:pt x="21691" y="31546"/>
                    <a:pt x="21807" y="31575"/>
                    <a:pt x="21908" y="31642"/>
                  </a:cubicBezTo>
                  <a:cubicBezTo>
                    <a:pt x="21872" y="31690"/>
                    <a:pt x="21837" y="31738"/>
                    <a:pt x="21801" y="31797"/>
                  </a:cubicBezTo>
                  <a:cubicBezTo>
                    <a:pt x="21432" y="32297"/>
                    <a:pt x="21075" y="32821"/>
                    <a:pt x="20598" y="33250"/>
                  </a:cubicBezTo>
                  <a:cubicBezTo>
                    <a:pt x="20134" y="33678"/>
                    <a:pt x="19610" y="34047"/>
                    <a:pt x="19027" y="34274"/>
                  </a:cubicBezTo>
                  <a:cubicBezTo>
                    <a:pt x="18570" y="34456"/>
                    <a:pt x="18070" y="34570"/>
                    <a:pt x="17578" y="34570"/>
                  </a:cubicBezTo>
                  <a:cubicBezTo>
                    <a:pt x="17493" y="34570"/>
                    <a:pt x="17408" y="34566"/>
                    <a:pt x="17324" y="34559"/>
                  </a:cubicBezTo>
                  <a:cubicBezTo>
                    <a:pt x="17062" y="34464"/>
                    <a:pt x="16812" y="34333"/>
                    <a:pt x="16574" y="34202"/>
                  </a:cubicBezTo>
                  <a:lnTo>
                    <a:pt x="16574" y="34202"/>
                  </a:lnTo>
                  <a:cubicBezTo>
                    <a:pt x="16693" y="34218"/>
                    <a:pt x="16815" y="34224"/>
                    <a:pt x="16937" y="34224"/>
                  </a:cubicBezTo>
                  <a:cubicBezTo>
                    <a:pt x="17193" y="34224"/>
                    <a:pt x="17451" y="34195"/>
                    <a:pt x="17693" y="34155"/>
                  </a:cubicBezTo>
                  <a:cubicBezTo>
                    <a:pt x="18586" y="33976"/>
                    <a:pt x="19420" y="33535"/>
                    <a:pt x="20039" y="32857"/>
                  </a:cubicBezTo>
                  <a:cubicBezTo>
                    <a:pt x="20360" y="32523"/>
                    <a:pt x="20575" y="32071"/>
                    <a:pt x="20956" y="31773"/>
                  </a:cubicBezTo>
                  <a:cubicBezTo>
                    <a:pt x="21125" y="31642"/>
                    <a:pt x="21354" y="31546"/>
                    <a:pt x="21572" y="31546"/>
                  </a:cubicBezTo>
                  <a:close/>
                  <a:moveTo>
                    <a:pt x="28885" y="25225"/>
                  </a:moveTo>
                  <a:lnTo>
                    <a:pt x="28885" y="25225"/>
                  </a:lnTo>
                  <a:cubicBezTo>
                    <a:pt x="29278" y="26165"/>
                    <a:pt x="29552" y="27154"/>
                    <a:pt x="29599" y="28166"/>
                  </a:cubicBezTo>
                  <a:cubicBezTo>
                    <a:pt x="29695" y="30035"/>
                    <a:pt x="28814" y="31833"/>
                    <a:pt x="27516" y="33143"/>
                  </a:cubicBezTo>
                  <a:lnTo>
                    <a:pt x="27421" y="33238"/>
                  </a:lnTo>
                  <a:cubicBezTo>
                    <a:pt x="27397" y="33238"/>
                    <a:pt x="27385" y="33262"/>
                    <a:pt x="27385" y="33285"/>
                  </a:cubicBezTo>
                  <a:cubicBezTo>
                    <a:pt x="26718" y="33916"/>
                    <a:pt x="25920" y="34428"/>
                    <a:pt x="25075" y="34833"/>
                  </a:cubicBezTo>
                  <a:cubicBezTo>
                    <a:pt x="25182" y="34774"/>
                    <a:pt x="25266" y="34726"/>
                    <a:pt x="25373" y="34667"/>
                  </a:cubicBezTo>
                  <a:cubicBezTo>
                    <a:pt x="25789" y="34428"/>
                    <a:pt x="26194" y="34155"/>
                    <a:pt x="26563" y="33833"/>
                  </a:cubicBezTo>
                  <a:cubicBezTo>
                    <a:pt x="27718" y="32821"/>
                    <a:pt x="28409" y="31380"/>
                    <a:pt x="28707" y="29892"/>
                  </a:cubicBezTo>
                  <a:cubicBezTo>
                    <a:pt x="29016" y="28356"/>
                    <a:pt x="28980" y="26773"/>
                    <a:pt x="28885" y="25225"/>
                  </a:cubicBezTo>
                  <a:close/>
                  <a:moveTo>
                    <a:pt x="27552" y="33404"/>
                  </a:moveTo>
                  <a:cubicBezTo>
                    <a:pt x="27825" y="33464"/>
                    <a:pt x="28111" y="33547"/>
                    <a:pt x="28361" y="33702"/>
                  </a:cubicBezTo>
                  <a:cubicBezTo>
                    <a:pt x="28635" y="33857"/>
                    <a:pt x="28885" y="34095"/>
                    <a:pt x="29052" y="34381"/>
                  </a:cubicBezTo>
                  <a:cubicBezTo>
                    <a:pt x="29123" y="34536"/>
                    <a:pt x="29195" y="34714"/>
                    <a:pt x="29183" y="34869"/>
                  </a:cubicBezTo>
                  <a:cubicBezTo>
                    <a:pt x="28933" y="34678"/>
                    <a:pt x="28659" y="34547"/>
                    <a:pt x="28361" y="34452"/>
                  </a:cubicBezTo>
                  <a:cubicBezTo>
                    <a:pt x="28053" y="34354"/>
                    <a:pt x="27731" y="34310"/>
                    <a:pt x="27408" y="34310"/>
                  </a:cubicBezTo>
                  <a:cubicBezTo>
                    <a:pt x="27144" y="34310"/>
                    <a:pt x="26880" y="34339"/>
                    <a:pt x="26623" y="34393"/>
                  </a:cubicBezTo>
                  <a:cubicBezTo>
                    <a:pt x="26397" y="34440"/>
                    <a:pt x="26170" y="34500"/>
                    <a:pt x="25956" y="34571"/>
                  </a:cubicBezTo>
                  <a:cubicBezTo>
                    <a:pt x="26528" y="34250"/>
                    <a:pt x="27063" y="33845"/>
                    <a:pt x="27552" y="33404"/>
                  </a:cubicBezTo>
                  <a:close/>
                  <a:moveTo>
                    <a:pt x="23154" y="31236"/>
                  </a:moveTo>
                  <a:cubicBezTo>
                    <a:pt x="23175" y="31236"/>
                    <a:pt x="23196" y="31236"/>
                    <a:pt x="23218" y="31238"/>
                  </a:cubicBezTo>
                  <a:cubicBezTo>
                    <a:pt x="23754" y="31297"/>
                    <a:pt x="24158" y="31761"/>
                    <a:pt x="24158" y="32297"/>
                  </a:cubicBezTo>
                  <a:cubicBezTo>
                    <a:pt x="24158" y="32345"/>
                    <a:pt x="24182" y="32369"/>
                    <a:pt x="24218" y="32392"/>
                  </a:cubicBezTo>
                  <a:cubicBezTo>
                    <a:pt x="23634" y="33238"/>
                    <a:pt x="22789" y="33893"/>
                    <a:pt x="21837" y="34309"/>
                  </a:cubicBezTo>
                  <a:cubicBezTo>
                    <a:pt x="21008" y="34676"/>
                    <a:pt x="20104" y="34883"/>
                    <a:pt x="19200" y="34883"/>
                  </a:cubicBezTo>
                  <a:cubicBezTo>
                    <a:pt x="18754" y="34883"/>
                    <a:pt x="18309" y="34832"/>
                    <a:pt x="17872" y="34726"/>
                  </a:cubicBezTo>
                  <a:cubicBezTo>
                    <a:pt x="17979" y="34726"/>
                    <a:pt x="18098" y="34726"/>
                    <a:pt x="18217" y="34714"/>
                  </a:cubicBezTo>
                  <a:cubicBezTo>
                    <a:pt x="18539" y="34678"/>
                    <a:pt x="18848" y="34595"/>
                    <a:pt x="19170" y="34488"/>
                  </a:cubicBezTo>
                  <a:cubicBezTo>
                    <a:pt x="20325" y="34059"/>
                    <a:pt x="21206" y="33131"/>
                    <a:pt x="21908" y="32154"/>
                  </a:cubicBezTo>
                  <a:cubicBezTo>
                    <a:pt x="22207" y="31717"/>
                    <a:pt x="22562" y="31236"/>
                    <a:pt x="23154" y="31236"/>
                  </a:cubicBezTo>
                  <a:close/>
                  <a:moveTo>
                    <a:pt x="34957" y="33000"/>
                  </a:moveTo>
                  <a:cubicBezTo>
                    <a:pt x="35017" y="33047"/>
                    <a:pt x="35088" y="33083"/>
                    <a:pt x="35148" y="33131"/>
                  </a:cubicBezTo>
                  <a:cubicBezTo>
                    <a:pt x="35469" y="33345"/>
                    <a:pt x="35743" y="33666"/>
                    <a:pt x="35886" y="34024"/>
                  </a:cubicBezTo>
                  <a:cubicBezTo>
                    <a:pt x="36017" y="34333"/>
                    <a:pt x="36041" y="34690"/>
                    <a:pt x="35981" y="35024"/>
                  </a:cubicBezTo>
                  <a:cubicBezTo>
                    <a:pt x="35969" y="35095"/>
                    <a:pt x="35957" y="35202"/>
                    <a:pt x="35886" y="35226"/>
                  </a:cubicBezTo>
                  <a:cubicBezTo>
                    <a:pt x="35865" y="35235"/>
                    <a:pt x="35843" y="35239"/>
                    <a:pt x="35822" y="35239"/>
                  </a:cubicBezTo>
                  <a:cubicBezTo>
                    <a:pt x="35761" y="35239"/>
                    <a:pt x="35704" y="35208"/>
                    <a:pt x="35660" y="35190"/>
                  </a:cubicBezTo>
                  <a:cubicBezTo>
                    <a:pt x="35493" y="35095"/>
                    <a:pt x="35326" y="34976"/>
                    <a:pt x="35207" y="34845"/>
                  </a:cubicBezTo>
                  <a:cubicBezTo>
                    <a:pt x="34957" y="34571"/>
                    <a:pt x="34791" y="34214"/>
                    <a:pt x="34767" y="33857"/>
                  </a:cubicBezTo>
                  <a:cubicBezTo>
                    <a:pt x="34755" y="33559"/>
                    <a:pt x="34826" y="33262"/>
                    <a:pt x="34957" y="33000"/>
                  </a:cubicBezTo>
                  <a:close/>
                  <a:moveTo>
                    <a:pt x="10347" y="29559"/>
                  </a:moveTo>
                  <a:lnTo>
                    <a:pt x="10347" y="29559"/>
                  </a:lnTo>
                  <a:cubicBezTo>
                    <a:pt x="10192" y="30285"/>
                    <a:pt x="10204" y="31035"/>
                    <a:pt x="10490" y="31749"/>
                  </a:cubicBezTo>
                  <a:cubicBezTo>
                    <a:pt x="10978" y="32952"/>
                    <a:pt x="12014" y="33797"/>
                    <a:pt x="13002" y="34595"/>
                  </a:cubicBezTo>
                  <a:cubicBezTo>
                    <a:pt x="13027" y="34615"/>
                    <a:pt x="13057" y="34625"/>
                    <a:pt x="13087" y="34625"/>
                  </a:cubicBezTo>
                  <a:cubicBezTo>
                    <a:pt x="13145" y="34625"/>
                    <a:pt x="13205" y="34590"/>
                    <a:pt x="13228" y="34536"/>
                  </a:cubicBezTo>
                  <a:cubicBezTo>
                    <a:pt x="13288" y="34393"/>
                    <a:pt x="13324" y="34262"/>
                    <a:pt x="13336" y="34131"/>
                  </a:cubicBezTo>
                  <a:lnTo>
                    <a:pt x="13336" y="34131"/>
                  </a:lnTo>
                  <a:cubicBezTo>
                    <a:pt x="13395" y="34393"/>
                    <a:pt x="13324" y="34678"/>
                    <a:pt x="13157" y="34893"/>
                  </a:cubicBezTo>
                  <a:cubicBezTo>
                    <a:pt x="12943" y="35155"/>
                    <a:pt x="12633" y="35309"/>
                    <a:pt x="12300" y="35369"/>
                  </a:cubicBezTo>
                  <a:cubicBezTo>
                    <a:pt x="12206" y="35382"/>
                    <a:pt x="12113" y="35389"/>
                    <a:pt x="12021" y="35389"/>
                  </a:cubicBezTo>
                  <a:cubicBezTo>
                    <a:pt x="11049" y="35389"/>
                    <a:pt x="10188" y="34670"/>
                    <a:pt x="9764" y="33821"/>
                  </a:cubicBezTo>
                  <a:cubicBezTo>
                    <a:pt x="9490" y="33285"/>
                    <a:pt x="9395" y="32666"/>
                    <a:pt x="9395" y="32071"/>
                  </a:cubicBezTo>
                  <a:cubicBezTo>
                    <a:pt x="9395" y="31464"/>
                    <a:pt x="9502" y="30880"/>
                    <a:pt x="9597" y="30285"/>
                  </a:cubicBezTo>
                  <a:cubicBezTo>
                    <a:pt x="9859" y="30071"/>
                    <a:pt x="10121" y="29821"/>
                    <a:pt x="10347" y="29559"/>
                  </a:cubicBezTo>
                  <a:close/>
                  <a:moveTo>
                    <a:pt x="27389" y="34524"/>
                  </a:moveTo>
                  <a:cubicBezTo>
                    <a:pt x="28002" y="34524"/>
                    <a:pt x="28601" y="34674"/>
                    <a:pt x="29099" y="35071"/>
                  </a:cubicBezTo>
                  <a:cubicBezTo>
                    <a:pt x="29111" y="35083"/>
                    <a:pt x="29135" y="35083"/>
                    <a:pt x="29159" y="35083"/>
                  </a:cubicBezTo>
                  <a:lnTo>
                    <a:pt x="29159" y="35095"/>
                  </a:lnTo>
                  <a:cubicBezTo>
                    <a:pt x="29049" y="35325"/>
                    <a:pt x="28804" y="35398"/>
                    <a:pt x="28567" y="35398"/>
                  </a:cubicBezTo>
                  <a:cubicBezTo>
                    <a:pt x="28497" y="35398"/>
                    <a:pt x="28427" y="35392"/>
                    <a:pt x="28361" y="35381"/>
                  </a:cubicBezTo>
                  <a:cubicBezTo>
                    <a:pt x="28028" y="35333"/>
                    <a:pt x="27683" y="35262"/>
                    <a:pt x="27337" y="35214"/>
                  </a:cubicBezTo>
                  <a:cubicBezTo>
                    <a:pt x="26992" y="35167"/>
                    <a:pt x="26659" y="35143"/>
                    <a:pt x="26313" y="35131"/>
                  </a:cubicBezTo>
                  <a:cubicBezTo>
                    <a:pt x="26099" y="35120"/>
                    <a:pt x="25890" y="35114"/>
                    <a:pt x="25684" y="35114"/>
                  </a:cubicBezTo>
                  <a:cubicBezTo>
                    <a:pt x="25433" y="35114"/>
                    <a:pt x="25187" y="35123"/>
                    <a:pt x="24944" y="35143"/>
                  </a:cubicBezTo>
                  <a:cubicBezTo>
                    <a:pt x="25230" y="35036"/>
                    <a:pt x="25492" y="34905"/>
                    <a:pt x="25789" y="34809"/>
                  </a:cubicBezTo>
                  <a:cubicBezTo>
                    <a:pt x="26293" y="34642"/>
                    <a:pt x="26846" y="34524"/>
                    <a:pt x="27389" y="34524"/>
                  </a:cubicBezTo>
                  <a:close/>
                  <a:moveTo>
                    <a:pt x="23970" y="26361"/>
                  </a:moveTo>
                  <a:cubicBezTo>
                    <a:pt x="24422" y="26361"/>
                    <a:pt x="24875" y="26560"/>
                    <a:pt x="25254" y="26796"/>
                  </a:cubicBezTo>
                  <a:cubicBezTo>
                    <a:pt x="25766" y="27106"/>
                    <a:pt x="26194" y="27535"/>
                    <a:pt x="26540" y="28023"/>
                  </a:cubicBezTo>
                  <a:cubicBezTo>
                    <a:pt x="27206" y="28999"/>
                    <a:pt x="27468" y="30202"/>
                    <a:pt x="27230" y="31357"/>
                  </a:cubicBezTo>
                  <a:cubicBezTo>
                    <a:pt x="27135" y="31916"/>
                    <a:pt x="26921" y="32428"/>
                    <a:pt x="26623" y="32904"/>
                  </a:cubicBezTo>
                  <a:cubicBezTo>
                    <a:pt x="26301" y="33428"/>
                    <a:pt x="25861" y="33857"/>
                    <a:pt x="25349" y="34214"/>
                  </a:cubicBezTo>
                  <a:cubicBezTo>
                    <a:pt x="24777" y="34619"/>
                    <a:pt x="24135" y="34917"/>
                    <a:pt x="23480" y="35167"/>
                  </a:cubicBezTo>
                  <a:cubicBezTo>
                    <a:pt x="23218" y="35274"/>
                    <a:pt x="22932" y="35357"/>
                    <a:pt x="22670" y="35452"/>
                  </a:cubicBezTo>
                  <a:cubicBezTo>
                    <a:pt x="23099" y="35202"/>
                    <a:pt x="23515" y="34905"/>
                    <a:pt x="23873" y="34547"/>
                  </a:cubicBezTo>
                  <a:cubicBezTo>
                    <a:pt x="24897" y="33559"/>
                    <a:pt x="25706" y="32202"/>
                    <a:pt x="25742" y="30749"/>
                  </a:cubicBezTo>
                  <a:cubicBezTo>
                    <a:pt x="25778" y="30047"/>
                    <a:pt x="25611" y="29368"/>
                    <a:pt x="25230" y="28785"/>
                  </a:cubicBezTo>
                  <a:cubicBezTo>
                    <a:pt x="25016" y="28475"/>
                    <a:pt x="24754" y="28190"/>
                    <a:pt x="24432" y="27975"/>
                  </a:cubicBezTo>
                  <a:cubicBezTo>
                    <a:pt x="24408" y="27963"/>
                    <a:pt x="24373" y="27939"/>
                    <a:pt x="24361" y="27916"/>
                  </a:cubicBezTo>
                  <a:cubicBezTo>
                    <a:pt x="24230" y="27832"/>
                    <a:pt x="24075" y="27737"/>
                    <a:pt x="23932" y="27701"/>
                  </a:cubicBezTo>
                  <a:cubicBezTo>
                    <a:pt x="23827" y="27664"/>
                    <a:pt x="23731" y="27640"/>
                    <a:pt x="23632" y="27640"/>
                  </a:cubicBezTo>
                  <a:cubicBezTo>
                    <a:pt x="23575" y="27640"/>
                    <a:pt x="23517" y="27648"/>
                    <a:pt x="23456" y="27666"/>
                  </a:cubicBezTo>
                  <a:cubicBezTo>
                    <a:pt x="23361" y="27678"/>
                    <a:pt x="23325" y="27820"/>
                    <a:pt x="23420" y="27844"/>
                  </a:cubicBezTo>
                  <a:cubicBezTo>
                    <a:pt x="23503" y="27880"/>
                    <a:pt x="23563" y="27904"/>
                    <a:pt x="23623" y="27916"/>
                  </a:cubicBezTo>
                  <a:cubicBezTo>
                    <a:pt x="23694" y="27951"/>
                    <a:pt x="23765" y="27963"/>
                    <a:pt x="23825" y="27975"/>
                  </a:cubicBezTo>
                  <a:cubicBezTo>
                    <a:pt x="24051" y="28070"/>
                    <a:pt x="24230" y="28190"/>
                    <a:pt x="24385" y="28356"/>
                  </a:cubicBezTo>
                  <a:cubicBezTo>
                    <a:pt x="24321" y="28356"/>
                    <a:pt x="24252" y="28362"/>
                    <a:pt x="24182" y="28362"/>
                  </a:cubicBezTo>
                  <a:cubicBezTo>
                    <a:pt x="24146" y="28362"/>
                    <a:pt x="24111" y="28360"/>
                    <a:pt x="24075" y="28356"/>
                  </a:cubicBezTo>
                  <a:cubicBezTo>
                    <a:pt x="23765" y="28332"/>
                    <a:pt x="23456" y="28273"/>
                    <a:pt x="23194" y="28094"/>
                  </a:cubicBezTo>
                  <a:cubicBezTo>
                    <a:pt x="22956" y="27939"/>
                    <a:pt x="22789" y="27701"/>
                    <a:pt x="22753" y="27416"/>
                  </a:cubicBezTo>
                  <a:cubicBezTo>
                    <a:pt x="22741" y="26927"/>
                    <a:pt x="23170" y="26511"/>
                    <a:pt x="23623" y="26404"/>
                  </a:cubicBezTo>
                  <a:cubicBezTo>
                    <a:pt x="23737" y="26374"/>
                    <a:pt x="23854" y="26361"/>
                    <a:pt x="23970" y="26361"/>
                  </a:cubicBezTo>
                  <a:close/>
                  <a:moveTo>
                    <a:pt x="9418" y="30404"/>
                  </a:moveTo>
                  <a:cubicBezTo>
                    <a:pt x="9335" y="30678"/>
                    <a:pt x="9276" y="30964"/>
                    <a:pt x="9240" y="31261"/>
                  </a:cubicBezTo>
                  <a:cubicBezTo>
                    <a:pt x="9180" y="31642"/>
                    <a:pt x="9168" y="32035"/>
                    <a:pt x="9192" y="32416"/>
                  </a:cubicBezTo>
                  <a:cubicBezTo>
                    <a:pt x="9240" y="33059"/>
                    <a:pt x="9418" y="33702"/>
                    <a:pt x="9764" y="34238"/>
                  </a:cubicBezTo>
                  <a:cubicBezTo>
                    <a:pt x="10073" y="34726"/>
                    <a:pt x="10502" y="35131"/>
                    <a:pt x="11026" y="35381"/>
                  </a:cubicBezTo>
                  <a:cubicBezTo>
                    <a:pt x="11073" y="35393"/>
                    <a:pt x="11121" y="35429"/>
                    <a:pt x="11157" y="35440"/>
                  </a:cubicBezTo>
                  <a:cubicBezTo>
                    <a:pt x="10942" y="35805"/>
                    <a:pt x="10516" y="35995"/>
                    <a:pt x="10104" y="35995"/>
                  </a:cubicBezTo>
                  <a:cubicBezTo>
                    <a:pt x="10057" y="35995"/>
                    <a:pt x="10012" y="35993"/>
                    <a:pt x="9966" y="35988"/>
                  </a:cubicBezTo>
                  <a:cubicBezTo>
                    <a:pt x="8930" y="35917"/>
                    <a:pt x="8299" y="34857"/>
                    <a:pt x="8049" y="33976"/>
                  </a:cubicBezTo>
                  <a:cubicBezTo>
                    <a:pt x="7918" y="33500"/>
                    <a:pt x="7871" y="33012"/>
                    <a:pt x="7918" y="32523"/>
                  </a:cubicBezTo>
                  <a:cubicBezTo>
                    <a:pt x="7966" y="32035"/>
                    <a:pt x="8097" y="31559"/>
                    <a:pt x="8275" y="31095"/>
                  </a:cubicBezTo>
                  <a:cubicBezTo>
                    <a:pt x="8680" y="30904"/>
                    <a:pt x="9061" y="30678"/>
                    <a:pt x="9418" y="30404"/>
                  </a:cubicBezTo>
                  <a:close/>
                  <a:moveTo>
                    <a:pt x="15347" y="27392"/>
                  </a:moveTo>
                  <a:cubicBezTo>
                    <a:pt x="15694" y="27392"/>
                    <a:pt x="16040" y="27486"/>
                    <a:pt x="16336" y="27654"/>
                  </a:cubicBezTo>
                  <a:cubicBezTo>
                    <a:pt x="16729" y="27892"/>
                    <a:pt x="17038" y="28297"/>
                    <a:pt x="17086" y="28761"/>
                  </a:cubicBezTo>
                  <a:cubicBezTo>
                    <a:pt x="17134" y="29154"/>
                    <a:pt x="16967" y="29594"/>
                    <a:pt x="16622" y="29833"/>
                  </a:cubicBezTo>
                  <a:cubicBezTo>
                    <a:pt x="16457" y="29947"/>
                    <a:pt x="16245" y="30013"/>
                    <a:pt x="16037" y="30013"/>
                  </a:cubicBezTo>
                  <a:cubicBezTo>
                    <a:pt x="15853" y="30013"/>
                    <a:pt x="15671" y="29962"/>
                    <a:pt x="15526" y="29844"/>
                  </a:cubicBezTo>
                  <a:cubicBezTo>
                    <a:pt x="15229" y="29618"/>
                    <a:pt x="15062" y="29178"/>
                    <a:pt x="15252" y="28832"/>
                  </a:cubicBezTo>
                  <a:cubicBezTo>
                    <a:pt x="15348" y="28678"/>
                    <a:pt x="15479" y="28559"/>
                    <a:pt x="15645" y="28499"/>
                  </a:cubicBezTo>
                  <a:cubicBezTo>
                    <a:pt x="15728" y="28471"/>
                    <a:pt x="15812" y="28462"/>
                    <a:pt x="15895" y="28462"/>
                  </a:cubicBezTo>
                  <a:cubicBezTo>
                    <a:pt x="15990" y="28462"/>
                    <a:pt x="16086" y="28474"/>
                    <a:pt x="16181" y="28487"/>
                  </a:cubicBezTo>
                  <a:cubicBezTo>
                    <a:pt x="16186" y="28488"/>
                    <a:pt x="16190" y="28488"/>
                    <a:pt x="16195" y="28488"/>
                  </a:cubicBezTo>
                  <a:cubicBezTo>
                    <a:pt x="16305" y="28488"/>
                    <a:pt x="16356" y="28353"/>
                    <a:pt x="16264" y="28285"/>
                  </a:cubicBezTo>
                  <a:cubicBezTo>
                    <a:pt x="16181" y="28201"/>
                    <a:pt x="16074" y="28166"/>
                    <a:pt x="15955" y="28166"/>
                  </a:cubicBezTo>
                  <a:cubicBezTo>
                    <a:pt x="15934" y="28164"/>
                    <a:pt x="15913" y="28164"/>
                    <a:pt x="15892" y="28164"/>
                  </a:cubicBezTo>
                  <a:cubicBezTo>
                    <a:pt x="15523" y="28164"/>
                    <a:pt x="15183" y="28361"/>
                    <a:pt x="15002" y="28666"/>
                  </a:cubicBezTo>
                  <a:cubicBezTo>
                    <a:pt x="14907" y="28773"/>
                    <a:pt x="14836" y="28880"/>
                    <a:pt x="14764" y="28975"/>
                  </a:cubicBezTo>
                  <a:cubicBezTo>
                    <a:pt x="14050" y="30106"/>
                    <a:pt x="14169" y="31642"/>
                    <a:pt x="14812" y="32773"/>
                  </a:cubicBezTo>
                  <a:cubicBezTo>
                    <a:pt x="15502" y="34000"/>
                    <a:pt x="16812" y="34809"/>
                    <a:pt x="18181" y="35048"/>
                  </a:cubicBezTo>
                  <a:cubicBezTo>
                    <a:pt x="18532" y="35112"/>
                    <a:pt x="18888" y="35143"/>
                    <a:pt x="19244" y="35143"/>
                  </a:cubicBezTo>
                  <a:cubicBezTo>
                    <a:pt x="20404" y="35143"/>
                    <a:pt x="21570" y="34817"/>
                    <a:pt x="22563" y="34262"/>
                  </a:cubicBezTo>
                  <a:cubicBezTo>
                    <a:pt x="23837" y="33535"/>
                    <a:pt x="24849" y="32345"/>
                    <a:pt x="25194" y="30904"/>
                  </a:cubicBezTo>
                  <a:cubicBezTo>
                    <a:pt x="25313" y="30440"/>
                    <a:pt x="25349" y="29928"/>
                    <a:pt x="25266" y="29452"/>
                  </a:cubicBezTo>
                  <a:lnTo>
                    <a:pt x="25266" y="29452"/>
                  </a:lnTo>
                  <a:cubicBezTo>
                    <a:pt x="25492" y="30047"/>
                    <a:pt x="25504" y="30726"/>
                    <a:pt x="25385" y="31345"/>
                  </a:cubicBezTo>
                  <a:cubicBezTo>
                    <a:pt x="25123" y="32690"/>
                    <a:pt x="24289" y="33905"/>
                    <a:pt x="23218" y="34738"/>
                  </a:cubicBezTo>
                  <a:cubicBezTo>
                    <a:pt x="22134" y="35583"/>
                    <a:pt x="20789" y="36060"/>
                    <a:pt x="19408" y="36107"/>
                  </a:cubicBezTo>
                  <a:cubicBezTo>
                    <a:pt x="19333" y="36110"/>
                    <a:pt x="19257" y="36111"/>
                    <a:pt x="19182" y="36111"/>
                  </a:cubicBezTo>
                  <a:cubicBezTo>
                    <a:pt x="17876" y="36111"/>
                    <a:pt x="16569" y="35722"/>
                    <a:pt x="15455" y="35036"/>
                  </a:cubicBezTo>
                  <a:cubicBezTo>
                    <a:pt x="14860" y="34667"/>
                    <a:pt x="14324" y="34214"/>
                    <a:pt x="13859" y="33702"/>
                  </a:cubicBezTo>
                  <a:cubicBezTo>
                    <a:pt x="13645" y="33476"/>
                    <a:pt x="13455" y="33226"/>
                    <a:pt x="13276" y="32964"/>
                  </a:cubicBezTo>
                  <a:cubicBezTo>
                    <a:pt x="13228" y="32881"/>
                    <a:pt x="13181" y="32809"/>
                    <a:pt x="13145" y="32726"/>
                  </a:cubicBezTo>
                  <a:cubicBezTo>
                    <a:pt x="13109" y="32690"/>
                    <a:pt x="13097" y="32642"/>
                    <a:pt x="13062" y="32595"/>
                  </a:cubicBezTo>
                  <a:cubicBezTo>
                    <a:pt x="12919" y="32285"/>
                    <a:pt x="12728" y="32000"/>
                    <a:pt x="12514" y="31714"/>
                  </a:cubicBezTo>
                  <a:cubicBezTo>
                    <a:pt x="12288" y="31321"/>
                    <a:pt x="12228" y="30821"/>
                    <a:pt x="12324" y="30368"/>
                  </a:cubicBezTo>
                  <a:cubicBezTo>
                    <a:pt x="12371" y="30071"/>
                    <a:pt x="12466" y="29773"/>
                    <a:pt x="12609" y="29499"/>
                  </a:cubicBezTo>
                  <a:cubicBezTo>
                    <a:pt x="12847" y="29130"/>
                    <a:pt x="13181" y="28821"/>
                    <a:pt x="13359" y="28404"/>
                  </a:cubicBezTo>
                  <a:cubicBezTo>
                    <a:pt x="13383" y="28380"/>
                    <a:pt x="13383" y="28356"/>
                    <a:pt x="13383" y="28344"/>
                  </a:cubicBezTo>
                  <a:cubicBezTo>
                    <a:pt x="13836" y="27832"/>
                    <a:pt x="14431" y="27463"/>
                    <a:pt x="15133" y="27404"/>
                  </a:cubicBezTo>
                  <a:cubicBezTo>
                    <a:pt x="15204" y="27396"/>
                    <a:pt x="15276" y="27392"/>
                    <a:pt x="15347" y="27392"/>
                  </a:cubicBezTo>
                  <a:close/>
                  <a:moveTo>
                    <a:pt x="7728" y="31333"/>
                  </a:moveTo>
                  <a:lnTo>
                    <a:pt x="7728" y="31333"/>
                  </a:lnTo>
                  <a:cubicBezTo>
                    <a:pt x="7501" y="31630"/>
                    <a:pt x="7287" y="31952"/>
                    <a:pt x="7085" y="32261"/>
                  </a:cubicBezTo>
                  <a:cubicBezTo>
                    <a:pt x="6668" y="32916"/>
                    <a:pt x="6299" y="33619"/>
                    <a:pt x="5954" y="34333"/>
                  </a:cubicBezTo>
                  <a:cubicBezTo>
                    <a:pt x="5787" y="34690"/>
                    <a:pt x="5620" y="35048"/>
                    <a:pt x="5477" y="35405"/>
                  </a:cubicBezTo>
                  <a:cubicBezTo>
                    <a:pt x="5406" y="35583"/>
                    <a:pt x="5323" y="35762"/>
                    <a:pt x="5263" y="35940"/>
                  </a:cubicBezTo>
                  <a:cubicBezTo>
                    <a:pt x="5227" y="36071"/>
                    <a:pt x="5168" y="36226"/>
                    <a:pt x="5120" y="36369"/>
                  </a:cubicBezTo>
                  <a:cubicBezTo>
                    <a:pt x="5085" y="36357"/>
                    <a:pt x="5061" y="36333"/>
                    <a:pt x="5025" y="36321"/>
                  </a:cubicBezTo>
                  <a:cubicBezTo>
                    <a:pt x="4894" y="36202"/>
                    <a:pt x="4823" y="36000"/>
                    <a:pt x="4763" y="35833"/>
                  </a:cubicBezTo>
                  <a:cubicBezTo>
                    <a:pt x="4704" y="35655"/>
                    <a:pt x="4668" y="35476"/>
                    <a:pt x="4644" y="35298"/>
                  </a:cubicBezTo>
                  <a:cubicBezTo>
                    <a:pt x="4584" y="34917"/>
                    <a:pt x="4596" y="34547"/>
                    <a:pt x="4668" y="34155"/>
                  </a:cubicBezTo>
                  <a:cubicBezTo>
                    <a:pt x="4823" y="33381"/>
                    <a:pt x="5204" y="32678"/>
                    <a:pt x="5799" y="32166"/>
                  </a:cubicBezTo>
                  <a:cubicBezTo>
                    <a:pt x="6037" y="31976"/>
                    <a:pt x="6299" y="31797"/>
                    <a:pt x="6561" y="31654"/>
                  </a:cubicBezTo>
                  <a:lnTo>
                    <a:pt x="6966" y="31571"/>
                  </a:lnTo>
                  <a:cubicBezTo>
                    <a:pt x="7216" y="31511"/>
                    <a:pt x="7466" y="31416"/>
                    <a:pt x="7728" y="31333"/>
                  </a:cubicBezTo>
                  <a:close/>
                  <a:moveTo>
                    <a:pt x="7871" y="31571"/>
                  </a:moveTo>
                  <a:lnTo>
                    <a:pt x="7871" y="31571"/>
                  </a:lnTo>
                  <a:cubicBezTo>
                    <a:pt x="7740" y="31940"/>
                    <a:pt x="7680" y="32357"/>
                    <a:pt x="7668" y="32750"/>
                  </a:cubicBezTo>
                  <a:lnTo>
                    <a:pt x="7668" y="33119"/>
                  </a:lnTo>
                  <a:cubicBezTo>
                    <a:pt x="7668" y="33119"/>
                    <a:pt x="7644" y="33131"/>
                    <a:pt x="7644" y="33143"/>
                  </a:cubicBezTo>
                  <a:cubicBezTo>
                    <a:pt x="7609" y="33357"/>
                    <a:pt x="7585" y="33547"/>
                    <a:pt x="7561" y="33762"/>
                  </a:cubicBezTo>
                  <a:cubicBezTo>
                    <a:pt x="7513" y="33964"/>
                    <a:pt x="7466" y="34155"/>
                    <a:pt x="7394" y="34357"/>
                  </a:cubicBezTo>
                  <a:cubicBezTo>
                    <a:pt x="7263" y="34738"/>
                    <a:pt x="7073" y="35095"/>
                    <a:pt x="6811" y="35405"/>
                  </a:cubicBezTo>
                  <a:cubicBezTo>
                    <a:pt x="6597" y="35690"/>
                    <a:pt x="6323" y="35940"/>
                    <a:pt x="6025" y="36155"/>
                  </a:cubicBezTo>
                  <a:cubicBezTo>
                    <a:pt x="5835" y="36275"/>
                    <a:pt x="5587" y="36436"/>
                    <a:pt x="5358" y="36436"/>
                  </a:cubicBezTo>
                  <a:cubicBezTo>
                    <a:pt x="5313" y="36436"/>
                    <a:pt x="5270" y="36430"/>
                    <a:pt x="5227" y="36417"/>
                  </a:cubicBezTo>
                  <a:cubicBezTo>
                    <a:pt x="5299" y="36262"/>
                    <a:pt x="5358" y="36083"/>
                    <a:pt x="5430" y="35917"/>
                  </a:cubicBezTo>
                  <a:cubicBezTo>
                    <a:pt x="5501" y="35726"/>
                    <a:pt x="5596" y="35512"/>
                    <a:pt x="5680" y="35321"/>
                  </a:cubicBezTo>
                  <a:cubicBezTo>
                    <a:pt x="6001" y="34607"/>
                    <a:pt x="6358" y="33916"/>
                    <a:pt x="6751" y="33250"/>
                  </a:cubicBezTo>
                  <a:cubicBezTo>
                    <a:pt x="6954" y="32928"/>
                    <a:pt x="7168" y="32595"/>
                    <a:pt x="7382" y="32273"/>
                  </a:cubicBezTo>
                  <a:cubicBezTo>
                    <a:pt x="7549" y="32035"/>
                    <a:pt x="7704" y="31809"/>
                    <a:pt x="7871" y="31571"/>
                  </a:cubicBezTo>
                  <a:close/>
                  <a:moveTo>
                    <a:pt x="4229" y="1"/>
                  </a:moveTo>
                  <a:cubicBezTo>
                    <a:pt x="4033" y="1"/>
                    <a:pt x="3835" y="41"/>
                    <a:pt x="3644" y="127"/>
                  </a:cubicBezTo>
                  <a:cubicBezTo>
                    <a:pt x="2929" y="436"/>
                    <a:pt x="2537" y="1174"/>
                    <a:pt x="2453" y="1924"/>
                  </a:cubicBezTo>
                  <a:cubicBezTo>
                    <a:pt x="2406" y="2222"/>
                    <a:pt x="2406" y="2520"/>
                    <a:pt x="2418" y="2829"/>
                  </a:cubicBezTo>
                  <a:cubicBezTo>
                    <a:pt x="2304" y="2812"/>
                    <a:pt x="2190" y="2803"/>
                    <a:pt x="2077" y="2803"/>
                  </a:cubicBezTo>
                  <a:cubicBezTo>
                    <a:pt x="1658" y="2803"/>
                    <a:pt x="1250" y="2921"/>
                    <a:pt x="894" y="3127"/>
                  </a:cubicBezTo>
                  <a:cubicBezTo>
                    <a:pt x="679" y="3246"/>
                    <a:pt x="489" y="3413"/>
                    <a:pt x="322" y="3603"/>
                  </a:cubicBezTo>
                  <a:cubicBezTo>
                    <a:pt x="179" y="3782"/>
                    <a:pt x="1" y="4008"/>
                    <a:pt x="60" y="4246"/>
                  </a:cubicBezTo>
                  <a:cubicBezTo>
                    <a:pt x="120" y="4496"/>
                    <a:pt x="393" y="4591"/>
                    <a:pt x="632" y="4663"/>
                  </a:cubicBezTo>
                  <a:cubicBezTo>
                    <a:pt x="858" y="4734"/>
                    <a:pt x="1084" y="4830"/>
                    <a:pt x="1310" y="4949"/>
                  </a:cubicBezTo>
                  <a:cubicBezTo>
                    <a:pt x="1751" y="5163"/>
                    <a:pt x="2156" y="5484"/>
                    <a:pt x="2513" y="5818"/>
                  </a:cubicBezTo>
                  <a:cubicBezTo>
                    <a:pt x="2691" y="5996"/>
                    <a:pt x="2846" y="6175"/>
                    <a:pt x="2989" y="6389"/>
                  </a:cubicBezTo>
                  <a:cubicBezTo>
                    <a:pt x="3060" y="6496"/>
                    <a:pt x="3144" y="6592"/>
                    <a:pt x="3215" y="6711"/>
                  </a:cubicBezTo>
                  <a:cubicBezTo>
                    <a:pt x="3239" y="6770"/>
                    <a:pt x="3287" y="6818"/>
                    <a:pt x="3322" y="6877"/>
                  </a:cubicBezTo>
                  <a:cubicBezTo>
                    <a:pt x="3001" y="7092"/>
                    <a:pt x="2727" y="7354"/>
                    <a:pt x="2501" y="7651"/>
                  </a:cubicBezTo>
                  <a:cubicBezTo>
                    <a:pt x="2334" y="7878"/>
                    <a:pt x="2203" y="8116"/>
                    <a:pt x="2096" y="8366"/>
                  </a:cubicBezTo>
                  <a:cubicBezTo>
                    <a:pt x="1989" y="8616"/>
                    <a:pt x="1870" y="8913"/>
                    <a:pt x="1953" y="9199"/>
                  </a:cubicBezTo>
                  <a:cubicBezTo>
                    <a:pt x="2040" y="9553"/>
                    <a:pt x="2342" y="9671"/>
                    <a:pt x="2667" y="9671"/>
                  </a:cubicBezTo>
                  <a:cubicBezTo>
                    <a:pt x="2877" y="9671"/>
                    <a:pt x="3097" y="9622"/>
                    <a:pt x="3275" y="9556"/>
                  </a:cubicBezTo>
                  <a:cubicBezTo>
                    <a:pt x="3751" y="9378"/>
                    <a:pt x="4132" y="9056"/>
                    <a:pt x="4442" y="8651"/>
                  </a:cubicBezTo>
                  <a:cubicBezTo>
                    <a:pt x="4525" y="8687"/>
                    <a:pt x="4608" y="8735"/>
                    <a:pt x="4692" y="8782"/>
                  </a:cubicBezTo>
                  <a:cubicBezTo>
                    <a:pt x="4799" y="8878"/>
                    <a:pt x="4930" y="8973"/>
                    <a:pt x="5013" y="9092"/>
                  </a:cubicBezTo>
                  <a:cubicBezTo>
                    <a:pt x="5406" y="9568"/>
                    <a:pt x="5477" y="10211"/>
                    <a:pt x="5382" y="10795"/>
                  </a:cubicBezTo>
                  <a:cubicBezTo>
                    <a:pt x="5346" y="11116"/>
                    <a:pt x="5239" y="11426"/>
                    <a:pt x="5108" y="11723"/>
                  </a:cubicBezTo>
                  <a:cubicBezTo>
                    <a:pt x="4989" y="12045"/>
                    <a:pt x="4823" y="12342"/>
                    <a:pt x="4704" y="12652"/>
                  </a:cubicBezTo>
                  <a:lnTo>
                    <a:pt x="4704" y="12688"/>
                  </a:lnTo>
                  <a:cubicBezTo>
                    <a:pt x="4596" y="12807"/>
                    <a:pt x="4489" y="12926"/>
                    <a:pt x="4406" y="13045"/>
                  </a:cubicBezTo>
                  <a:cubicBezTo>
                    <a:pt x="4287" y="13128"/>
                    <a:pt x="4180" y="13223"/>
                    <a:pt x="4072" y="13307"/>
                  </a:cubicBezTo>
                  <a:cubicBezTo>
                    <a:pt x="2810" y="14450"/>
                    <a:pt x="2060" y="16081"/>
                    <a:pt x="1810" y="17736"/>
                  </a:cubicBezTo>
                  <a:cubicBezTo>
                    <a:pt x="1525" y="19605"/>
                    <a:pt x="1846" y="21546"/>
                    <a:pt x="2691" y="23237"/>
                  </a:cubicBezTo>
                  <a:cubicBezTo>
                    <a:pt x="2977" y="23796"/>
                    <a:pt x="3334" y="24344"/>
                    <a:pt x="3727" y="24844"/>
                  </a:cubicBezTo>
                  <a:cubicBezTo>
                    <a:pt x="3393" y="24640"/>
                    <a:pt x="3038" y="24515"/>
                    <a:pt x="2660" y="24515"/>
                  </a:cubicBezTo>
                  <a:cubicBezTo>
                    <a:pt x="2553" y="24515"/>
                    <a:pt x="2445" y="24525"/>
                    <a:pt x="2334" y="24546"/>
                  </a:cubicBezTo>
                  <a:cubicBezTo>
                    <a:pt x="1560" y="24689"/>
                    <a:pt x="977" y="25415"/>
                    <a:pt x="977" y="26189"/>
                  </a:cubicBezTo>
                  <a:cubicBezTo>
                    <a:pt x="977" y="26273"/>
                    <a:pt x="1048" y="26308"/>
                    <a:pt x="1108" y="26308"/>
                  </a:cubicBezTo>
                  <a:cubicBezTo>
                    <a:pt x="1465" y="26273"/>
                    <a:pt x="1822" y="26237"/>
                    <a:pt x="2179" y="26237"/>
                  </a:cubicBezTo>
                  <a:cubicBezTo>
                    <a:pt x="2209" y="26237"/>
                    <a:pt x="2238" y="26236"/>
                    <a:pt x="2267" y="26236"/>
                  </a:cubicBezTo>
                  <a:cubicBezTo>
                    <a:pt x="3284" y="26236"/>
                    <a:pt x="4266" y="26437"/>
                    <a:pt x="5215" y="26773"/>
                  </a:cubicBezTo>
                  <a:cubicBezTo>
                    <a:pt x="5037" y="26785"/>
                    <a:pt x="4882" y="26844"/>
                    <a:pt x="4787" y="26999"/>
                  </a:cubicBezTo>
                  <a:cubicBezTo>
                    <a:pt x="4620" y="27249"/>
                    <a:pt x="4763" y="27582"/>
                    <a:pt x="4977" y="27737"/>
                  </a:cubicBezTo>
                  <a:cubicBezTo>
                    <a:pt x="5215" y="27939"/>
                    <a:pt x="5561" y="28023"/>
                    <a:pt x="5847" y="28094"/>
                  </a:cubicBezTo>
                  <a:cubicBezTo>
                    <a:pt x="5930" y="28130"/>
                    <a:pt x="6025" y="28142"/>
                    <a:pt x="6132" y="28178"/>
                  </a:cubicBezTo>
                  <a:cubicBezTo>
                    <a:pt x="5596" y="28249"/>
                    <a:pt x="5073" y="28380"/>
                    <a:pt x="4584" y="28606"/>
                  </a:cubicBezTo>
                  <a:cubicBezTo>
                    <a:pt x="3894" y="28928"/>
                    <a:pt x="3275" y="29463"/>
                    <a:pt x="2977" y="30202"/>
                  </a:cubicBezTo>
                  <a:cubicBezTo>
                    <a:pt x="2822" y="30571"/>
                    <a:pt x="2715" y="31071"/>
                    <a:pt x="3037" y="31404"/>
                  </a:cubicBezTo>
                  <a:cubicBezTo>
                    <a:pt x="3310" y="31702"/>
                    <a:pt x="3787" y="31714"/>
                    <a:pt x="4180" y="31749"/>
                  </a:cubicBezTo>
                  <a:cubicBezTo>
                    <a:pt x="4398" y="31763"/>
                    <a:pt x="4616" y="31770"/>
                    <a:pt x="4832" y="31770"/>
                  </a:cubicBezTo>
                  <a:cubicBezTo>
                    <a:pt x="5192" y="31770"/>
                    <a:pt x="5549" y="31751"/>
                    <a:pt x="5906" y="31714"/>
                  </a:cubicBezTo>
                  <a:lnTo>
                    <a:pt x="5906" y="31714"/>
                  </a:lnTo>
                  <a:cubicBezTo>
                    <a:pt x="5727" y="31845"/>
                    <a:pt x="5549" y="32000"/>
                    <a:pt x="5394" y="32178"/>
                  </a:cubicBezTo>
                  <a:cubicBezTo>
                    <a:pt x="4823" y="32797"/>
                    <a:pt x="4477" y="33631"/>
                    <a:pt x="4430" y="34464"/>
                  </a:cubicBezTo>
                  <a:cubicBezTo>
                    <a:pt x="4406" y="34881"/>
                    <a:pt x="4442" y="35298"/>
                    <a:pt x="4549" y="35702"/>
                  </a:cubicBezTo>
                  <a:cubicBezTo>
                    <a:pt x="4656" y="36071"/>
                    <a:pt x="4834" y="36512"/>
                    <a:pt x="5251" y="36607"/>
                  </a:cubicBezTo>
                  <a:cubicBezTo>
                    <a:pt x="5308" y="36621"/>
                    <a:pt x="5365" y="36627"/>
                    <a:pt x="5421" y="36627"/>
                  </a:cubicBezTo>
                  <a:cubicBezTo>
                    <a:pt x="5770" y="36627"/>
                    <a:pt x="6116" y="36395"/>
                    <a:pt x="6382" y="36191"/>
                  </a:cubicBezTo>
                  <a:cubicBezTo>
                    <a:pt x="6692" y="35952"/>
                    <a:pt x="6978" y="35679"/>
                    <a:pt x="7204" y="35345"/>
                  </a:cubicBezTo>
                  <a:cubicBezTo>
                    <a:pt x="7418" y="35024"/>
                    <a:pt x="7609" y="34667"/>
                    <a:pt x="7716" y="34286"/>
                  </a:cubicBezTo>
                  <a:cubicBezTo>
                    <a:pt x="7763" y="34143"/>
                    <a:pt x="7811" y="33964"/>
                    <a:pt x="7835" y="33797"/>
                  </a:cubicBezTo>
                  <a:cubicBezTo>
                    <a:pt x="8002" y="34512"/>
                    <a:pt x="8335" y="35178"/>
                    <a:pt x="8871" y="35679"/>
                  </a:cubicBezTo>
                  <a:cubicBezTo>
                    <a:pt x="9232" y="36018"/>
                    <a:pt x="9712" y="36228"/>
                    <a:pt x="10218" y="36228"/>
                  </a:cubicBezTo>
                  <a:cubicBezTo>
                    <a:pt x="10245" y="36228"/>
                    <a:pt x="10272" y="36227"/>
                    <a:pt x="10299" y="36226"/>
                  </a:cubicBezTo>
                  <a:cubicBezTo>
                    <a:pt x="10776" y="36191"/>
                    <a:pt x="11228" y="35940"/>
                    <a:pt x="11454" y="35512"/>
                  </a:cubicBezTo>
                  <a:cubicBezTo>
                    <a:pt x="11672" y="35577"/>
                    <a:pt x="11899" y="35613"/>
                    <a:pt x="12124" y="35613"/>
                  </a:cubicBezTo>
                  <a:cubicBezTo>
                    <a:pt x="12392" y="35613"/>
                    <a:pt x="12656" y="35562"/>
                    <a:pt x="12895" y="35452"/>
                  </a:cubicBezTo>
                  <a:cubicBezTo>
                    <a:pt x="13467" y="35202"/>
                    <a:pt x="13848" y="34559"/>
                    <a:pt x="13669" y="33928"/>
                  </a:cubicBezTo>
                  <a:cubicBezTo>
                    <a:pt x="13657" y="33857"/>
                    <a:pt x="13645" y="33797"/>
                    <a:pt x="13633" y="33726"/>
                  </a:cubicBezTo>
                  <a:cubicBezTo>
                    <a:pt x="13621" y="33690"/>
                    <a:pt x="13621" y="33654"/>
                    <a:pt x="13597" y="33619"/>
                  </a:cubicBezTo>
                  <a:lnTo>
                    <a:pt x="13597" y="33619"/>
                  </a:lnTo>
                  <a:cubicBezTo>
                    <a:pt x="14240" y="34381"/>
                    <a:pt x="15050" y="35024"/>
                    <a:pt x="15919" y="35476"/>
                  </a:cubicBezTo>
                  <a:cubicBezTo>
                    <a:pt x="16954" y="36022"/>
                    <a:pt x="18113" y="36299"/>
                    <a:pt x="19271" y="36299"/>
                  </a:cubicBezTo>
                  <a:cubicBezTo>
                    <a:pt x="19551" y="36299"/>
                    <a:pt x="19832" y="36283"/>
                    <a:pt x="20110" y="36250"/>
                  </a:cubicBezTo>
                  <a:cubicBezTo>
                    <a:pt x="20610" y="36191"/>
                    <a:pt x="21098" y="36071"/>
                    <a:pt x="21563" y="35917"/>
                  </a:cubicBezTo>
                  <a:cubicBezTo>
                    <a:pt x="21741" y="35917"/>
                    <a:pt x="21908" y="35881"/>
                    <a:pt x="22063" y="35833"/>
                  </a:cubicBezTo>
                  <a:cubicBezTo>
                    <a:pt x="22087" y="35833"/>
                    <a:pt x="22099" y="35821"/>
                    <a:pt x="22110" y="35821"/>
                  </a:cubicBezTo>
                  <a:cubicBezTo>
                    <a:pt x="22599" y="35762"/>
                    <a:pt x="23099" y="35643"/>
                    <a:pt x="23575" y="35512"/>
                  </a:cubicBezTo>
                  <a:cubicBezTo>
                    <a:pt x="23956" y="35440"/>
                    <a:pt x="24349" y="35393"/>
                    <a:pt x="24730" y="35357"/>
                  </a:cubicBezTo>
                  <a:cubicBezTo>
                    <a:pt x="25073" y="35330"/>
                    <a:pt x="25414" y="35315"/>
                    <a:pt x="25755" y="35315"/>
                  </a:cubicBezTo>
                  <a:cubicBezTo>
                    <a:pt x="26159" y="35315"/>
                    <a:pt x="26562" y="35336"/>
                    <a:pt x="26968" y="35381"/>
                  </a:cubicBezTo>
                  <a:cubicBezTo>
                    <a:pt x="27337" y="35405"/>
                    <a:pt x="27706" y="35464"/>
                    <a:pt x="28064" y="35536"/>
                  </a:cubicBezTo>
                  <a:cubicBezTo>
                    <a:pt x="28236" y="35565"/>
                    <a:pt x="28418" y="35595"/>
                    <a:pt x="28598" y="35595"/>
                  </a:cubicBezTo>
                  <a:cubicBezTo>
                    <a:pt x="28778" y="35595"/>
                    <a:pt x="28957" y="35565"/>
                    <a:pt x="29123" y="35476"/>
                  </a:cubicBezTo>
                  <a:cubicBezTo>
                    <a:pt x="29707" y="35143"/>
                    <a:pt x="29469" y="34369"/>
                    <a:pt x="29123" y="33952"/>
                  </a:cubicBezTo>
                  <a:cubicBezTo>
                    <a:pt x="28790" y="33559"/>
                    <a:pt x="28302" y="33238"/>
                    <a:pt x="27778" y="33178"/>
                  </a:cubicBezTo>
                  <a:cubicBezTo>
                    <a:pt x="27992" y="32964"/>
                    <a:pt x="28183" y="32762"/>
                    <a:pt x="28373" y="32523"/>
                  </a:cubicBezTo>
                  <a:cubicBezTo>
                    <a:pt x="28388" y="32538"/>
                    <a:pt x="28407" y="32548"/>
                    <a:pt x="28428" y="32548"/>
                  </a:cubicBezTo>
                  <a:cubicBezTo>
                    <a:pt x="28441" y="32548"/>
                    <a:pt x="28455" y="32544"/>
                    <a:pt x="28468" y="32535"/>
                  </a:cubicBezTo>
                  <a:cubicBezTo>
                    <a:pt x="28766" y="32333"/>
                    <a:pt x="29123" y="32166"/>
                    <a:pt x="29469" y="32047"/>
                  </a:cubicBezTo>
                  <a:cubicBezTo>
                    <a:pt x="29869" y="31906"/>
                    <a:pt x="30295" y="31827"/>
                    <a:pt x="30723" y="31827"/>
                  </a:cubicBezTo>
                  <a:cubicBezTo>
                    <a:pt x="30945" y="31827"/>
                    <a:pt x="31166" y="31848"/>
                    <a:pt x="31385" y="31892"/>
                  </a:cubicBezTo>
                  <a:cubicBezTo>
                    <a:pt x="31695" y="31952"/>
                    <a:pt x="32005" y="32095"/>
                    <a:pt x="32171" y="32369"/>
                  </a:cubicBezTo>
                  <a:cubicBezTo>
                    <a:pt x="32266" y="32535"/>
                    <a:pt x="32266" y="32714"/>
                    <a:pt x="32183" y="32869"/>
                  </a:cubicBezTo>
                  <a:cubicBezTo>
                    <a:pt x="32124" y="32928"/>
                    <a:pt x="32088" y="33000"/>
                    <a:pt x="32040" y="33071"/>
                  </a:cubicBezTo>
                  <a:lnTo>
                    <a:pt x="32005" y="33107"/>
                  </a:lnTo>
                  <a:cubicBezTo>
                    <a:pt x="31993" y="33119"/>
                    <a:pt x="31981" y="33143"/>
                    <a:pt x="31981" y="33178"/>
                  </a:cubicBezTo>
                  <a:cubicBezTo>
                    <a:pt x="31945" y="33226"/>
                    <a:pt x="31933" y="33262"/>
                    <a:pt x="31921" y="33321"/>
                  </a:cubicBezTo>
                  <a:cubicBezTo>
                    <a:pt x="31850" y="33535"/>
                    <a:pt x="31814" y="33738"/>
                    <a:pt x="31862" y="33952"/>
                  </a:cubicBezTo>
                  <a:cubicBezTo>
                    <a:pt x="31909" y="34131"/>
                    <a:pt x="31993" y="34321"/>
                    <a:pt x="32183" y="34381"/>
                  </a:cubicBezTo>
                  <a:cubicBezTo>
                    <a:pt x="32207" y="34381"/>
                    <a:pt x="32207" y="34381"/>
                    <a:pt x="32207" y="34369"/>
                  </a:cubicBezTo>
                  <a:cubicBezTo>
                    <a:pt x="32219" y="34375"/>
                    <a:pt x="32228" y="34378"/>
                    <a:pt x="32240" y="34378"/>
                  </a:cubicBezTo>
                  <a:cubicBezTo>
                    <a:pt x="32252" y="34378"/>
                    <a:pt x="32266" y="34375"/>
                    <a:pt x="32290" y="34369"/>
                  </a:cubicBezTo>
                  <a:cubicBezTo>
                    <a:pt x="32981" y="34178"/>
                    <a:pt x="33695" y="33952"/>
                    <a:pt x="34255" y="33524"/>
                  </a:cubicBezTo>
                  <a:cubicBezTo>
                    <a:pt x="34386" y="33416"/>
                    <a:pt x="34505" y="33309"/>
                    <a:pt x="34612" y="33190"/>
                  </a:cubicBezTo>
                  <a:lnTo>
                    <a:pt x="34612" y="33190"/>
                  </a:lnTo>
                  <a:cubicBezTo>
                    <a:pt x="34541" y="33476"/>
                    <a:pt x="34529" y="33774"/>
                    <a:pt x="34588" y="34047"/>
                  </a:cubicBezTo>
                  <a:cubicBezTo>
                    <a:pt x="34672" y="34500"/>
                    <a:pt x="34922" y="34905"/>
                    <a:pt x="35279" y="35178"/>
                  </a:cubicBezTo>
                  <a:cubicBezTo>
                    <a:pt x="35439" y="35316"/>
                    <a:pt x="35654" y="35453"/>
                    <a:pt x="35871" y="35453"/>
                  </a:cubicBezTo>
                  <a:cubicBezTo>
                    <a:pt x="35880" y="35453"/>
                    <a:pt x="35889" y="35453"/>
                    <a:pt x="35898" y="35452"/>
                  </a:cubicBezTo>
                  <a:cubicBezTo>
                    <a:pt x="36136" y="35440"/>
                    <a:pt x="36219" y="35226"/>
                    <a:pt x="36267" y="35024"/>
                  </a:cubicBezTo>
                  <a:cubicBezTo>
                    <a:pt x="36338" y="34619"/>
                    <a:pt x="36267" y="34190"/>
                    <a:pt x="36088" y="33833"/>
                  </a:cubicBezTo>
                  <a:cubicBezTo>
                    <a:pt x="36029" y="33726"/>
                    <a:pt x="35969" y="33619"/>
                    <a:pt x="35898" y="33512"/>
                  </a:cubicBezTo>
                  <a:lnTo>
                    <a:pt x="35898" y="33512"/>
                  </a:lnTo>
                  <a:cubicBezTo>
                    <a:pt x="36267" y="33738"/>
                    <a:pt x="36672" y="33928"/>
                    <a:pt x="37089" y="34071"/>
                  </a:cubicBezTo>
                  <a:cubicBezTo>
                    <a:pt x="37489" y="34203"/>
                    <a:pt x="37918" y="34283"/>
                    <a:pt x="38347" y="34283"/>
                  </a:cubicBezTo>
                  <a:cubicBezTo>
                    <a:pt x="38695" y="34283"/>
                    <a:pt x="39043" y="34230"/>
                    <a:pt x="39375" y="34107"/>
                  </a:cubicBezTo>
                  <a:cubicBezTo>
                    <a:pt x="40065" y="33869"/>
                    <a:pt x="40637" y="33333"/>
                    <a:pt x="40899" y="32642"/>
                  </a:cubicBezTo>
                  <a:cubicBezTo>
                    <a:pt x="41101" y="32000"/>
                    <a:pt x="40982" y="31166"/>
                    <a:pt x="40494" y="30583"/>
                  </a:cubicBezTo>
                  <a:cubicBezTo>
                    <a:pt x="40138" y="30170"/>
                    <a:pt x="39590" y="29904"/>
                    <a:pt x="39035" y="29904"/>
                  </a:cubicBezTo>
                  <a:cubicBezTo>
                    <a:pt x="38901" y="29904"/>
                    <a:pt x="38768" y="29919"/>
                    <a:pt x="38636" y="29952"/>
                  </a:cubicBezTo>
                  <a:cubicBezTo>
                    <a:pt x="38589" y="29964"/>
                    <a:pt x="38541" y="29987"/>
                    <a:pt x="38517" y="30035"/>
                  </a:cubicBezTo>
                  <a:cubicBezTo>
                    <a:pt x="38529" y="29380"/>
                    <a:pt x="38243" y="28761"/>
                    <a:pt x="37731" y="28344"/>
                  </a:cubicBezTo>
                  <a:cubicBezTo>
                    <a:pt x="37390" y="28081"/>
                    <a:pt x="36923" y="27898"/>
                    <a:pt x="36470" y="27898"/>
                  </a:cubicBezTo>
                  <a:cubicBezTo>
                    <a:pt x="36228" y="27898"/>
                    <a:pt x="35990" y="27950"/>
                    <a:pt x="35779" y="28070"/>
                  </a:cubicBezTo>
                  <a:cubicBezTo>
                    <a:pt x="35469" y="28249"/>
                    <a:pt x="35303" y="28594"/>
                    <a:pt x="35481" y="28916"/>
                  </a:cubicBezTo>
                  <a:cubicBezTo>
                    <a:pt x="35588" y="29118"/>
                    <a:pt x="35743" y="29261"/>
                    <a:pt x="35898" y="29416"/>
                  </a:cubicBezTo>
                  <a:cubicBezTo>
                    <a:pt x="36041" y="29559"/>
                    <a:pt x="36196" y="29725"/>
                    <a:pt x="36362" y="29856"/>
                  </a:cubicBezTo>
                  <a:cubicBezTo>
                    <a:pt x="36255" y="29928"/>
                    <a:pt x="36136" y="29975"/>
                    <a:pt x="36017" y="30011"/>
                  </a:cubicBezTo>
                  <a:cubicBezTo>
                    <a:pt x="35846" y="30057"/>
                    <a:pt x="35661" y="30074"/>
                    <a:pt x="35473" y="30074"/>
                  </a:cubicBezTo>
                  <a:cubicBezTo>
                    <a:pt x="35321" y="30074"/>
                    <a:pt x="35166" y="30063"/>
                    <a:pt x="35017" y="30047"/>
                  </a:cubicBezTo>
                  <a:cubicBezTo>
                    <a:pt x="34707" y="30023"/>
                    <a:pt x="34410" y="29964"/>
                    <a:pt x="34112" y="29868"/>
                  </a:cubicBezTo>
                  <a:cubicBezTo>
                    <a:pt x="34017" y="29844"/>
                    <a:pt x="33921" y="29809"/>
                    <a:pt x="33826" y="29785"/>
                  </a:cubicBezTo>
                  <a:cubicBezTo>
                    <a:pt x="33767" y="29749"/>
                    <a:pt x="33707" y="29714"/>
                    <a:pt x="33648" y="29678"/>
                  </a:cubicBezTo>
                  <a:cubicBezTo>
                    <a:pt x="33267" y="29487"/>
                    <a:pt x="32814" y="29333"/>
                    <a:pt x="32386" y="29273"/>
                  </a:cubicBezTo>
                  <a:cubicBezTo>
                    <a:pt x="32469" y="29202"/>
                    <a:pt x="32552" y="29118"/>
                    <a:pt x="32624" y="29011"/>
                  </a:cubicBezTo>
                  <a:cubicBezTo>
                    <a:pt x="32933" y="28559"/>
                    <a:pt x="32969" y="27999"/>
                    <a:pt x="32624" y="27535"/>
                  </a:cubicBezTo>
                  <a:cubicBezTo>
                    <a:pt x="32278" y="27058"/>
                    <a:pt x="31671" y="26856"/>
                    <a:pt x="31100" y="26761"/>
                  </a:cubicBezTo>
                  <a:cubicBezTo>
                    <a:pt x="31003" y="26746"/>
                    <a:pt x="30902" y="26738"/>
                    <a:pt x="30798" y="26738"/>
                  </a:cubicBezTo>
                  <a:cubicBezTo>
                    <a:pt x="30392" y="26738"/>
                    <a:pt x="29966" y="26864"/>
                    <a:pt x="29766" y="27225"/>
                  </a:cubicBezTo>
                  <a:cubicBezTo>
                    <a:pt x="29599" y="26273"/>
                    <a:pt x="29278" y="25368"/>
                    <a:pt x="28885" y="24499"/>
                  </a:cubicBezTo>
                  <a:cubicBezTo>
                    <a:pt x="28859" y="24440"/>
                    <a:pt x="28812" y="24410"/>
                    <a:pt x="28763" y="24410"/>
                  </a:cubicBezTo>
                  <a:cubicBezTo>
                    <a:pt x="28722" y="24410"/>
                    <a:pt x="28680" y="24431"/>
                    <a:pt x="28647" y="24475"/>
                  </a:cubicBezTo>
                  <a:cubicBezTo>
                    <a:pt x="28409" y="24737"/>
                    <a:pt x="28183" y="25034"/>
                    <a:pt x="27992" y="25332"/>
                  </a:cubicBezTo>
                  <a:cubicBezTo>
                    <a:pt x="27492" y="26154"/>
                    <a:pt x="27171" y="27106"/>
                    <a:pt x="27099" y="28070"/>
                  </a:cubicBezTo>
                  <a:cubicBezTo>
                    <a:pt x="27063" y="27963"/>
                    <a:pt x="27040" y="27880"/>
                    <a:pt x="27016" y="27773"/>
                  </a:cubicBezTo>
                  <a:cubicBezTo>
                    <a:pt x="26968" y="27570"/>
                    <a:pt x="26932" y="27344"/>
                    <a:pt x="26921" y="27118"/>
                  </a:cubicBezTo>
                  <a:cubicBezTo>
                    <a:pt x="26909" y="26677"/>
                    <a:pt x="26980" y="26225"/>
                    <a:pt x="27147" y="25808"/>
                  </a:cubicBezTo>
                  <a:cubicBezTo>
                    <a:pt x="27290" y="25439"/>
                    <a:pt x="27552" y="25130"/>
                    <a:pt x="27706" y="24749"/>
                  </a:cubicBezTo>
                  <a:cubicBezTo>
                    <a:pt x="27873" y="24380"/>
                    <a:pt x="27873" y="23975"/>
                    <a:pt x="27659" y="23618"/>
                  </a:cubicBezTo>
                  <a:cubicBezTo>
                    <a:pt x="27409" y="23187"/>
                    <a:pt x="26965" y="22988"/>
                    <a:pt x="26509" y="22988"/>
                  </a:cubicBezTo>
                  <a:cubicBezTo>
                    <a:pt x="26182" y="22988"/>
                    <a:pt x="25849" y="23090"/>
                    <a:pt x="25575" y="23284"/>
                  </a:cubicBezTo>
                  <a:cubicBezTo>
                    <a:pt x="25551" y="23308"/>
                    <a:pt x="25504" y="23320"/>
                    <a:pt x="25480" y="23356"/>
                  </a:cubicBezTo>
                  <a:cubicBezTo>
                    <a:pt x="25480" y="23344"/>
                    <a:pt x="25456" y="23344"/>
                    <a:pt x="25456" y="23320"/>
                  </a:cubicBezTo>
                  <a:cubicBezTo>
                    <a:pt x="25344" y="23230"/>
                    <a:pt x="25180" y="23201"/>
                    <a:pt x="25017" y="23201"/>
                  </a:cubicBezTo>
                  <a:cubicBezTo>
                    <a:pt x="24921" y="23201"/>
                    <a:pt x="24826" y="23211"/>
                    <a:pt x="24742" y="23225"/>
                  </a:cubicBezTo>
                  <a:cubicBezTo>
                    <a:pt x="24527" y="23237"/>
                    <a:pt x="24289" y="23296"/>
                    <a:pt x="24087" y="23403"/>
                  </a:cubicBezTo>
                  <a:cubicBezTo>
                    <a:pt x="23754" y="23582"/>
                    <a:pt x="23468" y="23879"/>
                    <a:pt x="23361" y="24249"/>
                  </a:cubicBezTo>
                  <a:cubicBezTo>
                    <a:pt x="23349" y="24296"/>
                    <a:pt x="23337" y="24356"/>
                    <a:pt x="23337" y="24415"/>
                  </a:cubicBezTo>
                  <a:cubicBezTo>
                    <a:pt x="23313" y="24380"/>
                    <a:pt x="23289" y="24380"/>
                    <a:pt x="23242" y="24380"/>
                  </a:cubicBezTo>
                  <a:cubicBezTo>
                    <a:pt x="22694" y="24475"/>
                    <a:pt x="22396" y="25082"/>
                    <a:pt x="22599" y="25582"/>
                  </a:cubicBezTo>
                  <a:cubicBezTo>
                    <a:pt x="22706" y="25856"/>
                    <a:pt x="22920" y="26058"/>
                    <a:pt x="23170" y="26165"/>
                  </a:cubicBezTo>
                  <a:cubicBezTo>
                    <a:pt x="23194" y="26177"/>
                    <a:pt x="23218" y="26177"/>
                    <a:pt x="23242" y="26201"/>
                  </a:cubicBezTo>
                  <a:cubicBezTo>
                    <a:pt x="23122" y="26261"/>
                    <a:pt x="23003" y="26344"/>
                    <a:pt x="22896" y="26451"/>
                  </a:cubicBezTo>
                  <a:cubicBezTo>
                    <a:pt x="22706" y="26642"/>
                    <a:pt x="22563" y="26892"/>
                    <a:pt x="22515" y="27166"/>
                  </a:cubicBezTo>
                  <a:cubicBezTo>
                    <a:pt x="22468" y="27463"/>
                    <a:pt x="22575" y="27773"/>
                    <a:pt x="22765" y="27999"/>
                  </a:cubicBezTo>
                  <a:cubicBezTo>
                    <a:pt x="23094" y="28380"/>
                    <a:pt x="23561" y="28515"/>
                    <a:pt x="24029" y="28515"/>
                  </a:cubicBezTo>
                  <a:cubicBezTo>
                    <a:pt x="24205" y="28515"/>
                    <a:pt x="24382" y="28496"/>
                    <a:pt x="24551" y="28463"/>
                  </a:cubicBezTo>
                  <a:cubicBezTo>
                    <a:pt x="24766" y="28725"/>
                    <a:pt x="24897" y="29059"/>
                    <a:pt x="24956" y="29380"/>
                  </a:cubicBezTo>
                  <a:cubicBezTo>
                    <a:pt x="25075" y="30047"/>
                    <a:pt x="24956" y="30761"/>
                    <a:pt x="24718" y="31392"/>
                  </a:cubicBezTo>
                  <a:cubicBezTo>
                    <a:pt x="24635" y="31619"/>
                    <a:pt x="24527" y="31833"/>
                    <a:pt x="24408" y="32047"/>
                  </a:cubicBezTo>
                  <a:cubicBezTo>
                    <a:pt x="24337" y="31464"/>
                    <a:pt x="23849" y="30987"/>
                    <a:pt x="23253" y="30928"/>
                  </a:cubicBezTo>
                  <a:cubicBezTo>
                    <a:pt x="23214" y="30925"/>
                    <a:pt x="23175" y="30923"/>
                    <a:pt x="23135" y="30923"/>
                  </a:cubicBezTo>
                  <a:cubicBezTo>
                    <a:pt x="22899" y="30923"/>
                    <a:pt x="22658" y="30984"/>
                    <a:pt x="22444" y="31107"/>
                  </a:cubicBezTo>
                  <a:cubicBezTo>
                    <a:pt x="22301" y="31178"/>
                    <a:pt x="22182" y="31285"/>
                    <a:pt x="22087" y="31392"/>
                  </a:cubicBezTo>
                  <a:cubicBezTo>
                    <a:pt x="21936" y="31272"/>
                    <a:pt x="21753" y="31221"/>
                    <a:pt x="21567" y="31221"/>
                  </a:cubicBezTo>
                  <a:cubicBezTo>
                    <a:pt x="21327" y="31221"/>
                    <a:pt x="21084" y="31306"/>
                    <a:pt x="20896" y="31440"/>
                  </a:cubicBezTo>
                  <a:cubicBezTo>
                    <a:pt x="20491" y="31714"/>
                    <a:pt x="20265" y="32178"/>
                    <a:pt x="19955" y="32547"/>
                  </a:cubicBezTo>
                  <a:cubicBezTo>
                    <a:pt x="19658" y="32892"/>
                    <a:pt x="19301" y="33190"/>
                    <a:pt x="18920" y="33416"/>
                  </a:cubicBezTo>
                  <a:cubicBezTo>
                    <a:pt x="18527" y="33643"/>
                    <a:pt x="18086" y="33797"/>
                    <a:pt x="17634" y="33893"/>
                  </a:cubicBezTo>
                  <a:cubicBezTo>
                    <a:pt x="17314" y="33953"/>
                    <a:pt x="16988" y="33970"/>
                    <a:pt x="16656" y="33970"/>
                  </a:cubicBezTo>
                  <a:cubicBezTo>
                    <a:pt x="16530" y="33970"/>
                    <a:pt x="16404" y="33967"/>
                    <a:pt x="16276" y="33964"/>
                  </a:cubicBezTo>
                  <a:cubicBezTo>
                    <a:pt x="15657" y="33524"/>
                    <a:pt x="15133" y="32928"/>
                    <a:pt x="14824" y="32214"/>
                  </a:cubicBezTo>
                  <a:cubicBezTo>
                    <a:pt x="14669" y="31869"/>
                    <a:pt x="14586" y="31511"/>
                    <a:pt x="14550" y="31154"/>
                  </a:cubicBezTo>
                  <a:lnTo>
                    <a:pt x="14550" y="31154"/>
                  </a:lnTo>
                  <a:cubicBezTo>
                    <a:pt x="14669" y="31297"/>
                    <a:pt x="14824" y="31416"/>
                    <a:pt x="15002" y="31523"/>
                  </a:cubicBezTo>
                  <a:cubicBezTo>
                    <a:pt x="15300" y="31702"/>
                    <a:pt x="15622" y="31833"/>
                    <a:pt x="15967" y="31880"/>
                  </a:cubicBezTo>
                  <a:cubicBezTo>
                    <a:pt x="16078" y="31897"/>
                    <a:pt x="16189" y="31906"/>
                    <a:pt x="16299" y="31906"/>
                  </a:cubicBezTo>
                  <a:cubicBezTo>
                    <a:pt x="16812" y="31906"/>
                    <a:pt x="17301" y="31726"/>
                    <a:pt x="17693" y="31392"/>
                  </a:cubicBezTo>
                  <a:cubicBezTo>
                    <a:pt x="18169" y="30987"/>
                    <a:pt x="18503" y="30404"/>
                    <a:pt x="18562" y="29785"/>
                  </a:cubicBezTo>
                  <a:cubicBezTo>
                    <a:pt x="18622" y="29178"/>
                    <a:pt x="18408" y="28559"/>
                    <a:pt x="18003" y="28082"/>
                  </a:cubicBezTo>
                  <a:cubicBezTo>
                    <a:pt x="17812" y="27868"/>
                    <a:pt x="17574" y="27666"/>
                    <a:pt x="17300" y="27523"/>
                  </a:cubicBezTo>
                  <a:cubicBezTo>
                    <a:pt x="17169" y="27451"/>
                    <a:pt x="17038" y="27392"/>
                    <a:pt x="16896" y="27344"/>
                  </a:cubicBezTo>
                  <a:cubicBezTo>
                    <a:pt x="16806" y="27317"/>
                    <a:pt x="16724" y="27297"/>
                    <a:pt x="16641" y="27297"/>
                  </a:cubicBezTo>
                  <a:cubicBezTo>
                    <a:pt x="16581" y="27297"/>
                    <a:pt x="16520" y="27307"/>
                    <a:pt x="16455" y="27332"/>
                  </a:cubicBezTo>
                  <a:cubicBezTo>
                    <a:pt x="16119" y="27140"/>
                    <a:pt x="15744" y="27041"/>
                    <a:pt x="15362" y="27041"/>
                  </a:cubicBezTo>
                  <a:cubicBezTo>
                    <a:pt x="15270" y="27041"/>
                    <a:pt x="15178" y="27047"/>
                    <a:pt x="15086" y="27058"/>
                  </a:cubicBezTo>
                  <a:cubicBezTo>
                    <a:pt x="14467" y="27118"/>
                    <a:pt x="13931" y="27404"/>
                    <a:pt x="13478" y="27809"/>
                  </a:cubicBezTo>
                  <a:cubicBezTo>
                    <a:pt x="13478" y="27582"/>
                    <a:pt x="13419" y="27368"/>
                    <a:pt x="13276" y="27177"/>
                  </a:cubicBezTo>
                  <a:cubicBezTo>
                    <a:pt x="13145" y="26999"/>
                    <a:pt x="12943" y="26868"/>
                    <a:pt x="12764" y="26737"/>
                  </a:cubicBezTo>
                  <a:cubicBezTo>
                    <a:pt x="12681" y="26677"/>
                    <a:pt x="12585" y="26618"/>
                    <a:pt x="12490" y="26570"/>
                  </a:cubicBezTo>
                  <a:cubicBezTo>
                    <a:pt x="12490" y="26558"/>
                    <a:pt x="12490" y="26535"/>
                    <a:pt x="12466" y="26523"/>
                  </a:cubicBezTo>
                  <a:cubicBezTo>
                    <a:pt x="12264" y="26165"/>
                    <a:pt x="12014" y="25808"/>
                    <a:pt x="11621" y="25630"/>
                  </a:cubicBezTo>
                  <a:cubicBezTo>
                    <a:pt x="11657" y="25570"/>
                    <a:pt x="11692" y="25523"/>
                    <a:pt x="11728" y="25463"/>
                  </a:cubicBezTo>
                  <a:cubicBezTo>
                    <a:pt x="12288" y="24427"/>
                    <a:pt x="12752" y="23141"/>
                    <a:pt x="12276" y="21986"/>
                  </a:cubicBezTo>
                  <a:cubicBezTo>
                    <a:pt x="12145" y="21653"/>
                    <a:pt x="11931" y="21379"/>
                    <a:pt x="11669" y="21153"/>
                  </a:cubicBezTo>
                  <a:cubicBezTo>
                    <a:pt x="11859" y="21141"/>
                    <a:pt x="12050" y="21082"/>
                    <a:pt x="12216" y="20986"/>
                  </a:cubicBezTo>
                  <a:cubicBezTo>
                    <a:pt x="12740" y="20701"/>
                    <a:pt x="13038" y="20093"/>
                    <a:pt x="12966" y="19498"/>
                  </a:cubicBezTo>
                  <a:cubicBezTo>
                    <a:pt x="12907" y="18891"/>
                    <a:pt x="12443" y="18415"/>
                    <a:pt x="11859" y="18248"/>
                  </a:cubicBezTo>
                  <a:cubicBezTo>
                    <a:pt x="11730" y="18211"/>
                    <a:pt x="11596" y="18193"/>
                    <a:pt x="11462" y="18193"/>
                  </a:cubicBezTo>
                  <a:cubicBezTo>
                    <a:pt x="10990" y="18193"/>
                    <a:pt x="10522" y="18419"/>
                    <a:pt x="10299" y="18855"/>
                  </a:cubicBezTo>
                  <a:cubicBezTo>
                    <a:pt x="10168" y="19117"/>
                    <a:pt x="10168" y="19427"/>
                    <a:pt x="10311" y="19677"/>
                  </a:cubicBezTo>
                  <a:cubicBezTo>
                    <a:pt x="10323" y="19712"/>
                    <a:pt x="10347" y="19736"/>
                    <a:pt x="10359" y="19748"/>
                  </a:cubicBezTo>
                  <a:cubicBezTo>
                    <a:pt x="10347" y="19748"/>
                    <a:pt x="10347" y="19736"/>
                    <a:pt x="10323" y="19736"/>
                  </a:cubicBezTo>
                  <a:cubicBezTo>
                    <a:pt x="10323" y="19724"/>
                    <a:pt x="10311" y="19712"/>
                    <a:pt x="10299" y="19688"/>
                  </a:cubicBezTo>
                  <a:cubicBezTo>
                    <a:pt x="9954" y="19331"/>
                    <a:pt x="9466" y="19129"/>
                    <a:pt x="8990" y="19010"/>
                  </a:cubicBezTo>
                  <a:cubicBezTo>
                    <a:pt x="8757" y="18955"/>
                    <a:pt x="8518" y="18928"/>
                    <a:pt x="8280" y="18928"/>
                  </a:cubicBezTo>
                  <a:cubicBezTo>
                    <a:pt x="8057" y="18928"/>
                    <a:pt x="7834" y="18952"/>
                    <a:pt x="7621" y="18998"/>
                  </a:cubicBezTo>
                  <a:cubicBezTo>
                    <a:pt x="7621" y="18676"/>
                    <a:pt x="7501" y="18355"/>
                    <a:pt x="7347" y="18081"/>
                  </a:cubicBezTo>
                  <a:cubicBezTo>
                    <a:pt x="7168" y="17772"/>
                    <a:pt x="6930" y="17486"/>
                    <a:pt x="6632" y="17283"/>
                  </a:cubicBezTo>
                  <a:cubicBezTo>
                    <a:pt x="6602" y="17264"/>
                    <a:pt x="6573" y="17254"/>
                    <a:pt x="6544" y="17254"/>
                  </a:cubicBezTo>
                  <a:cubicBezTo>
                    <a:pt x="6503" y="17254"/>
                    <a:pt x="6465" y="17273"/>
                    <a:pt x="6430" y="17307"/>
                  </a:cubicBezTo>
                  <a:cubicBezTo>
                    <a:pt x="5763" y="18010"/>
                    <a:pt x="5085" y="18736"/>
                    <a:pt x="4596" y="19593"/>
                  </a:cubicBezTo>
                  <a:cubicBezTo>
                    <a:pt x="4513" y="18736"/>
                    <a:pt x="4608" y="17879"/>
                    <a:pt x="5013" y="17129"/>
                  </a:cubicBezTo>
                  <a:cubicBezTo>
                    <a:pt x="5382" y="16414"/>
                    <a:pt x="6061" y="15843"/>
                    <a:pt x="6847" y="15640"/>
                  </a:cubicBezTo>
                  <a:cubicBezTo>
                    <a:pt x="7044" y="15591"/>
                    <a:pt x="7248" y="15566"/>
                    <a:pt x="7451" y="15566"/>
                  </a:cubicBezTo>
                  <a:cubicBezTo>
                    <a:pt x="7985" y="15566"/>
                    <a:pt x="8517" y="15736"/>
                    <a:pt x="8930" y="16081"/>
                  </a:cubicBezTo>
                  <a:cubicBezTo>
                    <a:pt x="9228" y="16319"/>
                    <a:pt x="9466" y="16640"/>
                    <a:pt x="9787" y="16867"/>
                  </a:cubicBezTo>
                  <a:cubicBezTo>
                    <a:pt x="10008" y="16996"/>
                    <a:pt x="10249" y="17067"/>
                    <a:pt x="10490" y="17067"/>
                  </a:cubicBezTo>
                  <a:cubicBezTo>
                    <a:pt x="10626" y="17067"/>
                    <a:pt x="10762" y="17045"/>
                    <a:pt x="10895" y="16998"/>
                  </a:cubicBezTo>
                  <a:cubicBezTo>
                    <a:pt x="11264" y="16879"/>
                    <a:pt x="11550" y="16593"/>
                    <a:pt x="11716" y="16259"/>
                  </a:cubicBezTo>
                  <a:cubicBezTo>
                    <a:pt x="11776" y="16140"/>
                    <a:pt x="11800" y="16021"/>
                    <a:pt x="11835" y="15902"/>
                  </a:cubicBezTo>
                  <a:cubicBezTo>
                    <a:pt x="11859" y="15878"/>
                    <a:pt x="11883" y="15855"/>
                    <a:pt x="11907" y="15807"/>
                  </a:cubicBezTo>
                  <a:cubicBezTo>
                    <a:pt x="11919" y="15617"/>
                    <a:pt x="11919" y="15426"/>
                    <a:pt x="11883" y="15224"/>
                  </a:cubicBezTo>
                  <a:cubicBezTo>
                    <a:pt x="11740" y="14426"/>
                    <a:pt x="11311" y="13700"/>
                    <a:pt x="10728" y="13128"/>
                  </a:cubicBezTo>
                  <a:cubicBezTo>
                    <a:pt x="11073" y="12997"/>
                    <a:pt x="11371" y="12771"/>
                    <a:pt x="11633" y="12521"/>
                  </a:cubicBezTo>
                  <a:cubicBezTo>
                    <a:pt x="11776" y="12390"/>
                    <a:pt x="11907" y="12223"/>
                    <a:pt x="12014" y="12057"/>
                  </a:cubicBezTo>
                  <a:cubicBezTo>
                    <a:pt x="12109" y="11890"/>
                    <a:pt x="12216" y="11735"/>
                    <a:pt x="12276" y="11533"/>
                  </a:cubicBezTo>
                  <a:cubicBezTo>
                    <a:pt x="12514" y="10735"/>
                    <a:pt x="11252" y="10604"/>
                    <a:pt x="10728" y="10568"/>
                  </a:cubicBezTo>
                  <a:cubicBezTo>
                    <a:pt x="10641" y="10566"/>
                    <a:pt x="10554" y="10564"/>
                    <a:pt x="10467" y="10564"/>
                  </a:cubicBezTo>
                  <a:cubicBezTo>
                    <a:pt x="10184" y="10564"/>
                    <a:pt x="9900" y="10580"/>
                    <a:pt x="9609" y="10616"/>
                  </a:cubicBezTo>
                  <a:cubicBezTo>
                    <a:pt x="9704" y="10461"/>
                    <a:pt x="9776" y="10271"/>
                    <a:pt x="9823" y="10128"/>
                  </a:cubicBezTo>
                  <a:cubicBezTo>
                    <a:pt x="9907" y="9842"/>
                    <a:pt x="9966" y="9556"/>
                    <a:pt x="9966" y="9259"/>
                  </a:cubicBezTo>
                  <a:cubicBezTo>
                    <a:pt x="9990" y="8711"/>
                    <a:pt x="9835" y="8175"/>
                    <a:pt x="9549" y="7699"/>
                  </a:cubicBezTo>
                  <a:cubicBezTo>
                    <a:pt x="9287" y="7235"/>
                    <a:pt x="8859" y="6794"/>
                    <a:pt x="8323" y="6651"/>
                  </a:cubicBezTo>
                  <a:cubicBezTo>
                    <a:pt x="8253" y="6634"/>
                    <a:pt x="8178" y="6624"/>
                    <a:pt x="8103" y="6624"/>
                  </a:cubicBezTo>
                  <a:cubicBezTo>
                    <a:pt x="7924" y="6624"/>
                    <a:pt x="7743" y="6677"/>
                    <a:pt x="7609" y="6794"/>
                  </a:cubicBezTo>
                  <a:cubicBezTo>
                    <a:pt x="7430" y="6937"/>
                    <a:pt x="7371" y="7175"/>
                    <a:pt x="7347" y="7401"/>
                  </a:cubicBezTo>
                  <a:cubicBezTo>
                    <a:pt x="7347" y="7639"/>
                    <a:pt x="7406" y="7878"/>
                    <a:pt x="7466" y="8116"/>
                  </a:cubicBezTo>
                  <a:cubicBezTo>
                    <a:pt x="7549" y="8425"/>
                    <a:pt x="7632" y="8723"/>
                    <a:pt x="7740" y="9032"/>
                  </a:cubicBezTo>
                  <a:cubicBezTo>
                    <a:pt x="7704" y="9116"/>
                    <a:pt x="7680" y="9199"/>
                    <a:pt x="7632" y="9271"/>
                  </a:cubicBezTo>
                  <a:cubicBezTo>
                    <a:pt x="7478" y="9568"/>
                    <a:pt x="7263" y="9830"/>
                    <a:pt x="7025" y="10068"/>
                  </a:cubicBezTo>
                  <a:lnTo>
                    <a:pt x="7061" y="9794"/>
                  </a:lnTo>
                  <a:cubicBezTo>
                    <a:pt x="7097" y="9783"/>
                    <a:pt x="7120" y="9735"/>
                    <a:pt x="7120" y="9711"/>
                  </a:cubicBezTo>
                  <a:cubicBezTo>
                    <a:pt x="7120" y="9616"/>
                    <a:pt x="7120" y="9532"/>
                    <a:pt x="7109" y="9437"/>
                  </a:cubicBezTo>
                  <a:cubicBezTo>
                    <a:pt x="7144" y="9080"/>
                    <a:pt x="7109" y="8723"/>
                    <a:pt x="6978" y="8378"/>
                  </a:cubicBezTo>
                  <a:cubicBezTo>
                    <a:pt x="6918" y="8199"/>
                    <a:pt x="6823" y="8056"/>
                    <a:pt x="6728" y="7901"/>
                  </a:cubicBezTo>
                  <a:cubicBezTo>
                    <a:pt x="6680" y="7806"/>
                    <a:pt x="6620" y="7699"/>
                    <a:pt x="6573" y="7604"/>
                  </a:cubicBezTo>
                  <a:cubicBezTo>
                    <a:pt x="6561" y="7580"/>
                    <a:pt x="6549" y="7544"/>
                    <a:pt x="6525" y="7508"/>
                  </a:cubicBezTo>
                  <a:cubicBezTo>
                    <a:pt x="6370" y="7068"/>
                    <a:pt x="6228" y="6615"/>
                    <a:pt x="6192" y="6151"/>
                  </a:cubicBezTo>
                  <a:cubicBezTo>
                    <a:pt x="6144" y="5734"/>
                    <a:pt x="6168" y="5330"/>
                    <a:pt x="6287" y="4925"/>
                  </a:cubicBezTo>
                  <a:cubicBezTo>
                    <a:pt x="6406" y="4520"/>
                    <a:pt x="6585" y="4139"/>
                    <a:pt x="6811" y="3770"/>
                  </a:cubicBezTo>
                  <a:cubicBezTo>
                    <a:pt x="6906" y="3603"/>
                    <a:pt x="7025" y="3436"/>
                    <a:pt x="7037" y="3246"/>
                  </a:cubicBezTo>
                  <a:cubicBezTo>
                    <a:pt x="7049" y="3044"/>
                    <a:pt x="6942" y="2841"/>
                    <a:pt x="6787" y="2746"/>
                  </a:cubicBezTo>
                  <a:cubicBezTo>
                    <a:pt x="6628" y="2636"/>
                    <a:pt x="6446" y="2595"/>
                    <a:pt x="6261" y="2595"/>
                  </a:cubicBezTo>
                  <a:cubicBezTo>
                    <a:pt x="6045" y="2595"/>
                    <a:pt x="5825" y="2651"/>
                    <a:pt x="5632" y="2722"/>
                  </a:cubicBezTo>
                  <a:cubicBezTo>
                    <a:pt x="5632" y="2722"/>
                    <a:pt x="5631" y="2722"/>
                    <a:pt x="5631" y="2722"/>
                  </a:cubicBezTo>
                  <a:lnTo>
                    <a:pt x="5631" y="2722"/>
                  </a:lnTo>
                  <a:cubicBezTo>
                    <a:pt x="5906" y="2071"/>
                    <a:pt x="5889" y="1262"/>
                    <a:pt x="5477" y="674"/>
                  </a:cubicBezTo>
                  <a:cubicBezTo>
                    <a:pt x="5180" y="250"/>
                    <a:pt x="4714" y="1"/>
                    <a:pt x="4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19"/>
          <p:cNvGrpSpPr/>
          <p:nvPr/>
        </p:nvGrpSpPr>
        <p:grpSpPr>
          <a:xfrm>
            <a:off x="44079" y="3248596"/>
            <a:ext cx="2053144" cy="1829652"/>
            <a:chOff x="2830400" y="700025"/>
            <a:chExt cx="3890004" cy="3466562"/>
          </a:xfrm>
        </p:grpSpPr>
        <p:sp>
          <p:nvSpPr>
            <p:cNvPr id="1457" name="Google Shape;1457;p19"/>
            <p:cNvSpPr/>
            <p:nvPr/>
          </p:nvSpPr>
          <p:spPr>
            <a:xfrm>
              <a:off x="6119731" y="3823249"/>
              <a:ext cx="121808" cy="212005"/>
            </a:xfrm>
            <a:custGeom>
              <a:avLst/>
              <a:gdLst/>
              <a:ahLst/>
              <a:cxnLst/>
              <a:rect l="l" t="t" r="r" b="b"/>
              <a:pathLst>
                <a:path w="1287" h="2240" extrusionOk="0">
                  <a:moveTo>
                    <a:pt x="203" y="1"/>
                  </a:moveTo>
                  <a:cubicBezTo>
                    <a:pt x="72" y="263"/>
                    <a:pt x="1" y="560"/>
                    <a:pt x="13" y="858"/>
                  </a:cubicBezTo>
                  <a:cubicBezTo>
                    <a:pt x="37" y="1215"/>
                    <a:pt x="203" y="1572"/>
                    <a:pt x="453" y="1846"/>
                  </a:cubicBezTo>
                  <a:cubicBezTo>
                    <a:pt x="572" y="1977"/>
                    <a:pt x="739" y="2096"/>
                    <a:pt x="906" y="2191"/>
                  </a:cubicBezTo>
                  <a:cubicBezTo>
                    <a:pt x="950" y="2209"/>
                    <a:pt x="1007" y="2240"/>
                    <a:pt x="1068" y="2240"/>
                  </a:cubicBezTo>
                  <a:cubicBezTo>
                    <a:pt x="1089" y="2240"/>
                    <a:pt x="1111" y="2236"/>
                    <a:pt x="1132" y="2227"/>
                  </a:cubicBezTo>
                  <a:cubicBezTo>
                    <a:pt x="1203" y="2203"/>
                    <a:pt x="1215" y="2096"/>
                    <a:pt x="1227" y="2025"/>
                  </a:cubicBezTo>
                  <a:cubicBezTo>
                    <a:pt x="1287" y="1691"/>
                    <a:pt x="1263" y="1334"/>
                    <a:pt x="1132" y="1025"/>
                  </a:cubicBezTo>
                  <a:cubicBezTo>
                    <a:pt x="989" y="667"/>
                    <a:pt x="715" y="346"/>
                    <a:pt x="394" y="132"/>
                  </a:cubicBezTo>
                  <a:cubicBezTo>
                    <a:pt x="334" y="84"/>
                    <a:pt x="263" y="48"/>
                    <a:pt x="20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9"/>
            <p:cNvSpPr/>
            <p:nvPr/>
          </p:nvSpPr>
          <p:spPr>
            <a:xfrm>
              <a:off x="5524786" y="3538743"/>
              <a:ext cx="473320" cy="249674"/>
            </a:xfrm>
            <a:custGeom>
              <a:avLst/>
              <a:gdLst/>
              <a:ahLst/>
              <a:cxnLst/>
              <a:rect l="l" t="t" r="r" b="b"/>
              <a:pathLst>
                <a:path w="5001" h="2638" extrusionOk="0">
                  <a:moveTo>
                    <a:pt x="2638" y="0"/>
                  </a:moveTo>
                  <a:cubicBezTo>
                    <a:pt x="2605" y="0"/>
                    <a:pt x="2572" y="6"/>
                    <a:pt x="2536" y="18"/>
                  </a:cubicBezTo>
                  <a:cubicBezTo>
                    <a:pt x="2382" y="30"/>
                    <a:pt x="2251" y="78"/>
                    <a:pt x="2132" y="149"/>
                  </a:cubicBezTo>
                  <a:cubicBezTo>
                    <a:pt x="2101" y="165"/>
                    <a:pt x="2055" y="190"/>
                    <a:pt x="2017" y="190"/>
                  </a:cubicBezTo>
                  <a:cubicBezTo>
                    <a:pt x="1996" y="190"/>
                    <a:pt x="1978" y="182"/>
                    <a:pt x="1965" y="161"/>
                  </a:cubicBezTo>
                  <a:cubicBezTo>
                    <a:pt x="1882" y="197"/>
                    <a:pt x="1786" y="221"/>
                    <a:pt x="1715" y="256"/>
                  </a:cubicBezTo>
                  <a:cubicBezTo>
                    <a:pt x="1560" y="316"/>
                    <a:pt x="1417" y="387"/>
                    <a:pt x="1286" y="471"/>
                  </a:cubicBezTo>
                  <a:cubicBezTo>
                    <a:pt x="1179" y="530"/>
                    <a:pt x="1084" y="625"/>
                    <a:pt x="1001" y="697"/>
                  </a:cubicBezTo>
                  <a:cubicBezTo>
                    <a:pt x="989" y="697"/>
                    <a:pt x="989" y="709"/>
                    <a:pt x="965" y="709"/>
                  </a:cubicBezTo>
                  <a:cubicBezTo>
                    <a:pt x="965" y="709"/>
                    <a:pt x="953" y="733"/>
                    <a:pt x="953" y="744"/>
                  </a:cubicBezTo>
                  <a:cubicBezTo>
                    <a:pt x="715" y="1352"/>
                    <a:pt x="393" y="1911"/>
                    <a:pt x="0" y="2423"/>
                  </a:cubicBezTo>
                  <a:cubicBezTo>
                    <a:pt x="250" y="2233"/>
                    <a:pt x="524" y="2054"/>
                    <a:pt x="834" y="1935"/>
                  </a:cubicBezTo>
                  <a:cubicBezTo>
                    <a:pt x="1191" y="1780"/>
                    <a:pt x="1560" y="1697"/>
                    <a:pt x="1953" y="1661"/>
                  </a:cubicBezTo>
                  <a:cubicBezTo>
                    <a:pt x="2058" y="1652"/>
                    <a:pt x="2172" y="1646"/>
                    <a:pt x="2289" y="1646"/>
                  </a:cubicBezTo>
                  <a:cubicBezTo>
                    <a:pt x="2929" y="1646"/>
                    <a:pt x="3694" y="1810"/>
                    <a:pt x="3965" y="2423"/>
                  </a:cubicBezTo>
                  <a:cubicBezTo>
                    <a:pt x="3989" y="2483"/>
                    <a:pt x="4001" y="2554"/>
                    <a:pt x="4025" y="2638"/>
                  </a:cubicBezTo>
                  <a:cubicBezTo>
                    <a:pt x="4120" y="2530"/>
                    <a:pt x="4239" y="2435"/>
                    <a:pt x="4358" y="2340"/>
                  </a:cubicBezTo>
                  <a:cubicBezTo>
                    <a:pt x="4680" y="2066"/>
                    <a:pt x="5001" y="1709"/>
                    <a:pt x="4977" y="1268"/>
                  </a:cubicBezTo>
                  <a:cubicBezTo>
                    <a:pt x="4941" y="828"/>
                    <a:pt x="4632" y="471"/>
                    <a:pt x="4263" y="292"/>
                  </a:cubicBezTo>
                  <a:cubicBezTo>
                    <a:pt x="4025" y="173"/>
                    <a:pt x="3763" y="113"/>
                    <a:pt x="3513" y="90"/>
                  </a:cubicBezTo>
                  <a:cubicBezTo>
                    <a:pt x="3287" y="54"/>
                    <a:pt x="3072" y="78"/>
                    <a:pt x="2846" y="30"/>
                  </a:cubicBezTo>
                  <a:cubicBezTo>
                    <a:pt x="2810" y="18"/>
                    <a:pt x="2775" y="18"/>
                    <a:pt x="2739" y="18"/>
                  </a:cubicBezTo>
                  <a:cubicBezTo>
                    <a:pt x="2703" y="6"/>
                    <a:pt x="2670" y="0"/>
                    <a:pt x="263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9"/>
            <p:cNvSpPr/>
            <p:nvPr/>
          </p:nvSpPr>
          <p:spPr>
            <a:xfrm>
              <a:off x="5176583" y="3861581"/>
              <a:ext cx="421549" cy="188817"/>
            </a:xfrm>
            <a:custGeom>
              <a:avLst/>
              <a:gdLst/>
              <a:ahLst/>
              <a:cxnLst/>
              <a:rect l="l" t="t" r="r" b="b"/>
              <a:pathLst>
                <a:path w="4454" h="1995" extrusionOk="0">
                  <a:moveTo>
                    <a:pt x="2763" y="0"/>
                  </a:moveTo>
                  <a:cubicBezTo>
                    <a:pt x="2120" y="608"/>
                    <a:pt x="1358" y="1108"/>
                    <a:pt x="560" y="1477"/>
                  </a:cubicBezTo>
                  <a:cubicBezTo>
                    <a:pt x="381" y="1572"/>
                    <a:pt x="203" y="1667"/>
                    <a:pt x="0" y="1739"/>
                  </a:cubicBezTo>
                  <a:cubicBezTo>
                    <a:pt x="298" y="1718"/>
                    <a:pt x="587" y="1705"/>
                    <a:pt x="878" y="1705"/>
                  </a:cubicBezTo>
                  <a:cubicBezTo>
                    <a:pt x="1088" y="1705"/>
                    <a:pt x="1298" y="1712"/>
                    <a:pt x="1512" y="1727"/>
                  </a:cubicBezTo>
                  <a:cubicBezTo>
                    <a:pt x="1846" y="1739"/>
                    <a:pt x="2191" y="1763"/>
                    <a:pt x="2536" y="1810"/>
                  </a:cubicBezTo>
                  <a:cubicBezTo>
                    <a:pt x="2882" y="1858"/>
                    <a:pt x="3215" y="1929"/>
                    <a:pt x="3560" y="1977"/>
                  </a:cubicBezTo>
                  <a:cubicBezTo>
                    <a:pt x="3626" y="1988"/>
                    <a:pt x="3696" y="1994"/>
                    <a:pt x="3766" y="1994"/>
                  </a:cubicBezTo>
                  <a:cubicBezTo>
                    <a:pt x="4003" y="1994"/>
                    <a:pt x="4245" y="1921"/>
                    <a:pt x="4346" y="1691"/>
                  </a:cubicBezTo>
                  <a:cubicBezTo>
                    <a:pt x="4453" y="1465"/>
                    <a:pt x="4382" y="1191"/>
                    <a:pt x="4263" y="977"/>
                  </a:cubicBezTo>
                  <a:cubicBezTo>
                    <a:pt x="4096" y="691"/>
                    <a:pt x="3846" y="453"/>
                    <a:pt x="3572" y="298"/>
                  </a:cubicBezTo>
                  <a:cubicBezTo>
                    <a:pt x="3322" y="143"/>
                    <a:pt x="3036" y="6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9"/>
            <p:cNvSpPr/>
            <p:nvPr/>
          </p:nvSpPr>
          <p:spPr>
            <a:xfrm>
              <a:off x="3823143" y="3384943"/>
              <a:ext cx="250336" cy="553389"/>
            </a:xfrm>
            <a:custGeom>
              <a:avLst/>
              <a:gdLst/>
              <a:ahLst/>
              <a:cxnLst/>
              <a:rect l="l" t="t" r="r" b="b"/>
              <a:pathLst>
                <a:path w="2645" h="5847" extrusionOk="0">
                  <a:moveTo>
                    <a:pt x="584" y="0"/>
                  </a:moveTo>
                  <a:lnTo>
                    <a:pt x="537" y="95"/>
                  </a:lnTo>
                  <a:lnTo>
                    <a:pt x="537" y="107"/>
                  </a:lnTo>
                  <a:lnTo>
                    <a:pt x="489" y="191"/>
                  </a:lnTo>
                  <a:cubicBezTo>
                    <a:pt x="311" y="595"/>
                    <a:pt x="168" y="1012"/>
                    <a:pt x="96" y="1441"/>
                  </a:cubicBezTo>
                  <a:cubicBezTo>
                    <a:pt x="1" y="1977"/>
                    <a:pt x="13" y="2548"/>
                    <a:pt x="191" y="3072"/>
                  </a:cubicBezTo>
                  <a:cubicBezTo>
                    <a:pt x="394" y="3643"/>
                    <a:pt x="751" y="4167"/>
                    <a:pt x="1144" y="4620"/>
                  </a:cubicBezTo>
                  <a:cubicBezTo>
                    <a:pt x="1561" y="5072"/>
                    <a:pt x="2061" y="5465"/>
                    <a:pt x="2537" y="5846"/>
                  </a:cubicBezTo>
                  <a:cubicBezTo>
                    <a:pt x="2644" y="5417"/>
                    <a:pt x="2561" y="4941"/>
                    <a:pt x="2382" y="4524"/>
                  </a:cubicBezTo>
                  <a:cubicBezTo>
                    <a:pt x="2144" y="3941"/>
                    <a:pt x="1739" y="3465"/>
                    <a:pt x="1382" y="2965"/>
                  </a:cubicBezTo>
                  <a:cubicBezTo>
                    <a:pt x="1037" y="2477"/>
                    <a:pt x="763" y="1965"/>
                    <a:pt x="620" y="1369"/>
                  </a:cubicBezTo>
                  <a:cubicBezTo>
                    <a:pt x="537" y="929"/>
                    <a:pt x="525" y="464"/>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9"/>
            <p:cNvSpPr/>
            <p:nvPr/>
          </p:nvSpPr>
          <p:spPr>
            <a:xfrm>
              <a:off x="3720641" y="3496436"/>
              <a:ext cx="378675" cy="551307"/>
            </a:xfrm>
            <a:custGeom>
              <a:avLst/>
              <a:gdLst/>
              <a:ahLst/>
              <a:cxnLst/>
              <a:rect l="l" t="t" r="r" b="b"/>
              <a:pathLst>
                <a:path w="4001" h="5825" extrusionOk="0">
                  <a:moveTo>
                    <a:pt x="953" y="1"/>
                  </a:moveTo>
                  <a:lnTo>
                    <a:pt x="953" y="1"/>
                  </a:lnTo>
                  <a:cubicBezTo>
                    <a:pt x="727" y="263"/>
                    <a:pt x="477" y="501"/>
                    <a:pt x="203" y="727"/>
                  </a:cubicBezTo>
                  <a:cubicBezTo>
                    <a:pt x="120" y="1322"/>
                    <a:pt x="0" y="1906"/>
                    <a:pt x="0" y="2513"/>
                  </a:cubicBezTo>
                  <a:cubicBezTo>
                    <a:pt x="0" y="3120"/>
                    <a:pt x="84" y="3739"/>
                    <a:pt x="370" y="4275"/>
                  </a:cubicBezTo>
                  <a:cubicBezTo>
                    <a:pt x="789" y="5113"/>
                    <a:pt x="1644" y="5825"/>
                    <a:pt x="2603" y="5825"/>
                  </a:cubicBezTo>
                  <a:cubicBezTo>
                    <a:pt x="2706" y="5825"/>
                    <a:pt x="2812" y="5817"/>
                    <a:pt x="2918" y="5799"/>
                  </a:cubicBezTo>
                  <a:cubicBezTo>
                    <a:pt x="3239" y="5740"/>
                    <a:pt x="3560" y="5597"/>
                    <a:pt x="3763" y="5323"/>
                  </a:cubicBezTo>
                  <a:cubicBezTo>
                    <a:pt x="3930" y="5121"/>
                    <a:pt x="4001" y="4835"/>
                    <a:pt x="3941" y="4573"/>
                  </a:cubicBezTo>
                  <a:lnTo>
                    <a:pt x="3941" y="4573"/>
                  </a:lnTo>
                  <a:cubicBezTo>
                    <a:pt x="3930" y="4704"/>
                    <a:pt x="3894" y="4835"/>
                    <a:pt x="3834" y="4966"/>
                  </a:cubicBezTo>
                  <a:cubicBezTo>
                    <a:pt x="3819" y="5026"/>
                    <a:pt x="3766" y="5058"/>
                    <a:pt x="3711" y="5058"/>
                  </a:cubicBezTo>
                  <a:cubicBezTo>
                    <a:pt x="3679" y="5058"/>
                    <a:pt x="3646" y="5047"/>
                    <a:pt x="3620" y="5025"/>
                  </a:cubicBezTo>
                  <a:cubicBezTo>
                    <a:pt x="2620" y="4239"/>
                    <a:pt x="1584" y="3394"/>
                    <a:pt x="1096" y="2192"/>
                  </a:cubicBezTo>
                  <a:cubicBezTo>
                    <a:pt x="822" y="1477"/>
                    <a:pt x="798" y="727"/>
                    <a:pt x="9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9"/>
            <p:cNvSpPr/>
            <p:nvPr/>
          </p:nvSpPr>
          <p:spPr>
            <a:xfrm>
              <a:off x="3575265" y="3578684"/>
              <a:ext cx="309962" cy="529349"/>
            </a:xfrm>
            <a:custGeom>
              <a:avLst/>
              <a:gdLst/>
              <a:ahLst/>
              <a:cxnLst/>
              <a:rect l="l" t="t" r="r" b="b"/>
              <a:pathLst>
                <a:path w="3275" h="5593" extrusionOk="0">
                  <a:moveTo>
                    <a:pt x="1536" y="1"/>
                  </a:moveTo>
                  <a:lnTo>
                    <a:pt x="1536" y="1"/>
                  </a:lnTo>
                  <a:cubicBezTo>
                    <a:pt x="1179" y="275"/>
                    <a:pt x="786" y="501"/>
                    <a:pt x="393" y="692"/>
                  </a:cubicBezTo>
                  <a:cubicBezTo>
                    <a:pt x="215" y="1156"/>
                    <a:pt x="72" y="1632"/>
                    <a:pt x="36" y="2120"/>
                  </a:cubicBezTo>
                  <a:cubicBezTo>
                    <a:pt x="1" y="2608"/>
                    <a:pt x="48" y="3109"/>
                    <a:pt x="191" y="3561"/>
                  </a:cubicBezTo>
                  <a:cubicBezTo>
                    <a:pt x="441" y="4442"/>
                    <a:pt x="1084" y="5502"/>
                    <a:pt x="2084" y="5585"/>
                  </a:cubicBezTo>
                  <a:cubicBezTo>
                    <a:pt x="2128" y="5590"/>
                    <a:pt x="2173" y="5592"/>
                    <a:pt x="2219" y="5592"/>
                  </a:cubicBezTo>
                  <a:cubicBezTo>
                    <a:pt x="2625" y="5592"/>
                    <a:pt x="3061" y="5401"/>
                    <a:pt x="3275" y="5037"/>
                  </a:cubicBezTo>
                  <a:cubicBezTo>
                    <a:pt x="3227" y="5025"/>
                    <a:pt x="3180" y="4990"/>
                    <a:pt x="3144" y="4978"/>
                  </a:cubicBezTo>
                  <a:cubicBezTo>
                    <a:pt x="2620" y="4728"/>
                    <a:pt x="2191" y="4323"/>
                    <a:pt x="1882" y="3835"/>
                  </a:cubicBezTo>
                  <a:cubicBezTo>
                    <a:pt x="1536" y="3299"/>
                    <a:pt x="1358" y="2656"/>
                    <a:pt x="1310" y="2013"/>
                  </a:cubicBezTo>
                  <a:cubicBezTo>
                    <a:pt x="1286" y="1632"/>
                    <a:pt x="1298" y="1239"/>
                    <a:pt x="1358" y="858"/>
                  </a:cubicBezTo>
                  <a:cubicBezTo>
                    <a:pt x="1382" y="561"/>
                    <a:pt x="1441" y="275"/>
                    <a:pt x="1536"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9"/>
            <p:cNvSpPr/>
            <p:nvPr/>
          </p:nvSpPr>
          <p:spPr>
            <a:xfrm>
              <a:off x="3264258" y="3655347"/>
              <a:ext cx="325768" cy="493668"/>
            </a:xfrm>
            <a:custGeom>
              <a:avLst/>
              <a:gdLst/>
              <a:ahLst/>
              <a:cxnLst/>
              <a:rect l="l" t="t" r="r" b="b"/>
              <a:pathLst>
                <a:path w="3442" h="5216" extrusionOk="0">
                  <a:moveTo>
                    <a:pt x="3441" y="1"/>
                  </a:moveTo>
                  <a:cubicBezTo>
                    <a:pt x="3418" y="1"/>
                    <a:pt x="3406" y="13"/>
                    <a:pt x="3394" y="13"/>
                  </a:cubicBezTo>
                  <a:cubicBezTo>
                    <a:pt x="3048" y="155"/>
                    <a:pt x="2727" y="251"/>
                    <a:pt x="2382" y="346"/>
                  </a:cubicBezTo>
                  <a:lnTo>
                    <a:pt x="1977" y="429"/>
                  </a:lnTo>
                  <a:cubicBezTo>
                    <a:pt x="1715" y="572"/>
                    <a:pt x="1453" y="751"/>
                    <a:pt x="1215" y="941"/>
                  </a:cubicBezTo>
                  <a:cubicBezTo>
                    <a:pt x="620" y="1441"/>
                    <a:pt x="239" y="2156"/>
                    <a:pt x="84" y="2930"/>
                  </a:cubicBezTo>
                  <a:cubicBezTo>
                    <a:pt x="12" y="3322"/>
                    <a:pt x="0" y="3692"/>
                    <a:pt x="60" y="4073"/>
                  </a:cubicBezTo>
                  <a:cubicBezTo>
                    <a:pt x="84" y="4251"/>
                    <a:pt x="120" y="4430"/>
                    <a:pt x="179" y="4608"/>
                  </a:cubicBezTo>
                  <a:cubicBezTo>
                    <a:pt x="239" y="4775"/>
                    <a:pt x="310" y="4977"/>
                    <a:pt x="441" y="5096"/>
                  </a:cubicBezTo>
                  <a:cubicBezTo>
                    <a:pt x="545" y="5182"/>
                    <a:pt x="657" y="5215"/>
                    <a:pt x="771" y="5215"/>
                  </a:cubicBezTo>
                  <a:cubicBezTo>
                    <a:pt x="1006" y="5215"/>
                    <a:pt x="1248" y="5070"/>
                    <a:pt x="1441" y="4942"/>
                  </a:cubicBezTo>
                  <a:cubicBezTo>
                    <a:pt x="1739" y="4739"/>
                    <a:pt x="2013" y="4477"/>
                    <a:pt x="2227" y="4204"/>
                  </a:cubicBezTo>
                  <a:cubicBezTo>
                    <a:pt x="2489" y="3882"/>
                    <a:pt x="2679" y="3525"/>
                    <a:pt x="2810" y="3144"/>
                  </a:cubicBezTo>
                  <a:cubicBezTo>
                    <a:pt x="2882" y="2953"/>
                    <a:pt x="2929" y="2751"/>
                    <a:pt x="2977" y="2549"/>
                  </a:cubicBezTo>
                  <a:cubicBezTo>
                    <a:pt x="3001" y="2334"/>
                    <a:pt x="3025" y="2144"/>
                    <a:pt x="3060" y="1929"/>
                  </a:cubicBezTo>
                  <a:cubicBezTo>
                    <a:pt x="3060" y="1918"/>
                    <a:pt x="3084" y="1906"/>
                    <a:pt x="3084" y="1906"/>
                  </a:cubicBezTo>
                  <a:lnTo>
                    <a:pt x="3084" y="1537"/>
                  </a:lnTo>
                  <a:cubicBezTo>
                    <a:pt x="3096" y="1013"/>
                    <a:pt x="3203" y="477"/>
                    <a:pt x="3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9"/>
            <p:cNvSpPr/>
            <p:nvPr/>
          </p:nvSpPr>
          <p:spPr>
            <a:xfrm>
              <a:off x="3118881" y="3311687"/>
              <a:ext cx="773155" cy="375267"/>
            </a:xfrm>
            <a:custGeom>
              <a:avLst/>
              <a:gdLst/>
              <a:ahLst/>
              <a:cxnLst/>
              <a:rect l="l" t="t" r="r" b="b"/>
              <a:pathLst>
                <a:path w="8169" h="3965" extrusionOk="0">
                  <a:moveTo>
                    <a:pt x="8168" y="0"/>
                  </a:moveTo>
                  <a:cubicBezTo>
                    <a:pt x="8013" y="107"/>
                    <a:pt x="7847" y="215"/>
                    <a:pt x="7668" y="286"/>
                  </a:cubicBezTo>
                  <a:cubicBezTo>
                    <a:pt x="6847" y="655"/>
                    <a:pt x="5954" y="762"/>
                    <a:pt x="5073" y="810"/>
                  </a:cubicBezTo>
                  <a:cubicBezTo>
                    <a:pt x="3501" y="893"/>
                    <a:pt x="1620" y="846"/>
                    <a:pt x="513" y="2179"/>
                  </a:cubicBezTo>
                  <a:cubicBezTo>
                    <a:pt x="286" y="2441"/>
                    <a:pt x="96" y="2751"/>
                    <a:pt x="48" y="3108"/>
                  </a:cubicBezTo>
                  <a:cubicBezTo>
                    <a:pt x="1" y="3310"/>
                    <a:pt x="1" y="3548"/>
                    <a:pt x="155" y="3691"/>
                  </a:cubicBezTo>
                  <a:cubicBezTo>
                    <a:pt x="274" y="3810"/>
                    <a:pt x="429" y="3858"/>
                    <a:pt x="596" y="3882"/>
                  </a:cubicBezTo>
                  <a:cubicBezTo>
                    <a:pt x="1024" y="3965"/>
                    <a:pt x="1477" y="3965"/>
                    <a:pt x="1906" y="3965"/>
                  </a:cubicBezTo>
                  <a:cubicBezTo>
                    <a:pt x="2358" y="3941"/>
                    <a:pt x="2810" y="3917"/>
                    <a:pt x="3263" y="3846"/>
                  </a:cubicBezTo>
                  <a:cubicBezTo>
                    <a:pt x="3310" y="3822"/>
                    <a:pt x="3346" y="3822"/>
                    <a:pt x="3394" y="3810"/>
                  </a:cubicBezTo>
                  <a:cubicBezTo>
                    <a:pt x="3441" y="3798"/>
                    <a:pt x="3465" y="3763"/>
                    <a:pt x="3513" y="3751"/>
                  </a:cubicBezTo>
                  <a:cubicBezTo>
                    <a:pt x="3739" y="3644"/>
                    <a:pt x="3977" y="3560"/>
                    <a:pt x="4227" y="3501"/>
                  </a:cubicBezTo>
                  <a:cubicBezTo>
                    <a:pt x="4394" y="3465"/>
                    <a:pt x="4561" y="3441"/>
                    <a:pt x="4715" y="3441"/>
                  </a:cubicBezTo>
                  <a:cubicBezTo>
                    <a:pt x="5823" y="3012"/>
                    <a:pt x="6799" y="2310"/>
                    <a:pt x="7501" y="1346"/>
                  </a:cubicBezTo>
                  <a:cubicBezTo>
                    <a:pt x="7561" y="1143"/>
                    <a:pt x="7656" y="953"/>
                    <a:pt x="7740" y="762"/>
                  </a:cubicBezTo>
                  <a:cubicBezTo>
                    <a:pt x="7859" y="488"/>
                    <a:pt x="8013" y="238"/>
                    <a:pt x="816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9"/>
            <p:cNvSpPr/>
            <p:nvPr/>
          </p:nvSpPr>
          <p:spPr>
            <a:xfrm>
              <a:off x="3292462" y="3236160"/>
              <a:ext cx="485718" cy="129664"/>
            </a:xfrm>
            <a:custGeom>
              <a:avLst/>
              <a:gdLst/>
              <a:ahLst/>
              <a:cxnLst/>
              <a:rect l="l" t="t" r="r" b="b"/>
              <a:pathLst>
                <a:path w="5132" h="1370" extrusionOk="0">
                  <a:moveTo>
                    <a:pt x="5132" y="0"/>
                  </a:moveTo>
                  <a:cubicBezTo>
                    <a:pt x="4941" y="96"/>
                    <a:pt x="4751" y="191"/>
                    <a:pt x="4536" y="251"/>
                  </a:cubicBezTo>
                  <a:cubicBezTo>
                    <a:pt x="4227" y="346"/>
                    <a:pt x="3882" y="405"/>
                    <a:pt x="3560" y="441"/>
                  </a:cubicBezTo>
                  <a:cubicBezTo>
                    <a:pt x="3358" y="458"/>
                    <a:pt x="3157" y="466"/>
                    <a:pt x="2956" y="466"/>
                  </a:cubicBezTo>
                  <a:cubicBezTo>
                    <a:pt x="2471" y="466"/>
                    <a:pt x="1989" y="424"/>
                    <a:pt x="1500" y="381"/>
                  </a:cubicBezTo>
                  <a:lnTo>
                    <a:pt x="1453" y="381"/>
                  </a:lnTo>
                  <a:cubicBezTo>
                    <a:pt x="1131" y="346"/>
                    <a:pt x="798" y="322"/>
                    <a:pt x="476" y="310"/>
                  </a:cubicBezTo>
                  <a:cubicBezTo>
                    <a:pt x="357" y="310"/>
                    <a:pt x="191" y="310"/>
                    <a:pt x="83" y="393"/>
                  </a:cubicBezTo>
                  <a:cubicBezTo>
                    <a:pt x="0" y="489"/>
                    <a:pt x="0" y="620"/>
                    <a:pt x="60" y="727"/>
                  </a:cubicBezTo>
                  <a:cubicBezTo>
                    <a:pt x="119" y="846"/>
                    <a:pt x="250" y="917"/>
                    <a:pt x="369" y="977"/>
                  </a:cubicBezTo>
                  <a:cubicBezTo>
                    <a:pt x="512" y="1036"/>
                    <a:pt x="655" y="1096"/>
                    <a:pt x="798" y="1143"/>
                  </a:cubicBezTo>
                  <a:cubicBezTo>
                    <a:pt x="1095" y="1227"/>
                    <a:pt x="1393" y="1310"/>
                    <a:pt x="1691" y="1346"/>
                  </a:cubicBezTo>
                  <a:cubicBezTo>
                    <a:pt x="1750" y="1346"/>
                    <a:pt x="1810" y="1370"/>
                    <a:pt x="1869" y="1370"/>
                  </a:cubicBezTo>
                  <a:cubicBezTo>
                    <a:pt x="2012" y="1346"/>
                    <a:pt x="2143" y="1334"/>
                    <a:pt x="2274" y="1334"/>
                  </a:cubicBezTo>
                  <a:cubicBezTo>
                    <a:pt x="2536" y="1334"/>
                    <a:pt x="2822" y="1322"/>
                    <a:pt x="3096" y="1310"/>
                  </a:cubicBezTo>
                  <a:cubicBezTo>
                    <a:pt x="3798" y="1155"/>
                    <a:pt x="4429" y="798"/>
                    <a:pt x="4905" y="274"/>
                  </a:cubicBezTo>
                  <a:cubicBezTo>
                    <a:pt x="4989" y="191"/>
                    <a:pt x="5060" y="96"/>
                    <a:pt x="5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9"/>
            <p:cNvSpPr/>
            <p:nvPr/>
          </p:nvSpPr>
          <p:spPr>
            <a:xfrm>
              <a:off x="3355497" y="2898084"/>
              <a:ext cx="536543" cy="357285"/>
            </a:xfrm>
            <a:custGeom>
              <a:avLst/>
              <a:gdLst/>
              <a:ahLst/>
              <a:cxnLst/>
              <a:rect l="l" t="t" r="r" b="b"/>
              <a:pathLst>
                <a:path w="5669" h="3775" extrusionOk="0">
                  <a:moveTo>
                    <a:pt x="5478" y="1"/>
                  </a:moveTo>
                  <a:lnTo>
                    <a:pt x="5478" y="1"/>
                  </a:lnTo>
                  <a:cubicBezTo>
                    <a:pt x="5537" y="298"/>
                    <a:pt x="5537" y="596"/>
                    <a:pt x="5478" y="870"/>
                  </a:cubicBezTo>
                  <a:cubicBezTo>
                    <a:pt x="5335" y="1513"/>
                    <a:pt x="4871" y="2060"/>
                    <a:pt x="4299" y="2394"/>
                  </a:cubicBezTo>
                  <a:cubicBezTo>
                    <a:pt x="3798" y="2682"/>
                    <a:pt x="3239" y="2803"/>
                    <a:pt x="2672" y="2803"/>
                  </a:cubicBezTo>
                  <a:cubicBezTo>
                    <a:pt x="2512" y="2803"/>
                    <a:pt x="2352" y="2793"/>
                    <a:pt x="2192" y="2775"/>
                  </a:cubicBezTo>
                  <a:cubicBezTo>
                    <a:pt x="1525" y="2703"/>
                    <a:pt x="834" y="2501"/>
                    <a:pt x="287" y="2084"/>
                  </a:cubicBezTo>
                  <a:cubicBezTo>
                    <a:pt x="179" y="2001"/>
                    <a:pt x="96" y="1918"/>
                    <a:pt x="1" y="1822"/>
                  </a:cubicBezTo>
                  <a:lnTo>
                    <a:pt x="1" y="1822"/>
                  </a:lnTo>
                  <a:cubicBezTo>
                    <a:pt x="120" y="2084"/>
                    <a:pt x="275" y="2322"/>
                    <a:pt x="429" y="2537"/>
                  </a:cubicBezTo>
                  <a:cubicBezTo>
                    <a:pt x="751" y="2953"/>
                    <a:pt x="1132" y="3311"/>
                    <a:pt x="1608" y="3537"/>
                  </a:cubicBezTo>
                  <a:cubicBezTo>
                    <a:pt x="1834" y="3644"/>
                    <a:pt x="2061" y="3715"/>
                    <a:pt x="2299" y="3763"/>
                  </a:cubicBezTo>
                  <a:cubicBezTo>
                    <a:pt x="2323" y="3763"/>
                    <a:pt x="2370" y="3775"/>
                    <a:pt x="2394" y="3775"/>
                  </a:cubicBezTo>
                  <a:cubicBezTo>
                    <a:pt x="2751" y="3763"/>
                    <a:pt x="3132" y="3727"/>
                    <a:pt x="3489" y="3644"/>
                  </a:cubicBezTo>
                  <a:cubicBezTo>
                    <a:pt x="3882" y="3549"/>
                    <a:pt x="4239" y="3370"/>
                    <a:pt x="4597" y="3168"/>
                  </a:cubicBezTo>
                  <a:cubicBezTo>
                    <a:pt x="4623" y="3148"/>
                    <a:pt x="4649" y="3139"/>
                    <a:pt x="4675" y="3139"/>
                  </a:cubicBezTo>
                  <a:cubicBezTo>
                    <a:pt x="4697" y="3139"/>
                    <a:pt x="4718" y="3145"/>
                    <a:pt x="4740" y="3156"/>
                  </a:cubicBezTo>
                  <a:cubicBezTo>
                    <a:pt x="4799" y="3049"/>
                    <a:pt x="4859" y="2941"/>
                    <a:pt x="4930" y="2870"/>
                  </a:cubicBezTo>
                  <a:cubicBezTo>
                    <a:pt x="5037" y="2703"/>
                    <a:pt x="5168" y="2584"/>
                    <a:pt x="5311" y="2501"/>
                  </a:cubicBezTo>
                  <a:cubicBezTo>
                    <a:pt x="5394" y="2334"/>
                    <a:pt x="5454" y="2156"/>
                    <a:pt x="5513" y="1977"/>
                  </a:cubicBezTo>
                  <a:cubicBezTo>
                    <a:pt x="5585" y="1727"/>
                    <a:pt x="5633" y="1489"/>
                    <a:pt x="5644" y="1227"/>
                  </a:cubicBezTo>
                  <a:cubicBezTo>
                    <a:pt x="5668" y="834"/>
                    <a:pt x="5633" y="382"/>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9"/>
            <p:cNvSpPr/>
            <p:nvPr/>
          </p:nvSpPr>
          <p:spPr>
            <a:xfrm>
              <a:off x="2944259" y="3055859"/>
              <a:ext cx="410191" cy="178122"/>
            </a:xfrm>
            <a:custGeom>
              <a:avLst/>
              <a:gdLst/>
              <a:ahLst/>
              <a:cxnLst/>
              <a:rect l="l" t="t" r="r" b="b"/>
              <a:pathLst>
                <a:path w="4334" h="1882" extrusionOk="0">
                  <a:moveTo>
                    <a:pt x="1405" y="0"/>
                  </a:moveTo>
                  <a:cubicBezTo>
                    <a:pt x="1048" y="0"/>
                    <a:pt x="714" y="120"/>
                    <a:pt x="464" y="358"/>
                  </a:cubicBezTo>
                  <a:cubicBezTo>
                    <a:pt x="214" y="572"/>
                    <a:pt x="36" y="893"/>
                    <a:pt x="0" y="1227"/>
                  </a:cubicBezTo>
                  <a:cubicBezTo>
                    <a:pt x="320" y="1190"/>
                    <a:pt x="642" y="1171"/>
                    <a:pt x="965" y="1171"/>
                  </a:cubicBezTo>
                  <a:cubicBezTo>
                    <a:pt x="1879" y="1171"/>
                    <a:pt x="2796" y="1321"/>
                    <a:pt x="3667" y="1620"/>
                  </a:cubicBezTo>
                  <a:cubicBezTo>
                    <a:pt x="3882" y="1691"/>
                    <a:pt x="4108" y="1786"/>
                    <a:pt x="4334" y="1882"/>
                  </a:cubicBezTo>
                  <a:cubicBezTo>
                    <a:pt x="3643" y="1405"/>
                    <a:pt x="3143" y="727"/>
                    <a:pt x="2441" y="322"/>
                  </a:cubicBezTo>
                  <a:cubicBezTo>
                    <a:pt x="2131" y="131"/>
                    <a:pt x="1774" y="0"/>
                    <a:pt x="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9"/>
            <p:cNvSpPr/>
            <p:nvPr/>
          </p:nvSpPr>
          <p:spPr>
            <a:xfrm>
              <a:off x="3029819" y="1341157"/>
              <a:ext cx="383312" cy="249295"/>
            </a:xfrm>
            <a:custGeom>
              <a:avLst/>
              <a:gdLst/>
              <a:ahLst/>
              <a:cxnLst/>
              <a:rect l="l" t="t" r="r" b="b"/>
              <a:pathLst>
                <a:path w="4050" h="2634" extrusionOk="0">
                  <a:moveTo>
                    <a:pt x="2546" y="0"/>
                  </a:moveTo>
                  <a:cubicBezTo>
                    <a:pt x="2317" y="0"/>
                    <a:pt x="2090" y="36"/>
                    <a:pt x="1882" y="103"/>
                  </a:cubicBezTo>
                  <a:cubicBezTo>
                    <a:pt x="1394" y="270"/>
                    <a:pt x="977" y="592"/>
                    <a:pt x="656" y="996"/>
                  </a:cubicBezTo>
                  <a:cubicBezTo>
                    <a:pt x="501" y="1211"/>
                    <a:pt x="358" y="1425"/>
                    <a:pt x="263" y="1663"/>
                  </a:cubicBezTo>
                  <a:cubicBezTo>
                    <a:pt x="156" y="1889"/>
                    <a:pt x="1" y="2199"/>
                    <a:pt x="108" y="2413"/>
                  </a:cubicBezTo>
                  <a:cubicBezTo>
                    <a:pt x="187" y="2581"/>
                    <a:pt x="371" y="2634"/>
                    <a:pt x="541" y="2634"/>
                  </a:cubicBezTo>
                  <a:cubicBezTo>
                    <a:pt x="576" y="2634"/>
                    <a:pt x="611" y="2632"/>
                    <a:pt x="644" y="2628"/>
                  </a:cubicBezTo>
                  <a:cubicBezTo>
                    <a:pt x="894" y="2604"/>
                    <a:pt x="1156" y="2497"/>
                    <a:pt x="1370" y="2366"/>
                  </a:cubicBezTo>
                  <a:cubicBezTo>
                    <a:pt x="1608" y="2211"/>
                    <a:pt x="1823" y="2020"/>
                    <a:pt x="2001" y="1818"/>
                  </a:cubicBezTo>
                  <a:cubicBezTo>
                    <a:pt x="2180" y="1615"/>
                    <a:pt x="2311" y="1377"/>
                    <a:pt x="2477" y="1175"/>
                  </a:cubicBezTo>
                  <a:cubicBezTo>
                    <a:pt x="2644" y="973"/>
                    <a:pt x="2835" y="770"/>
                    <a:pt x="3085" y="675"/>
                  </a:cubicBezTo>
                  <a:cubicBezTo>
                    <a:pt x="3228" y="615"/>
                    <a:pt x="3381" y="583"/>
                    <a:pt x="3534" y="583"/>
                  </a:cubicBezTo>
                  <a:cubicBezTo>
                    <a:pt x="3623" y="583"/>
                    <a:pt x="3712" y="594"/>
                    <a:pt x="3799" y="615"/>
                  </a:cubicBezTo>
                  <a:cubicBezTo>
                    <a:pt x="3894" y="639"/>
                    <a:pt x="3978" y="675"/>
                    <a:pt x="4049" y="699"/>
                  </a:cubicBezTo>
                  <a:cubicBezTo>
                    <a:pt x="3847" y="461"/>
                    <a:pt x="3597" y="258"/>
                    <a:pt x="3299" y="139"/>
                  </a:cubicBezTo>
                  <a:cubicBezTo>
                    <a:pt x="3060" y="45"/>
                    <a:pt x="2801" y="0"/>
                    <a:pt x="254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9"/>
            <p:cNvSpPr/>
            <p:nvPr/>
          </p:nvSpPr>
          <p:spPr>
            <a:xfrm>
              <a:off x="2852926" y="993996"/>
              <a:ext cx="309962" cy="351322"/>
            </a:xfrm>
            <a:custGeom>
              <a:avLst/>
              <a:gdLst/>
              <a:ahLst/>
              <a:cxnLst/>
              <a:rect l="l" t="t" r="r" b="b"/>
              <a:pathLst>
                <a:path w="3275" h="3712" extrusionOk="0">
                  <a:moveTo>
                    <a:pt x="1818" y="1"/>
                  </a:moveTo>
                  <a:cubicBezTo>
                    <a:pt x="1483" y="1"/>
                    <a:pt x="1148" y="81"/>
                    <a:pt x="834" y="247"/>
                  </a:cubicBezTo>
                  <a:cubicBezTo>
                    <a:pt x="644" y="354"/>
                    <a:pt x="465" y="485"/>
                    <a:pt x="310" y="652"/>
                  </a:cubicBezTo>
                  <a:cubicBezTo>
                    <a:pt x="251" y="723"/>
                    <a:pt x="179" y="807"/>
                    <a:pt x="120" y="902"/>
                  </a:cubicBezTo>
                  <a:cubicBezTo>
                    <a:pt x="72" y="973"/>
                    <a:pt x="1" y="1081"/>
                    <a:pt x="72" y="1164"/>
                  </a:cubicBezTo>
                  <a:cubicBezTo>
                    <a:pt x="132" y="1247"/>
                    <a:pt x="251" y="1283"/>
                    <a:pt x="346" y="1319"/>
                  </a:cubicBezTo>
                  <a:cubicBezTo>
                    <a:pt x="465" y="1366"/>
                    <a:pt x="560" y="1390"/>
                    <a:pt x="679" y="1438"/>
                  </a:cubicBezTo>
                  <a:cubicBezTo>
                    <a:pt x="894" y="1509"/>
                    <a:pt x="1120" y="1616"/>
                    <a:pt x="1310" y="1735"/>
                  </a:cubicBezTo>
                  <a:cubicBezTo>
                    <a:pt x="1727" y="1974"/>
                    <a:pt x="2084" y="2259"/>
                    <a:pt x="2406" y="2593"/>
                  </a:cubicBezTo>
                  <a:cubicBezTo>
                    <a:pt x="2584" y="2795"/>
                    <a:pt x="2751" y="2986"/>
                    <a:pt x="2906" y="3200"/>
                  </a:cubicBezTo>
                  <a:cubicBezTo>
                    <a:pt x="3001" y="3355"/>
                    <a:pt x="3108" y="3533"/>
                    <a:pt x="3180" y="3712"/>
                  </a:cubicBezTo>
                  <a:lnTo>
                    <a:pt x="3275" y="3664"/>
                  </a:lnTo>
                  <a:cubicBezTo>
                    <a:pt x="3037" y="3343"/>
                    <a:pt x="2882" y="2950"/>
                    <a:pt x="2739" y="2581"/>
                  </a:cubicBezTo>
                  <a:cubicBezTo>
                    <a:pt x="2584" y="2176"/>
                    <a:pt x="2465" y="1759"/>
                    <a:pt x="2370" y="1343"/>
                  </a:cubicBezTo>
                  <a:cubicBezTo>
                    <a:pt x="2275" y="914"/>
                    <a:pt x="2203" y="485"/>
                    <a:pt x="2144" y="57"/>
                  </a:cubicBezTo>
                  <a:lnTo>
                    <a:pt x="2144" y="21"/>
                  </a:lnTo>
                  <a:lnTo>
                    <a:pt x="2108" y="21"/>
                  </a:lnTo>
                  <a:cubicBezTo>
                    <a:pt x="2012" y="8"/>
                    <a:pt x="1915" y="1"/>
                    <a:pt x="181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3074966" y="735612"/>
              <a:ext cx="279487" cy="601848"/>
            </a:xfrm>
            <a:custGeom>
              <a:avLst/>
              <a:gdLst/>
              <a:ahLst/>
              <a:cxnLst/>
              <a:rect l="l" t="t" r="r" b="b"/>
              <a:pathLst>
                <a:path w="2953" h="6359" extrusionOk="0">
                  <a:moveTo>
                    <a:pt x="1614" y="0"/>
                  </a:moveTo>
                  <a:cubicBezTo>
                    <a:pt x="1486" y="0"/>
                    <a:pt x="1356" y="23"/>
                    <a:pt x="1227" y="72"/>
                  </a:cubicBezTo>
                  <a:cubicBezTo>
                    <a:pt x="572" y="322"/>
                    <a:pt x="226" y="977"/>
                    <a:pt x="119" y="1632"/>
                  </a:cubicBezTo>
                  <a:cubicBezTo>
                    <a:pt x="0" y="2370"/>
                    <a:pt x="95" y="3156"/>
                    <a:pt x="238" y="3882"/>
                  </a:cubicBezTo>
                  <a:cubicBezTo>
                    <a:pt x="334" y="4311"/>
                    <a:pt x="453" y="4751"/>
                    <a:pt x="596" y="5180"/>
                  </a:cubicBezTo>
                  <a:cubicBezTo>
                    <a:pt x="679" y="5406"/>
                    <a:pt x="762" y="5608"/>
                    <a:pt x="857" y="5823"/>
                  </a:cubicBezTo>
                  <a:cubicBezTo>
                    <a:pt x="929" y="6001"/>
                    <a:pt x="1012" y="6180"/>
                    <a:pt x="1072" y="6359"/>
                  </a:cubicBezTo>
                  <a:cubicBezTo>
                    <a:pt x="1238" y="6263"/>
                    <a:pt x="1417" y="6216"/>
                    <a:pt x="1596" y="6180"/>
                  </a:cubicBezTo>
                  <a:cubicBezTo>
                    <a:pt x="1215" y="5549"/>
                    <a:pt x="1179" y="4727"/>
                    <a:pt x="1417" y="4049"/>
                  </a:cubicBezTo>
                  <a:cubicBezTo>
                    <a:pt x="1631" y="3453"/>
                    <a:pt x="2072" y="2930"/>
                    <a:pt x="2620" y="2620"/>
                  </a:cubicBezTo>
                  <a:lnTo>
                    <a:pt x="2620" y="2608"/>
                  </a:lnTo>
                  <a:cubicBezTo>
                    <a:pt x="2762" y="2287"/>
                    <a:pt x="2893" y="1965"/>
                    <a:pt x="2917" y="1656"/>
                  </a:cubicBezTo>
                  <a:cubicBezTo>
                    <a:pt x="2953" y="1322"/>
                    <a:pt x="2905" y="1001"/>
                    <a:pt x="2739" y="715"/>
                  </a:cubicBezTo>
                  <a:cubicBezTo>
                    <a:pt x="2506" y="296"/>
                    <a:pt x="2076"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9"/>
            <p:cNvSpPr/>
            <p:nvPr/>
          </p:nvSpPr>
          <p:spPr>
            <a:xfrm>
              <a:off x="3205672" y="977716"/>
              <a:ext cx="263776" cy="387950"/>
            </a:xfrm>
            <a:custGeom>
              <a:avLst/>
              <a:gdLst/>
              <a:ahLst/>
              <a:cxnLst/>
              <a:rect l="l" t="t" r="r" b="b"/>
              <a:pathLst>
                <a:path w="2787" h="4099" extrusionOk="0">
                  <a:moveTo>
                    <a:pt x="2282" y="1"/>
                  </a:moveTo>
                  <a:cubicBezTo>
                    <a:pt x="2221" y="1"/>
                    <a:pt x="2162" y="6"/>
                    <a:pt x="2108" y="14"/>
                  </a:cubicBezTo>
                  <a:cubicBezTo>
                    <a:pt x="1393" y="133"/>
                    <a:pt x="739" y="645"/>
                    <a:pt x="393" y="1276"/>
                  </a:cubicBezTo>
                  <a:cubicBezTo>
                    <a:pt x="0" y="2015"/>
                    <a:pt x="48" y="2824"/>
                    <a:pt x="334" y="3574"/>
                  </a:cubicBezTo>
                  <a:cubicBezTo>
                    <a:pt x="448" y="3556"/>
                    <a:pt x="563" y="3546"/>
                    <a:pt x="678" y="3546"/>
                  </a:cubicBezTo>
                  <a:cubicBezTo>
                    <a:pt x="861" y="3546"/>
                    <a:pt x="1044" y="3571"/>
                    <a:pt x="1227" y="3622"/>
                  </a:cubicBezTo>
                  <a:cubicBezTo>
                    <a:pt x="1572" y="3705"/>
                    <a:pt x="1846" y="3872"/>
                    <a:pt x="2108" y="4098"/>
                  </a:cubicBezTo>
                  <a:cubicBezTo>
                    <a:pt x="2084" y="4015"/>
                    <a:pt x="2060" y="3943"/>
                    <a:pt x="2048" y="3860"/>
                  </a:cubicBezTo>
                  <a:cubicBezTo>
                    <a:pt x="1870" y="3086"/>
                    <a:pt x="1893" y="2288"/>
                    <a:pt x="2191" y="1550"/>
                  </a:cubicBezTo>
                  <a:cubicBezTo>
                    <a:pt x="2263" y="1372"/>
                    <a:pt x="2358" y="1193"/>
                    <a:pt x="2453" y="1014"/>
                  </a:cubicBezTo>
                  <a:cubicBezTo>
                    <a:pt x="2536" y="836"/>
                    <a:pt x="2655" y="681"/>
                    <a:pt x="2727" y="491"/>
                  </a:cubicBezTo>
                  <a:cubicBezTo>
                    <a:pt x="2786" y="324"/>
                    <a:pt x="2763" y="181"/>
                    <a:pt x="2608" y="74"/>
                  </a:cubicBezTo>
                  <a:cubicBezTo>
                    <a:pt x="2515" y="20"/>
                    <a:pt x="2396"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9"/>
            <p:cNvSpPr/>
            <p:nvPr/>
          </p:nvSpPr>
          <p:spPr>
            <a:xfrm>
              <a:off x="3264258" y="1423689"/>
              <a:ext cx="216453" cy="440005"/>
            </a:xfrm>
            <a:custGeom>
              <a:avLst/>
              <a:gdLst/>
              <a:ahLst/>
              <a:cxnLst/>
              <a:rect l="l" t="t" r="r" b="b"/>
              <a:pathLst>
                <a:path w="2287" h="4649" extrusionOk="0">
                  <a:moveTo>
                    <a:pt x="1051" y="0"/>
                  </a:moveTo>
                  <a:cubicBezTo>
                    <a:pt x="560" y="0"/>
                    <a:pt x="270" y="445"/>
                    <a:pt x="0" y="827"/>
                  </a:cubicBezTo>
                  <a:cubicBezTo>
                    <a:pt x="60" y="839"/>
                    <a:pt x="120" y="886"/>
                    <a:pt x="179" y="910"/>
                  </a:cubicBezTo>
                  <a:cubicBezTo>
                    <a:pt x="298" y="1005"/>
                    <a:pt x="417" y="1089"/>
                    <a:pt x="501" y="1232"/>
                  </a:cubicBezTo>
                  <a:cubicBezTo>
                    <a:pt x="715" y="1446"/>
                    <a:pt x="882" y="1732"/>
                    <a:pt x="953" y="2029"/>
                  </a:cubicBezTo>
                  <a:cubicBezTo>
                    <a:pt x="1132" y="2720"/>
                    <a:pt x="977" y="3410"/>
                    <a:pt x="727" y="4053"/>
                  </a:cubicBezTo>
                  <a:cubicBezTo>
                    <a:pt x="643" y="4244"/>
                    <a:pt x="548" y="4458"/>
                    <a:pt x="441" y="4649"/>
                  </a:cubicBezTo>
                  <a:cubicBezTo>
                    <a:pt x="477" y="4637"/>
                    <a:pt x="489" y="4601"/>
                    <a:pt x="501" y="4589"/>
                  </a:cubicBezTo>
                  <a:lnTo>
                    <a:pt x="1393" y="3613"/>
                  </a:lnTo>
                  <a:cubicBezTo>
                    <a:pt x="1667" y="3327"/>
                    <a:pt x="1929" y="3029"/>
                    <a:pt x="2203" y="2744"/>
                  </a:cubicBezTo>
                  <a:cubicBezTo>
                    <a:pt x="2227" y="2482"/>
                    <a:pt x="2275" y="2220"/>
                    <a:pt x="2286" y="1970"/>
                  </a:cubicBezTo>
                  <a:cubicBezTo>
                    <a:pt x="2227" y="1732"/>
                    <a:pt x="2203" y="1494"/>
                    <a:pt x="2155" y="1255"/>
                  </a:cubicBezTo>
                  <a:cubicBezTo>
                    <a:pt x="2132" y="1089"/>
                    <a:pt x="2084" y="946"/>
                    <a:pt x="2036" y="791"/>
                  </a:cubicBezTo>
                  <a:cubicBezTo>
                    <a:pt x="1965" y="648"/>
                    <a:pt x="1905" y="517"/>
                    <a:pt x="1846" y="362"/>
                  </a:cubicBezTo>
                  <a:cubicBezTo>
                    <a:pt x="1667" y="172"/>
                    <a:pt x="1429" y="41"/>
                    <a:pt x="1143" y="5"/>
                  </a:cubicBezTo>
                  <a:cubicBezTo>
                    <a:pt x="1112" y="2"/>
                    <a:pt x="1081"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9"/>
            <p:cNvSpPr/>
            <p:nvPr/>
          </p:nvSpPr>
          <p:spPr>
            <a:xfrm>
              <a:off x="3296911" y="1359424"/>
              <a:ext cx="464423" cy="544871"/>
            </a:xfrm>
            <a:custGeom>
              <a:avLst/>
              <a:gdLst/>
              <a:ahLst/>
              <a:cxnLst/>
              <a:rect l="l" t="t" r="r" b="b"/>
              <a:pathLst>
                <a:path w="4907" h="5757" extrusionOk="0">
                  <a:moveTo>
                    <a:pt x="3180" y="1"/>
                  </a:moveTo>
                  <a:cubicBezTo>
                    <a:pt x="3121" y="1"/>
                    <a:pt x="3061" y="9"/>
                    <a:pt x="3001" y="29"/>
                  </a:cubicBezTo>
                  <a:cubicBezTo>
                    <a:pt x="2811" y="101"/>
                    <a:pt x="2715" y="268"/>
                    <a:pt x="2703" y="458"/>
                  </a:cubicBezTo>
                  <a:cubicBezTo>
                    <a:pt x="2680" y="696"/>
                    <a:pt x="2739" y="934"/>
                    <a:pt x="2775" y="1161"/>
                  </a:cubicBezTo>
                  <a:cubicBezTo>
                    <a:pt x="2823" y="1387"/>
                    <a:pt x="2870" y="1613"/>
                    <a:pt x="2894" y="1827"/>
                  </a:cubicBezTo>
                  <a:lnTo>
                    <a:pt x="2894" y="1815"/>
                  </a:lnTo>
                  <a:cubicBezTo>
                    <a:pt x="2918" y="1708"/>
                    <a:pt x="2918" y="1625"/>
                    <a:pt x="2894" y="1518"/>
                  </a:cubicBezTo>
                  <a:cubicBezTo>
                    <a:pt x="2882" y="1422"/>
                    <a:pt x="2894" y="1315"/>
                    <a:pt x="2870" y="1220"/>
                  </a:cubicBezTo>
                  <a:cubicBezTo>
                    <a:pt x="2853" y="1170"/>
                    <a:pt x="2901" y="1109"/>
                    <a:pt x="2951" y="1109"/>
                  </a:cubicBezTo>
                  <a:cubicBezTo>
                    <a:pt x="2973" y="1109"/>
                    <a:pt x="2995" y="1120"/>
                    <a:pt x="3013" y="1149"/>
                  </a:cubicBezTo>
                  <a:cubicBezTo>
                    <a:pt x="3061" y="1232"/>
                    <a:pt x="3108" y="1292"/>
                    <a:pt x="3132" y="1387"/>
                  </a:cubicBezTo>
                  <a:cubicBezTo>
                    <a:pt x="3168" y="1470"/>
                    <a:pt x="3168" y="1565"/>
                    <a:pt x="3168" y="1673"/>
                  </a:cubicBezTo>
                  <a:cubicBezTo>
                    <a:pt x="3168" y="1863"/>
                    <a:pt x="3120" y="2054"/>
                    <a:pt x="3061" y="2232"/>
                  </a:cubicBezTo>
                  <a:cubicBezTo>
                    <a:pt x="2930" y="2601"/>
                    <a:pt x="2656" y="2935"/>
                    <a:pt x="2394" y="3232"/>
                  </a:cubicBezTo>
                  <a:cubicBezTo>
                    <a:pt x="1763" y="3911"/>
                    <a:pt x="1120" y="4590"/>
                    <a:pt x="489" y="5256"/>
                  </a:cubicBezTo>
                  <a:cubicBezTo>
                    <a:pt x="322" y="5435"/>
                    <a:pt x="156" y="5590"/>
                    <a:pt x="1" y="5756"/>
                  </a:cubicBezTo>
                  <a:cubicBezTo>
                    <a:pt x="13" y="5744"/>
                    <a:pt x="25" y="5733"/>
                    <a:pt x="60" y="5721"/>
                  </a:cubicBezTo>
                  <a:cubicBezTo>
                    <a:pt x="191" y="5578"/>
                    <a:pt x="334" y="5459"/>
                    <a:pt x="489" y="5363"/>
                  </a:cubicBezTo>
                  <a:cubicBezTo>
                    <a:pt x="798" y="5137"/>
                    <a:pt x="1108" y="4923"/>
                    <a:pt x="1441" y="4744"/>
                  </a:cubicBezTo>
                  <a:cubicBezTo>
                    <a:pt x="2108" y="4375"/>
                    <a:pt x="2823" y="4089"/>
                    <a:pt x="3549" y="3911"/>
                  </a:cubicBezTo>
                  <a:cubicBezTo>
                    <a:pt x="3823" y="3851"/>
                    <a:pt x="4108" y="3792"/>
                    <a:pt x="4370" y="3756"/>
                  </a:cubicBezTo>
                  <a:cubicBezTo>
                    <a:pt x="4442" y="3577"/>
                    <a:pt x="4549" y="3423"/>
                    <a:pt x="4620" y="3244"/>
                  </a:cubicBezTo>
                  <a:cubicBezTo>
                    <a:pt x="4716" y="3042"/>
                    <a:pt x="4775" y="2816"/>
                    <a:pt x="4835" y="2601"/>
                  </a:cubicBezTo>
                  <a:cubicBezTo>
                    <a:pt x="4906" y="2125"/>
                    <a:pt x="4823" y="1637"/>
                    <a:pt x="4608" y="1208"/>
                  </a:cubicBezTo>
                  <a:cubicBezTo>
                    <a:pt x="4406" y="780"/>
                    <a:pt x="4061" y="363"/>
                    <a:pt x="3632" y="137"/>
                  </a:cubicBezTo>
                  <a:cubicBezTo>
                    <a:pt x="3486" y="59"/>
                    <a:pt x="3334" y="1"/>
                    <a:pt x="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3392693" y="1731099"/>
              <a:ext cx="582729" cy="199133"/>
            </a:xfrm>
            <a:custGeom>
              <a:avLst/>
              <a:gdLst/>
              <a:ahLst/>
              <a:cxnLst/>
              <a:rect l="l" t="t" r="r" b="b"/>
              <a:pathLst>
                <a:path w="6157" h="2104" extrusionOk="0">
                  <a:moveTo>
                    <a:pt x="4428" y="0"/>
                  </a:moveTo>
                  <a:cubicBezTo>
                    <a:pt x="3823" y="0"/>
                    <a:pt x="3216" y="89"/>
                    <a:pt x="2644" y="222"/>
                  </a:cubicBezTo>
                  <a:cubicBezTo>
                    <a:pt x="1977" y="389"/>
                    <a:pt x="1322" y="639"/>
                    <a:pt x="691" y="960"/>
                  </a:cubicBezTo>
                  <a:cubicBezTo>
                    <a:pt x="453" y="1079"/>
                    <a:pt x="215" y="1210"/>
                    <a:pt x="1" y="1353"/>
                  </a:cubicBezTo>
                  <a:cubicBezTo>
                    <a:pt x="550" y="1165"/>
                    <a:pt x="1134" y="1061"/>
                    <a:pt x="1716" y="1061"/>
                  </a:cubicBezTo>
                  <a:cubicBezTo>
                    <a:pt x="2093" y="1061"/>
                    <a:pt x="2469" y="1105"/>
                    <a:pt x="2834" y="1198"/>
                  </a:cubicBezTo>
                  <a:cubicBezTo>
                    <a:pt x="3477" y="1341"/>
                    <a:pt x="4085" y="1675"/>
                    <a:pt x="4597" y="2103"/>
                  </a:cubicBezTo>
                  <a:cubicBezTo>
                    <a:pt x="5192" y="1829"/>
                    <a:pt x="5728" y="1401"/>
                    <a:pt x="6025" y="817"/>
                  </a:cubicBezTo>
                  <a:cubicBezTo>
                    <a:pt x="6085" y="686"/>
                    <a:pt x="6156" y="543"/>
                    <a:pt x="6085" y="424"/>
                  </a:cubicBezTo>
                  <a:cubicBezTo>
                    <a:pt x="6025" y="282"/>
                    <a:pt x="5859" y="210"/>
                    <a:pt x="5728" y="162"/>
                  </a:cubicBezTo>
                  <a:cubicBezTo>
                    <a:pt x="5418" y="67"/>
                    <a:pt x="5061" y="20"/>
                    <a:pt x="4728" y="8"/>
                  </a:cubicBezTo>
                  <a:cubicBezTo>
                    <a:pt x="4628" y="3"/>
                    <a:pt x="4528" y="0"/>
                    <a:pt x="4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9"/>
            <p:cNvSpPr/>
            <p:nvPr/>
          </p:nvSpPr>
          <p:spPr>
            <a:xfrm>
              <a:off x="2994895" y="1858776"/>
              <a:ext cx="936512" cy="1385319"/>
            </a:xfrm>
            <a:custGeom>
              <a:avLst/>
              <a:gdLst/>
              <a:ahLst/>
              <a:cxnLst/>
              <a:rect l="l" t="t" r="r" b="b"/>
              <a:pathLst>
                <a:path w="9895" h="14637" extrusionOk="0">
                  <a:moveTo>
                    <a:pt x="5916" y="0"/>
                  </a:moveTo>
                  <a:cubicBezTo>
                    <a:pt x="4819" y="0"/>
                    <a:pt x="3714" y="405"/>
                    <a:pt x="2846" y="1052"/>
                  </a:cubicBezTo>
                  <a:cubicBezTo>
                    <a:pt x="1537" y="2016"/>
                    <a:pt x="727" y="3552"/>
                    <a:pt x="382" y="5112"/>
                  </a:cubicBezTo>
                  <a:cubicBezTo>
                    <a:pt x="1" y="6862"/>
                    <a:pt x="168" y="8743"/>
                    <a:pt x="846" y="10410"/>
                  </a:cubicBezTo>
                  <a:cubicBezTo>
                    <a:pt x="1251" y="11410"/>
                    <a:pt x="1846" y="12327"/>
                    <a:pt x="2573" y="13113"/>
                  </a:cubicBezTo>
                  <a:cubicBezTo>
                    <a:pt x="2656" y="13172"/>
                    <a:pt x="2704" y="13232"/>
                    <a:pt x="2763" y="13291"/>
                  </a:cubicBezTo>
                  <a:cubicBezTo>
                    <a:pt x="3111" y="13619"/>
                    <a:pt x="3432" y="13954"/>
                    <a:pt x="3810" y="14231"/>
                  </a:cubicBezTo>
                  <a:lnTo>
                    <a:pt x="3810" y="14231"/>
                  </a:lnTo>
                  <a:cubicBezTo>
                    <a:pt x="3686" y="14129"/>
                    <a:pt x="3571" y="14017"/>
                    <a:pt x="3466" y="13899"/>
                  </a:cubicBezTo>
                  <a:cubicBezTo>
                    <a:pt x="2966" y="13315"/>
                    <a:pt x="2596" y="12589"/>
                    <a:pt x="2382" y="11839"/>
                  </a:cubicBezTo>
                  <a:cubicBezTo>
                    <a:pt x="2001" y="10446"/>
                    <a:pt x="2120" y="8874"/>
                    <a:pt x="2787" y="7588"/>
                  </a:cubicBezTo>
                  <a:cubicBezTo>
                    <a:pt x="2596" y="6826"/>
                    <a:pt x="2608" y="6017"/>
                    <a:pt x="2858" y="5279"/>
                  </a:cubicBezTo>
                  <a:cubicBezTo>
                    <a:pt x="3132" y="4493"/>
                    <a:pt x="3704" y="3802"/>
                    <a:pt x="4442" y="3421"/>
                  </a:cubicBezTo>
                  <a:cubicBezTo>
                    <a:pt x="4840" y="3198"/>
                    <a:pt x="5291" y="3085"/>
                    <a:pt x="5742" y="3085"/>
                  </a:cubicBezTo>
                  <a:cubicBezTo>
                    <a:pt x="6061" y="3085"/>
                    <a:pt x="6380" y="3141"/>
                    <a:pt x="6680" y="3254"/>
                  </a:cubicBezTo>
                  <a:cubicBezTo>
                    <a:pt x="7061" y="3385"/>
                    <a:pt x="7371" y="3612"/>
                    <a:pt x="7633" y="3874"/>
                  </a:cubicBezTo>
                  <a:cubicBezTo>
                    <a:pt x="7895" y="4136"/>
                    <a:pt x="8157" y="4457"/>
                    <a:pt x="8514" y="4564"/>
                  </a:cubicBezTo>
                  <a:cubicBezTo>
                    <a:pt x="8594" y="4585"/>
                    <a:pt x="8674" y="4595"/>
                    <a:pt x="8755" y="4595"/>
                  </a:cubicBezTo>
                  <a:cubicBezTo>
                    <a:pt x="9081" y="4595"/>
                    <a:pt x="9397" y="4429"/>
                    <a:pt x="9597" y="4171"/>
                  </a:cubicBezTo>
                  <a:cubicBezTo>
                    <a:pt x="9740" y="4016"/>
                    <a:pt x="9812" y="3838"/>
                    <a:pt x="9859" y="3624"/>
                  </a:cubicBezTo>
                  <a:cubicBezTo>
                    <a:pt x="9883" y="3493"/>
                    <a:pt x="9895" y="3362"/>
                    <a:pt x="9895" y="3207"/>
                  </a:cubicBezTo>
                  <a:cubicBezTo>
                    <a:pt x="9835" y="2981"/>
                    <a:pt x="9800" y="2766"/>
                    <a:pt x="9704" y="2540"/>
                  </a:cubicBezTo>
                  <a:cubicBezTo>
                    <a:pt x="9573" y="2195"/>
                    <a:pt x="9395" y="1873"/>
                    <a:pt x="9169" y="1588"/>
                  </a:cubicBezTo>
                  <a:cubicBezTo>
                    <a:pt x="8704" y="992"/>
                    <a:pt x="8085" y="528"/>
                    <a:pt x="7383" y="266"/>
                  </a:cubicBezTo>
                  <a:cubicBezTo>
                    <a:pt x="6910" y="84"/>
                    <a:pt x="6414" y="0"/>
                    <a:pt x="5916" y="0"/>
                  </a:cubicBezTo>
                  <a:close/>
                  <a:moveTo>
                    <a:pt x="3810" y="14231"/>
                  </a:moveTo>
                  <a:cubicBezTo>
                    <a:pt x="3884" y="14293"/>
                    <a:pt x="3962" y="14351"/>
                    <a:pt x="4042" y="14405"/>
                  </a:cubicBezTo>
                  <a:lnTo>
                    <a:pt x="4042" y="14405"/>
                  </a:lnTo>
                  <a:cubicBezTo>
                    <a:pt x="4040" y="14403"/>
                    <a:pt x="4039" y="14401"/>
                    <a:pt x="4037" y="14399"/>
                  </a:cubicBezTo>
                  <a:cubicBezTo>
                    <a:pt x="4037" y="14387"/>
                    <a:pt x="4013" y="14387"/>
                    <a:pt x="4001" y="14363"/>
                  </a:cubicBezTo>
                  <a:cubicBezTo>
                    <a:pt x="3936" y="14321"/>
                    <a:pt x="3872" y="14277"/>
                    <a:pt x="3810" y="14231"/>
                  </a:cubicBezTo>
                  <a:close/>
                  <a:moveTo>
                    <a:pt x="4042" y="14405"/>
                  </a:moveTo>
                  <a:cubicBezTo>
                    <a:pt x="4065" y="14436"/>
                    <a:pt x="4098" y="14448"/>
                    <a:pt x="4120" y="14470"/>
                  </a:cubicBezTo>
                  <a:cubicBezTo>
                    <a:pt x="4192" y="14530"/>
                    <a:pt x="4287" y="14577"/>
                    <a:pt x="4359" y="14637"/>
                  </a:cubicBezTo>
                  <a:lnTo>
                    <a:pt x="4454" y="14637"/>
                  </a:lnTo>
                  <a:cubicBezTo>
                    <a:pt x="4312" y="14573"/>
                    <a:pt x="4174" y="14495"/>
                    <a:pt x="4042" y="14405"/>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9"/>
            <p:cNvSpPr/>
            <p:nvPr/>
          </p:nvSpPr>
          <p:spPr>
            <a:xfrm>
              <a:off x="3209079" y="2372988"/>
              <a:ext cx="321225" cy="880199"/>
            </a:xfrm>
            <a:custGeom>
              <a:avLst/>
              <a:gdLst/>
              <a:ahLst/>
              <a:cxnLst/>
              <a:rect l="l" t="t" r="r" b="b"/>
              <a:pathLst>
                <a:path w="3394" h="9300" extrusionOk="0">
                  <a:moveTo>
                    <a:pt x="2572" y="0"/>
                  </a:moveTo>
                  <a:cubicBezTo>
                    <a:pt x="2024" y="572"/>
                    <a:pt x="1488" y="1155"/>
                    <a:pt x="1060" y="1822"/>
                  </a:cubicBezTo>
                  <a:cubicBezTo>
                    <a:pt x="655" y="2453"/>
                    <a:pt x="393" y="3132"/>
                    <a:pt x="250" y="3858"/>
                  </a:cubicBezTo>
                  <a:cubicBezTo>
                    <a:pt x="0" y="5275"/>
                    <a:pt x="286" y="6799"/>
                    <a:pt x="1119" y="7977"/>
                  </a:cubicBezTo>
                  <a:cubicBezTo>
                    <a:pt x="1560" y="8620"/>
                    <a:pt x="2203" y="9168"/>
                    <a:pt x="2989" y="9275"/>
                  </a:cubicBezTo>
                  <a:cubicBezTo>
                    <a:pt x="3072" y="9275"/>
                    <a:pt x="3119" y="9299"/>
                    <a:pt x="3203" y="9299"/>
                  </a:cubicBezTo>
                  <a:cubicBezTo>
                    <a:pt x="2786" y="9132"/>
                    <a:pt x="2429" y="8859"/>
                    <a:pt x="2119" y="8549"/>
                  </a:cubicBezTo>
                  <a:cubicBezTo>
                    <a:pt x="1429" y="7835"/>
                    <a:pt x="1000" y="6834"/>
                    <a:pt x="869" y="5858"/>
                  </a:cubicBezTo>
                  <a:cubicBezTo>
                    <a:pt x="714" y="4870"/>
                    <a:pt x="893" y="3882"/>
                    <a:pt x="1405" y="3048"/>
                  </a:cubicBezTo>
                  <a:cubicBezTo>
                    <a:pt x="1846" y="2298"/>
                    <a:pt x="2560" y="1703"/>
                    <a:pt x="3393" y="1453"/>
                  </a:cubicBezTo>
                  <a:cubicBezTo>
                    <a:pt x="3322" y="1167"/>
                    <a:pt x="3262" y="881"/>
                    <a:pt x="3108" y="631"/>
                  </a:cubicBezTo>
                  <a:cubicBezTo>
                    <a:pt x="2977" y="393"/>
                    <a:pt x="2786" y="191"/>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3296911" y="2526883"/>
              <a:ext cx="566924" cy="615192"/>
            </a:xfrm>
            <a:custGeom>
              <a:avLst/>
              <a:gdLst/>
              <a:ahLst/>
              <a:cxnLst/>
              <a:rect l="l" t="t" r="r" b="b"/>
              <a:pathLst>
                <a:path w="5990" h="6500" extrusionOk="0">
                  <a:moveTo>
                    <a:pt x="3340" y="1"/>
                  </a:moveTo>
                  <a:cubicBezTo>
                    <a:pt x="3207" y="1"/>
                    <a:pt x="3073" y="10"/>
                    <a:pt x="2942" y="29"/>
                  </a:cubicBezTo>
                  <a:cubicBezTo>
                    <a:pt x="2108" y="148"/>
                    <a:pt x="1358" y="660"/>
                    <a:pt x="870" y="1327"/>
                  </a:cubicBezTo>
                  <a:cubicBezTo>
                    <a:pt x="144" y="2315"/>
                    <a:pt x="1" y="3577"/>
                    <a:pt x="275" y="4756"/>
                  </a:cubicBezTo>
                  <a:cubicBezTo>
                    <a:pt x="298" y="4816"/>
                    <a:pt x="322" y="4875"/>
                    <a:pt x="334" y="4911"/>
                  </a:cubicBezTo>
                  <a:cubicBezTo>
                    <a:pt x="453" y="5208"/>
                    <a:pt x="656" y="5482"/>
                    <a:pt x="894" y="5685"/>
                  </a:cubicBezTo>
                  <a:cubicBezTo>
                    <a:pt x="1346" y="6101"/>
                    <a:pt x="1941" y="6328"/>
                    <a:pt x="2561" y="6435"/>
                  </a:cubicBezTo>
                  <a:cubicBezTo>
                    <a:pt x="2798" y="6477"/>
                    <a:pt x="3039" y="6500"/>
                    <a:pt x="3280" y="6500"/>
                  </a:cubicBezTo>
                  <a:cubicBezTo>
                    <a:pt x="3716" y="6500"/>
                    <a:pt x="4150" y="6425"/>
                    <a:pt x="4549" y="6256"/>
                  </a:cubicBezTo>
                  <a:cubicBezTo>
                    <a:pt x="5120" y="6018"/>
                    <a:pt x="5609" y="5589"/>
                    <a:pt x="5835" y="5018"/>
                  </a:cubicBezTo>
                  <a:cubicBezTo>
                    <a:pt x="5978" y="4661"/>
                    <a:pt x="5990" y="4256"/>
                    <a:pt x="5906" y="3887"/>
                  </a:cubicBezTo>
                  <a:lnTo>
                    <a:pt x="5906" y="3887"/>
                  </a:lnTo>
                  <a:cubicBezTo>
                    <a:pt x="5918" y="3946"/>
                    <a:pt x="5906" y="4018"/>
                    <a:pt x="5906" y="4077"/>
                  </a:cubicBezTo>
                  <a:cubicBezTo>
                    <a:pt x="5847" y="4577"/>
                    <a:pt x="5501" y="4994"/>
                    <a:pt x="5037" y="5173"/>
                  </a:cubicBezTo>
                  <a:cubicBezTo>
                    <a:pt x="4858" y="5240"/>
                    <a:pt x="4668" y="5273"/>
                    <a:pt x="4478" y="5273"/>
                  </a:cubicBezTo>
                  <a:cubicBezTo>
                    <a:pt x="4161" y="5273"/>
                    <a:pt x="3845" y="5180"/>
                    <a:pt x="3585" y="4994"/>
                  </a:cubicBezTo>
                  <a:cubicBezTo>
                    <a:pt x="3132" y="4673"/>
                    <a:pt x="2870" y="4125"/>
                    <a:pt x="2858" y="3577"/>
                  </a:cubicBezTo>
                  <a:cubicBezTo>
                    <a:pt x="2823" y="2458"/>
                    <a:pt x="3763" y="1541"/>
                    <a:pt x="4835" y="1387"/>
                  </a:cubicBezTo>
                  <a:cubicBezTo>
                    <a:pt x="4935" y="1366"/>
                    <a:pt x="5036" y="1359"/>
                    <a:pt x="5137" y="1359"/>
                  </a:cubicBezTo>
                  <a:cubicBezTo>
                    <a:pt x="5274" y="1359"/>
                    <a:pt x="5412" y="1373"/>
                    <a:pt x="5549" y="1387"/>
                  </a:cubicBezTo>
                  <a:cubicBezTo>
                    <a:pt x="5537" y="1327"/>
                    <a:pt x="5501" y="1268"/>
                    <a:pt x="5478" y="1220"/>
                  </a:cubicBezTo>
                  <a:cubicBezTo>
                    <a:pt x="5454" y="1184"/>
                    <a:pt x="5430" y="1148"/>
                    <a:pt x="5430" y="1089"/>
                  </a:cubicBezTo>
                  <a:cubicBezTo>
                    <a:pt x="5394" y="1041"/>
                    <a:pt x="5382" y="1018"/>
                    <a:pt x="5370" y="970"/>
                  </a:cubicBezTo>
                  <a:lnTo>
                    <a:pt x="5370" y="946"/>
                  </a:lnTo>
                  <a:cubicBezTo>
                    <a:pt x="5359" y="922"/>
                    <a:pt x="5359" y="910"/>
                    <a:pt x="5335" y="898"/>
                  </a:cubicBezTo>
                  <a:cubicBezTo>
                    <a:pt x="5275" y="827"/>
                    <a:pt x="5216" y="744"/>
                    <a:pt x="5144" y="672"/>
                  </a:cubicBezTo>
                  <a:cubicBezTo>
                    <a:pt x="5120" y="648"/>
                    <a:pt x="5073" y="613"/>
                    <a:pt x="5037" y="565"/>
                  </a:cubicBezTo>
                  <a:cubicBezTo>
                    <a:pt x="5025" y="553"/>
                    <a:pt x="5001" y="529"/>
                    <a:pt x="4978" y="494"/>
                  </a:cubicBezTo>
                  <a:cubicBezTo>
                    <a:pt x="4728" y="327"/>
                    <a:pt x="4466" y="196"/>
                    <a:pt x="4168" y="113"/>
                  </a:cubicBezTo>
                  <a:cubicBezTo>
                    <a:pt x="3895" y="40"/>
                    <a:pt x="3617" y="1"/>
                    <a:pt x="3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9"/>
            <p:cNvSpPr/>
            <p:nvPr/>
          </p:nvSpPr>
          <p:spPr>
            <a:xfrm>
              <a:off x="3806296" y="2454762"/>
              <a:ext cx="229987" cy="230082"/>
            </a:xfrm>
            <a:custGeom>
              <a:avLst/>
              <a:gdLst/>
              <a:ahLst/>
              <a:cxnLst/>
              <a:rect l="l" t="t" r="r" b="b"/>
              <a:pathLst>
                <a:path w="2430" h="2431" extrusionOk="0">
                  <a:moveTo>
                    <a:pt x="0" y="1482"/>
                  </a:moveTo>
                  <a:cubicBezTo>
                    <a:pt x="3" y="1484"/>
                    <a:pt x="6" y="1486"/>
                    <a:pt x="10" y="1489"/>
                  </a:cubicBezTo>
                  <a:lnTo>
                    <a:pt x="10" y="1489"/>
                  </a:lnTo>
                  <a:cubicBezTo>
                    <a:pt x="7" y="1486"/>
                    <a:pt x="4" y="1484"/>
                    <a:pt x="0" y="1482"/>
                  </a:cubicBezTo>
                  <a:close/>
                  <a:moveTo>
                    <a:pt x="1134" y="1"/>
                  </a:moveTo>
                  <a:cubicBezTo>
                    <a:pt x="882" y="1"/>
                    <a:pt x="636" y="81"/>
                    <a:pt x="429" y="256"/>
                  </a:cubicBezTo>
                  <a:cubicBezTo>
                    <a:pt x="238" y="422"/>
                    <a:pt x="119" y="672"/>
                    <a:pt x="179" y="934"/>
                  </a:cubicBezTo>
                  <a:cubicBezTo>
                    <a:pt x="191" y="1029"/>
                    <a:pt x="250" y="1137"/>
                    <a:pt x="334" y="1232"/>
                  </a:cubicBezTo>
                  <a:cubicBezTo>
                    <a:pt x="405" y="1291"/>
                    <a:pt x="489" y="1375"/>
                    <a:pt x="584" y="1410"/>
                  </a:cubicBezTo>
                  <a:cubicBezTo>
                    <a:pt x="715" y="1410"/>
                    <a:pt x="846" y="1375"/>
                    <a:pt x="965" y="1327"/>
                  </a:cubicBezTo>
                  <a:cubicBezTo>
                    <a:pt x="1024" y="1315"/>
                    <a:pt x="1108" y="1268"/>
                    <a:pt x="1167" y="1244"/>
                  </a:cubicBezTo>
                  <a:cubicBezTo>
                    <a:pt x="1217" y="1214"/>
                    <a:pt x="1284" y="1167"/>
                    <a:pt x="1347" y="1167"/>
                  </a:cubicBezTo>
                  <a:cubicBezTo>
                    <a:pt x="1358" y="1167"/>
                    <a:pt x="1370" y="1169"/>
                    <a:pt x="1381" y="1172"/>
                  </a:cubicBezTo>
                  <a:cubicBezTo>
                    <a:pt x="1417" y="1172"/>
                    <a:pt x="1465" y="1196"/>
                    <a:pt x="1441" y="1256"/>
                  </a:cubicBezTo>
                  <a:cubicBezTo>
                    <a:pt x="1429" y="1434"/>
                    <a:pt x="1191" y="1518"/>
                    <a:pt x="1060" y="1577"/>
                  </a:cubicBezTo>
                  <a:cubicBezTo>
                    <a:pt x="928" y="1621"/>
                    <a:pt x="789" y="1646"/>
                    <a:pt x="653" y="1646"/>
                  </a:cubicBezTo>
                  <a:cubicBezTo>
                    <a:pt x="605" y="1646"/>
                    <a:pt x="558" y="1643"/>
                    <a:pt x="512" y="1637"/>
                  </a:cubicBezTo>
                  <a:cubicBezTo>
                    <a:pt x="346" y="1625"/>
                    <a:pt x="191" y="1577"/>
                    <a:pt x="60" y="1506"/>
                  </a:cubicBezTo>
                  <a:cubicBezTo>
                    <a:pt x="50" y="1506"/>
                    <a:pt x="25" y="1498"/>
                    <a:pt x="10" y="1489"/>
                  </a:cubicBezTo>
                  <a:lnTo>
                    <a:pt x="10" y="1489"/>
                  </a:lnTo>
                  <a:cubicBezTo>
                    <a:pt x="38" y="1512"/>
                    <a:pt x="50" y="1544"/>
                    <a:pt x="72" y="1565"/>
                  </a:cubicBezTo>
                  <a:cubicBezTo>
                    <a:pt x="167" y="1672"/>
                    <a:pt x="238" y="1791"/>
                    <a:pt x="298" y="1922"/>
                  </a:cubicBezTo>
                  <a:cubicBezTo>
                    <a:pt x="346" y="1982"/>
                    <a:pt x="369" y="2053"/>
                    <a:pt x="393" y="2137"/>
                  </a:cubicBezTo>
                  <a:cubicBezTo>
                    <a:pt x="405" y="2149"/>
                    <a:pt x="405" y="2149"/>
                    <a:pt x="405" y="2161"/>
                  </a:cubicBezTo>
                  <a:lnTo>
                    <a:pt x="405" y="2196"/>
                  </a:lnTo>
                  <a:cubicBezTo>
                    <a:pt x="608" y="2232"/>
                    <a:pt x="810" y="2315"/>
                    <a:pt x="989" y="2411"/>
                  </a:cubicBezTo>
                  <a:cubicBezTo>
                    <a:pt x="1060" y="2424"/>
                    <a:pt x="1131" y="2431"/>
                    <a:pt x="1203" y="2431"/>
                  </a:cubicBezTo>
                  <a:cubicBezTo>
                    <a:pt x="1322" y="2431"/>
                    <a:pt x="1441" y="2412"/>
                    <a:pt x="1560" y="2375"/>
                  </a:cubicBezTo>
                  <a:cubicBezTo>
                    <a:pt x="2024" y="2220"/>
                    <a:pt x="2322" y="1803"/>
                    <a:pt x="2382" y="1327"/>
                  </a:cubicBezTo>
                  <a:cubicBezTo>
                    <a:pt x="2429" y="839"/>
                    <a:pt x="2191" y="375"/>
                    <a:pt x="1762" y="160"/>
                  </a:cubicBezTo>
                  <a:cubicBezTo>
                    <a:pt x="1562" y="57"/>
                    <a:pt x="1346" y="1"/>
                    <a:pt x="1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9"/>
            <p:cNvSpPr/>
            <p:nvPr/>
          </p:nvSpPr>
          <p:spPr>
            <a:xfrm>
              <a:off x="3576874" y="2684090"/>
              <a:ext cx="421076" cy="441708"/>
            </a:xfrm>
            <a:custGeom>
              <a:avLst/>
              <a:gdLst/>
              <a:ahLst/>
              <a:cxnLst/>
              <a:rect l="l" t="t" r="r" b="b"/>
              <a:pathLst>
                <a:path w="4449" h="4667" extrusionOk="0">
                  <a:moveTo>
                    <a:pt x="2216" y="0"/>
                  </a:moveTo>
                  <a:cubicBezTo>
                    <a:pt x="1381" y="0"/>
                    <a:pt x="568" y="520"/>
                    <a:pt x="293" y="1345"/>
                  </a:cubicBezTo>
                  <a:cubicBezTo>
                    <a:pt x="0" y="2200"/>
                    <a:pt x="549" y="3298"/>
                    <a:pt x="1521" y="3298"/>
                  </a:cubicBezTo>
                  <a:cubicBezTo>
                    <a:pt x="1536" y="3298"/>
                    <a:pt x="1551" y="3298"/>
                    <a:pt x="1567" y="3297"/>
                  </a:cubicBezTo>
                  <a:cubicBezTo>
                    <a:pt x="2020" y="3286"/>
                    <a:pt x="2472" y="3036"/>
                    <a:pt x="2615" y="2571"/>
                  </a:cubicBezTo>
                  <a:cubicBezTo>
                    <a:pt x="2758" y="2143"/>
                    <a:pt x="2591" y="1690"/>
                    <a:pt x="2293" y="1369"/>
                  </a:cubicBezTo>
                  <a:cubicBezTo>
                    <a:pt x="2241" y="1295"/>
                    <a:pt x="2300" y="1222"/>
                    <a:pt x="2371" y="1222"/>
                  </a:cubicBezTo>
                  <a:cubicBezTo>
                    <a:pt x="2381" y="1222"/>
                    <a:pt x="2391" y="1223"/>
                    <a:pt x="2401" y="1226"/>
                  </a:cubicBezTo>
                  <a:cubicBezTo>
                    <a:pt x="2424" y="1250"/>
                    <a:pt x="2472" y="1273"/>
                    <a:pt x="2496" y="1285"/>
                  </a:cubicBezTo>
                  <a:cubicBezTo>
                    <a:pt x="2591" y="1285"/>
                    <a:pt x="2674" y="1309"/>
                    <a:pt x="2758" y="1333"/>
                  </a:cubicBezTo>
                  <a:cubicBezTo>
                    <a:pt x="2889" y="1392"/>
                    <a:pt x="3008" y="1500"/>
                    <a:pt x="3091" y="1607"/>
                  </a:cubicBezTo>
                  <a:cubicBezTo>
                    <a:pt x="3305" y="1845"/>
                    <a:pt x="3413" y="2154"/>
                    <a:pt x="3484" y="2464"/>
                  </a:cubicBezTo>
                  <a:cubicBezTo>
                    <a:pt x="3615" y="3012"/>
                    <a:pt x="3591" y="3595"/>
                    <a:pt x="3424" y="4131"/>
                  </a:cubicBezTo>
                  <a:cubicBezTo>
                    <a:pt x="3377" y="4286"/>
                    <a:pt x="3317" y="4440"/>
                    <a:pt x="3246" y="4583"/>
                  </a:cubicBezTo>
                  <a:cubicBezTo>
                    <a:pt x="3210" y="4607"/>
                    <a:pt x="3198" y="4643"/>
                    <a:pt x="3186" y="4667"/>
                  </a:cubicBezTo>
                  <a:cubicBezTo>
                    <a:pt x="3246" y="4655"/>
                    <a:pt x="3305" y="4649"/>
                    <a:pt x="3366" y="4649"/>
                  </a:cubicBezTo>
                  <a:cubicBezTo>
                    <a:pt x="3427" y="4649"/>
                    <a:pt x="3490" y="4655"/>
                    <a:pt x="3555" y="4667"/>
                  </a:cubicBezTo>
                  <a:cubicBezTo>
                    <a:pt x="3972" y="3726"/>
                    <a:pt x="4448" y="2797"/>
                    <a:pt x="4282" y="1738"/>
                  </a:cubicBezTo>
                  <a:cubicBezTo>
                    <a:pt x="4210" y="1250"/>
                    <a:pt x="3984" y="773"/>
                    <a:pt x="3603" y="452"/>
                  </a:cubicBezTo>
                  <a:cubicBezTo>
                    <a:pt x="3258" y="190"/>
                    <a:pt x="2841" y="35"/>
                    <a:pt x="2424" y="11"/>
                  </a:cubicBezTo>
                  <a:cubicBezTo>
                    <a:pt x="2355" y="4"/>
                    <a:pt x="2285" y="0"/>
                    <a:pt x="2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3659784" y="3148991"/>
              <a:ext cx="321225" cy="205569"/>
            </a:xfrm>
            <a:custGeom>
              <a:avLst/>
              <a:gdLst/>
              <a:ahLst/>
              <a:cxnLst/>
              <a:rect l="l" t="t" r="r" b="b"/>
              <a:pathLst>
                <a:path w="3394" h="2172" extrusionOk="0">
                  <a:moveTo>
                    <a:pt x="2517" y="1"/>
                  </a:moveTo>
                  <a:cubicBezTo>
                    <a:pt x="2397" y="1"/>
                    <a:pt x="2284" y="24"/>
                    <a:pt x="2179" y="100"/>
                  </a:cubicBezTo>
                  <a:cubicBezTo>
                    <a:pt x="2013" y="207"/>
                    <a:pt x="1906" y="362"/>
                    <a:pt x="1822" y="529"/>
                  </a:cubicBezTo>
                  <a:cubicBezTo>
                    <a:pt x="1608" y="874"/>
                    <a:pt x="1417" y="1183"/>
                    <a:pt x="1132" y="1457"/>
                  </a:cubicBezTo>
                  <a:cubicBezTo>
                    <a:pt x="870" y="1707"/>
                    <a:pt x="536" y="1934"/>
                    <a:pt x="191" y="2088"/>
                  </a:cubicBezTo>
                  <a:cubicBezTo>
                    <a:pt x="132" y="2124"/>
                    <a:pt x="60" y="2136"/>
                    <a:pt x="1" y="2172"/>
                  </a:cubicBezTo>
                  <a:cubicBezTo>
                    <a:pt x="405" y="2124"/>
                    <a:pt x="810" y="2064"/>
                    <a:pt x="1203" y="1945"/>
                  </a:cubicBezTo>
                  <a:cubicBezTo>
                    <a:pt x="1644" y="1826"/>
                    <a:pt x="2060" y="1648"/>
                    <a:pt x="2429" y="1362"/>
                  </a:cubicBezTo>
                  <a:cubicBezTo>
                    <a:pt x="2584" y="1243"/>
                    <a:pt x="2739" y="1112"/>
                    <a:pt x="2870" y="957"/>
                  </a:cubicBezTo>
                  <a:lnTo>
                    <a:pt x="3096" y="648"/>
                  </a:lnTo>
                  <a:cubicBezTo>
                    <a:pt x="3128" y="611"/>
                    <a:pt x="3167" y="595"/>
                    <a:pt x="3205" y="595"/>
                  </a:cubicBezTo>
                  <a:cubicBezTo>
                    <a:pt x="3253" y="595"/>
                    <a:pt x="3301" y="620"/>
                    <a:pt x="3334" y="660"/>
                  </a:cubicBezTo>
                  <a:cubicBezTo>
                    <a:pt x="3346" y="648"/>
                    <a:pt x="3382" y="648"/>
                    <a:pt x="3394" y="648"/>
                  </a:cubicBezTo>
                  <a:cubicBezTo>
                    <a:pt x="3215" y="398"/>
                    <a:pt x="3025" y="148"/>
                    <a:pt x="2727" y="40"/>
                  </a:cubicBezTo>
                  <a:cubicBezTo>
                    <a:pt x="2711" y="56"/>
                    <a:pt x="2694" y="63"/>
                    <a:pt x="2678" y="63"/>
                  </a:cubicBezTo>
                  <a:cubicBezTo>
                    <a:pt x="2645" y="63"/>
                    <a:pt x="2616" y="36"/>
                    <a:pt x="2608" y="5"/>
                  </a:cubicBezTo>
                  <a:cubicBezTo>
                    <a:pt x="2577" y="2"/>
                    <a:pt x="2547" y="1"/>
                    <a:pt x="2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9"/>
            <p:cNvSpPr/>
            <p:nvPr/>
          </p:nvSpPr>
          <p:spPr>
            <a:xfrm>
              <a:off x="3894222" y="3237296"/>
              <a:ext cx="188249" cy="391073"/>
            </a:xfrm>
            <a:custGeom>
              <a:avLst/>
              <a:gdLst/>
              <a:ahLst/>
              <a:cxnLst/>
              <a:rect l="l" t="t" r="r" b="b"/>
              <a:pathLst>
                <a:path w="1989" h="4132" extrusionOk="0">
                  <a:moveTo>
                    <a:pt x="976" y="0"/>
                  </a:moveTo>
                  <a:cubicBezTo>
                    <a:pt x="833" y="0"/>
                    <a:pt x="726" y="119"/>
                    <a:pt x="619" y="227"/>
                  </a:cubicBezTo>
                  <a:cubicBezTo>
                    <a:pt x="595" y="286"/>
                    <a:pt x="548" y="346"/>
                    <a:pt x="512" y="405"/>
                  </a:cubicBezTo>
                  <a:cubicBezTo>
                    <a:pt x="119" y="1143"/>
                    <a:pt x="0" y="2013"/>
                    <a:pt x="155" y="2846"/>
                  </a:cubicBezTo>
                  <a:cubicBezTo>
                    <a:pt x="262" y="3322"/>
                    <a:pt x="476" y="3739"/>
                    <a:pt x="726" y="4132"/>
                  </a:cubicBezTo>
                  <a:cubicBezTo>
                    <a:pt x="714" y="3882"/>
                    <a:pt x="714" y="3620"/>
                    <a:pt x="774" y="3358"/>
                  </a:cubicBezTo>
                  <a:cubicBezTo>
                    <a:pt x="857" y="2965"/>
                    <a:pt x="1036" y="2620"/>
                    <a:pt x="1274" y="2310"/>
                  </a:cubicBezTo>
                  <a:cubicBezTo>
                    <a:pt x="1286" y="2263"/>
                    <a:pt x="1322" y="2203"/>
                    <a:pt x="1345" y="2155"/>
                  </a:cubicBezTo>
                  <a:cubicBezTo>
                    <a:pt x="1500" y="1870"/>
                    <a:pt x="1691" y="1608"/>
                    <a:pt x="1917" y="1358"/>
                  </a:cubicBezTo>
                  <a:cubicBezTo>
                    <a:pt x="1917" y="1310"/>
                    <a:pt x="1929" y="1274"/>
                    <a:pt x="1941" y="1239"/>
                  </a:cubicBezTo>
                  <a:cubicBezTo>
                    <a:pt x="1988" y="1036"/>
                    <a:pt x="1988" y="846"/>
                    <a:pt x="1905" y="679"/>
                  </a:cubicBezTo>
                  <a:cubicBezTo>
                    <a:pt x="1798" y="489"/>
                    <a:pt x="1619" y="358"/>
                    <a:pt x="1441" y="239"/>
                  </a:cubicBezTo>
                  <a:cubicBezTo>
                    <a:pt x="1310" y="131"/>
                    <a:pt x="1155" y="0"/>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9"/>
            <p:cNvSpPr/>
            <p:nvPr/>
          </p:nvSpPr>
          <p:spPr>
            <a:xfrm>
              <a:off x="4207406" y="3310552"/>
              <a:ext cx="366371" cy="391452"/>
            </a:xfrm>
            <a:custGeom>
              <a:avLst/>
              <a:gdLst/>
              <a:ahLst/>
              <a:cxnLst/>
              <a:rect l="l" t="t" r="r" b="b"/>
              <a:pathLst>
                <a:path w="3871" h="4136" extrusionOk="0">
                  <a:moveTo>
                    <a:pt x="2216" y="0"/>
                  </a:moveTo>
                  <a:lnTo>
                    <a:pt x="2216" y="0"/>
                  </a:lnTo>
                  <a:cubicBezTo>
                    <a:pt x="2224" y="9"/>
                    <a:pt x="2233" y="18"/>
                    <a:pt x="2244" y="26"/>
                  </a:cubicBezTo>
                  <a:lnTo>
                    <a:pt x="2244" y="26"/>
                  </a:lnTo>
                  <a:cubicBezTo>
                    <a:pt x="2234" y="17"/>
                    <a:pt x="2225" y="9"/>
                    <a:pt x="2216" y="0"/>
                  </a:cubicBezTo>
                  <a:close/>
                  <a:moveTo>
                    <a:pt x="2244" y="26"/>
                  </a:moveTo>
                  <a:cubicBezTo>
                    <a:pt x="2562" y="322"/>
                    <a:pt x="2788" y="727"/>
                    <a:pt x="2835" y="1155"/>
                  </a:cubicBezTo>
                  <a:cubicBezTo>
                    <a:pt x="2870" y="1643"/>
                    <a:pt x="2680" y="2167"/>
                    <a:pt x="2275" y="2465"/>
                  </a:cubicBezTo>
                  <a:cubicBezTo>
                    <a:pt x="2052" y="2639"/>
                    <a:pt x="1763" y="2736"/>
                    <a:pt x="1477" y="2736"/>
                  </a:cubicBezTo>
                  <a:cubicBezTo>
                    <a:pt x="1274" y="2736"/>
                    <a:pt x="1072" y="2688"/>
                    <a:pt x="894" y="2584"/>
                  </a:cubicBezTo>
                  <a:cubicBezTo>
                    <a:pt x="584" y="2393"/>
                    <a:pt x="358" y="2048"/>
                    <a:pt x="334" y="1691"/>
                  </a:cubicBezTo>
                  <a:cubicBezTo>
                    <a:pt x="299" y="1786"/>
                    <a:pt x="263" y="1870"/>
                    <a:pt x="227" y="1965"/>
                  </a:cubicBezTo>
                  <a:cubicBezTo>
                    <a:pt x="108" y="2262"/>
                    <a:pt x="49" y="2560"/>
                    <a:pt x="13" y="2858"/>
                  </a:cubicBezTo>
                  <a:cubicBezTo>
                    <a:pt x="1" y="3013"/>
                    <a:pt x="1" y="3167"/>
                    <a:pt x="1" y="3334"/>
                  </a:cubicBezTo>
                  <a:cubicBezTo>
                    <a:pt x="346" y="3703"/>
                    <a:pt x="775" y="3989"/>
                    <a:pt x="1263" y="4084"/>
                  </a:cubicBezTo>
                  <a:cubicBezTo>
                    <a:pt x="1422" y="4118"/>
                    <a:pt x="1583" y="4136"/>
                    <a:pt x="1741" y="4136"/>
                  </a:cubicBezTo>
                  <a:cubicBezTo>
                    <a:pt x="2139" y="4136"/>
                    <a:pt x="2526" y="4025"/>
                    <a:pt x="2858" y="3786"/>
                  </a:cubicBezTo>
                  <a:cubicBezTo>
                    <a:pt x="3323" y="3465"/>
                    <a:pt x="3668" y="2965"/>
                    <a:pt x="3775" y="2405"/>
                  </a:cubicBezTo>
                  <a:cubicBezTo>
                    <a:pt x="3871" y="1858"/>
                    <a:pt x="3740" y="1298"/>
                    <a:pt x="3418" y="846"/>
                  </a:cubicBezTo>
                  <a:cubicBezTo>
                    <a:pt x="3239" y="608"/>
                    <a:pt x="3001" y="381"/>
                    <a:pt x="2739" y="238"/>
                  </a:cubicBezTo>
                  <a:cubicBezTo>
                    <a:pt x="2608" y="155"/>
                    <a:pt x="2466" y="84"/>
                    <a:pt x="2311" y="48"/>
                  </a:cubicBezTo>
                  <a:cubicBezTo>
                    <a:pt x="2281" y="48"/>
                    <a:pt x="2261" y="39"/>
                    <a:pt x="2244"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4401242" y="3686012"/>
              <a:ext cx="502754" cy="285923"/>
            </a:xfrm>
            <a:custGeom>
              <a:avLst/>
              <a:gdLst/>
              <a:ahLst/>
              <a:cxnLst/>
              <a:rect l="l" t="t" r="r" b="b"/>
              <a:pathLst>
                <a:path w="5312" h="3021" extrusionOk="0">
                  <a:moveTo>
                    <a:pt x="4965" y="1"/>
                  </a:moveTo>
                  <a:cubicBezTo>
                    <a:pt x="4751" y="1"/>
                    <a:pt x="4530" y="96"/>
                    <a:pt x="4370" y="224"/>
                  </a:cubicBezTo>
                  <a:cubicBezTo>
                    <a:pt x="4001" y="522"/>
                    <a:pt x="3775" y="974"/>
                    <a:pt x="3466" y="1320"/>
                  </a:cubicBezTo>
                  <a:cubicBezTo>
                    <a:pt x="2835" y="1986"/>
                    <a:pt x="2001" y="2427"/>
                    <a:pt x="1108" y="2606"/>
                  </a:cubicBezTo>
                  <a:cubicBezTo>
                    <a:pt x="866" y="2646"/>
                    <a:pt x="614" y="2675"/>
                    <a:pt x="361" y="2675"/>
                  </a:cubicBezTo>
                  <a:cubicBezTo>
                    <a:pt x="240" y="2675"/>
                    <a:pt x="120" y="2669"/>
                    <a:pt x="1" y="2653"/>
                  </a:cubicBezTo>
                  <a:lnTo>
                    <a:pt x="1" y="2653"/>
                  </a:lnTo>
                  <a:cubicBezTo>
                    <a:pt x="239" y="2784"/>
                    <a:pt x="489" y="2927"/>
                    <a:pt x="739" y="3010"/>
                  </a:cubicBezTo>
                  <a:cubicBezTo>
                    <a:pt x="825" y="3017"/>
                    <a:pt x="911" y="3021"/>
                    <a:pt x="998" y="3021"/>
                  </a:cubicBezTo>
                  <a:cubicBezTo>
                    <a:pt x="1497" y="3021"/>
                    <a:pt x="1997" y="2907"/>
                    <a:pt x="2454" y="2725"/>
                  </a:cubicBezTo>
                  <a:cubicBezTo>
                    <a:pt x="3037" y="2510"/>
                    <a:pt x="3549" y="2129"/>
                    <a:pt x="4013" y="1701"/>
                  </a:cubicBezTo>
                  <a:cubicBezTo>
                    <a:pt x="4478" y="1272"/>
                    <a:pt x="4835" y="748"/>
                    <a:pt x="5204" y="260"/>
                  </a:cubicBezTo>
                  <a:cubicBezTo>
                    <a:pt x="5240" y="200"/>
                    <a:pt x="5275" y="153"/>
                    <a:pt x="5311" y="105"/>
                  </a:cubicBezTo>
                  <a:cubicBezTo>
                    <a:pt x="5207" y="32"/>
                    <a:pt x="5087" y="1"/>
                    <a:pt x="49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9"/>
            <p:cNvSpPr/>
            <p:nvPr/>
          </p:nvSpPr>
          <p:spPr>
            <a:xfrm>
              <a:off x="4521821" y="3656199"/>
              <a:ext cx="600712" cy="345360"/>
            </a:xfrm>
            <a:custGeom>
              <a:avLst/>
              <a:gdLst/>
              <a:ahLst/>
              <a:cxnLst/>
              <a:rect l="l" t="t" r="r" b="b"/>
              <a:pathLst>
                <a:path w="6347" h="3649" extrusionOk="0">
                  <a:moveTo>
                    <a:pt x="5266" y="0"/>
                  </a:moveTo>
                  <a:cubicBezTo>
                    <a:pt x="4684" y="0"/>
                    <a:pt x="4333" y="487"/>
                    <a:pt x="4037" y="908"/>
                  </a:cubicBezTo>
                  <a:cubicBezTo>
                    <a:pt x="3335" y="1897"/>
                    <a:pt x="2454" y="2813"/>
                    <a:pt x="1299" y="3254"/>
                  </a:cubicBezTo>
                  <a:cubicBezTo>
                    <a:pt x="977" y="3349"/>
                    <a:pt x="668" y="3444"/>
                    <a:pt x="346" y="3468"/>
                  </a:cubicBezTo>
                  <a:cubicBezTo>
                    <a:pt x="227" y="3492"/>
                    <a:pt x="108" y="3492"/>
                    <a:pt x="1" y="3492"/>
                  </a:cubicBezTo>
                  <a:cubicBezTo>
                    <a:pt x="438" y="3598"/>
                    <a:pt x="883" y="3649"/>
                    <a:pt x="1329" y="3649"/>
                  </a:cubicBezTo>
                  <a:cubicBezTo>
                    <a:pt x="2233" y="3649"/>
                    <a:pt x="3137" y="3442"/>
                    <a:pt x="3966" y="3075"/>
                  </a:cubicBezTo>
                  <a:cubicBezTo>
                    <a:pt x="4918" y="2659"/>
                    <a:pt x="5763" y="2004"/>
                    <a:pt x="6347" y="1158"/>
                  </a:cubicBezTo>
                  <a:cubicBezTo>
                    <a:pt x="6311" y="1135"/>
                    <a:pt x="6287" y="1111"/>
                    <a:pt x="6299" y="1051"/>
                  </a:cubicBezTo>
                  <a:cubicBezTo>
                    <a:pt x="6299" y="515"/>
                    <a:pt x="5894" y="51"/>
                    <a:pt x="5347" y="4"/>
                  </a:cubicBezTo>
                  <a:cubicBezTo>
                    <a:pt x="5319" y="1"/>
                    <a:pt x="5292" y="0"/>
                    <a:pt x="5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9"/>
            <p:cNvSpPr/>
            <p:nvPr/>
          </p:nvSpPr>
          <p:spPr>
            <a:xfrm>
              <a:off x="3987733" y="3292474"/>
              <a:ext cx="1256507" cy="824263"/>
            </a:xfrm>
            <a:custGeom>
              <a:avLst/>
              <a:gdLst/>
              <a:ahLst/>
              <a:cxnLst/>
              <a:rect l="l" t="t" r="r" b="b"/>
              <a:pathLst>
                <a:path w="13276" h="8709" extrusionOk="0">
                  <a:moveTo>
                    <a:pt x="3119" y="1"/>
                  </a:moveTo>
                  <a:cubicBezTo>
                    <a:pt x="3048" y="1"/>
                    <a:pt x="2976" y="5"/>
                    <a:pt x="2905" y="13"/>
                  </a:cubicBezTo>
                  <a:cubicBezTo>
                    <a:pt x="2203" y="72"/>
                    <a:pt x="1608" y="441"/>
                    <a:pt x="1155" y="953"/>
                  </a:cubicBezTo>
                  <a:cubicBezTo>
                    <a:pt x="1155" y="965"/>
                    <a:pt x="1155" y="989"/>
                    <a:pt x="1131" y="1013"/>
                  </a:cubicBezTo>
                  <a:cubicBezTo>
                    <a:pt x="953" y="1430"/>
                    <a:pt x="619" y="1739"/>
                    <a:pt x="381" y="2108"/>
                  </a:cubicBezTo>
                  <a:cubicBezTo>
                    <a:pt x="238" y="2394"/>
                    <a:pt x="143" y="2692"/>
                    <a:pt x="96" y="2954"/>
                  </a:cubicBezTo>
                  <a:cubicBezTo>
                    <a:pt x="0" y="3418"/>
                    <a:pt x="60" y="3906"/>
                    <a:pt x="286" y="4311"/>
                  </a:cubicBezTo>
                  <a:cubicBezTo>
                    <a:pt x="500" y="4597"/>
                    <a:pt x="691" y="4882"/>
                    <a:pt x="834" y="5192"/>
                  </a:cubicBezTo>
                  <a:cubicBezTo>
                    <a:pt x="869" y="5240"/>
                    <a:pt x="881" y="5275"/>
                    <a:pt x="917" y="5323"/>
                  </a:cubicBezTo>
                  <a:cubicBezTo>
                    <a:pt x="953" y="5394"/>
                    <a:pt x="1000" y="5478"/>
                    <a:pt x="1048" y="5561"/>
                  </a:cubicBezTo>
                  <a:cubicBezTo>
                    <a:pt x="1227" y="5811"/>
                    <a:pt x="1417" y="6073"/>
                    <a:pt x="1631" y="6287"/>
                  </a:cubicBezTo>
                  <a:cubicBezTo>
                    <a:pt x="2108" y="6811"/>
                    <a:pt x="2643" y="7264"/>
                    <a:pt x="3239" y="7633"/>
                  </a:cubicBezTo>
                  <a:cubicBezTo>
                    <a:pt x="4342" y="8319"/>
                    <a:pt x="5648" y="8708"/>
                    <a:pt x="6954" y="8708"/>
                  </a:cubicBezTo>
                  <a:cubicBezTo>
                    <a:pt x="7029" y="8708"/>
                    <a:pt x="7105" y="8707"/>
                    <a:pt x="7180" y="8704"/>
                  </a:cubicBezTo>
                  <a:cubicBezTo>
                    <a:pt x="8561" y="8657"/>
                    <a:pt x="9906" y="8180"/>
                    <a:pt x="10990" y="7335"/>
                  </a:cubicBezTo>
                  <a:cubicBezTo>
                    <a:pt x="12061" y="6502"/>
                    <a:pt x="12895" y="5275"/>
                    <a:pt x="13157" y="3942"/>
                  </a:cubicBezTo>
                  <a:cubicBezTo>
                    <a:pt x="13276" y="3311"/>
                    <a:pt x="13264" y="2644"/>
                    <a:pt x="13038" y="2049"/>
                  </a:cubicBezTo>
                  <a:lnTo>
                    <a:pt x="13038" y="2049"/>
                  </a:lnTo>
                  <a:cubicBezTo>
                    <a:pt x="13121" y="2525"/>
                    <a:pt x="13073" y="3037"/>
                    <a:pt x="12966" y="3513"/>
                  </a:cubicBezTo>
                  <a:cubicBezTo>
                    <a:pt x="12621" y="4954"/>
                    <a:pt x="11609" y="6144"/>
                    <a:pt x="10335" y="6871"/>
                  </a:cubicBezTo>
                  <a:cubicBezTo>
                    <a:pt x="9342" y="7426"/>
                    <a:pt x="8176" y="7752"/>
                    <a:pt x="7016" y="7752"/>
                  </a:cubicBezTo>
                  <a:cubicBezTo>
                    <a:pt x="6660" y="7752"/>
                    <a:pt x="6304" y="7721"/>
                    <a:pt x="5953" y="7657"/>
                  </a:cubicBezTo>
                  <a:cubicBezTo>
                    <a:pt x="4584" y="7418"/>
                    <a:pt x="3274" y="6609"/>
                    <a:pt x="2584" y="5382"/>
                  </a:cubicBezTo>
                  <a:cubicBezTo>
                    <a:pt x="1941" y="4251"/>
                    <a:pt x="1822" y="2715"/>
                    <a:pt x="2536" y="1584"/>
                  </a:cubicBezTo>
                  <a:cubicBezTo>
                    <a:pt x="2608" y="1489"/>
                    <a:pt x="2679" y="1382"/>
                    <a:pt x="2774" y="1275"/>
                  </a:cubicBezTo>
                  <a:cubicBezTo>
                    <a:pt x="2955" y="970"/>
                    <a:pt x="3295" y="773"/>
                    <a:pt x="3664" y="773"/>
                  </a:cubicBezTo>
                  <a:cubicBezTo>
                    <a:pt x="3685" y="773"/>
                    <a:pt x="3706" y="773"/>
                    <a:pt x="3727" y="775"/>
                  </a:cubicBezTo>
                  <a:cubicBezTo>
                    <a:pt x="3846" y="775"/>
                    <a:pt x="3953" y="810"/>
                    <a:pt x="4036" y="894"/>
                  </a:cubicBezTo>
                  <a:cubicBezTo>
                    <a:pt x="4128" y="962"/>
                    <a:pt x="4077" y="1097"/>
                    <a:pt x="3967" y="1097"/>
                  </a:cubicBezTo>
                  <a:cubicBezTo>
                    <a:pt x="3962" y="1097"/>
                    <a:pt x="3958" y="1097"/>
                    <a:pt x="3953" y="1096"/>
                  </a:cubicBezTo>
                  <a:cubicBezTo>
                    <a:pt x="3858" y="1083"/>
                    <a:pt x="3762" y="1071"/>
                    <a:pt x="3667" y="1071"/>
                  </a:cubicBezTo>
                  <a:cubicBezTo>
                    <a:pt x="3584" y="1071"/>
                    <a:pt x="3500" y="1080"/>
                    <a:pt x="3417" y="1108"/>
                  </a:cubicBezTo>
                  <a:cubicBezTo>
                    <a:pt x="3251" y="1168"/>
                    <a:pt x="3120" y="1287"/>
                    <a:pt x="3024" y="1441"/>
                  </a:cubicBezTo>
                  <a:cubicBezTo>
                    <a:pt x="2834" y="1787"/>
                    <a:pt x="3001" y="2227"/>
                    <a:pt x="3298" y="2453"/>
                  </a:cubicBezTo>
                  <a:cubicBezTo>
                    <a:pt x="3443" y="2571"/>
                    <a:pt x="3625" y="2622"/>
                    <a:pt x="3809" y="2622"/>
                  </a:cubicBezTo>
                  <a:cubicBezTo>
                    <a:pt x="4017" y="2622"/>
                    <a:pt x="4229" y="2556"/>
                    <a:pt x="4394" y="2442"/>
                  </a:cubicBezTo>
                  <a:cubicBezTo>
                    <a:pt x="4739" y="2203"/>
                    <a:pt x="4906" y="1763"/>
                    <a:pt x="4858" y="1370"/>
                  </a:cubicBezTo>
                  <a:cubicBezTo>
                    <a:pt x="4810" y="906"/>
                    <a:pt x="4501" y="501"/>
                    <a:pt x="4108" y="263"/>
                  </a:cubicBezTo>
                  <a:cubicBezTo>
                    <a:pt x="3812" y="95"/>
                    <a:pt x="3466" y="1"/>
                    <a:pt x="3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4976027" y="3194894"/>
              <a:ext cx="454201" cy="860607"/>
            </a:xfrm>
            <a:custGeom>
              <a:avLst/>
              <a:gdLst/>
              <a:ahLst/>
              <a:cxnLst/>
              <a:rect l="l" t="t" r="r" b="b"/>
              <a:pathLst>
                <a:path w="4799" h="9093" extrusionOk="0">
                  <a:moveTo>
                    <a:pt x="1300" y="1"/>
                  </a:moveTo>
                  <a:cubicBezTo>
                    <a:pt x="1184" y="1"/>
                    <a:pt x="1067" y="14"/>
                    <a:pt x="953" y="44"/>
                  </a:cubicBezTo>
                  <a:cubicBezTo>
                    <a:pt x="500" y="151"/>
                    <a:pt x="71" y="579"/>
                    <a:pt x="83" y="1056"/>
                  </a:cubicBezTo>
                  <a:cubicBezTo>
                    <a:pt x="119" y="1341"/>
                    <a:pt x="286" y="1579"/>
                    <a:pt x="524" y="1734"/>
                  </a:cubicBezTo>
                  <a:cubicBezTo>
                    <a:pt x="786" y="1913"/>
                    <a:pt x="1095" y="1972"/>
                    <a:pt x="1405" y="1996"/>
                  </a:cubicBezTo>
                  <a:cubicBezTo>
                    <a:pt x="1441" y="2000"/>
                    <a:pt x="1476" y="2002"/>
                    <a:pt x="1512" y="2002"/>
                  </a:cubicBezTo>
                  <a:cubicBezTo>
                    <a:pt x="1582" y="2002"/>
                    <a:pt x="1651" y="1996"/>
                    <a:pt x="1715" y="1996"/>
                  </a:cubicBezTo>
                  <a:cubicBezTo>
                    <a:pt x="1560" y="1830"/>
                    <a:pt x="1381" y="1710"/>
                    <a:pt x="1155" y="1615"/>
                  </a:cubicBezTo>
                  <a:cubicBezTo>
                    <a:pt x="1095" y="1603"/>
                    <a:pt x="1024" y="1591"/>
                    <a:pt x="953" y="1556"/>
                  </a:cubicBezTo>
                  <a:cubicBezTo>
                    <a:pt x="893" y="1544"/>
                    <a:pt x="833" y="1520"/>
                    <a:pt x="750" y="1484"/>
                  </a:cubicBezTo>
                  <a:cubicBezTo>
                    <a:pt x="655" y="1460"/>
                    <a:pt x="691" y="1318"/>
                    <a:pt x="786" y="1306"/>
                  </a:cubicBezTo>
                  <a:cubicBezTo>
                    <a:pt x="847" y="1288"/>
                    <a:pt x="905" y="1280"/>
                    <a:pt x="962" y="1280"/>
                  </a:cubicBezTo>
                  <a:cubicBezTo>
                    <a:pt x="1061" y="1280"/>
                    <a:pt x="1157" y="1304"/>
                    <a:pt x="1262" y="1341"/>
                  </a:cubicBezTo>
                  <a:cubicBezTo>
                    <a:pt x="1405" y="1377"/>
                    <a:pt x="1560" y="1472"/>
                    <a:pt x="1691" y="1556"/>
                  </a:cubicBezTo>
                  <a:cubicBezTo>
                    <a:pt x="1703" y="1579"/>
                    <a:pt x="1738" y="1603"/>
                    <a:pt x="1762" y="1615"/>
                  </a:cubicBezTo>
                  <a:cubicBezTo>
                    <a:pt x="2084" y="1830"/>
                    <a:pt x="2346" y="2115"/>
                    <a:pt x="2560" y="2425"/>
                  </a:cubicBezTo>
                  <a:cubicBezTo>
                    <a:pt x="2941" y="3008"/>
                    <a:pt x="3108" y="3687"/>
                    <a:pt x="3072" y="4389"/>
                  </a:cubicBezTo>
                  <a:cubicBezTo>
                    <a:pt x="3036" y="5842"/>
                    <a:pt x="2227" y="7199"/>
                    <a:pt x="1203" y="8187"/>
                  </a:cubicBezTo>
                  <a:cubicBezTo>
                    <a:pt x="845" y="8545"/>
                    <a:pt x="429" y="8842"/>
                    <a:pt x="0" y="9092"/>
                  </a:cubicBezTo>
                  <a:cubicBezTo>
                    <a:pt x="262" y="8997"/>
                    <a:pt x="548" y="8914"/>
                    <a:pt x="810" y="8807"/>
                  </a:cubicBezTo>
                  <a:cubicBezTo>
                    <a:pt x="1465" y="8557"/>
                    <a:pt x="2107" y="8259"/>
                    <a:pt x="2679" y="7854"/>
                  </a:cubicBezTo>
                  <a:cubicBezTo>
                    <a:pt x="3179" y="7497"/>
                    <a:pt x="3631" y="7068"/>
                    <a:pt x="3953" y="6544"/>
                  </a:cubicBezTo>
                  <a:cubicBezTo>
                    <a:pt x="4251" y="6068"/>
                    <a:pt x="4465" y="5556"/>
                    <a:pt x="4560" y="4997"/>
                  </a:cubicBezTo>
                  <a:cubicBezTo>
                    <a:pt x="4798" y="3842"/>
                    <a:pt x="4536" y="2639"/>
                    <a:pt x="3870" y="1663"/>
                  </a:cubicBezTo>
                  <a:cubicBezTo>
                    <a:pt x="3524" y="1175"/>
                    <a:pt x="3096" y="746"/>
                    <a:pt x="2584" y="436"/>
                  </a:cubicBezTo>
                  <a:cubicBezTo>
                    <a:pt x="2205" y="200"/>
                    <a:pt x="1752" y="1"/>
                    <a:pt x="130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9"/>
            <p:cNvSpPr/>
            <p:nvPr/>
          </p:nvSpPr>
          <p:spPr>
            <a:xfrm>
              <a:off x="4979340" y="3029926"/>
              <a:ext cx="129664" cy="140926"/>
            </a:xfrm>
            <a:custGeom>
              <a:avLst/>
              <a:gdLst/>
              <a:ahLst/>
              <a:cxnLst/>
              <a:rect l="l" t="t" r="r" b="b"/>
              <a:pathLst>
                <a:path w="1370" h="1489" extrusionOk="0">
                  <a:moveTo>
                    <a:pt x="596" y="1"/>
                  </a:moveTo>
                  <a:cubicBezTo>
                    <a:pt x="584" y="13"/>
                    <a:pt x="560" y="24"/>
                    <a:pt x="537" y="24"/>
                  </a:cubicBezTo>
                  <a:cubicBezTo>
                    <a:pt x="358" y="60"/>
                    <a:pt x="203" y="191"/>
                    <a:pt x="108" y="358"/>
                  </a:cubicBezTo>
                  <a:cubicBezTo>
                    <a:pt x="1" y="548"/>
                    <a:pt x="25" y="775"/>
                    <a:pt x="108" y="965"/>
                  </a:cubicBezTo>
                  <a:cubicBezTo>
                    <a:pt x="239" y="1251"/>
                    <a:pt x="525" y="1429"/>
                    <a:pt x="822" y="1489"/>
                  </a:cubicBezTo>
                  <a:cubicBezTo>
                    <a:pt x="959" y="1453"/>
                    <a:pt x="1102" y="1437"/>
                    <a:pt x="1242" y="1437"/>
                  </a:cubicBezTo>
                  <a:cubicBezTo>
                    <a:pt x="1285" y="1437"/>
                    <a:pt x="1328" y="1438"/>
                    <a:pt x="1370" y="1441"/>
                  </a:cubicBezTo>
                  <a:cubicBezTo>
                    <a:pt x="1120" y="1251"/>
                    <a:pt x="894" y="1001"/>
                    <a:pt x="763" y="703"/>
                  </a:cubicBezTo>
                  <a:cubicBezTo>
                    <a:pt x="656" y="489"/>
                    <a:pt x="620" y="25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5047012" y="2927425"/>
              <a:ext cx="180393" cy="266047"/>
            </a:xfrm>
            <a:custGeom>
              <a:avLst/>
              <a:gdLst/>
              <a:ahLst/>
              <a:cxnLst/>
              <a:rect l="l" t="t" r="r" b="b"/>
              <a:pathLst>
                <a:path w="1906" h="2811" extrusionOk="0">
                  <a:moveTo>
                    <a:pt x="1477" y="0"/>
                  </a:moveTo>
                  <a:cubicBezTo>
                    <a:pt x="1286" y="12"/>
                    <a:pt x="1107" y="48"/>
                    <a:pt x="929" y="107"/>
                  </a:cubicBezTo>
                  <a:cubicBezTo>
                    <a:pt x="619" y="226"/>
                    <a:pt x="345" y="441"/>
                    <a:pt x="226" y="762"/>
                  </a:cubicBezTo>
                  <a:cubicBezTo>
                    <a:pt x="0" y="1369"/>
                    <a:pt x="381" y="2024"/>
                    <a:pt x="869" y="2381"/>
                  </a:cubicBezTo>
                  <a:cubicBezTo>
                    <a:pt x="1012" y="2489"/>
                    <a:pt x="1179" y="2584"/>
                    <a:pt x="1357" y="2667"/>
                  </a:cubicBezTo>
                  <a:cubicBezTo>
                    <a:pt x="1465" y="2727"/>
                    <a:pt x="1584" y="2762"/>
                    <a:pt x="1691" y="2810"/>
                  </a:cubicBezTo>
                  <a:cubicBezTo>
                    <a:pt x="1488" y="2512"/>
                    <a:pt x="1369" y="2167"/>
                    <a:pt x="1334" y="1810"/>
                  </a:cubicBezTo>
                  <a:cubicBezTo>
                    <a:pt x="1238" y="1179"/>
                    <a:pt x="1453" y="476"/>
                    <a:pt x="1905" y="0"/>
                  </a:cubicBezTo>
                  <a:lnTo>
                    <a:pt x="1905" y="0"/>
                  </a:lnTo>
                  <a:cubicBezTo>
                    <a:pt x="1858" y="4"/>
                    <a:pt x="1809" y="5"/>
                    <a:pt x="1760" y="5"/>
                  </a:cubicBezTo>
                  <a:cubicBezTo>
                    <a:pt x="1662" y="5"/>
                    <a:pt x="1564" y="0"/>
                    <a:pt x="1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9"/>
            <p:cNvSpPr/>
            <p:nvPr/>
          </p:nvSpPr>
          <p:spPr>
            <a:xfrm>
              <a:off x="5192388" y="2904047"/>
              <a:ext cx="247970" cy="440383"/>
            </a:xfrm>
            <a:custGeom>
              <a:avLst/>
              <a:gdLst/>
              <a:ahLst/>
              <a:cxnLst/>
              <a:rect l="l" t="t" r="r" b="b"/>
              <a:pathLst>
                <a:path w="2620" h="4653" extrusionOk="0">
                  <a:moveTo>
                    <a:pt x="1562" y="0"/>
                  </a:moveTo>
                  <a:cubicBezTo>
                    <a:pt x="1416" y="0"/>
                    <a:pt x="1270" y="24"/>
                    <a:pt x="1131" y="69"/>
                  </a:cubicBezTo>
                  <a:cubicBezTo>
                    <a:pt x="452" y="307"/>
                    <a:pt x="48" y="1033"/>
                    <a:pt x="12" y="1735"/>
                  </a:cubicBezTo>
                  <a:cubicBezTo>
                    <a:pt x="0" y="2331"/>
                    <a:pt x="238" y="2950"/>
                    <a:pt x="655" y="3402"/>
                  </a:cubicBezTo>
                  <a:cubicBezTo>
                    <a:pt x="881" y="3557"/>
                    <a:pt x="1072" y="3724"/>
                    <a:pt x="1238" y="3890"/>
                  </a:cubicBezTo>
                  <a:cubicBezTo>
                    <a:pt x="1465" y="4129"/>
                    <a:pt x="1667" y="4379"/>
                    <a:pt x="1846" y="4652"/>
                  </a:cubicBezTo>
                  <a:cubicBezTo>
                    <a:pt x="1798" y="4498"/>
                    <a:pt x="1774" y="4343"/>
                    <a:pt x="1762" y="4188"/>
                  </a:cubicBezTo>
                  <a:cubicBezTo>
                    <a:pt x="1703" y="3831"/>
                    <a:pt x="1715" y="3450"/>
                    <a:pt x="1774" y="3093"/>
                  </a:cubicBezTo>
                  <a:cubicBezTo>
                    <a:pt x="1834" y="2712"/>
                    <a:pt x="1953" y="2355"/>
                    <a:pt x="2131" y="2033"/>
                  </a:cubicBezTo>
                  <a:cubicBezTo>
                    <a:pt x="2310" y="1700"/>
                    <a:pt x="2560" y="1402"/>
                    <a:pt x="2596" y="1021"/>
                  </a:cubicBezTo>
                  <a:cubicBezTo>
                    <a:pt x="2619" y="676"/>
                    <a:pt x="2429" y="331"/>
                    <a:pt x="2143" y="152"/>
                  </a:cubicBezTo>
                  <a:cubicBezTo>
                    <a:pt x="1969" y="48"/>
                    <a:pt x="1767" y="0"/>
                    <a:pt x="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5112318" y="3049139"/>
              <a:ext cx="529728" cy="983835"/>
            </a:xfrm>
            <a:custGeom>
              <a:avLst/>
              <a:gdLst/>
              <a:ahLst/>
              <a:cxnLst/>
              <a:rect l="l" t="t" r="r" b="b"/>
              <a:pathLst>
                <a:path w="5597" h="10395" extrusionOk="0">
                  <a:moveTo>
                    <a:pt x="4632" y="0"/>
                  </a:moveTo>
                  <a:cubicBezTo>
                    <a:pt x="3894" y="881"/>
                    <a:pt x="3418" y="1988"/>
                    <a:pt x="3299" y="3131"/>
                  </a:cubicBezTo>
                  <a:cubicBezTo>
                    <a:pt x="3275" y="3477"/>
                    <a:pt x="3263" y="3810"/>
                    <a:pt x="3287" y="4155"/>
                  </a:cubicBezTo>
                  <a:cubicBezTo>
                    <a:pt x="3299" y="4203"/>
                    <a:pt x="3287" y="4215"/>
                    <a:pt x="3275" y="4251"/>
                  </a:cubicBezTo>
                  <a:cubicBezTo>
                    <a:pt x="3454" y="4751"/>
                    <a:pt x="3525" y="5286"/>
                    <a:pt x="3513" y="5846"/>
                  </a:cubicBezTo>
                  <a:cubicBezTo>
                    <a:pt x="3465" y="7084"/>
                    <a:pt x="2918" y="8275"/>
                    <a:pt x="2025" y="9132"/>
                  </a:cubicBezTo>
                  <a:cubicBezTo>
                    <a:pt x="1489" y="9632"/>
                    <a:pt x="834" y="10025"/>
                    <a:pt x="167" y="10323"/>
                  </a:cubicBezTo>
                  <a:cubicBezTo>
                    <a:pt x="108" y="10347"/>
                    <a:pt x="60" y="10382"/>
                    <a:pt x="1" y="10394"/>
                  </a:cubicBezTo>
                  <a:lnTo>
                    <a:pt x="48" y="10394"/>
                  </a:lnTo>
                  <a:cubicBezTo>
                    <a:pt x="298" y="10311"/>
                    <a:pt x="548" y="10204"/>
                    <a:pt x="787" y="10097"/>
                  </a:cubicBezTo>
                  <a:cubicBezTo>
                    <a:pt x="1691" y="9680"/>
                    <a:pt x="2549" y="9144"/>
                    <a:pt x="3275" y="8465"/>
                  </a:cubicBezTo>
                  <a:cubicBezTo>
                    <a:pt x="3275" y="8442"/>
                    <a:pt x="3287" y="8418"/>
                    <a:pt x="3323" y="8418"/>
                  </a:cubicBezTo>
                  <a:lnTo>
                    <a:pt x="3406" y="8323"/>
                  </a:lnTo>
                  <a:cubicBezTo>
                    <a:pt x="4716" y="7013"/>
                    <a:pt x="5597" y="5215"/>
                    <a:pt x="5501" y="3322"/>
                  </a:cubicBezTo>
                  <a:cubicBezTo>
                    <a:pt x="5442" y="2179"/>
                    <a:pt x="5085" y="1060"/>
                    <a:pt x="4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5640822" y="3260768"/>
              <a:ext cx="288573" cy="294346"/>
            </a:xfrm>
            <a:custGeom>
              <a:avLst/>
              <a:gdLst/>
              <a:ahLst/>
              <a:cxnLst/>
              <a:rect l="l" t="t" r="r" b="b"/>
              <a:pathLst>
                <a:path w="3049" h="3110" extrusionOk="0">
                  <a:moveTo>
                    <a:pt x="1097" y="0"/>
                  </a:moveTo>
                  <a:cubicBezTo>
                    <a:pt x="1017" y="0"/>
                    <a:pt x="938" y="5"/>
                    <a:pt x="858" y="14"/>
                  </a:cubicBezTo>
                  <a:cubicBezTo>
                    <a:pt x="596" y="62"/>
                    <a:pt x="334" y="217"/>
                    <a:pt x="156" y="419"/>
                  </a:cubicBezTo>
                  <a:cubicBezTo>
                    <a:pt x="144" y="419"/>
                    <a:pt x="144" y="431"/>
                    <a:pt x="132" y="431"/>
                  </a:cubicBezTo>
                  <a:cubicBezTo>
                    <a:pt x="144" y="538"/>
                    <a:pt x="144" y="633"/>
                    <a:pt x="156" y="729"/>
                  </a:cubicBezTo>
                  <a:cubicBezTo>
                    <a:pt x="203" y="1288"/>
                    <a:pt x="179" y="1836"/>
                    <a:pt x="84" y="2384"/>
                  </a:cubicBezTo>
                  <a:cubicBezTo>
                    <a:pt x="179" y="2205"/>
                    <a:pt x="275" y="2038"/>
                    <a:pt x="394" y="1896"/>
                  </a:cubicBezTo>
                  <a:cubicBezTo>
                    <a:pt x="596" y="1657"/>
                    <a:pt x="810" y="1467"/>
                    <a:pt x="1084" y="1324"/>
                  </a:cubicBezTo>
                  <a:cubicBezTo>
                    <a:pt x="1215" y="1253"/>
                    <a:pt x="1346" y="1205"/>
                    <a:pt x="1501" y="1181"/>
                  </a:cubicBezTo>
                  <a:cubicBezTo>
                    <a:pt x="1572" y="1169"/>
                    <a:pt x="1644" y="1169"/>
                    <a:pt x="1727" y="1169"/>
                  </a:cubicBezTo>
                  <a:cubicBezTo>
                    <a:pt x="1810" y="1181"/>
                    <a:pt x="1870" y="1193"/>
                    <a:pt x="1941" y="1241"/>
                  </a:cubicBezTo>
                  <a:cubicBezTo>
                    <a:pt x="1989" y="1264"/>
                    <a:pt x="2001" y="1360"/>
                    <a:pt x="1941" y="1372"/>
                  </a:cubicBezTo>
                  <a:cubicBezTo>
                    <a:pt x="1882" y="1407"/>
                    <a:pt x="1822" y="1419"/>
                    <a:pt x="1751" y="1431"/>
                  </a:cubicBezTo>
                  <a:lnTo>
                    <a:pt x="1572" y="1479"/>
                  </a:lnTo>
                  <a:cubicBezTo>
                    <a:pt x="1453" y="1503"/>
                    <a:pt x="1322" y="1550"/>
                    <a:pt x="1203" y="1610"/>
                  </a:cubicBezTo>
                  <a:cubicBezTo>
                    <a:pt x="941" y="1729"/>
                    <a:pt x="739" y="1907"/>
                    <a:pt x="572" y="2122"/>
                  </a:cubicBezTo>
                  <a:cubicBezTo>
                    <a:pt x="334" y="2419"/>
                    <a:pt x="144" y="2753"/>
                    <a:pt x="1" y="3110"/>
                  </a:cubicBezTo>
                  <a:cubicBezTo>
                    <a:pt x="25" y="3098"/>
                    <a:pt x="72" y="3074"/>
                    <a:pt x="96" y="3050"/>
                  </a:cubicBezTo>
                  <a:cubicBezTo>
                    <a:pt x="322" y="2931"/>
                    <a:pt x="572" y="2848"/>
                    <a:pt x="834" y="2777"/>
                  </a:cubicBezTo>
                  <a:cubicBezTo>
                    <a:pt x="1370" y="2610"/>
                    <a:pt x="1965" y="2503"/>
                    <a:pt x="2418" y="2146"/>
                  </a:cubicBezTo>
                  <a:cubicBezTo>
                    <a:pt x="2763" y="1884"/>
                    <a:pt x="3049" y="1419"/>
                    <a:pt x="2918" y="979"/>
                  </a:cubicBezTo>
                  <a:cubicBezTo>
                    <a:pt x="2751" y="479"/>
                    <a:pt x="2227" y="205"/>
                    <a:pt x="1739" y="86"/>
                  </a:cubicBezTo>
                  <a:cubicBezTo>
                    <a:pt x="1530" y="33"/>
                    <a:pt x="1314" y="0"/>
                    <a:pt x="1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5818851" y="3489717"/>
              <a:ext cx="323497" cy="450794"/>
            </a:xfrm>
            <a:custGeom>
              <a:avLst/>
              <a:gdLst/>
              <a:ahLst/>
              <a:cxnLst/>
              <a:rect l="l" t="t" r="r" b="b"/>
              <a:pathLst>
                <a:path w="3418" h="4763" extrusionOk="0">
                  <a:moveTo>
                    <a:pt x="572" y="0"/>
                  </a:moveTo>
                  <a:cubicBezTo>
                    <a:pt x="406" y="119"/>
                    <a:pt x="191" y="215"/>
                    <a:pt x="1" y="298"/>
                  </a:cubicBezTo>
                  <a:cubicBezTo>
                    <a:pt x="108" y="298"/>
                    <a:pt x="215" y="298"/>
                    <a:pt x="310" y="310"/>
                  </a:cubicBezTo>
                  <a:cubicBezTo>
                    <a:pt x="549" y="334"/>
                    <a:pt x="799" y="381"/>
                    <a:pt x="1013" y="453"/>
                  </a:cubicBezTo>
                  <a:cubicBezTo>
                    <a:pt x="1453" y="608"/>
                    <a:pt x="1823" y="917"/>
                    <a:pt x="2013" y="1346"/>
                  </a:cubicBezTo>
                  <a:cubicBezTo>
                    <a:pt x="2204" y="1786"/>
                    <a:pt x="2096" y="2239"/>
                    <a:pt x="1834" y="2620"/>
                  </a:cubicBezTo>
                  <a:cubicBezTo>
                    <a:pt x="1549" y="3013"/>
                    <a:pt x="1132" y="3251"/>
                    <a:pt x="811" y="3608"/>
                  </a:cubicBezTo>
                  <a:cubicBezTo>
                    <a:pt x="799" y="3644"/>
                    <a:pt x="775" y="3656"/>
                    <a:pt x="763" y="3668"/>
                  </a:cubicBezTo>
                  <a:lnTo>
                    <a:pt x="715" y="3715"/>
                  </a:lnTo>
                  <a:cubicBezTo>
                    <a:pt x="584" y="3882"/>
                    <a:pt x="477" y="4060"/>
                    <a:pt x="453" y="4287"/>
                  </a:cubicBezTo>
                  <a:cubicBezTo>
                    <a:pt x="441" y="4406"/>
                    <a:pt x="441" y="4525"/>
                    <a:pt x="465" y="4644"/>
                  </a:cubicBezTo>
                  <a:cubicBezTo>
                    <a:pt x="477" y="4668"/>
                    <a:pt x="501" y="4715"/>
                    <a:pt x="513" y="4763"/>
                  </a:cubicBezTo>
                  <a:cubicBezTo>
                    <a:pt x="525" y="4739"/>
                    <a:pt x="537" y="4727"/>
                    <a:pt x="572" y="4715"/>
                  </a:cubicBezTo>
                  <a:cubicBezTo>
                    <a:pt x="1584" y="4418"/>
                    <a:pt x="2787" y="4049"/>
                    <a:pt x="3216" y="2977"/>
                  </a:cubicBezTo>
                  <a:cubicBezTo>
                    <a:pt x="3418" y="2501"/>
                    <a:pt x="3358" y="1989"/>
                    <a:pt x="3132" y="1548"/>
                  </a:cubicBezTo>
                  <a:cubicBezTo>
                    <a:pt x="2906" y="1084"/>
                    <a:pt x="2513" y="727"/>
                    <a:pt x="2085" y="489"/>
                  </a:cubicBezTo>
                  <a:cubicBezTo>
                    <a:pt x="1834" y="358"/>
                    <a:pt x="1584" y="250"/>
                    <a:pt x="1311" y="179"/>
                  </a:cubicBezTo>
                  <a:cubicBezTo>
                    <a:pt x="1072" y="96"/>
                    <a:pt x="822" y="60"/>
                    <a:pt x="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6088214" y="3367623"/>
              <a:ext cx="371955" cy="360030"/>
            </a:xfrm>
            <a:custGeom>
              <a:avLst/>
              <a:gdLst/>
              <a:ahLst/>
              <a:cxnLst/>
              <a:rect l="l" t="t" r="r" b="b"/>
              <a:pathLst>
                <a:path w="3930" h="3804" extrusionOk="0">
                  <a:moveTo>
                    <a:pt x="2060" y="0"/>
                  </a:moveTo>
                  <a:cubicBezTo>
                    <a:pt x="1985" y="0"/>
                    <a:pt x="1909" y="6"/>
                    <a:pt x="1834" y="16"/>
                  </a:cubicBezTo>
                  <a:cubicBezTo>
                    <a:pt x="1584" y="64"/>
                    <a:pt x="1167" y="231"/>
                    <a:pt x="1286" y="576"/>
                  </a:cubicBezTo>
                  <a:cubicBezTo>
                    <a:pt x="1358" y="767"/>
                    <a:pt x="1525" y="933"/>
                    <a:pt x="1655" y="1076"/>
                  </a:cubicBezTo>
                  <a:cubicBezTo>
                    <a:pt x="1798" y="1243"/>
                    <a:pt x="1953" y="1398"/>
                    <a:pt x="2072" y="1588"/>
                  </a:cubicBezTo>
                  <a:cubicBezTo>
                    <a:pt x="2156" y="1505"/>
                    <a:pt x="2239" y="1398"/>
                    <a:pt x="2263" y="1290"/>
                  </a:cubicBezTo>
                  <a:cubicBezTo>
                    <a:pt x="2322" y="1040"/>
                    <a:pt x="2156" y="767"/>
                    <a:pt x="1906" y="695"/>
                  </a:cubicBezTo>
                  <a:cubicBezTo>
                    <a:pt x="1846" y="671"/>
                    <a:pt x="1822" y="576"/>
                    <a:pt x="1894" y="552"/>
                  </a:cubicBezTo>
                  <a:cubicBezTo>
                    <a:pt x="1935" y="541"/>
                    <a:pt x="1975" y="536"/>
                    <a:pt x="2014" y="536"/>
                  </a:cubicBezTo>
                  <a:cubicBezTo>
                    <a:pt x="2272" y="536"/>
                    <a:pt x="2486" y="758"/>
                    <a:pt x="2548" y="1017"/>
                  </a:cubicBezTo>
                  <a:cubicBezTo>
                    <a:pt x="2620" y="1338"/>
                    <a:pt x="2441" y="1683"/>
                    <a:pt x="2179" y="1886"/>
                  </a:cubicBezTo>
                  <a:cubicBezTo>
                    <a:pt x="1834" y="2136"/>
                    <a:pt x="1405" y="2160"/>
                    <a:pt x="1001" y="2160"/>
                  </a:cubicBezTo>
                  <a:cubicBezTo>
                    <a:pt x="655" y="2160"/>
                    <a:pt x="334" y="2124"/>
                    <a:pt x="1" y="2029"/>
                  </a:cubicBezTo>
                  <a:lnTo>
                    <a:pt x="1" y="2029"/>
                  </a:lnTo>
                  <a:cubicBezTo>
                    <a:pt x="167" y="2195"/>
                    <a:pt x="310" y="2374"/>
                    <a:pt x="429" y="2576"/>
                  </a:cubicBezTo>
                  <a:cubicBezTo>
                    <a:pt x="596" y="2874"/>
                    <a:pt x="715" y="3219"/>
                    <a:pt x="727" y="3564"/>
                  </a:cubicBezTo>
                  <a:cubicBezTo>
                    <a:pt x="727" y="3576"/>
                    <a:pt x="751" y="3576"/>
                    <a:pt x="763" y="3576"/>
                  </a:cubicBezTo>
                  <a:cubicBezTo>
                    <a:pt x="1074" y="3729"/>
                    <a:pt x="1410" y="3804"/>
                    <a:pt x="1745" y="3804"/>
                  </a:cubicBezTo>
                  <a:cubicBezTo>
                    <a:pt x="2038" y="3804"/>
                    <a:pt x="2331" y="3747"/>
                    <a:pt x="2608" y="3636"/>
                  </a:cubicBezTo>
                  <a:cubicBezTo>
                    <a:pt x="3191" y="3398"/>
                    <a:pt x="3620" y="2910"/>
                    <a:pt x="3763" y="2291"/>
                  </a:cubicBezTo>
                  <a:cubicBezTo>
                    <a:pt x="3930" y="1695"/>
                    <a:pt x="3822" y="1076"/>
                    <a:pt x="3406" y="612"/>
                  </a:cubicBezTo>
                  <a:cubicBezTo>
                    <a:pt x="3074" y="238"/>
                    <a:pt x="2570" y="0"/>
                    <a:pt x="2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6138944" y="3552846"/>
              <a:ext cx="552254" cy="372239"/>
            </a:xfrm>
            <a:custGeom>
              <a:avLst/>
              <a:gdLst/>
              <a:ahLst/>
              <a:cxnLst/>
              <a:rect l="l" t="t" r="r" b="b"/>
              <a:pathLst>
                <a:path w="5835" h="3933" extrusionOk="0">
                  <a:moveTo>
                    <a:pt x="3536" y="0"/>
                  </a:moveTo>
                  <a:lnTo>
                    <a:pt x="3536" y="60"/>
                  </a:lnTo>
                  <a:cubicBezTo>
                    <a:pt x="3477" y="762"/>
                    <a:pt x="3084" y="1429"/>
                    <a:pt x="2465" y="1786"/>
                  </a:cubicBezTo>
                  <a:cubicBezTo>
                    <a:pt x="2441" y="1798"/>
                    <a:pt x="2393" y="1834"/>
                    <a:pt x="2370" y="1846"/>
                  </a:cubicBezTo>
                  <a:cubicBezTo>
                    <a:pt x="2548" y="1846"/>
                    <a:pt x="2739" y="1834"/>
                    <a:pt x="2917" y="1798"/>
                  </a:cubicBezTo>
                  <a:cubicBezTo>
                    <a:pt x="3096" y="1774"/>
                    <a:pt x="3286" y="1727"/>
                    <a:pt x="3453" y="1631"/>
                  </a:cubicBezTo>
                  <a:cubicBezTo>
                    <a:pt x="3525" y="1596"/>
                    <a:pt x="3620" y="1548"/>
                    <a:pt x="3691" y="1488"/>
                  </a:cubicBezTo>
                  <a:cubicBezTo>
                    <a:pt x="3763" y="1441"/>
                    <a:pt x="3834" y="1369"/>
                    <a:pt x="3929" y="1334"/>
                  </a:cubicBezTo>
                  <a:cubicBezTo>
                    <a:pt x="3940" y="1329"/>
                    <a:pt x="3951" y="1327"/>
                    <a:pt x="3961" y="1327"/>
                  </a:cubicBezTo>
                  <a:cubicBezTo>
                    <a:pt x="4008" y="1327"/>
                    <a:pt x="4046" y="1368"/>
                    <a:pt x="4037" y="1417"/>
                  </a:cubicBezTo>
                  <a:cubicBezTo>
                    <a:pt x="3989" y="1607"/>
                    <a:pt x="3775" y="1738"/>
                    <a:pt x="3620" y="1834"/>
                  </a:cubicBezTo>
                  <a:cubicBezTo>
                    <a:pt x="3417" y="1917"/>
                    <a:pt x="3227" y="1988"/>
                    <a:pt x="3024" y="2024"/>
                  </a:cubicBezTo>
                  <a:cubicBezTo>
                    <a:pt x="2865" y="2041"/>
                    <a:pt x="2705" y="2058"/>
                    <a:pt x="2545" y="2058"/>
                  </a:cubicBezTo>
                  <a:cubicBezTo>
                    <a:pt x="2478" y="2058"/>
                    <a:pt x="2412" y="2055"/>
                    <a:pt x="2346" y="2048"/>
                  </a:cubicBezTo>
                  <a:cubicBezTo>
                    <a:pt x="2251" y="2048"/>
                    <a:pt x="2132" y="2036"/>
                    <a:pt x="2012" y="2024"/>
                  </a:cubicBezTo>
                  <a:cubicBezTo>
                    <a:pt x="1977" y="2024"/>
                    <a:pt x="1953" y="2012"/>
                    <a:pt x="1917" y="2012"/>
                  </a:cubicBezTo>
                  <a:cubicBezTo>
                    <a:pt x="1693" y="2074"/>
                    <a:pt x="1457" y="2106"/>
                    <a:pt x="1219" y="2106"/>
                  </a:cubicBezTo>
                  <a:cubicBezTo>
                    <a:pt x="865" y="2106"/>
                    <a:pt x="507" y="2036"/>
                    <a:pt x="179" y="1893"/>
                  </a:cubicBezTo>
                  <a:cubicBezTo>
                    <a:pt x="167" y="1977"/>
                    <a:pt x="167" y="2072"/>
                    <a:pt x="131" y="2155"/>
                  </a:cubicBezTo>
                  <a:cubicBezTo>
                    <a:pt x="107" y="2274"/>
                    <a:pt x="60" y="2393"/>
                    <a:pt x="0" y="2512"/>
                  </a:cubicBezTo>
                  <a:cubicBezTo>
                    <a:pt x="60" y="2548"/>
                    <a:pt x="119" y="2608"/>
                    <a:pt x="72" y="2679"/>
                  </a:cubicBezTo>
                  <a:cubicBezTo>
                    <a:pt x="143" y="2727"/>
                    <a:pt x="238" y="2786"/>
                    <a:pt x="310" y="2822"/>
                  </a:cubicBezTo>
                  <a:cubicBezTo>
                    <a:pt x="477" y="2929"/>
                    <a:pt x="619" y="3024"/>
                    <a:pt x="786" y="3108"/>
                  </a:cubicBezTo>
                  <a:cubicBezTo>
                    <a:pt x="1096" y="3286"/>
                    <a:pt x="1429" y="3465"/>
                    <a:pt x="1774" y="3596"/>
                  </a:cubicBezTo>
                  <a:cubicBezTo>
                    <a:pt x="2265" y="3806"/>
                    <a:pt x="2788" y="3933"/>
                    <a:pt x="3314" y="3933"/>
                  </a:cubicBezTo>
                  <a:cubicBezTo>
                    <a:pt x="3503" y="3933"/>
                    <a:pt x="3693" y="3916"/>
                    <a:pt x="3882" y="3882"/>
                  </a:cubicBezTo>
                  <a:cubicBezTo>
                    <a:pt x="4537" y="3763"/>
                    <a:pt x="5156" y="3382"/>
                    <a:pt x="5477" y="2786"/>
                  </a:cubicBezTo>
                  <a:cubicBezTo>
                    <a:pt x="5811" y="2203"/>
                    <a:pt x="5834" y="1477"/>
                    <a:pt x="5477" y="893"/>
                  </a:cubicBezTo>
                  <a:cubicBezTo>
                    <a:pt x="5176" y="362"/>
                    <a:pt x="4614" y="50"/>
                    <a:pt x="4024" y="50"/>
                  </a:cubicBezTo>
                  <a:cubicBezTo>
                    <a:pt x="3914" y="50"/>
                    <a:pt x="3802" y="61"/>
                    <a:pt x="3691" y="83"/>
                  </a:cubicBezTo>
                  <a:cubicBezTo>
                    <a:pt x="3678" y="88"/>
                    <a:pt x="3666" y="90"/>
                    <a:pt x="3654" y="90"/>
                  </a:cubicBezTo>
                  <a:cubicBezTo>
                    <a:pt x="3599" y="90"/>
                    <a:pt x="3556" y="49"/>
                    <a:pt x="3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2830400" y="700025"/>
              <a:ext cx="3890004" cy="3466562"/>
            </a:xfrm>
            <a:custGeom>
              <a:avLst/>
              <a:gdLst/>
              <a:ahLst/>
              <a:cxnLst/>
              <a:rect l="l" t="t" r="r" b="b"/>
              <a:pathLst>
                <a:path w="41101" h="36627" extrusionOk="0">
                  <a:moveTo>
                    <a:pt x="4584" y="424"/>
                  </a:moveTo>
                  <a:cubicBezTo>
                    <a:pt x="4882" y="519"/>
                    <a:pt x="5144" y="758"/>
                    <a:pt x="5311" y="1055"/>
                  </a:cubicBezTo>
                  <a:cubicBezTo>
                    <a:pt x="5477" y="1341"/>
                    <a:pt x="5525" y="1674"/>
                    <a:pt x="5489" y="1996"/>
                  </a:cubicBezTo>
                  <a:cubicBezTo>
                    <a:pt x="5477" y="2341"/>
                    <a:pt x="5346" y="2651"/>
                    <a:pt x="5192" y="2960"/>
                  </a:cubicBezTo>
                  <a:lnTo>
                    <a:pt x="5192" y="2984"/>
                  </a:lnTo>
                  <a:cubicBezTo>
                    <a:pt x="4644" y="3294"/>
                    <a:pt x="4192" y="3817"/>
                    <a:pt x="3989" y="4413"/>
                  </a:cubicBezTo>
                  <a:cubicBezTo>
                    <a:pt x="3894" y="4675"/>
                    <a:pt x="3834" y="4972"/>
                    <a:pt x="3834" y="5270"/>
                  </a:cubicBezTo>
                  <a:cubicBezTo>
                    <a:pt x="3739" y="4437"/>
                    <a:pt x="3739" y="3591"/>
                    <a:pt x="3858" y="2758"/>
                  </a:cubicBezTo>
                  <a:cubicBezTo>
                    <a:pt x="3918" y="2341"/>
                    <a:pt x="4001" y="1936"/>
                    <a:pt x="4132" y="1555"/>
                  </a:cubicBezTo>
                  <a:cubicBezTo>
                    <a:pt x="4251" y="1162"/>
                    <a:pt x="4418" y="793"/>
                    <a:pt x="4584" y="424"/>
                  </a:cubicBezTo>
                  <a:close/>
                  <a:moveTo>
                    <a:pt x="6085" y="2960"/>
                  </a:moveTo>
                  <a:lnTo>
                    <a:pt x="6085" y="2960"/>
                  </a:lnTo>
                  <a:cubicBezTo>
                    <a:pt x="6037" y="3008"/>
                    <a:pt x="6001" y="3055"/>
                    <a:pt x="5966" y="3103"/>
                  </a:cubicBezTo>
                  <a:cubicBezTo>
                    <a:pt x="5882" y="3198"/>
                    <a:pt x="5787" y="3317"/>
                    <a:pt x="5716" y="3436"/>
                  </a:cubicBezTo>
                  <a:cubicBezTo>
                    <a:pt x="5442" y="3889"/>
                    <a:pt x="5299" y="4413"/>
                    <a:pt x="5227" y="4913"/>
                  </a:cubicBezTo>
                  <a:cubicBezTo>
                    <a:pt x="5180" y="5199"/>
                    <a:pt x="5168" y="5496"/>
                    <a:pt x="5168" y="5770"/>
                  </a:cubicBezTo>
                  <a:cubicBezTo>
                    <a:pt x="5168" y="6032"/>
                    <a:pt x="5144" y="6294"/>
                    <a:pt x="5180" y="6556"/>
                  </a:cubicBezTo>
                  <a:cubicBezTo>
                    <a:pt x="5007" y="6506"/>
                    <a:pt x="4830" y="6486"/>
                    <a:pt x="4659" y="6486"/>
                  </a:cubicBezTo>
                  <a:cubicBezTo>
                    <a:pt x="4547" y="6486"/>
                    <a:pt x="4438" y="6494"/>
                    <a:pt x="4334" y="6508"/>
                  </a:cubicBezTo>
                  <a:cubicBezTo>
                    <a:pt x="4049" y="5758"/>
                    <a:pt x="4001" y="4949"/>
                    <a:pt x="4394" y="4210"/>
                  </a:cubicBezTo>
                  <a:cubicBezTo>
                    <a:pt x="4704" y="3579"/>
                    <a:pt x="5370" y="3067"/>
                    <a:pt x="6085" y="2960"/>
                  </a:cubicBezTo>
                  <a:close/>
                  <a:moveTo>
                    <a:pt x="4001" y="6234"/>
                  </a:moveTo>
                  <a:lnTo>
                    <a:pt x="4001" y="6234"/>
                  </a:lnTo>
                  <a:cubicBezTo>
                    <a:pt x="4061" y="6342"/>
                    <a:pt x="4108" y="6449"/>
                    <a:pt x="4168" y="6532"/>
                  </a:cubicBezTo>
                  <a:cubicBezTo>
                    <a:pt x="4132" y="6532"/>
                    <a:pt x="4108" y="6556"/>
                    <a:pt x="4072" y="6568"/>
                  </a:cubicBezTo>
                  <a:cubicBezTo>
                    <a:pt x="4061" y="6461"/>
                    <a:pt x="4037" y="6342"/>
                    <a:pt x="4001" y="6234"/>
                  </a:cubicBezTo>
                  <a:close/>
                  <a:moveTo>
                    <a:pt x="4187" y="350"/>
                  </a:moveTo>
                  <a:cubicBezTo>
                    <a:pt x="4236" y="350"/>
                    <a:pt x="4285" y="355"/>
                    <a:pt x="4334" y="365"/>
                  </a:cubicBezTo>
                  <a:cubicBezTo>
                    <a:pt x="4132" y="758"/>
                    <a:pt x="3989" y="1198"/>
                    <a:pt x="3870" y="1627"/>
                  </a:cubicBezTo>
                  <a:cubicBezTo>
                    <a:pt x="3644" y="2460"/>
                    <a:pt x="3525" y="3317"/>
                    <a:pt x="3537" y="4175"/>
                  </a:cubicBezTo>
                  <a:cubicBezTo>
                    <a:pt x="3537" y="4603"/>
                    <a:pt x="3584" y="5020"/>
                    <a:pt x="3644" y="5437"/>
                  </a:cubicBezTo>
                  <a:cubicBezTo>
                    <a:pt x="3703" y="5818"/>
                    <a:pt x="3775" y="6223"/>
                    <a:pt x="3942" y="6580"/>
                  </a:cubicBezTo>
                  <a:cubicBezTo>
                    <a:pt x="3834" y="6615"/>
                    <a:pt x="3751" y="6639"/>
                    <a:pt x="3644" y="6687"/>
                  </a:cubicBezTo>
                  <a:cubicBezTo>
                    <a:pt x="3584" y="6508"/>
                    <a:pt x="3501" y="6330"/>
                    <a:pt x="3418" y="6151"/>
                  </a:cubicBezTo>
                  <a:cubicBezTo>
                    <a:pt x="3334" y="5937"/>
                    <a:pt x="3239" y="5734"/>
                    <a:pt x="3168" y="5508"/>
                  </a:cubicBezTo>
                  <a:cubicBezTo>
                    <a:pt x="3025" y="5080"/>
                    <a:pt x="2906" y="4651"/>
                    <a:pt x="2810" y="4210"/>
                  </a:cubicBezTo>
                  <a:cubicBezTo>
                    <a:pt x="2668" y="3484"/>
                    <a:pt x="2572" y="2698"/>
                    <a:pt x="2691" y="1972"/>
                  </a:cubicBezTo>
                  <a:cubicBezTo>
                    <a:pt x="2799" y="1329"/>
                    <a:pt x="3144" y="674"/>
                    <a:pt x="3799" y="424"/>
                  </a:cubicBezTo>
                  <a:cubicBezTo>
                    <a:pt x="3928" y="381"/>
                    <a:pt x="4057" y="350"/>
                    <a:pt x="4187" y="350"/>
                  </a:cubicBezTo>
                  <a:close/>
                  <a:moveTo>
                    <a:pt x="2073" y="3107"/>
                  </a:moveTo>
                  <a:cubicBezTo>
                    <a:pt x="2172" y="3107"/>
                    <a:pt x="2271" y="3114"/>
                    <a:pt x="2370" y="3127"/>
                  </a:cubicBezTo>
                  <a:lnTo>
                    <a:pt x="2406" y="3127"/>
                  </a:lnTo>
                  <a:lnTo>
                    <a:pt x="2406" y="3163"/>
                  </a:lnTo>
                  <a:cubicBezTo>
                    <a:pt x="2453" y="3591"/>
                    <a:pt x="2513" y="4020"/>
                    <a:pt x="2620" y="4449"/>
                  </a:cubicBezTo>
                  <a:cubicBezTo>
                    <a:pt x="2727" y="4865"/>
                    <a:pt x="2846" y="5282"/>
                    <a:pt x="2989" y="5687"/>
                  </a:cubicBezTo>
                  <a:cubicBezTo>
                    <a:pt x="3144" y="6056"/>
                    <a:pt x="3287" y="6449"/>
                    <a:pt x="3525" y="6770"/>
                  </a:cubicBezTo>
                  <a:lnTo>
                    <a:pt x="3441" y="6818"/>
                  </a:lnTo>
                  <a:cubicBezTo>
                    <a:pt x="3358" y="6639"/>
                    <a:pt x="3251" y="6461"/>
                    <a:pt x="3156" y="6318"/>
                  </a:cubicBezTo>
                  <a:cubicBezTo>
                    <a:pt x="3001" y="6092"/>
                    <a:pt x="2846" y="5901"/>
                    <a:pt x="2668" y="5699"/>
                  </a:cubicBezTo>
                  <a:cubicBezTo>
                    <a:pt x="2334" y="5365"/>
                    <a:pt x="1977" y="5080"/>
                    <a:pt x="1560" y="4841"/>
                  </a:cubicBezTo>
                  <a:cubicBezTo>
                    <a:pt x="1370" y="4722"/>
                    <a:pt x="1144" y="4615"/>
                    <a:pt x="941" y="4544"/>
                  </a:cubicBezTo>
                  <a:cubicBezTo>
                    <a:pt x="822" y="4496"/>
                    <a:pt x="715" y="4472"/>
                    <a:pt x="596" y="4425"/>
                  </a:cubicBezTo>
                  <a:cubicBezTo>
                    <a:pt x="501" y="4389"/>
                    <a:pt x="382" y="4353"/>
                    <a:pt x="322" y="4270"/>
                  </a:cubicBezTo>
                  <a:cubicBezTo>
                    <a:pt x="251" y="4187"/>
                    <a:pt x="322" y="4079"/>
                    <a:pt x="370" y="4008"/>
                  </a:cubicBezTo>
                  <a:cubicBezTo>
                    <a:pt x="429" y="3913"/>
                    <a:pt x="501" y="3829"/>
                    <a:pt x="560" y="3758"/>
                  </a:cubicBezTo>
                  <a:cubicBezTo>
                    <a:pt x="715" y="3591"/>
                    <a:pt x="894" y="3460"/>
                    <a:pt x="1084" y="3353"/>
                  </a:cubicBezTo>
                  <a:cubicBezTo>
                    <a:pt x="1398" y="3187"/>
                    <a:pt x="1733" y="3107"/>
                    <a:pt x="2073" y="3107"/>
                  </a:cubicBezTo>
                  <a:close/>
                  <a:moveTo>
                    <a:pt x="6418" y="2936"/>
                  </a:moveTo>
                  <a:cubicBezTo>
                    <a:pt x="6489" y="2948"/>
                    <a:pt x="6549" y="2960"/>
                    <a:pt x="6609" y="3008"/>
                  </a:cubicBezTo>
                  <a:cubicBezTo>
                    <a:pt x="6751" y="3115"/>
                    <a:pt x="6787" y="3258"/>
                    <a:pt x="6728" y="3425"/>
                  </a:cubicBezTo>
                  <a:cubicBezTo>
                    <a:pt x="6656" y="3603"/>
                    <a:pt x="6537" y="3770"/>
                    <a:pt x="6442" y="3925"/>
                  </a:cubicBezTo>
                  <a:cubicBezTo>
                    <a:pt x="6358" y="4103"/>
                    <a:pt x="6263" y="4282"/>
                    <a:pt x="6192" y="4460"/>
                  </a:cubicBezTo>
                  <a:cubicBezTo>
                    <a:pt x="5894" y="5211"/>
                    <a:pt x="5858" y="5996"/>
                    <a:pt x="6037" y="6770"/>
                  </a:cubicBezTo>
                  <a:cubicBezTo>
                    <a:pt x="6037" y="6865"/>
                    <a:pt x="6061" y="6949"/>
                    <a:pt x="6085" y="7032"/>
                  </a:cubicBezTo>
                  <a:cubicBezTo>
                    <a:pt x="5858" y="6818"/>
                    <a:pt x="5596" y="6675"/>
                    <a:pt x="5299" y="6580"/>
                  </a:cubicBezTo>
                  <a:cubicBezTo>
                    <a:pt x="5311" y="6437"/>
                    <a:pt x="5299" y="6282"/>
                    <a:pt x="5299" y="6115"/>
                  </a:cubicBezTo>
                  <a:cubicBezTo>
                    <a:pt x="5299" y="5937"/>
                    <a:pt x="5299" y="5758"/>
                    <a:pt x="5311" y="5580"/>
                  </a:cubicBezTo>
                  <a:cubicBezTo>
                    <a:pt x="5323" y="5222"/>
                    <a:pt x="5370" y="4877"/>
                    <a:pt x="5466" y="4520"/>
                  </a:cubicBezTo>
                  <a:cubicBezTo>
                    <a:pt x="5537" y="4210"/>
                    <a:pt x="5668" y="3925"/>
                    <a:pt x="5835" y="3651"/>
                  </a:cubicBezTo>
                  <a:cubicBezTo>
                    <a:pt x="5906" y="3520"/>
                    <a:pt x="6001" y="3389"/>
                    <a:pt x="6097" y="3282"/>
                  </a:cubicBezTo>
                  <a:cubicBezTo>
                    <a:pt x="6144" y="3222"/>
                    <a:pt x="6204" y="3163"/>
                    <a:pt x="6263" y="3091"/>
                  </a:cubicBezTo>
                  <a:cubicBezTo>
                    <a:pt x="6323" y="3032"/>
                    <a:pt x="6382" y="3008"/>
                    <a:pt x="6418" y="2936"/>
                  </a:cubicBezTo>
                  <a:close/>
                  <a:moveTo>
                    <a:pt x="4639" y="6786"/>
                  </a:moveTo>
                  <a:cubicBezTo>
                    <a:pt x="4894" y="6786"/>
                    <a:pt x="5150" y="6831"/>
                    <a:pt x="5382" y="6925"/>
                  </a:cubicBezTo>
                  <a:cubicBezTo>
                    <a:pt x="5680" y="7044"/>
                    <a:pt x="5942" y="7246"/>
                    <a:pt x="6144" y="7485"/>
                  </a:cubicBezTo>
                  <a:cubicBezTo>
                    <a:pt x="6073" y="7461"/>
                    <a:pt x="5977" y="7425"/>
                    <a:pt x="5894" y="7401"/>
                  </a:cubicBezTo>
                  <a:cubicBezTo>
                    <a:pt x="5807" y="7379"/>
                    <a:pt x="5718" y="7369"/>
                    <a:pt x="5629" y="7369"/>
                  </a:cubicBezTo>
                  <a:cubicBezTo>
                    <a:pt x="5476" y="7369"/>
                    <a:pt x="5323" y="7400"/>
                    <a:pt x="5180" y="7461"/>
                  </a:cubicBezTo>
                  <a:cubicBezTo>
                    <a:pt x="4930" y="7568"/>
                    <a:pt x="4727" y="7758"/>
                    <a:pt x="4573" y="7961"/>
                  </a:cubicBezTo>
                  <a:cubicBezTo>
                    <a:pt x="4406" y="8175"/>
                    <a:pt x="4275" y="8413"/>
                    <a:pt x="4096" y="8604"/>
                  </a:cubicBezTo>
                  <a:cubicBezTo>
                    <a:pt x="3906" y="8806"/>
                    <a:pt x="3703" y="9009"/>
                    <a:pt x="3465" y="9151"/>
                  </a:cubicBezTo>
                  <a:cubicBezTo>
                    <a:pt x="3239" y="9282"/>
                    <a:pt x="2989" y="9390"/>
                    <a:pt x="2739" y="9425"/>
                  </a:cubicBezTo>
                  <a:cubicBezTo>
                    <a:pt x="2718" y="9427"/>
                    <a:pt x="2696" y="9427"/>
                    <a:pt x="2674" y="9427"/>
                  </a:cubicBezTo>
                  <a:cubicBezTo>
                    <a:pt x="2493" y="9427"/>
                    <a:pt x="2277" y="9379"/>
                    <a:pt x="2203" y="9199"/>
                  </a:cubicBezTo>
                  <a:cubicBezTo>
                    <a:pt x="2108" y="8961"/>
                    <a:pt x="2263" y="8651"/>
                    <a:pt x="2358" y="8437"/>
                  </a:cubicBezTo>
                  <a:cubicBezTo>
                    <a:pt x="2465" y="8199"/>
                    <a:pt x="2608" y="7973"/>
                    <a:pt x="2763" y="7770"/>
                  </a:cubicBezTo>
                  <a:cubicBezTo>
                    <a:pt x="3060" y="7366"/>
                    <a:pt x="3477" y="7044"/>
                    <a:pt x="3977" y="6889"/>
                  </a:cubicBezTo>
                  <a:cubicBezTo>
                    <a:pt x="4185" y="6822"/>
                    <a:pt x="4412" y="6786"/>
                    <a:pt x="4639" y="6786"/>
                  </a:cubicBezTo>
                  <a:close/>
                  <a:moveTo>
                    <a:pt x="5642" y="7648"/>
                  </a:moveTo>
                  <a:cubicBezTo>
                    <a:pt x="5669" y="7648"/>
                    <a:pt x="5698" y="7649"/>
                    <a:pt x="5727" y="7651"/>
                  </a:cubicBezTo>
                  <a:cubicBezTo>
                    <a:pt x="6013" y="7687"/>
                    <a:pt x="6251" y="7818"/>
                    <a:pt x="6430" y="8008"/>
                  </a:cubicBezTo>
                  <a:cubicBezTo>
                    <a:pt x="6489" y="8151"/>
                    <a:pt x="6549" y="8294"/>
                    <a:pt x="6620" y="8437"/>
                  </a:cubicBezTo>
                  <a:cubicBezTo>
                    <a:pt x="6668" y="8592"/>
                    <a:pt x="6716" y="8735"/>
                    <a:pt x="6739" y="8901"/>
                  </a:cubicBezTo>
                  <a:cubicBezTo>
                    <a:pt x="6787" y="9140"/>
                    <a:pt x="6811" y="9378"/>
                    <a:pt x="6870" y="9616"/>
                  </a:cubicBezTo>
                  <a:cubicBezTo>
                    <a:pt x="6859" y="9866"/>
                    <a:pt x="6811" y="10128"/>
                    <a:pt x="6787" y="10390"/>
                  </a:cubicBezTo>
                  <a:cubicBezTo>
                    <a:pt x="6513" y="10675"/>
                    <a:pt x="6251" y="10973"/>
                    <a:pt x="5977" y="11259"/>
                  </a:cubicBezTo>
                  <a:cubicBezTo>
                    <a:pt x="5835" y="11414"/>
                    <a:pt x="5668" y="11592"/>
                    <a:pt x="5525" y="11759"/>
                  </a:cubicBezTo>
                  <a:cubicBezTo>
                    <a:pt x="5525" y="11747"/>
                    <a:pt x="5537" y="11747"/>
                    <a:pt x="5537" y="11723"/>
                  </a:cubicBezTo>
                  <a:cubicBezTo>
                    <a:pt x="5620" y="11533"/>
                    <a:pt x="5727" y="11354"/>
                    <a:pt x="5799" y="11164"/>
                  </a:cubicBezTo>
                  <a:cubicBezTo>
                    <a:pt x="6073" y="10521"/>
                    <a:pt x="6263" y="9806"/>
                    <a:pt x="6144" y="9128"/>
                  </a:cubicBezTo>
                  <a:cubicBezTo>
                    <a:pt x="6037" y="8568"/>
                    <a:pt x="5751" y="8044"/>
                    <a:pt x="5287" y="7723"/>
                  </a:cubicBezTo>
                  <a:cubicBezTo>
                    <a:pt x="5396" y="7673"/>
                    <a:pt x="5505" y="7648"/>
                    <a:pt x="5642" y="7648"/>
                  </a:cubicBezTo>
                  <a:close/>
                  <a:moveTo>
                    <a:pt x="5085" y="7842"/>
                  </a:moveTo>
                  <a:cubicBezTo>
                    <a:pt x="5346" y="7997"/>
                    <a:pt x="5549" y="8223"/>
                    <a:pt x="5704" y="8473"/>
                  </a:cubicBezTo>
                  <a:cubicBezTo>
                    <a:pt x="6013" y="9021"/>
                    <a:pt x="6073" y="9687"/>
                    <a:pt x="5954" y="10283"/>
                  </a:cubicBezTo>
                  <a:cubicBezTo>
                    <a:pt x="5882" y="10628"/>
                    <a:pt x="5763" y="10961"/>
                    <a:pt x="5608" y="11283"/>
                  </a:cubicBezTo>
                  <a:cubicBezTo>
                    <a:pt x="5537" y="11449"/>
                    <a:pt x="5466" y="11616"/>
                    <a:pt x="5370" y="11759"/>
                  </a:cubicBezTo>
                  <a:cubicBezTo>
                    <a:pt x="5311" y="11878"/>
                    <a:pt x="5251" y="11985"/>
                    <a:pt x="5192" y="12104"/>
                  </a:cubicBezTo>
                  <a:cubicBezTo>
                    <a:pt x="5168" y="12152"/>
                    <a:pt x="5120" y="12176"/>
                    <a:pt x="5085" y="12223"/>
                  </a:cubicBezTo>
                  <a:cubicBezTo>
                    <a:pt x="5073" y="12235"/>
                    <a:pt x="5061" y="12271"/>
                    <a:pt x="5025" y="12283"/>
                  </a:cubicBezTo>
                  <a:cubicBezTo>
                    <a:pt x="5132" y="12092"/>
                    <a:pt x="5227" y="11878"/>
                    <a:pt x="5311" y="11687"/>
                  </a:cubicBezTo>
                  <a:cubicBezTo>
                    <a:pt x="5561" y="11045"/>
                    <a:pt x="5716" y="10342"/>
                    <a:pt x="5537" y="9663"/>
                  </a:cubicBezTo>
                  <a:cubicBezTo>
                    <a:pt x="5466" y="9366"/>
                    <a:pt x="5299" y="9080"/>
                    <a:pt x="5085" y="8854"/>
                  </a:cubicBezTo>
                  <a:cubicBezTo>
                    <a:pt x="4989" y="8759"/>
                    <a:pt x="4870" y="8651"/>
                    <a:pt x="4751" y="8556"/>
                  </a:cubicBezTo>
                  <a:cubicBezTo>
                    <a:pt x="4704" y="8532"/>
                    <a:pt x="4644" y="8485"/>
                    <a:pt x="4573" y="8473"/>
                  </a:cubicBezTo>
                  <a:cubicBezTo>
                    <a:pt x="4715" y="8247"/>
                    <a:pt x="4882" y="8008"/>
                    <a:pt x="5085" y="7842"/>
                  </a:cubicBezTo>
                  <a:close/>
                  <a:moveTo>
                    <a:pt x="8109" y="6968"/>
                  </a:moveTo>
                  <a:cubicBezTo>
                    <a:pt x="8263" y="6968"/>
                    <a:pt x="8415" y="7026"/>
                    <a:pt x="8561" y="7104"/>
                  </a:cubicBezTo>
                  <a:cubicBezTo>
                    <a:pt x="8990" y="7330"/>
                    <a:pt x="9335" y="7747"/>
                    <a:pt x="9537" y="8175"/>
                  </a:cubicBezTo>
                  <a:cubicBezTo>
                    <a:pt x="9752" y="8604"/>
                    <a:pt x="9835" y="9092"/>
                    <a:pt x="9764" y="9568"/>
                  </a:cubicBezTo>
                  <a:cubicBezTo>
                    <a:pt x="9728" y="9794"/>
                    <a:pt x="9668" y="10021"/>
                    <a:pt x="9585" y="10223"/>
                  </a:cubicBezTo>
                  <a:cubicBezTo>
                    <a:pt x="9478" y="10390"/>
                    <a:pt x="9371" y="10544"/>
                    <a:pt x="9299" y="10723"/>
                  </a:cubicBezTo>
                  <a:cubicBezTo>
                    <a:pt x="9037" y="10759"/>
                    <a:pt x="8752" y="10818"/>
                    <a:pt x="8478" y="10878"/>
                  </a:cubicBezTo>
                  <a:cubicBezTo>
                    <a:pt x="7752" y="11056"/>
                    <a:pt x="7037" y="11342"/>
                    <a:pt x="6370" y="11711"/>
                  </a:cubicBezTo>
                  <a:cubicBezTo>
                    <a:pt x="6037" y="11890"/>
                    <a:pt x="5727" y="12104"/>
                    <a:pt x="5418" y="12330"/>
                  </a:cubicBezTo>
                  <a:cubicBezTo>
                    <a:pt x="5263" y="12426"/>
                    <a:pt x="5120" y="12545"/>
                    <a:pt x="4989" y="12688"/>
                  </a:cubicBezTo>
                  <a:cubicBezTo>
                    <a:pt x="4954" y="12700"/>
                    <a:pt x="4942" y="12711"/>
                    <a:pt x="4930" y="12723"/>
                  </a:cubicBezTo>
                  <a:lnTo>
                    <a:pt x="4930" y="12723"/>
                  </a:lnTo>
                  <a:cubicBezTo>
                    <a:pt x="5085" y="12569"/>
                    <a:pt x="5251" y="12402"/>
                    <a:pt x="5418" y="12223"/>
                  </a:cubicBezTo>
                  <a:cubicBezTo>
                    <a:pt x="6061" y="11557"/>
                    <a:pt x="6692" y="10878"/>
                    <a:pt x="7323" y="10199"/>
                  </a:cubicBezTo>
                  <a:cubicBezTo>
                    <a:pt x="7585" y="9902"/>
                    <a:pt x="7859" y="9568"/>
                    <a:pt x="7990" y="9199"/>
                  </a:cubicBezTo>
                  <a:cubicBezTo>
                    <a:pt x="8049" y="9021"/>
                    <a:pt x="8097" y="8830"/>
                    <a:pt x="8097" y="8640"/>
                  </a:cubicBezTo>
                  <a:cubicBezTo>
                    <a:pt x="8097" y="8532"/>
                    <a:pt x="8097" y="8437"/>
                    <a:pt x="8061" y="8354"/>
                  </a:cubicBezTo>
                  <a:cubicBezTo>
                    <a:pt x="8037" y="8259"/>
                    <a:pt x="7990" y="8199"/>
                    <a:pt x="7942" y="8116"/>
                  </a:cubicBezTo>
                  <a:cubicBezTo>
                    <a:pt x="7924" y="8087"/>
                    <a:pt x="7903" y="8076"/>
                    <a:pt x="7882" y="8076"/>
                  </a:cubicBezTo>
                  <a:cubicBezTo>
                    <a:pt x="7835" y="8076"/>
                    <a:pt x="7791" y="8137"/>
                    <a:pt x="7799" y="8187"/>
                  </a:cubicBezTo>
                  <a:cubicBezTo>
                    <a:pt x="7823" y="8282"/>
                    <a:pt x="7811" y="8401"/>
                    <a:pt x="7823" y="8485"/>
                  </a:cubicBezTo>
                  <a:cubicBezTo>
                    <a:pt x="7847" y="8592"/>
                    <a:pt x="7847" y="8675"/>
                    <a:pt x="7823" y="8782"/>
                  </a:cubicBezTo>
                  <a:lnTo>
                    <a:pt x="7823" y="8794"/>
                  </a:lnTo>
                  <a:cubicBezTo>
                    <a:pt x="7799" y="8580"/>
                    <a:pt x="7752" y="8354"/>
                    <a:pt x="7704" y="8128"/>
                  </a:cubicBezTo>
                  <a:cubicBezTo>
                    <a:pt x="7668" y="7901"/>
                    <a:pt x="7609" y="7663"/>
                    <a:pt x="7632" y="7425"/>
                  </a:cubicBezTo>
                  <a:cubicBezTo>
                    <a:pt x="7644" y="7235"/>
                    <a:pt x="7740" y="7068"/>
                    <a:pt x="7930" y="6996"/>
                  </a:cubicBezTo>
                  <a:cubicBezTo>
                    <a:pt x="7990" y="6976"/>
                    <a:pt x="8050" y="6968"/>
                    <a:pt x="8109" y="6968"/>
                  </a:cubicBezTo>
                  <a:close/>
                  <a:moveTo>
                    <a:pt x="10419" y="10874"/>
                  </a:moveTo>
                  <a:cubicBezTo>
                    <a:pt x="10498" y="10874"/>
                    <a:pt x="10578" y="10875"/>
                    <a:pt x="10657" y="10878"/>
                  </a:cubicBezTo>
                  <a:cubicBezTo>
                    <a:pt x="10978" y="10902"/>
                    <a:pt x="11335" y="10937"/>
                    <a:pt x="11657" y="11045"/>
                  </a:cubicBezTo>
                  <a:cubicBezTo>
                    <a:pt x="11788" y="11092"/>
                    <a:pt x="11954" y="11164"/>
                    <a:pt x="12014" y="11295"/>
                  </a:cubicBezTo>
                  <a:cubicBezTo>
                    <a:pt x="12085" y="11437"/>
                    <a:pt x="12014" y="11580"/>
                    <a:pt x="11954" y="11699"/>
                  </a:cubicBezTo>
                  <a:cubicBezTo>
                    <a:pt x="11657" y="12295"/>
                    <a:pt x="11133" y="12723"/>
                    <a:pt x="10526" y="12985"/>
                  </a:cubicBezTo>
                  <a:cubicBezTo>
                    <a:pt x="10002" y="12545"/>
                    <a:pt x="9406" y="12235"/>
                    <a:pt x="8764" y="12068"/>
                  </a:cubicBezTo>
                  <a:cubicBezTo>
                    <a:pt x="8403" y="11977"/>
                    <a:pt x="8035" y="11935"/>
                    <a:pt x="7667" y="11935"/>
                  </a:cubicBezTo>
                  <a:cubicBezTo>
                    <a:pt x="7076" y="11935"/>
                    <a:pt x="6483" y="12044"/>
                    <a:pt x="5918" y="12235"/>
                  </a:cubicBezTo>
                  <a:cubicBezTo>
                    <a:pt x="6144" y="12092"/>
                    <a:pt x="6382" y="11949"/>
                    <a:pt x="6620" y="11830"/>
                  </a:cubicBezTo>
                  <a:cubicBezTo>
                    <a:pt x="7251" y="11521"/>
                    <a:pt x="7906" y="11271"/>
                    <a:pt x="8573" y="11104"/>
                  </a:cubicBezTo>
                  <a:cubicBezTo>
                    <a:pt x="9165" y="10956"/>
                    <a:pt x="9794" y="10874"/>
                    <a:pt x="10419" y="10874"/>
                  </a:cubicBezTo>
                  <a:close/>
                  <a:moveTo>
                    <a:pt x="11445" y="18553"/>
                  </a:moveTo>
                  <a:cubicBezTo>
                    <a:pt x="11657" y="18553"/>
                    <a:pt x="11873" y="18609"/>
                    <a:pt x="12073" y="18712"/>
                  </a:cubicBezTo>
                  <a:cubicBezTo>
                    <a:pt x="12502" y="18926"/>
                    <a:pt x="12740" y="19391"/>
                    <a:pt x="12693" y="19879"/>
                  </a:cubicBezTo>
                  <a:cubicBezTo>
                    <a:pt x="12633" y="20355"/>
                    <a:pt x="12335" y="20772"/>
                    <a:pt x="11871" y="20927"/>
                  </a:cubicBezTo>
                  <a:cubicBezTo>
                    <a:pt x="11752" y="20958"/>
                    <a:pt x="11628" y="20969"/>
                    <a:pt x="11502" y="20969"/>
                  </a:cubicBezTo>
                  <a:cubicBezTo>
                    <a:pt x="11438" y="20969"/>
                    <a:pt x="11375" y="20966"/>
                    <a:pt x="11311" y="20962"/>
                  </a:cubicBezTo>
                  <a:cubicBezTo>
                    <a:pt x="11133" y="20855"/>
                    <a:pt x="10942" y="20784"/>
                    <a:pt x="10728" y="20736"/>
                  </a:cubicBezTo>
                  <a:lnTo>
                    <a:pt x="10728" y="20701"/>
                  </a:lnTo>
                  <a:cubicBezTo>
                    <a:pt x="10728" y="20689"/>
                    <a:pt x="10728" y="20689"/>
                    <a:pt x="10716" y="20677"/>
                  </a:cubicBezTo>
                  <a:cubicBezTo>
                    <a:pt x="10704" y="20593"/>
                    <a:pt x="10669" y="20522"/>
                    <a:pt x="10621" y="20462"/>
                  </a:cubicBezTo>
                  <a:cubicBezTo>
                    <a:pt x="10561" y="20331"/>
                    <a:pt x="10490" y="20212"/>
                    <a:pt x="10407" y="20105"/>
                  </a:cubicBezTo>
                  <a:cubicBezTo>
                    <a:pt x="10371" y="20081"/>
                    <a:pt x="10359" y="20046"/>
                    <a:pt x="10323" y="20022"/>
                  </a:cubicBezTo>
                  <a:lnTo>
                    <a:pt x="10323" y="20022"/>
                  </a:lnTo>
                  <a:cubicBezTo>
                    <a:pt x="10347" y="20034"/>
                    <a:pt x="10371" y="20046"/>
                    <a:pt x="10383" y="20046"/>
                  </a:cubicBezTo>
                  <a:cubicBezTo>
                    <a:pt x="10526" y="20129"/>
                    <a:pt x="10669" y="20165"/>
                    <a:pt x="10835" y="20189"/>
                  </a:cubicBezTo>
                  <a:cubicBezTo>
                    <a:pt x="10875" y="20191"/>
                    <a:pt x="10916" y="20193"/>
                    <a:pt x="10957" y="20193"/>
                  </a:cubicBezTo>
                  <a:cubicBezTo>
                    <a:pt x="11099" y="20193"/>
                    <a:pt x="11244" y="20175"/>
                    <a:pt x="11383" y="20129"/>
                  </a:cubicBezTo>
                  <a:cubicBezTo>
                    <a:pt x="11514" y="20069"/>
                    <a:pt x="11752" y="19974"/>
                    <a:pt x="11776" y="19796"/>
                  </a:cubicBezTo>
                  <a:cubicBezTo>
                    <a:pt x="11776" y="19760"/>
                    <a:pt x="11740" y="19724"/>
                    <a:pt x="11692" y="19724"/>
                  </a:cubicBezTo>
                  <a:cubicBezTo>
                    <a:pt x="11681" y="19720"/>
                    <a:pt x="11669" y="19719"/>
                    <a:pt x="11658" y="19719"/>
                  </a:cubicBezTo>
                  <a:cubicBezTo>
                    <a:pt x="11595" y="19719"/>
                    <a:pt x="11528" y="19766"/>
                    <a:pt x="11478" y="19796"/>
                  </a:cubicBezTo>
                  <a:cubicBezTo>
                    <a:pt x="11419" y="19831"/>
                    <a:pt x="11335" y="19867"/>
                    <a:pt x="11276" y="19891"/>
                  </a:cubicBezTo>
                  <a:cubicBezTo>
                    <a:pt x="11157" y="19927"/>
                    <a:pt x="11026" y="19962"/>
                    <a:pt x="10895" y="19962"/>
                  </a:cubicBezTo>
                  <a:cubicBezTo>
                    <a:pt x="10800" y="19927"/>
                    <a:pt x="10716" y="19843"/>
                    <a:pt x="10645" y="19784"/>
                  </a:cubicBezTo>
                  <a:cubicBezTo>
                    <a:pt x="10561" y="19688"/>
                    <a:pt x="10502" y="19593"/>
                    <a:pt x="10490" y="19486"/>
                  </a:cubicBezTo>
                  <a:cubicBezTo>
                    <a:pt x="10430" y="19224"/>
                    <a:pt x="10549" y="18974"/>
                    <a:pt x="10740" y="18807"/>
                  </a:cubicBezTo>
                  <a:cubicBezTo>
                    <a:pt x="10947" y="18633"/>
                    <a:pt x="11193" y="18553"/>
                    <a:pt x="11445" y="18553"/>
                  </a:cubicBezTo>
                  <a:close/>
                  <a:moveTo>
                    <a:pt x="10103" y="20952"/>
                  </a:moveTo>
                  <a:cubicBezTo>
                    <a:pt x="10172" y="20952"/>
                    <a:pt x="10242" y="20955"/>
                    <a:pt x="10311" y="20962"/>
                  </a:cubicBezTo>
                  <a:cubicBezTo>
                    <a:pt x="10740" y="20986"/>
                    <a:pt x="11157" y="21141"/>
                    <a:pt x="11490" y="21415"/>
                  </a:cubicBezTo>
                  <a:cubicBezTo>
                    <a:pt x="11871" y="21736"/>
                    <a:pt x="12097" y="22213"/>
                    <a:pt x="12169" y="22701"/>
                  </a:cubicBezTo>
                  <a:cubicBezTo>
                    <a:pt x="12324" y="23737"/>
                    <a:pt x="11847" y="24689"/>
                    <a:pt x="11442" y="25618"/>
                  </a:cubicBezTo>
                  <a:cubicBezTo>
                    <a:pt x="11377" y="25600"/>
                    <a:pt x="11314" y="25591"/>
                    <a:pt x="11253" y="25591"/>
                  </a:cubicBezTo>
                  <a:cubicBezTo>
                    <a:pt x="11192" y="25591"/>
                    <a:pt x="11133" y="25600"/>
                    <a:pt x="11073" y="25618"/>
                  </a:cubicBezTo>
                  <a:cubicBezTo>
                    <a:pt x="11085" y="25582"/>
                    <a:pt x="11097" y="25558"/>
                    <a:pt x="11133" y="25523"/>
                  </a:cubicBezTo>
                  <a:cubicBezTo>
                    <a:pt x="11204" y="25392"/>
                    <a:pt x="11264" y="25225"/>
                    <a:pt x="11311" y="25082"/>
                  </a:cubicBezTo>
                  <a:cubicBezTo>
                    <a:pt x="11478" y="24546"/>
                    <a:pt x="11502" y="23963"/>
                    <a:pt x="11371" y="23415"/>
                  </a:cubicBezTo>
                  <a:cubicBezTo>
                    <a:pt x="11300" y="23094"/>
                    <a:pt x="11192" y="22784"/>
                    <a:pt x="10978" y="22546"/>
                  </a:cubicBezTo>
                  <a:cubicBezTo>
                    <a:pt x="10895" y="22439"/>
                    <a:pt x="10776" y="22344"/>
                    <a:pt x="10645" y="22284"/>
                  </a:cubicBezTo>
                  <a:cubicBezTo>
                    <a:pt x="10561" y="22248"/>
                    <a:pt x="10478" y="22236"/>
                    <a:pt x="10383" y="22236"/>
                  </a:cubicBezTo>
                  <a:cubicBezTo>
                    <a:pt x="10359" y="22225"/>
                    <a:pt x="10311" y="22189"/>
                    <a:pt x="10288" y="22177"/>
                  </a:cubicBezTo>
                  <a:cubicBezTo>
                    <a:pt x="10278" y="22174"/>
                    <a:pt x="10268" y="22173"/>
                    <a:pt x="10258" y="22173"/>
                  </a:cubicBezTo>
                  <a:cubicBezTo>
                    <a:pt x="10186" y="22173"/>
                    <a:pt x="10128" y="22245"/>
                    <a:pt x="10180" y="22308"/>
                  </a:cubicBezTo>
                  <a:cubicBezTo>
                    <a:pt x="10478" y="22641"/>
                    <a:pt x="10645" y="23082"/>
                    <a:pt x="10502" y="23522"/>
                  </a:cubicBezTo>
                  <a:cubicBezTo>
                    <a:pt x="10359" y="23975"/>
                    <a:pt x="9907" y="24237"/>
                    <a:pt x="9454" y="24249"/>
                  </a:cubicBezTo>
                  <a:cubicBezTo>
                    <a:pt x="9444" y="24249"/>
                    <a:pt x="9433" y="24249"/>
                    <a:pt x="9422" y="24249"/>
                  </a:cubicBezTo>
                  <a:cubicBezTo>
                    <a:pt x="8442" y="24249"/>
                    <a:pt x="7886" y="23156"/>
                    <a:pt x="8180" y="22296"/>
                  </a:cubicBezTo>
                  <a:cubicBezTo>
                    <a:pt x="8455" y="21472"/>
                    <a:pt x="9268" y="20952"/>
                    <a:pt x="10103" y="20952"/>
                  </a:cubicBezTo>
                  <a:close/>
                  <a:moveTo>
                    <a:pt x="8278" y="19290"/>
                  </a:moveTo>
                  <a:cubicBezTo>
                    <a:pt x="8552" y="19290"/>
                    <a:pt x="8827" y="19327"/>
                    <a:pt x="9097" y="19391"/>
                  </a:cubicBezTo>
                  <a:cubicBezTo>
                    <a:pt x="9395" y="19486"/>
                    <a:pt x="9657" y="19617"/>
                    <a:pt x="9907" y="19784"/>
                  </a:cubicBezTo>
                  <a:cubicBezTo>
                    <a:pt x="9930" y="19808"/>
                    <a:pt x="9954" y="19843"/>
                    <a:pt x="9966" y="19855"/>
                  </a:cubicBezTo>
                  <a:cubicBezTo>
                    <a:pt x="10002" y="19903"/>
                    <a:pt x="10049" y="19927"/>
                    <a:pt x="10073" y="19962"/>
                  </a:cubicBezTo>
                  <a:cubicBezTo>
                    <a:pt x="10145" y="20034"/>
                    <a:pt x="10204" y="20105"/>
                    <a:pt x="10264" y="20189"/>
                  </a:cubicBezTo>
                  <a:cubicBezTo>
                    <a:pt x="10288" y="20200"/>
                    <a:pt x="10288" y="20212"/>
                    <a:pt x="10299" y="20224"/>
                  </a:cubicBezTo>
                  <a:lnTo>
                    <a:pt x="10299" y="20260"/>
                  </a:lnTo>
                  <a:cubicBezTo>
                    <a:pt x="10311" y="20308"/>
                    <a:pt x="10323" y="20331"/>
                    <a:pt x="10359" y="20379"/>
                  </a:cubicBezTo>
                  <a:cubicBezTo>
                    <a:pt x="10383" y="20403"/>
                    <a:pt x="10395" y="20450"/>
                    <a:pt x="10430" y="20486"/>
                  </a:cubicBezTo>
                  <a:cubicBezTo>
                    <a:pt x="10430" y="20570"/>
                    <a:pt x="10466" y="20617"/>
                    <a:pt x="10478" y="20677"/>
                  </a:cubicBezTo>
                  <a:cubicBezTo>
                    <a:pt x="10351" y="20658"/>
                    <a:pt x="10223" y="20645"/>
                    <a:pt x="10096" y="20645"/>
                  </a:cubicBezTo>
                  <a:cubicBezTo>
                    <a:pt x="9985" y="20645"/>
                    <a:pt x="9874" y="20655"/>
                    <a:pt x="9764" y="20677"/>
                  </a:cubicBezTo>
                  <a:cubicBezTo>
                    <a:pt x="8692" y="20820"/>
                    <a:pt x="7752" y="21748"/>
                    <a:pt x="7787" y="22867"/>
                  </a:cubicBezTo>
                  <a:cubicBezTo>
                    <a:pt x="7799" y="23415"/>
                    <a:pt x="8061" y="23963"/>
                    <a:pt x="8514" y="24272"/>
                  </a:cubicBezTo>
                  <a:cubicBezTo>
                    <a:pt x="8774" y="24458"/>
                    <a:pt x="9090" y="24551"/>
                    <a:pt x="9407" y="24551"/>
                  </a:cubicBezTo>
                  <a:cubicBezTo>
                    <a:pt x="9597" y="24551"/>
                    <a:pt x="9787" y="24518"/>
                    <a:pt x="9966" y="24451"/>
                  </a:cubicBezTo>
                  <a:cubicBezTo>
                    <a:pt x="10430" y="24272"/>
                    <a:pt x="10776" y="23856"/>
                    <a:pt x="10835" y="23368"/>
                  </a:cubicBezTo>
                  <a:cubicBezTo>
                    <a:pt x="10835" y="23308"/>
                    <a:pt x="10847" y="23237"/>
                    <a:pt x="10835" y="23177"/>
                  </a:cubicBezTo>
                  <a:lnTo>
                    <a:pt x="10835" y="23177"/>
                  </a:lnTo>
                  <a:cubicBezTo>
                    <a:pt x="10919" y="23546"/>
                    <a:pt x="10907" y="23951"/>
                    <a:pt x="10764" y="24308"/>
                  </a:cubicBezTo>
                  <a:cubicBezTo>
                    <a:pt x="10538" y="24868"/>
                    <a:pt x="10049" y="25308"/>
                    <a:pt x="9478" y="25546"/>
                  </a:cubicBezTo>
                  <a:cubicBezTo>
                    <a:pt x="9079" y="25715"/>
                    <a:pt x="8645" y="25790"/>
                    <a:pt x="8209" y="25790"/>
                  </a:cubicBezTo>
                  <a:cubicBezTo>
                    <a:pt x="7968" y="25790"/>
                    <a:pt x="7727" y="25767"/>
                    <a:pt x="7490" y="25725"/>
                  </a:cubicBezTo>
                  <a:cubicBezTo>
                    <a:pt x="6870" y="25618"/>
                    <a:pt x="6275" y="25392"/>
                    <a:pt x="5823" y="24975"/>
                  </a:cubicBezTo>
                  <a:cubicBezTo>
                    <a:pt x="5585" y="24772"/>
                    <a:pt x="5382" y="24499"/>
                    <a:pt x="5263" y="24201"/>
                  </a:cubicBezTo>
                  <a:cubicBezTo>
                    <a:pt x="5251" y="24153"/>
                    <a:pt x="5227" y="24094"/>
                    <a:pt x="5204" y="24034"/>
                  </a:cubicBezTo>
                  <a:cubicBezTo>
                    <a:pt x="4930" y="22867"/>
                    <a:pt x="5073" y="21593"/>
                    <a:pt x="5799" y="20617"/>
                  </a:cubicBezTo>
                  <a:cubicBezTo>
                    <a:pt x="6287" y="19950"/>
                    <a:pt x="7037" y="19438"/>
                    <a:pt x="7871" y="19319"/>
                  </a:cubicBezTo>
                  <a:cubicBezTo>
                    <a:pt x="8006" y="19300"/>
                    <a:pt x="8142" y="19290"/>
                    <a:pt x="8278" y="19290"/>
                  </a:cubicBezTo>
                  <a:close/>
                  <a:moveTo>
                    <a:pt x="23301" y="24618"/>
                  </a:moveTo>
                  <a:cubicBezTo>
                    <a:pt x="23301" y="24856"/>
                    <a:pt x="23349" y="25094"/>
                    <a:pt x="23456" y="25320"/>
                  </a:cubicBezTo>
                  <a:cubicBezTo>
                    <a:pt x="23599" y="25618"/>
                    <a:pt x="23825" y="25868"/>
                    <a:pt x="24075" y="26058"/>
                  </a:cubicBezTo>
                  <a:cubicBezTo>
                    <a:pt x="24033" y="26055"/>
                    <a:pt x="23990" y="26054"/>
                    <a:pt x="23947" y="26054"/>
                  </a:cubicBezTo>
                  <a:cubicBezTo>
                    <a:pt x="23807" y="26054"/>
                    <a:pt x="23664" y="26070"/>
                    <a:pt x="23527" y="26106"/>
                  </a:cubicBezTo>
                  <a:cubicBezTo>
                    <a:pt x="23230" y="26046"/>
                    <a:pt x="22944" y="25868"/>
                    <a:pt x="22813" y="25582"/>
                  </a:cubicBezTo>
                  <a:cubicBezTo>
                    <a:pt x="22730" y="25392"/>
                    <a:pt x="22706" y="25165"/>
                    <a:pt x="22813" y="24975"/>
                  </a:cubicBezTo>
                  <a:cubicBezTo>
                    <a:pt x="22908" y="24808"/>
                    <a:pt x="23063" y="24677"/>
                    <a:pt x="23242" y="24641"/>
                  </a:cubicBezTo>
                  <a:cubicBezTo>
                    <a:pt x="23265" y="24641"/>
                    <a:pt x="23289" y="24630"/>
                    <a:pt x="23301" y="24618"/>
                  </a:cubicBezTo>
                  <a:close/>
                  <a:moveTo>
                    <a:pt x="23944" y="23856"/>
                  </a:moveTo>
                  <a:cubicBezTo>
                    <a:pt x="23944" y="23903"/>
                    <a:pt x="23944" y="23951"/>
                    <a:pt x="23932" y="23999"/>
                  </a:cubicBezTo>
                  <a:cubicBezTo>
                    <a:pt x="23920" y="24118"/>
                    <a:pt x="23920" y="24249"/>
                    <a:pt x="23920" y="24368"/>
                  </a:cubicBezTo>
                  <a:cubicBezTo>
                    <a:pt x="23932" y="24618"/>
                    <a:pt x="23980" y="24891"/>
                    <a:pt x="24063" y="25130"/>
                  </a:cubicBezTo>
                  <a:cubicBezTo>
                    <a:pt x="24194" y="25523"/>
                    <a:pt x="24432" y="25904"/>
                    <a:pt x="24754" y="26177"/>
                  </a:cubicBezTo>
                  <a:cubicBezTo>
                    <a:pt x="24587" y="26106"/>
                    <a:pt x="24420" y="26023"/>
                    <a:pt x="24277" y="25915"/>
                  </a:cubicBezTo>
                  <a:cubicBezTo>
                    <a:pt x="23777" y="25558"/>
                    <a:pt x="23408" y="24903"/>
                    <a:pt x="23634" y="24296"/>
                  </a:cubicBezTo>
                  <a:cubicBezTo>
                    <a:pt x="23706" y="24130"/>
                    <a:pt x="23813" y="23975"/>
                    <a:pt x="23944" y="23856"/>
                  </a:cubicBezTo>
                  <a:close/>
                  <a:moveTo>
                    <a:pt x="24897" y="23522"/>
                  </a:moveTo>
                  <a:cubicBezTo>
                    <a:pt x="24979" y="23530"/>
                    <a:pt x="25078" y="23544"/>
                    <a:pt x="25178" y="23544"/>
                  </a:cubicBezTo>
                  <a:cubicBezTo>
                    <a:pt x="25223" y="23544"/>
                    <a:pt x="25269" y="23542"/>
                    <a:pt x="25313" y="23534"/>
                  </a:cubicBezTo>
                  <a:lnTo>
                    <a:pt x="25313" y="23534"/>
                  </a:lnTo>
                  <a:cubicBezTo>
                    <a:pt x="24873" y="24010"/>
                    <a:pt x="24658" y="24689"/>
                    <a:pt x="24754" y="25332"/>
                  </a:cubicBezTo>
                  <a:cubicBezTo>
                    <a:pt x="24789" y="25689"/>
                    <a:pt x="24908" y="26034"/>
                    <a:pt x="25111" y="26332"/>
                  </a:cubicBezTo>
                  <a:cubicBezTo>
                    <a:pt x="25087" y="26332"/>
                    <a:pt x="25075" y="26320"/>
                    <a:pt x="25063" y="26296"/>
                  </a:cubicBezTo>
                  <a:cubicBezTo>
                    <a:pt x="25063" y="26285"/>
                    <a:pt x="25063" y="26285"/>
                    <a:pt x="25051" y="26273"/>
                  </a:cubicBezTo>
                  <a:cubicBezTo>
                    <a:pt x="24670" y="25939"/>
                    <a:pt x="24408" y="25546"/>
                    <a:pt x="24254" y="25058"/>
                  </a:cubicBezTo>
                  <a:cubicBezTo>
                    <a:pt x="24182" y="24820"/>
                    <a:pt x="24135" y="24582"/>
                    <a:pt x="24135" y="24356"/>
                  </a:cubicBezTo>
                  <a:cubicBezTo>
                    <a:pt x="24135" y="24237"/>
                    <a:pt x="24135" y="24118"/>
                    <a:pt x="24158" y="23999"/>
                  </a:cubicBezTo>
                  <a:cubicBezTo>
                    <a:pt x="24170" y="23939"/>
                    <a:pt x="24170" y="23856"/>
                    <a:pt x="24182" y="23796"/>
                  </a:cubicBezTo>
                  <a:cubicBezTo>
                    <a:pt x="24194" y="23760"/>
                    <a:pt x="24218" y="23725"/>
                    <a:pt x="24194" y="23677"/>
                  </a:cubicBezTo>
                  <a:cubicBezTo>
                    <a:pt x="24242" y="23653"/>
                    <a:pt x="24289" y="23641"/>
                    <a:pt x="24349" y="23618"/>
                  </a:cubicBezTo>
                  <a:cubicBezTo>
                    <a:pt x="24527" y="23558"/>
                    <a:pt x="24706" y="23534"/>
                    <a:pt x="24897" y="23522"/>
                  </a:cubicBezTo>
                  <a:close/>
                  <a:moveTo>
                    <a:pt x="2572" y="24891"/>
                  </a:moveTo>
                  <a:cubicBezTo>
                    <a:pt x="2941" y="24891"/>
                    <a:pt x="3299" y="25022"/>
                    <a:pt x="3608" y="25213"/>
                  </a:cubicBezTo>
                  <a:cubicBezTo>
                    <a:pt x="4156" y="25499"/>
                    <a:pt x="4573" y="25963"/>
                    <a:pt x="5025" y="26380"/>
                  </a:cubicBezTo>
                  <a:cubicBezTo>
                    <a:pt x="4989" y="26356"/>
                    <a:pt x="4930" y="26332"/>
                    <a:pt x="4882" y="26320"/>
                  </a:cubicBezTo>
                  <a:cubicBezTo>
                    <a:pt x="4715" y="26237"/>
                    <a:pt x="4573" y="26142"/>
                    <a:pt x="4418" y="26046"/>
                  </a:cubicBezTo>
                  <a:cubicBezTo>
                    <a:pt x="4168" y="25868"/>
                    <a:pt x="3894" y="25689"/>
                    <a:pt x="3620" y="25558"/>
                  </a:cubicBezTo>
                  <a:cubicBezTo>
                    <a:pt x="3334" y="25427"/>
                    <a:pt x="3037" y="25344"/>
                    <a:pt x="2727" y="25344"/>
                  </a:cubicBezTo>
                  <a:cubicBezTo>
                    <a:pt x="2711" y="25344"/>
                    <a:pt x="2696" y="25343"/>
                    <a:pt x="2680" y="25343"/>
                  </a:cubicBezTo>
                  <a:cubicBezTo>
                    <a:pt x="2157" y="25343"/>
                    <a:pt x="1596" y="25534"/>
                    <a:pt x="1215" y="25915"/>
                  </a:cubicBezTo>
                  <a:cubicBezTo>
                    <a:pt x="1298" y="25665"/>
                    <a:pt x="1441" y="25427"/>
                    <a:pt x="1632" y="25249"/>
                  </a:cubicBezTo>
                  <a:cubicBezTo>
                    <a:pt x="1894" y="25011"/>
                    <a:pt x="2215" y="24891"/>
                    <a:pt x="2572" y="24891"/>
                  </a:cubicBezTo>
                  <a:close/>
                  <a:moveTo>
                    <a:pt x="2629" y="25523"/>
                  </a:moveTo>
                  <a:cubicBezTo>
                    <a:pt x="2729" y="25523"/>
                    <a:pt x="2829" y="25531"/>
                    <a:pt x="2929" y="25546"/>
                  </a:cubicBezTo>
                  <a:cubicBezTo>
                    <a:pt x="3227" y="25570"/>
                    <a:pt x="3513" y="25689"/>
                    <a:pt x="3763" y="25844"/>
                  </a:cubicBezTo>
                  <a:cubicBezTo>
                    <a:pt x="4013" y="25987"/>
                    <a:pt x="4251" y="26177"/>
                    <a:pt x="4525" y="26332"/>
                  </a:cubicBezTo>
                  <a:cubicBezTo>
                    <a:pt x="4596" y="26368"/>
                    <a:pt x="4668" y="26415"/>
                    <a:pt x="4763" y="26463"/>
                  </a:cubicBezTo>
                  <a:cubicBezTo>
                    <a:pt x="3913" y="26186"/>
                    <a:pt x="3023" y="26050"/>
                    <a:pt x="2132" y="26050"/>
                  </a:cubicBezTo>
                  <a:cubicBezTo>
                    <a:pt x="1838" y="26050"/>
                    <a:pt x="1544" y="26064"/>
                    <a:pt x="1251" y="26094"/>
                  </a:cubicBezTo>
                  <a:cubicBezTo>
                    <a:pt x="1477" y="25904"/>
                    <a:pt x="1727" y="25737"/>
                    <a:pt x="2025" y="25630"/>
                  </a:cubicBezTo>
                  <a:cubicBezTo>
                    <a:pt x="2218" y="25557"/>
                    <a:pt x="2421" y="25523"/>
                    <a:pt x="2629" y="25523"/>
                  </a:cubicBezTo>
                  <a:close/>
                  <a:moveTo>
                    <a:pt x="7666" y="12223"/>
                  </a:moveTo>
                  <a:cubicBezTo>
                    <a:pt x="8158" y="12223"/>
                    <a:pt x="8650" y="12305"/>
                    <a:pt x="9121" y="12485"/>
                  </a:cubicBezTo>
                  <a:cubicBezTo>
                    <a:pt x="9823" y="12759"/>
                    <a:pt x="10442" y="13211"/>
                    <a:pt x="10907" y="13807"/>
                  </a:cubicBezTo>
                  <a:cubicBezTo>
                    <a:pt x="11133" y="14093"/>
                    <a:pt x="11311" y="14426"/>
                    <a:pt x="11442" y="14759"/>
                  </a:cubicBezTo>
                  <a:cubicBezTo>
                    <a:pt x="11538" y="14986"/>
                    <a:pt x="11573" y="15212"/>
                    <a:pt x="11633" y="15438"/>
                  </a:cubicBezTo>
                  <a:cubicBezTo>
                    <a:pt x="11633" y="15581"/>
                    <a:pt x="11621" y="15712"/>
                    <a:pt x="11585" y="15855"/>
                  </a:cubicBezTo>
                  <a:cubicBezTo>
                    <a:pt x="11550" y="16057"/>
                    <a:pt x="11478" y="16236"/>
                    <a:pt x="11335" y="16402"/>
                  </a:cubicBezTo>
                  <a:cubicBezTo>
                    <a:pt x="11135" y="16651"/>
                    <a:pt x="10819" y="16815"/>
                    <a:pt x="10494" y="16815"/>
                  </a:cubicBezTo>
                  <a:cubicBezTo>
                    <a:pt x="10413" y="16815"/>
                    <a:pt x="10332" y="16805"/>
                    <a:pt x="10252" y="16783"/>
                  </a:cubicBezTo>
                  <a:cubicBezTo>
                    <a:pt x="9895" y="16688"/>
                    <a:pt x="9621" y="16355"/>
                    <a:pt x="9371" y="16105"/>
                  </a:cubicBezTo>
                  <a:cubicBezTo>
                    <a:pt x="9109" y="15831"/>
                    <a:pt x="8799" y="15617"/>
                    <a:pt x="8418" y="15474"/>
                  </a:cubicBezTo>
                  <a:cubicBezTo>
                    <a:pt x="8120" y="15366"/>
                    <a:pt x="7804" y="15313"/>
                    <a:pt x="7488" y="15313"/>
                  </a:cubicBezTo>
                  <a:cubicBezTo>
                    <a:pt x="7034" y="15313"/>
                    <a:pt x="6580" y="15423"/>
                    <a:pt x="6180" y="15640"/>
                  </a:cubicBezTo>
                  <a:cubicBezTo>
                    <a:pt x="5442" y="16033"/>
                    <a:pt x="4870" y="16712"/>
                    <a:pt x="4596" y="17498"/>
                  </a:cubicBezTo>
                  <a:cubicBezTo>
                    <a:pt x="4334" y="18260"/>
                    <a:pt x="4311" y="19069"/>
                    <a:pt x="4525" y="19831"/>
                  </a:cubicBezTo>
                  <a:cubicBezTo>
                    <a:pt x="3858" y="21117"/>
                    <a:pt x="3739" y="22689"/>
                    <a:pt x="4120" y="24082"/>
                  </a:cubicBezTo>
                  <a:cubicBezTo>
                    <a:pt x="4334" y="24832"/>
                    <a:pt x="4704" y="25558"/>
                    <a:pt x="5204" y="26142"/>
                  </a:cubicBezTo>
                  <a:cubicBezTo>
                    <a:pt x="5309" y="26260"/>
                    <a:pt x="5424" y="26372"/>
                    <a:pt x="5548" y="26474"/>
                  </a:cubicBezTo>
                  <a:lnTo>
                    <a:pt x="5548" y="26474"/>
                  </a:lnTo>
                  <a:cubicBezTo>
                    <a:pt x="5170" y="26197"/>
                    <a:pt x="4849" y="25862"/>
                    <a:pt x="4501" y="25534"/>
                  </a:cubicBezTo>
                  <a:cubicBezTo>
                    <a:pt x="4442" y="25475"/>
                    <a:pt x="4394" y="25415"/>
                    <a:pt x="4311" y="25356"/>
                  </a:cubicBezTo>
                  <a:cubicBezTo>
                    <a:pt x="3584" y="24570"/>
                    <a:pt x="2989" y="23653"/>
                    <a:pt x="2584" y="22653"/>
                  </a:cubicBezTo>
                  <a:cubicBezTo>
                    <a:pt x="1906" y="20986"/>
                    <a:pt x="1739" y="19105"/>
                    <a:pt x="2120" y="17355"/>
                  </a:cubicBezTo>
                  <a:cubicBezTo>
                    <a:pt x="2465" y="15795"/>
                    <a:pt x="3275" y="14259"/>
                    <a:pt x="4584" y="13295"/>
                  </a:cubicBezTo>
                  <a:cubicBezTo>
                    <a:pt x="5457" y="12636"/>
                    <a:pt x="6563" y="12223"/>
                    <a:pt x="7666" y="12223"/>
                  </a:cubicBezTo>
                  <a:close/>
                  <a:moveTo>
                    <a:pt x="5780" y="26648"/>
                  </a:moveTo>
                  <a:lnTo>
                    <a:pt x="5780" y="26648"/>
                  </a:lnTo>
                  <a:cubicBezTo>
                    <a:pt x="5912" y="26738"/>
                    <a:pt x="6050" y="26816"/>
                    <a:pt x="6192" y="26880"/>
                  </a:cubicBezTo>
                  <a:lnTo>
                    <a:pt x="6097" y="26880"/>
                  </a:lnTo>
                  <a:cubicBezTo>
                    <a:pt x="6025" y="26820"/>
                    <a:pt x="5930" y="26773"/>
                    <a:pt x="5858" y="26713"/>
                  </a:cubicBezTo>
                  <a:cubicBezTo>
                    <a:pt x="5836" y="26691"/>
                    <a:pt x="5803" y="26679"/>
                    <a:pt x="5780" y="26648"/>
                  </a:cubicBezTo>
                  <a:close/>
                  <a:moveTo>
                    <a:pt x="6573" y="17676"/>
                  </a:moveTo>
                  <a:cubicBezTo>
                    <a:pt x="6787" y="17867"/>
                    <a:pt x="6978" y="18069"/>
                    <a:pt x="7109" y="18307"/>
                  </a:cubicBezTo>
                  <a:cubicBezTo>
                    <a:pt x="7251" y="18557"/>
                    <a:pt x="7311" y="18843"/>
                    <a:pt x="7382" y="19129"/>
                  </a:cubicBezTo>
                  <a:cubicBezTo>
                    <a:pt x="6549" y="19379"/>
                    <a:pt x="5835" y="19974"/>
                    <a:pt x="5382" y="20724"/>
                  </a:cubicBezTo>
                  <a:cubicBezTo>
                    <a:pt x="4882" y="21558"/>
                    <a:pt x="4704" y="22546"/>
                    <a:pt x="4846" y="23534"/>
                  </a:cubicBezTo>
                  <a:cubicBezTo>
                    <a:pt x="4989" y="24510"/>
                    <a:pt x="5418" y="25511"/>
                    <a:pt x="6097" y="26225"/>
                  </a:cubicBezTo>
                  <a:cubicBezTo>
                    <a:pt x="6418" y="26535"/>
                    <a:pt x="6775" y="26808"/>
                    <a:pt x="7180" y="26975"/>
                  </a:cubicBezTo>
                  <a:cubicBezTo>
                    <a:pt x="7109" y="26975"/>
                    <a:pt x="7049" y="26951"/>
                    <a:pt x="6978" y="26951"/>
                  </a:cubicBezTo>
                  <a:cubicBezTo>
                    <a:pt x="6192" y="26856"/>
                    <a:pt x="5549" y="26296"/>
                    <a:pt x="5096" y="25665"/>
                  </a:cubicBezTo>
                  <a:cubicBezTo>
                    <a:pt x="4287" y="24475"/>
                    <a:pt x="4013" y="22951"/>
                    <a:pt x="4251" y="21534"/>
                  </a:cubicBezTo>
                  <a:cubicBezTo>
                    <a:pt x="4382" y="20808"/>
                    <a:pt x="4656" y="20129"/>
                    <a:pt x="5061" y="19498"/>
                  </a:cubicBezTo>
                  <a:cubicBezTo>
                    <a:pt x="5489" y="18831"/>
                    <a:pt x="6025" y="18248"/>
                    <a:pt x="6573" y="17676"/>
                  </a:cubicBezTo>
                  <a:close/>
                  <a:moveTo>
                    <a:pt x="11038" y="23201"/>
                  </a:moveTo>
                  <a:lnTo>
                    <a:pt x="11038" y="23201"/>
                  </a:lnTo>
                  <a:cubicBezTo>
                    <a:pt x="11192" y="23594"/>
                    <a:pt x="11240" y="24034"/>
                    <a:pt x="11204" y="24439"/>
                  </a:cubicBezTo>
                  <a:cubicBezTo>
                    <a:pt x="11192" y="24689"/>
                    <a:pt x="11145" y="24927"/>
                    <a:pt x="11073" y="25189"/>
                  </a:cubicBezTo>
                  <a:cubicBezTo>
                    <a:pt x="11014" y="25368"/>
                    <a:pt x="10954" y="25546"/>
                    <a:pt x="10883" y="25701"/>
                  </a:cubicBezTo>
                  <a:cubicBezTo>
                    <a:pt x="10728" y="25796"/>
                    <a:pt x="10597" y="25915"/>
                    <a:pt x="10490" y="26082"/>
                  </a:cubicBezTo>
                  <a:cubicBezTo>
                    <a:pt x="10430" y="26165"/>
                    <a:pt x="10371" y="26273"/>
                    <a:pt x="10311" y="26380"/>
                  </a:cubicBezTo>
                  <a:cubicBezTo>
                    <a:pt x="10290" y="26369"/>
                    <a:pt x="10271" y="26363"/>
                    <a:pt x="10252" y="26363"/>
                  </a:cubicBezTo>
                  <a:cubicBezTo>
                    <a:pt x="10229" y="26363"/>
                    <a:pt x="10207" y="26372"/>
                    <a:pt x="10180" y="26392"/>
                  </a:cubicBezTo>
                  <a:cubicBezTo>
                    <a:pt x="9811" y="26582"/>
                    <a:pt x="9454" y="26761"/>
                    <a:pt x="9049" y="26856"/>
                  </a:cubicBezTo>
                  <a:cubicBezTo>
                    <a:pt x="8692" y="26939"/>
                    <a:pt x="8323" y="26975"/>
                    <a:pt x="7966" y="26987"/>
                  </a:cubicBezTo>
                  <a:cubicBezTo>
                    <a:pt x="7930" y="26987"/>
                    <a:pt x="7882" y="26975"/>
                    <a:pt x="7859" y="26975"/>
                  </a:cubicBezTo>
                  <a:cubicBezTo>
                    <a:pt x="7621" y="26927"/>
                    <a:pt x="7394" y="26856"/>
                    <a:pt x="7168" y="26749"/>
                  </a:cubicBezTo>
                  <a:cubicBezTo>
                    <a:pt x="6692" y="26523"/>
                    <a:pt x="6311" y="26165"/>
                    <a:pt x="6001" y="25749"/>
                  </a:cubicBezTo>
                  <a:cubicBezTo>
                    <a:pt x="5835" y="25523"/>
                    <a:pt x="5680" y="25284"/>
                    <a:pt x="5561" y="25034"/>
                  </a:cubicBezTo>
                  <a:lnTo>
                    <a:pt x="5561" y="25034"/>
                  </a:lnTo>
                  <a:cubicBezTo>
                    <a:pt x="5656" y="25130"/>
                    <a:pt x="5739" y="25213"/>
                    <a:pt x="5847" y="25284"/>
                  </a:cubicBezTo>
                  <a:cubicBezTo>
                    <a:pt x="6394" y="25701"/>
                    <a:pt x="7085" y="25915"/>
                    <a:pt x="7752" y="25987"/>
                  </a:cubicBezTo>
                  <a:cubicBezTo>
                    <a:pt x="7905" y="26002"/>
                    <a:pt x="8060" y="26010"/>
                    <a:pt x="8215" y="26010"/>
                  </a:cubicBezTo>
                  <a:cubicBezTo>
                    <a:pt x="8791" y="26010"/>
                    <a:pt x="9364" y="25897"/>
                    <a:pt x="9871" y="25606"/>
                  </a:cubicBezTo>
                  <a:cubicBezTo>
                    <a:pt x="10430" y="25272"/>
                    <a:pt x="10895" y="24725"/>
                    <a:pt x="11038" y="24082"/>
                  </a:cubicBezTo>
                  <a:cubicBezTo>
                    <a:pt x="11097" y="23796"/>
                    <a:pt x="11097" y="23498"/>
                    <a:pt x="11038" y="23201"/>
                  </a:cubicBezTo>
                  <a:close/>
                  <a:moveTo>
                    <a:pt x="26444" y="23296"/>
                  </a:moveTo>
                  <a:cubicBezTo>
                    <a:pt x="26254" y="23546"/>
                    <a:pt x="26087" y="23844"/>
                    <a:pt x="25980" y="24141"/>
                  </a:cubicBezTo>
                  <a:cubicBezTo>
                    <a:pt x="25742" y="24749"/>
                    <a:pt x="25670" y="25427"/>
                    <a:pt x="25778" y="26058"/>
                  </a:cubicBezTo>
                  <a:cubicBezTo>
                    <a:pt x="25837" y="26404"/>
                    <a:pt x="25944" y="26761"/>
                    <a:pt x="26087" y="27070"/>
                  </a:cubicBezTo>
                  <a:cubicBezTo>
                    <a:pt x="25944" y="26939"/>
                    <a:pt x="25789" y="26808"/>
                    <a:pt x="25611" y="26677"/>
                  </a:cubicBezTo>
                  <a:cubicBezTo>
                    <a:pt x="25194" y="26225"/>
                    <a:pt x="24956" y="25606"/>
                    <a:pt x="24968" y="25011"/>
                  </a:cubicBezTo>
                  <a:cubicBezTo>
                    <a:pt x="25004" y="24308"/>
                    <a:pt x="25408" y="23570"/>
                    <a:pt x="26087" y="23332"/>
                  </a:cubicBezTo>
                  <a:lnTo>
                    <a:pt x="26444" y="23296"/>
                  </a:lnTo>
                  <a:close/>
                  <a:moveTo>
                    <a:pt x="26730" y="23320"/>
                  </a:moveTo>
                  <a:cubicBezTo>
                    <a:pt x="26861" y="23356"/>
                    <a:pt x="26980" y="23403"/>
                    <a:pt x="27087" y="23463"/>
                  </a:cubicBezTo>
                  <a:cubicBezTo>
                    <a:pt x="27373" y="23641"/>
                    <a:pt x="27564" y="23975"/>
                    <a:pt x="27528" y="24320"/>
                  </a:cubicBezTo>
                  <a:cubicBezTo>
                    <a:pt x="27492" y="24689"/>
                    <a:pt x="27254" y="24987"/>
                    <a:pt x="27075" y="25308"/>
                  </a:cubicBezTo>
                  <a:cubicBezTo>
                    <a:pt x="26897" y="25630"/>
                    <a:pt x="26778" y="25987"/>
                    <a:pt x="26718" y="26356"/>
                  </a:cubicBezTo>
                  <a:cubicBezTo>
                    <a:pt x="26671" y="26737"/>
                    <a:pt x="26671" y="27106"/>
                    <a:pt x="26718" y="27475"/>
                  </a:cubicBezTo>
                  <a:cubicBezTo>
                    <a:pt x="26730" y="27630"/>
                    <a:pt x="26754" y="27785"/>
                    <a:pt x="26802" y="27939"/>
                  </a:cubicBezTo>
                  <a:cubicBezTo>
                    <a:pt x="26730" y="27820"/>
                    <a:pt x="26635" y="27701"/>
                    <a:pt x="26551" y="27594"/>
                  </a:cubicBezTo>
                  <a:cubicBezTo>
                    <a:pt x="26397" y="27392"/>
                    <a:pt x="26278" y="27166"/>
                    <a:pt x="26182" y="26916"/>
                  </a:cubicBezTo>
                  <a:cubicBezTo>
                    <a:pt x="25920" y="26296"/>
                    <a:pt x="25861" y="25618"/>
                    <a:pt x="25980" y="24975"/>
                  </a:cubicBezTo>
                  <a:cubicBezTo>
                    <a:pt x="26040" y="24677"/>
                    <a:pt x="26135" y="24391"/>
                    <a:pt x="26254" y="24130"/>
                  </a:cubicBezTo>
                  <a:cubicBezTo>
                    <a:pt x="26373" y="23856"/>
                    <a:pt x="26551" y="23606"/>
                    <a:pt x="26718" y="23368"/>
                  </a:cubicBezTo>
                  <a:cubicBezTo>
                    <a:pt x="26730" y="23356"/>
                    <a:pt x="26730" y="23332"/>
                    <a:pt x="26730" y="23320"/>
                  </a:cubicBezTo>
                  <a:close/>
                  <a:moveTo>
                    <a:pt x="11279" y="25876"/>
                  </a:moveTo>
                  <a:cubicBezTo>
                    <a:pt x="11310" y="25876"/>
                    <a:pt x="11340" y="25877"/>
                    <a:pt x="11371" y="25880"/>
                  </a:cubicBezTo>
                  <a:cubicBezTo>
                    <a:pt x="11379" y="25911"/>
                    <a:pt x="11408" y="25938"/>
                    <a:pt x="11441" y="25938"/>
                  </a:cubicBezTo>
                  <a:cubicBezTo>
                    <a:pt x="11457" y="25938"/>
                    <a:pt x="11474" y="25931"/>
                    <a:pt x="11490" y="25915"/>
                  </a:cubicBezTo>
                  <a:cubicBezTo>
                    <a:pt x="11776" y="26034"/>
                    <a:pt x="11966" y="26273"/>
                    <a:pt x="12145" y="26535"/>
                  </a:cubicBezTo>
                  <a:cubicBezTo>
                    <a:pt x="12133" y="26535"/>
                    <a:pt x="12097" y="26535"/>
                    <a:pt x="12085" y="26558"/>
                  </a:cubicBezTo>
                  <a:cubicBezTo>
                    <a:pt x="12051" y="26511"/>
                    <a:pt x="12002" y="26483"/>
                    <a:pt x="11953" y="26483"/>
                  </a:cubicBezTo>
                  <a:cubicBezTo>
                    <a:pt x="11915" y="26483"/>
                    <a:pt x="11878" y="26499"/>
                    <a:pt x="11847" y="26535"/>
                  </a:cubicBezTo>
                  <a:lnTo>
                    <a:pt x="11621" y="26856"/>
                  </a:lnTo>
                  <a:cubicBezTo>
                    <a:pt x="11490" y="26999"/>
                    <a:pt x="11335" y="27130"/>
                    <a:pt x="11181" y="27249"/>
                  </a:cubicBezTo>
                  <a:cubicBezTo>
                    <a:pt x="10823" y="27523"/>
                    <a:pt x="10395" y="27701"/>
                    <a:pt x="9966" y="27820"/>
                  </a:cubicBezTo>
                  <a:cubicBezTo>
                    <a:pt x="9561" y="27939"/>
                    <a:pt x="9168" y="27999"/>
                    <a:pt x="8764" y="28047"/>
                  </a:cubicBezTo>
                  <a:cubicBezTo>
                    <a:pt x="8823" y="28011"/>
                    <a:pt x="8895" y="27999"/>
                    <a:pt x="8954" y="27963"/>
                  </a:cubicBezTo>
                  <a:cubicBezTo>
                    <a:pt x="9299" y="27809"/>
                    <a:pt x="9621" y="27582"/>
                    <a:pt x="9895" y="27332"/>
                  </a:cubicBezTo>
                  <a:cubicBezTo>
                    <a:pt x="10180" y="27058"/>
                    <a:pt x="10371" y="26749"/>
                    <a:pt x="10573" y="26404"/>
                  </a:cubicBezTo>
                  <a:cubicBezTo>
                    <a:pt x="10669" y="26237"/>
                    <a:pt x="10776" y="26082"/>
                    <a:pt x="10930" y="25975"/>
                  </a:cubicBezTo>
                  <a:cubicBezTo>
                    <a:pt x="11045" y="25899"/>
                    <a:pt x="11159" y="25876"/>
                    <a:pt x="11279" y="25876"/>
                  </a:cubicBezTo>
                  <a:close/>
                  <a:moveTo>
                    <a:pt x="10026" y="26773"/>
                  </a:moveTo>
                  <a:lnTo>
                    <a:pt x="10026" y="26773"/>
                  </a:lnTo>
                  <a:cubicBezTo>
                    <a:pt x="9954" y="26880"/>
                    <a:pt x="9883" y="26975"/>
                    <a:pt x="9811" y="27058"/>
                  </a:cubicBezTo>
                  <a:cubicBezTo>
                    <a:pt x="9335" y="27582"/>
                    <a:pt x="8680" y="27951"/>
                    <a:pt x="7990" y="28082"/>
                  </a:cubicBezTo>
                  <a:cubicBezTo>
                    <a:pt x="7728" y="28106"/>
                    <a:pt x="7442" y="28118"/>
                    <a:pt x="7168" y="28118"/>
                  </a:cubicBezTo>
                  <a:cubicBezTo>
                    <a:pt x="7037" y="28118"/>
                    <a:pt x="6906" y="28130"/>
                    <a:pt x="6775" y="28142"/>
                  </a:cubicBezTo>
                  <a:cubicBezTo>
                    <a:pt x="6716" y="28142"/>
                    <a:pt x="6656" y="28130"/>
                    <a:pt x="6585" y="28130"/>
                  </a:cubicBezTo>
                  <a:cubicBezTo>
                    <a:pt x="6287" y="28082"/>
                    <a:pt x="5989" y="28011"/>
                    <a:pt x="5692" y="27928"/>
                  </a:cubicBezTo>
                  <a:cubicBezTo>
                    <a:pt x="5549" y="27880"/>
                    <a:pt x="5418" y="27820"/>
                    <a:pt x="5263" y="27761"/>
                  </a:cubicBezTo>
                  <a:cubicBezTo>
                    <a:pt x="5144" y="27701"/>
                    <a:pt x="5013" y="27630"/>
                    <a:pt x="4954" y="27511"/>
                  </a:cubicBezTo>
                  <a:cubicBezTo>
                    <a:pt x="4894" y="27404"/>
                    <a:pt x="4894" y="27273"/>
                    <a:pt x="4989" y="27177"/>
                  </a:cubicBezTo>
                  <a:cubicBezTo>
                    <a:pt x="5073" y="27094"/>
                    <a:pt x="5239" y="27094"/>
                    <a:pt x="5370" y="27094"/>
                  </a:cubicBezTo>
                  <a:cubicBezTo>
                    <a:pt x="5704" y="27106"/>
                    <a:pt x="6025" y="27130"/>
                    <a:pt x="6358" y="27166"/>
                  </a:cubicBezTo>
                  <a:lnTo>
                    <a:pt x="6394" y="27166"/>
                  </a:lnTo>
                  <a:cubicBezTo>
                    <a:pt x="6882" y="27208"/>
                    <a:pt x="7365" y="27250"/>
                    <a:pt x="7850" y="27250"/>
                  </a:cubicBezTo>
                  <a:cubicBezTo>
                    <a:pt x="8050" y="27250"/>
                    <a:pt x="8252" y="27243"/>
                    <a:pt x="8454" y="27225"/>
                  </a:cubicBezTo>
                  <a:cubicBezTo>
                    <a:pt x="8775" y="27189"/>
                    <a:pt x="9121" y="27130"/>
                    <a:pt x="9430" y="27035"/>
                  </a:cubicBezTo>
                  <a:cubicBezTo>
                    <a:pt x="9645" y="26975"/>
                    <a:pt x="9835" y="26880"/>
                    <a:pt x="10026" y="26773"/>
                  </a:cubicBezTo>
                  <a:close/>
                  <a:moveTo>
                    <a:pt x="30791" y="27056"/>
                  </a:moveTo>
                  <a:cubicBezTo>
                    <a:pt x="31008" y="27056"/>
                    <a:pt x="31224" y="27089"/>
                    <a:pt x="31433" y="27142"/>
                  </a:cubicBezTo>
                  <a:cubicBezTo>
                    <a:pt x="31921" y="27261"/>
                    <a:pt x="32445" y="27535"/>
                    <a:pt x="32612" y="28035"/>
                  </a:cubicBezTo>
                  <a:cubicBezTo>
                    <a:pt x="32743" y="28475"/>
                    <a:pt x="32457" y="28940"/>
                    <a:pt x="32112" y="29202"/>
                  </a:cubicBezTo>
                  <a:cubicBezTo>
                    <a:pt x="31659" y="29559"/>
                    <a:pt x="31064" y="29666"/>
                    <a:pt x="30528" y="29833"/>
                  </a:cubicBezTo>
                  <a:cubicBezTo>
                    <a:pt x="30266" y="29904"/>
                    <a:pt x="30016" y="29987"/>
                    <a:pt x="29790" y="30106"/>
                  </a:cubicBezTo>
                  <a:cubicBezTo>
                    <a:pt x="29766" y="30130"/>
                    <a:pt x="29719" y="30154"/>
                    <a:pt x="29695" y="30166"/>
                  </a:cubicBezTo>
                  <a:cubicBezTo>
                    <a:pt x="29838" y="29809"/>
                    <a:pt x="30028" y="29475"/>
                    <a:pt x="30266" y="29178"/>
                  </a:cubicBezTo>
                  <a:cubicBezTo>
                    <a:pt x="30433" y="28963"/>
                    <a:pt x="30635" y="28785"/>
                    <a:pt x="30897" y="28666"/>
                  </a:cubicBezTo>
                  <a:cubicBezTo>
                    <a:pt x="31016" y="28606"/>
                    <a:pt x="31147" y="28559"/>
                    <a:pt x="31266" y="28535"/>
                  </a:cubicBezTo>
                  <a:lnTo>
                    <a:pt x="31445" y="28487"/>
                  </a:lnTo>
                  <a:cubicBezTo>
                    <a:pt x="31516" y="28475"/>
                    <a:pt x="31576" y="28463"/>
                    <a:pt x="31635" y="28428"/>
                  </a:cubicBezTo>
                  <a:cubicBezTo>
                    <a:pt x="31695" y="28416"/>
                    <a:pt x="31683" y="28320"/>
                    <a:pt x="31635" y="28297"/>
                  </a:cubicBezTo>
                  <a:cubicBezTo>
                    <a:pt x="31564" y="28249"/>
                    <a:pt x="31504" y="28237"/>
                    <a:pt x="31421" y="28225"/>
                  </a:cubicBezTo>
                  <a:cubicBezTo>
                    <a:pt x="31338" y="28225"/>
                    <a:pt x="31266" y="28225"/>
                    <a:pt x="31195" y="28237"/>
                  </a:cubicBezTo>
                  <a:cubicBezTo>
                    <a:pt x="31040" y="28261"/>
                    <a:pt x="30909" y="28309"/>
                    <a:pt x="30778" y="28380"/>
                  </a:cubicBezTo>
                  <a:cubicBezTo>
                    <a:pt x="30504" y="28523"/>
                    <a:pt x="30290" y="28713"/>
                    <a:pt x="30088" y="28952"/>
                  </a:cubicBezTo>
                  <a:cubicBezTo>
                    <a:pt x="29969" y="29094"/>
                    <a:pt x="29873" y="29261"/>
                    <a:pt x="29778" y="29440"/>
                  </a:cubicBezTo>
                  <a:cubicBezTo>
                    <a:pt x="29873" y="28892"/>
                    <a:pt x="29897" y="28344"/>
                    <a:pt x="29850" y="27785"/>
                  </a:cubicBezTo>
                  <a:cubicBezTo>
                    <a:pt x="29838" y="27689"/>
                    <a:pt x="29838" y="27594"/>
                    <a:pt x="29826" y="27487"/>
                  </a:cubicBezTo>
                  <a:cubicBezTo>
                    <a:pt x="29838" y="27487"/>
                    <a:pt x="29838" y="27475"/>
                    <a:pt x="29850" y="27475"/>
                  </a:cubicBezTo>
                  <a:cubicBezTo>
                    <a:pt x="30028" y="27273"/>
                    <a:pt x="30290" y="27118"/>
                    <a:pt x="30552" y="27070"/>
                  </a:cubicBezTo>
                  <a:cubicBezTo>
                    <a:pt x="30632" y="27061"/>
                    <a:pt x="30711" y="27056"/>
                    <a:pt x="30791" y="27056"/>
                  </a:cubicBezTo>
                  <a:close/>
                  <a:moveTo>
                    <a:pt x="12228" y="26808"/>
                  </a:moveTo>
                  <a:cubicBezTo>
                    <a:pt x="12407" y="26808"/>
                    <a:pt x="12562" y="26939"/>
                    <a:pt x="12693" y="27047"/>
                  </a:cubicBezTo>
                  <a:cubicBezTo>
                    <a:pt x="12871" y="27166"/>
                    <a:pt x="13050" y="27297"/>
                    <a:pt x="13157" y="27487"/>
                  </a:cubicBezTo>
                  <a:cubicBezTo>
                    <a:pt x="13240" y="27666"/>
                    <a:pt x="13240" y="27868"/>
                    <a:pt x="13205" y="28047"/>
                  </a:cubicBezTo>
                  <a:cubicBezTo>
                    <a:pt x="13181" y="28082"/>
                    <a:pt x="13169" y="28118"/>
                    <a:pt x="13169" y="28166"/>
                  </a:cubicBezTo>
                  <a:cubicBezTo>
                    <a:pt x="12943" y="28416"/>
                    <a:pt x="12752" y="28678"/>
                    <a:pt x="12609" y="28963"/>
                  </a:cubicBezTo>
                  <a:cubicBezTo>
                    <a:pt x="12574" y="29011"/>
                    <a:pt x="12550" y="29071"/>
                    <a:pt x="12526" y="29118"/>
                  </a:cubicBezTo>
                  <a:cubicBezTo>
                    <a:pt x="12288" y="29428"/>
                    <a:pt x="12109" y="29773"/>
                    <a:pt x="12026" y="30166"/>
                  </a:cubicBezTo>
                  <a:cubicBezTo>
                    <a:pt x="11966" y="30428"/>
                    <a:pt x="11966" y="30690"/>
                    <a:pt x="11978" y="30940"/>
                  </a:cubicBezTo>
                  <a:cubicBezTo>
                    <a:pt x="11728" y="30547"/>
                    <a:pt x="11514" y="30130"/>
                    <a:pt x="11419" y="29654"/>
                  </a:cubicBezTo>
                  <a:cubicBezTo>
                    <a:pt x="11252" y="28821"/>
                    <a:pt x="11371" y="27951"/>
                    <a:pt x="11776" y="27213"/>
                  </a:cubicBezTo>
                  <a:cubicBezTo>
                    <a:pt x="11800" y="27154"/>
                    <a:pt x="11847" y="27094"/>
                    <a:pt x="11871" y="27035"/>
                  </a:cubicBezTo>
                  <a:cubicBezTo>
                    <a:pt x="11978" y="26927"/>
                    <a:pt x="12085" y="26808"/>
                    <a:pt x="12228" y="26808"/>
                  </a:cubicBezTo>
                  <a:close/>
                  <a:moveTo>
                    <a:pt x="11204" y="27582"/>
                  </a:moveTo>
                  <a:cubicBezTo>
                    <a:pt x="11038" y="27820"/>
                    <a:pt x="10895" y="28070"/>
                    <a:pt x="10776" y="28344"/>
                  </a:cubicBezTo>
                  <a:cubicBezTo>
                    <a:pt x="10680" y="28535"/>
                    <a:pt x="10597" y="28725"/>
                    <a:pt x="10538" y="28916"/>
                  </a:cubicBezTo>
                  <a:cubicBezTo>
                    <a:pt x="9835" y="29892"/>
                    <a:pt x="8859" y="30583"/>
                    <a:pt x="7752" y="31023"/>
                  </a:cubicBezTo>
                  <a:cubicBezTo>
                    <a:pt x="7585" y="31023"/>
                    <a:pt x="7418" y="31047"/>
                    <a:pt x="7263" y="31083"/>
                  </a:cubicBezTo>
                  <a:cubicBezTo>
                    <a:pt x="7013" y="31142"/>
                    <a:pt x="6775" y="31226"/>
                    <a:pt x="6549" y="31333"/>
                  </a:cubicBezTo>
                  <a:cubicBezTo>
                    <a:pt x="6501" y="31345"/>
                    <a:pt x="6478" y="31380"/>
                    <a:pt x="6430" y="31392"/>
                  </a:cubicBezTo>
                  <a:cubicBezTo>
                    <a:pt x="6382" y="31404"/>
                    <a:pt x="6335" y="31404"/>
                    <a:pt x="6299" y="31416"/>
                  </a:cubicBezTo>
                  <a:cubicBezTo>
                    <a:pt x="5847" y="31499"/>
                    <a:pt x="5382" y="31523"/>
                    <a:pt x="4942" y="31535"/>
                  </a:cubicBezTo>
                  <a:cubicBezTo>
                    <a:pt x="4513" y="31535"/>
                    <a:pt x="4061" y="31535"/>
                    <a:pt x="3632" y="31464"/>
                  </a:cubicBezTo>
                  <a:cubicBezTo>
                    <a:pt x="3465" y="31440"/>
                    <a:pt x="3299" y="31392"/>
                    <a:pt x="3180" y="31273"/>
                  </a:cubicBezTo>
                  <a:cubicBezTo>
                    <a:pt x="3037" y="31118"/>
                    <a:pt x="3037" y="30880"/>
                    <a:pt x="3084" y="30690"/>
                  </a:cubicBezTo>
                  <a:cubicBezTo>
                    <a:pt x="3156" y="30345"/>
                    <a:pt x="3334" y="30035"/>
                    <a:pt x="3561" y="29773"/>
                  </a:cubicBezTo>
                  <a:cubicBezTo>
                    <a:pt x="4668" y="28440"/>
                    <a:pt x="6537" y="28475"/>
                    <a:pt x="8109" y="28380"/>
                  </a:cubicBezTo>
                  <a:cubicBezTo>
                    <a:pt x="8990" y="28344"/>
                    <a:pt x="9883" y="28237"/>
                    <a:pt x="10704" y="27868"/>
                  </a:cubicBezTo>
                  <a:cubicBezTo>
                    <a:pt x="10883" y="27785"/>
                    <a:pt x="11038" y="27689"/>
                    <a:pt x="11204" y="27582"/>
                  </a:cubicBezTo>
                  <a:close/>
                  <a:moveTo>
                    <a:pt x="16753" y="27582"/>
                  </a:moveTo>
                  <a:cubicBezTo>
                    <a:pt x="16788" y="27594"/>
                    <a:pt x="16836" y="27594"/>
                    <a:pt x="16860" y="27606"/>
                  </a:cubicBezTo>
                  <a:cubicBezTo>
                    <a:pt x="17015" y="27654"/>
                    <a:pt x="17157" y="27725"/>
                    <a:pt x="17288" y="27809"/>
                  </a:cubicBezTo>
                  <a:cubicBezTo>
                    <a:pt x="17550" y="27951"/>
                    <a:pt x="17788" y="28178"/>
                    <a:pt x="17967" y="28416"/>
                  </a:cubicBezTo>
                  <a:cubicBezTo>
                    <a:pt x="18289" y="28856"/>
                    <a:pt x="18420" y="29428"/>
                    <a:pt x="18324" y="29975"/>
                  </a:cubicBezTo>
                  <a:cubicBezTo>
                    <a:pt x="18217" y="30523"/>
                    <a:pt x="17872" y="31035"/>
                    <a:pt x="17407" y="31357"/>
                  </a:cubicBezTo>
                  <a:cubicBezTo>
                    <a:pt x="17075" y="31595"/>
                    <a:pt x="16688" y="31706"/>
                    <a:pt x="16290" y="31706"/>
                  </a:cubicBezTo>
                  <a:cubicBezTo>
                    <a:pt x="16132" y="31706"/>
                    <a:pt x="15971" y="31688"/>
                    <a:pt x="15812" y="31654"/>
                  </a:cubicBezTo>
                  <a:cubicBezTo>
                    <a:pt x="15312" y="31571"/>
                    <a:pt x="14871" y="31285"/>
                    <a:pt x="14538" y="30916"/>
                  </a:cubicBezTo>
                  <a:cubicBezTo>
                    <a:pt x="14538" y="30749"/>
                    <a:pt x="14538" y="30606"/>
                    <a:pt x="14550" y="30440"/>
                  </a:cubicBezTo>
                  <a:cubicBezTo>
                    <a:pt x="14586" y="30142"/>
                    <a:pt x="14645" y="29844"/>
                    <a:pt x="14764" y="29547"/>
                  </a:cubicBezTo>
                  <a:cubicBezTo>
                    <a:pt x="14788" y="29452"/>
                    <a:pt x="14836" y="29368"/>
                    <a:pt x="14871" y="29273"/>
                  </a:cubicBezTo>
                  <a:cubicBezTo>
                    <a:pt x="14895" y="29630"/>
                    <a:pt x="15121" y="29975"/>
                    <a:pt x="15431" y="30166"/>
                  </a:cubicBezTo>
                  <a:cubicBezTo>
                    <a:pt x="15607" y="30274"/>
                    <a:pt x="15808" y="30323"/>
                    <a:pt x="16009" y="30323"/>
                  </a:cubicBezTo>
                  <a:cubicBezTo>
                    <a:pt x="16298" y="30323"/>
                    <a:pt x="16588" y="30222"/>
                    <a:pt x="16812" y="30047"/>
                  </a:cubicBezTo>
                  <a:cubicBezTo>
                    <a:pt x="17217" y="29749"/>
                    <a:pt x="17407" y="29237"/>
                    <a:pt x="17372" y="28737"/>
                  </a:cubicBezTo>
                  <a:cubicBezTo>
                    <a:pt x="17324" y="28297"/>
                    <a:pt x="17086" y="27880"/>
                    <a:pt x="16753" y="27582"/>
                  </a:cubicBezTo>
                  <a:close/>
                  <a:moveTo>
                    <a:pt x="36481" y="28185"/>
                  </a:moveTo>
                  <a:cubicBezTo>
                    <a:pt x="36991" y="28185"/>
                    <a:pt x="37495" y="28423"/>
                    <a:pt x="37827" y="28797"/>
                  </a:cubicBezTo>
                  <a:cubicBezTo>
                    <a:pt x="38243" y="29273"/>
                    <a:pt x="38351" y="29904"/>
                    <a:pt x="38184" y="30499"/>
                  </a:cubicBezTo>
                  <a:cubicBezTo>
                    <a:pt x="38029" y="31095"/>
                    <a:pt x="37589" y="31595"/>
                    <a:pt x="37029" y="31821"/>
                  </a:cubicBezTo>
                  <a:cubicBezTo>
                    <a:pt x="36752" y="31932"/>
                    <a:pt x="36459" y="31989"/>
                    <a:pt x="36166" y="31989"/>
                  </a:cubicBezTo>
                  <a:cubicBezTo>
                    <a:pt x="35831" y="31989"/>
                    <a:pt x="35495" y="31914"/>
                    <a:pt x="35184" y="31761"/>
                  </a:cubicBezTo>
                  <a:cubicBezTo>
                    <a:pt x="35172" y="31761"/>
                    <a:pt x="35148" y="31761"/>
                    <a:pt x="35148" y="31749"/>
                  </a:cubicBezTo>
                  <a:cubicBezTo>
                    <a:pt x="35136" y="31404"/>
                    <a:pt x="35017" y="31059"/>
                    <a:pt x="34850" y="30761"/>
                  </a:cubicBezTo>
                  <a:cubicBezTo>
                    <a:pt x="34731" y="30559"/>
                    <a:pt x="34588" y="30380"/>
                    <a:pt x="34422" y="30214"/>
                  </a:cubicBezTo>
                  <a:lnTo>
                    <a:pt x="34422" y="30214"/>
                  </a:lnTo>
                  <a:cubicBezTo>
                    <a:pt x="34755" y="30309"/>
                    <a:pt x="35076" y="30345"/>
                    <a:pt x="35422" y="30345"/>
                  </a:cubicBezTo>
                  <a:cubicBezTo>
                    <a:pt x="35826" y="30345"/>
                    <a:pt x="36255" y="30321"/>
                    <a:pt x="36600" y="30071"/>
                  </a:cubicBezTo>
                  <a:cubicBezTo>
                    <a:pt x="36862" y="29868"/>
                    <a:pt x="37041" y="29523"/>
                    <a:pt x="36969" y="29202"/>
                  </a:cubicBezTo>
                  <a:cubicBezTo>
                    <a:pt x="36907" y="28943"/>
                    <a:pt x="36693" y="28721"/>
                    <a:pt x="36435" y="28721"/>
                  </a:cubicBezTo>
                  <a:cubicBezTo>
                    <a:pt x="36396" y="28721"/>
                    <a:pt x="36356" y="28726"/>
                    <a:pt x="36315" y="28737"/>
                  </a:cubicBezTo>
                  <a:cubicBezTo>
                    <a:pt x="36243" y="28761"/>
                    <a:pt x="36267" y="28856"/>
                    <a:pt x="36327" y="28880"/>
                  </a:cubicBezTo>
                  <a:cubicBezTo>
                    <a:pt x="36577" y="28952"/>
                    <a:pt x="36743" y="29225"/>
                    <a:pt x="36684" y="29475"/>
                  </a:cubicBezTo>
                  <a:cubicBezTo>
                    <a:pt x="36660" y="29583"/>
                    <a:pt x="36577" y="29690"/>
                    <a:pt x="36493" y="29773"/>
                  </a:cubicBezTo>
                  <a:cubicBezTo>
                    <a:pt x="36374" y="29583"/>
                    <a:pt x="36219" y="29428"/>
                    <a:pt x="36076" y="29261"/>
                  </a:cubicBezTo>
                  <a:cubicBezTo>
                    <a:pt x="35946" y="29118"/>
                    <a:pt x="35779" y="28952"/>
                    <a:pt x="35707" y="28761"/>
                  </a:cubicBezTo>
                  <a:cubicBezTo>
                    <a:pt x="35588" y="28416"/>
                    <a:pt x="36005" y="28249"/>
                    <a:pt x="36255" y="28201"/>
                  </a:cubicBezTo>
                  <a:cubicBezTo>
                    <a:pt x="36330" y="28191"/>
                    <a:pt x="36406" y="28185"/>
                    <a:pt x="36481" y="28185"/>
                  </a:cubicBezTo>
                  <a:close/>
                  <a:moveTo>
                    <a:pt x="31106" y="29978"/>
                  </a:moveTo>
                  <a:cubicBezTo>
                    <a:pt x="31138" y="29978"/>
                    <a:pt x="31171" y="29981"/>
                    <a:pt x="31207" y="29987"/>
                  </a:cubicBezTo>
                  <a:cubicBezTo>
                    <a:pt x="31243" y="29987"/>
                    <a:pt x="31278" y="29987"/>
                    <a:pt x="31314" y="30011"/>
                  </a:cubicBezTo>
                  <a:cubicBezTo>
                    <a:pt x="31540" y="30047"/>
                    <a:pt x="31755" y="30035"/>
                    <a:pt x="31981" y="30071"/>
                  </a:cubicBezTo>
                  <a:cubicBezTo>
                    <a:pt x="32231" y="30095"/>
                    <a:pt x="32493" y="30154"/>
                    <a:pt x="32731" y="30273"/>
                  </a:cubicBezTo>
                  <a:cubicBezTo>
                    <a:pt x="33100" y="30452"/>
                    <a:pt x="33409" y="30809"/>
                    <a:pt x="33445" y="31238"/>
                  </a:cubicBezTo>
                  <a:cubicBezTo>
                    <a:pt x="33469" y="31690"/>
                    <a:pt x="33148" y="32047"/>
                    <a:pt x="32826" y="32309"/>
                  </a:cubicBezTo>
                  <a:cubicBezTo>
                    <a:pt x="32707" y="32416"/>
                    <a:pt x="32588" y="32500"/>
                    <a:pt x="32493" y="32607"/>
                  </a:cubicBezTo>
                  <a:cubicBezTo>
                    <a:pt x="32469" y="32535"/>
                    <a:pt x="32457" y="32464"/>
                    <a:pt x="32433" y="32404"/>
                  </a:cubicBezTo>
                  <a:cubicBezTo>
                    <a:pt x="32162" y="31791"/>
                    <a:pt x="31397" y="31628"/>
                    <a:pt x="30757" y="31628"/>
                  </a:cubicBezTo>
                  <a:cubicBezTo>
                    <a:pt x="30640" y="31628"/>
                    <a:pt x="30526" y="31633"/>
                    <a:pt x="30421" y="31642"/>
                  </a:cubicBezTo>
                  <a:cubicBezTo>
                    <a:pt x="30028" y="31678"/>
                    <a:pt x="29659" y="31761"/>
                    <a:pt x="29302" y="31904"/>
                  </a:cubicBezTo>
                  <a:cubicBezTo>
                    <a:pt x="28992" y="32035"/>
                    <a:pt x="28718" y="32190"/>
                    <a:pt x="28468" y="32392"/>
                  </a:cubicBezTo>
                  <a:cubicBezTo>
                    <a:pt x="28861" y="31880"/>
                    <a:pt x="29183" y="31309"/>
                    <a:pt x="29421" y="30702"/>
                  </a:cubicBezTo>
                  <a:cubicBezTo>
                    <a:pt x="29421" y="30702"/>
                    <a:pt x="29433" y="30702"/>
                    <a:pt x="29433" y="30690"/>
                  </a:cubicBezTo>
                  <a:cubicBezTo>
                    <a:pt x="29457" y="30690"/>
                    <a:pt x="29457" y="30678"/>
                    <a:pt x="29469" y="30678"/>
                  </a:cubicBezTo>
                  <a:cubicBezTo>
                    <a:pt x="29552" y="30606"/>
                    <a:pt x="29647" y="30511"/>
                    <a:pt x="29754" y="30452"/>
                  </a:cubicBezTo>
                  <a:cubicBezTo>
                    <a:pt x="29885" y="30368"/>
                    <a:pt x="30028" y="30285"/>
                    <a:pt x="30183" y="30225"/>
                  </a:cubicBezTo>
                  <a:cubicBezTo>
                    <a:pt x="30254" y="30202"/>
                    <a:pt x="30350" y="30166"/>
                    <a:pt x="30433" y="30142"/>
                  </a:cubicBezTo>
                  <a:cubicBezTo>
                    <a:pt x="30445" y="30163"/>
                    <a:pt x="30463" y="30170"/>
                    <a:pt x="30483" y="30170"/>
                  </a:cubicBezTo>
                  <a:cubicBezTo>
                    <a:pt x="30522" y="30170"/>
                    <a:pt x="30568" y="30142"/>
                    <a:pt x="30600" y="30118"/>
                  </a:cubicBezTo>
                  <a:cubicBezTo>
                    <a:pt x="30719" y="30047"/>
                    <a:pt x="30850" y="30011"/>
                    <a:pt x="31004" y="29987"/>
                  </a:cubicBezTo>
                  <a:cubicBezTo>
                    <a:pt x="31040" y="29981"/>
                    <a:pt x="31073" y="29978"/>
                    <a:pt x="31106" y="29978"/>
                  </a:cubicBezTo>
                  <a:close/>
                  <a:moveTo>
                    <a:pt x="38493" y="30142"/>
                  </a:moveTo>
                  <a:cubicBezTo>
                    <a:pt x="38513" y="30191"/>
                    <a:pt x="38556" y="30232"/>
                    <a:pt x="38611" y="30232"/>
                  </a:cubicBezTo>
                  <a:cubicBezTo>
                    <a:pt x="38623" y="30232"/>
                    <a:pt x="38635" y="30230"/>
                    <a:pt x="38648" y="30225"/>
                  </a:cubicBezTo>
                  <a:cubicBezTo>
                    <a:pt x="38759" y="30203"/>
                    <a:pt x="38871" y="30192"/>
                    <a:pt x="38981" y="30192"/>
                  </a:cubicBezTo>
                  <a:cubicBezTo>
                    <a:pt x="39571" y="30192"/>
                    <a:pt x="40133" y="30504"/>
                    <a:pt x="40434" y="31035"/>
                  </a:cubicBezTo>
                  <a:cubicBezTo>
                    <a:pt x="40779" y="31619"/>
                    <a:pt x="40768" y="32345"/>
                    <a:pt x="40434" y="32928"/>
                  </a:cubicBezTo>
                  <a:cubicBezTo>
                    <a:pt x="40113" y="33524"/>
                    <a:pt x="39494" y="33905"/>
                    <a:pt x="38839" y="34024"/>
                  </a:cubicBezTo>
                  <a:cubicBezTo>
                    <a:pt x="38650" y="34058"/>
                    <a:pt x="38460" y="34075"/>
                    <a:pt x="38271" y="34075"/>
                  </a:cubicBezTo>
                  <a:cubicBezTo>
                    <a:pt x="37745" y="34075"/>
                    <a:pt x="37222" y="33948"/>
                    <a:pt x="36731" y="33738"/>
                  </a:cubicBezTo>
                  <a:cubicBezTo>
                    <a:pt x="36386" y="33607"/>
                    <a:pt x="36053" y="33428"/>
                    <a:pt x="35743" y="33250"/>
                  </a:cubicBezTo>
                  <a:cubicBezTo>
                    <a:pt x="35576" y="33166"/>
                    <a:pt x="35434" y="33071"/>
                    <a:pt x="35267" y="32964"/>
                  </a:cubicBezTo>
                  <a:cubicBezTo>
                    <a:pt x="35195" y="32928"/>
                    <a:pt x="35100" y="32869"/>
                    <a:pt x="35029" y="32821"/>
                  </a:cubicBezTo>
                  <a:cubicBezTo>
                    <a:pt x="35076" y="32750"/>
                    <a:pt x="35017" y="32690"/>
                    <a:pt x="34957" y="32654"/>
                  </a:cubicBezTo>
                  <a:cubicBezTo>
                    <a:pt x="35017" y="32535"/>
                    <a:pt x="35064" y="32416"/>
                    <a:pt x="35088" y="32297"/>
                  </a:cubicBezTo>
                  <a:cubicBezTo>
                    <a:pt x="35124" y="32214"/>
                    <a:pt x="35124" y="32119"/>
                    <a:pt x="35136" y="32035"/>
                  </a:cubicBezTo>
                  <a:cubicBezTo>
                    <a:pt x="35464" y="32178"/>
                    <a:pt x="35822" y="32248"/>
                    <a:pt x="36176" y="32248"/>
                  </a:cubicBezTo>
                  <a:cubicBezTo>
                    <a:pt x="36414" y="32248"/>
                    <a:pt x="36650" y="32216"/>
                    <a:pt x="36874" y="32154"/>
                  </a:cubicBezTo>
                  <a:cubicBezTo>
                    <a:pt x="36910" y="32154"/>
                    <a:pt x="36934" y="32166"/>
                    <a:pt x="36969" y="32166"/>
                  </a:cubicBezTo>
                  <a:cubicBezTo>
                    <a:pt x="37089" y="32178"/>
                    <a:pt x="37208" y="32190"/>
                    <a:pt x="37303" y="32190"/>
                  </a:cubicBezTo>
                  <a:cubicBezTo>
                    <a:pt x="37369" y="32197"/>
                    <a:pt x="37435" y="32200"/>
                    <a:pt x="37502" y="32200"/>
                  </a:cubicBezTo>
                  <a:cubicBezTo>
                    <a:pt x="37662" y="32200"/>
                    <a:pt x="37822" y="32183"/>
                    <a:pt x="37981" y="32166"/>
                  </a:cubicBezTo>
                  <a:cubicBezTo>
                    <a:pt x="38184" y="32130"/>
                    <a:pt x="38374" y="32059"/>
                    <a:pt x="38577" y="31976"/>
                  </a:cubicBezTo>
                  <a:cubicBezTo>
                    <a:pt x="38732" y="31880"/>
                    <a:pt x="38946" y="31749"/>
                    <a:pt x="38994" y="31559"/>
                  </a:cubicBezTo>
                  <a:cubicBezTo>
                    <a:pt x="39003" y="31510"/>
                    <a:pt x="38965" y="31469"/>
                    <a:pt x="38918" y="31469"/>
                  </a:cubicBezTo>
                  <a:cubicBezTo>
                    <a:pt x="38908" y="31469"/>
                    <a:pt x="38897" y="31471"/>
                    <a:pt x="38886" y="31476"/>
                  </a:cubicBezTo>
                  <a:cubicBezTo>
                    <a:pt x="38791" y="31511"/>
                    <a:pt x="38720" y="31583"/>
                    <a:pt x="38648" y="31630"/>
                  </a:cubicBezTo>
                  <a:cubicBezTo>
                    <a:pt x="38577" y="31690"/>
                    <a:pt x="38482" y="31738"/>
                    <a:pt x="38410" y="31773"/>
                  </a:cubicBezTo>
                  <a:cubicBezTo>
                    <a:pt x="38243" y="31869"/>
                    <a:pt x="38053" y="31916"/>
                    <a:pt x="37874" y="31940"/>
                  </a:cubicBezTo>
                  <a:cubicBezTo>
                    <a:pt x="37696" y="31976"/>
                    <a:pt x="37505" y="31988"/>
                    <a:pt x="37327" y="31988"/>
                  </a:cubicBezTo>
                  <a:cubicBezTo>
                    <a:pt x="37350" y="31976"/>
                    <a:pt x="37398" y="31940"/>
                    <a:pt x="37422" y="31928"/>
                  </a:cubicBezTo>
                  <a:cubicBezTo>
                    <a:pt x="38041" y="31571"/>
                    <a:pt x="38434" y="30904"/>
                    <a:pt x="38493" y="30202"/>
                  </a:cubicBezTo>
                  <a:lnTo>
                    <a:pt x="38493" y="30142"/>
                  </a:lnTo>
                  <a:close/>
                  <a:moveTo>
                    <a:pt x="11038" y="29178"/>
                  </a:moveTo>
                  <a:lnTo>
                    <a:pt x="11038" y="29178"/>
                  </a:lnTo>
                  <a:cubicBezTo>
                    <a:pt x="11061" y="29368"/>
                    <a:pt x="11073" y="29559"/>
                    <a:pt x="11121" y="29737"/>
                  </a:cubicBezTo>
                  <a:cubicBezTo>
                    <a:pt x="11252" y="30321"/>
                    <a:pt x="11538" y="30845"/>
                    <a:pt x="11871" y="31333"/>
                  </a:cubicBezTo>
                  <a:cubicBezTo>
                    <a:pt x="12228" y="31833"/>
                    <a:pt x="12633" y="32309"/>
                    <a:pt x="12871" y="32892"/>
                  </a:cubicBezTo>
                  <a:cubicBezTo>
                    <a:pt x="13038" y="33285"/>
                    <a:pt x="13121" y="33714"/>
                    <a:pt x="13038" y="34131"/>
                  </a:cubicBezTo>
                  <a:cubicBezTo>
                    <a:pt x="12859" y="33726"/>
                    <a:pt x="12585" y="33357"/>
                    <a:pt x="12324" y="33000"/>
                  </a:cubicBezTo>
                  <a:cubicBezTo>
                    <a:pt x="11812" y="32309"/>
                    <a:pt x="11300" y="31619"/>
                    <a:pt x="11085" y="30761"/>
                  </a:cubicBezTo>
                  <a:cubicBezTo>
                    <a:pt x="10966" y="30249"/>
                    <a:pt x="10954" y="29690"/>
                    <a:pt x="11038" y="29178"/>
                  </a:cubicBezTo>
                  <a:close/>
                  <a:moveTo>
                    <a:pt x="10847" y="28880"/>
                  </a:moveTo>
                  <a:lnTo>
                    <a:pt x="10847" y="28880"/>
                  </a:lnTo>
                  <a:cubicBezTo>
                    <a:pt x="10788" y="29142"/>
                    <a:pt x="10752" y="29392"/>
                    <a:pt x="10740" y="29666"/>
                  </a:cubicBezTo>
                  <a:cubicBezTo>
                    <a:pt x="10728" y="30547"/>
                    <a:pt x="11014" y="31345"/>
                    <a:pt x="11478" y="32059"/>
                  </a:cubicBezTo>
                  <a:cubicBezTo>
                    <a:pt x="11728" y="32428"/>
                    <a:pt x="12014" y="32785"/>
                    <a:pt x="12276" y="33143"/>
                  </a:cubicBezTo>
                  <a:cubicBezTo>
                    <a:pt x="12514" y="33476"/>
                    <a:pt x="12740" y="33797"/>
                    <a:pt x="12943" y="34143"/>
                  </a:cubicBezTo>
                  <a:cubicBezTo>
                    <a:pt x="12502" y="33774"/>
                    <a:pt x="12038" y="33404"/>
                    <a:pt x="11645" y="32964"/>
                  </a:cubicBezTo>
                  <a:cubicBezTo>
                    <a:pt x="11252" y="32523"/>
                    <a:pt x="10895" y="32000"/>
                    <a:pt x="10692" y="31416"/>
                  </a:cubicBezTo>
                  <a:cubicBezTo>
                    <a:pt x="10514" y="30904"/>
                    <a:pt x="10502" y="30333"/>
                    <a:pt x="10597" y="29797"/>
                  </a:cubicBezTo>
                  <a:cubicBezTo>
                    <a:pt x="10633" y="29487"/>
                    <a:pt x="10740" y="29178"/>
                    <a:pt x="10847" y="28880"/>
                  </a:cubicBezTo>
                  <a:close/>
                  <a:moveTo>
                    <a:pt x="28647" y="24927"/>
                  </a:moveTo>
                  <a:cubicBezTo>
                    <a:pt x="28707" y="25820"/>
                    <a:pt x="28754" y="26737"/>
                    <a:pt x="28754" y="27642"/>
                  </a:cubicBezTo>
                  <a:cubicBezTo>
                    <a:pt x="28742" y="29202"/>
                    <a:pt x="28480" y="30785"/>
                    <a:pt x="27730" y="32154"/>
                  </a:cubicBezTo>
                  <a:cubicBezTo>
                    <a:pt x="27337" y="32833"/>
                    <a:pt x="26837" y="33428"/>
                    <a:pt x="26218" y="33916"/>
                  </a:cubicBezTo>
                  <a:cubicBezTo>
                    <a:pt x="26123" y="34000"/>
                    <a:pt x="26016" y="34083"/>
                    <a:pt x="25909" y="34155"/>
                  </a:cubicBezTo>
                  <a:cubicBezTo>
                    <a:pt x="25980" y="34095"/>
                    <a:pt x="26063" y="34024"/>
                    <a:pt x="26135" y="33964"/>
                  </a:cubicBezTo>
                  <a:cubicBezTo>
                    <a:pt x="27028" y="33119"/>
                    <a:pt x="27575" y="31928"/>
                    <a:pt x="27623" y="30678"/>
                  </a:cubicBezTo>
                  <a:cubicBezTo>
                    <a:pt x="27635" y="30130"/>
                    <a:pt x="27564" y="29594"/>
                    <a:pt x="27385" y="29082"/>
                  </a:cubicBezTo>
                  <a:cubicBezTo>
                    <a:pt x="27397" y="29059"/>
                    <a:pt x="27409" y="29035"/>
                    <a:pt x="27397" y="28999"/>
                  </a:cubicBezTo>
                  <a:cubicBezTo>
                    <a:pt x="27373" y="28654"/>
                    <a:pt x="27385" y="28309"/>
                    <a:pt x="27409" y="27963"/>
                  </a:cubicBezTo>
                  <a:cubicBezTo>
                    <a:pt x="27528" y="26868"/>
                    <a:pt x="27968" y="25808"/>
                    <a:pt x="28647" y="24927"/>
                  </a:cubicBezTo>
                  <a:close/>
                  <a:moveTo>
                    <a:pt x="32159" y="29452"/>
                  </a:moveTo>
                  <a:cubicBezTo>
                    <a:pt x="32409" y="29511"/>
                    <a:pt x="32659" y="29559"/>
                    <a:pt x="32898" y="29630"/>
                  </a:cubicBezTo>
                  <a:cubicBezTo>
                    <a:pt x="33171" y="29714"/>
                    <a:pt x="33421" y="29809"/>
                    <a:pt x="33671" y="29952"/>
                  </a:cubicBezTo>
                  <a:cubicBezTo>
                    <a:pt x="34112" y="30214"/>
                    <a:pt x="34493" y="30571"/>
                    <a:pt x="34719" y="31023"/>
                  </a:cubicBezTo>
                  <a:cubicBezTo>
                    <a:pt x="34945" y="31464"/>
                    <a:pt x="34993" y="31976"/>
                    <a:pt x="34814" y="32428"/>
                  </a:cubicBezTo>
                  <a:cubicBezTo>
                    <a:pt x="34374" y="33500"/>
                    <a:pt x="33171" y="33881"/>
                    <a:pt x="32159" y="34178"/>
                  </a:cubicBezTo>
                  <a:cubicBezTo>
                    <a:pt x="32136" y="34190"/>
                    <a:pt x="32112" y="34202"/>
                    <a:pt x="32100" y="34214"/>
                  </a:cubicBezTo>
                  <a:cubicBezTo>
                    <a:pt x="32088" y="34178"/>
                    <a:pt x="32076" y="34131"/>
                    <a:pt x="32052" y="34095"/>
                  </a:cubicBezTo>
                  <a:cubicBezTo>
                    <a:pt x="32028" y="33976"/>
                    <a:pt x="32028" y="33857"/>
                    <a:pt x="32040" y="33738"/>
                  </a:cubicBezTo>
                  <a:cubicBezTo>
                    <a:pt x="32076" y="33524"/>
                    <a:pt x="32171" y="33345"/>
                    <a:pt x="32314" y="33178"/>
                  </a:cubicBezTo>
                  <a:lnTo>
                    <a:pt x="32350" y="33131"/>
                  </a:lnTo>
                  <a:cubicBezTo>
                    <a:pt x="32374" y="33119"/>
                    <a:pt x="32386" y="33107"/>
                    <a:pt x="32397" y="33071"/>
                  </a:cubicBezTo>
                  <a:cubicBezTo>
                    <a:pt x="32731" y="32714"/>
                    <a:pt x="33148" y="32476"/>
                    <a:pt x="33421" y="32071"/>
                  </a:cubicBezTo>
                  <a:cubicBezTo>
                    <a:pt x="33695" y="31702"/>
                    <a:pt x="33802" y="31238"/>
                    <a:pt x="33600" y="30809"/>
                  </a:cubicBezTo>
                  <a:cubicBezTo>
                    <a:pt x="33409" y="30380"/>
                    <a:pt x="33040" y="30071"/>
                    <a:pt x="32612" y="29916"/>
                  </a:cubicBezTo>
                  <a:cubicBezTo>
                    <a:pt x="32386" y="29844"/>
                    <a:pt x="32147" y="29797"/>
                    <a:pt x="31909" y="29773"/>
                  </a:cubicBezTo>
                  <a:cubicBezTo>
                    <a:pt x="31802" y="29749"/>
                    <a:pt x="31695" y="29749"/>
                    <a:pt x="31588" y="29749"/>
                  </a:cubicBezTo>
                  <a:cubicBezTo>
                    <a:pt x="31790" y="29678"/>
                    <a:pt x="31993" y="29571"/>
                    <a:pt x="32159" y="29452"/>
                  </a:cubicBezTo>
                  <a:close/>
                  <a:moveTo>
                    <a:pt x="21572" y="31546"/>
                  </a:moveTo>
                  <a:cubicBezTo>
                    <a:pt x="21691" y="31546"/>
                    <a:pt x="21807" y="31575"/>
                    <a:pt x="21908" y="31642"/>
                  </a:cubicBezTo>
                  <a:cubicBezTo>
                    <a:pt x="21872" y="31690"/>
                    <a:pt x="21837" y="31738"/>
                    <a:pt x="21801" y="31797"/>
                  </a:cubicBezTo>
                  <a:cubicBezTo>
                    <a:pt x="21432" y="32297"/>
                    <a:pt x="21075" y="32821"/>
                    <a:pt x="20598" y="33250"/>
                  </a:cubicBezTo>
                  <a:cubicBezTo>
                    <a:pt x="20134" y="33678"/>
                    <a:pt x="19610" y="34047"/>
                    <a:pt x="19027" y="34274"/>
                  </a:cubicBezTo>
                  <a:cubicBezTo>
                    <a:pt x="18570" y="34456"/>
                    <a:pt x="18070" y="34570"/>
                    <a:pt x="17578" y="34570"/>
                  </a:cubicBezTo>
                  <a:cubicBezTo>
                    <a:pt x="17493" y="34570"/>
                    <a:pt x="17408" y="34566"/>
                    <a:pt x="17324" y="34559"/>
                  </a:cubicBezTo>
                  <a:cubicBezTo>
                    <a:pt x="17062" y="34464"/>
                    <a:pt x="16812" y="34333"/>
                    <a:pt x="16574" y="34202"/>
                  </a:cubicBezTo>
                  <a:lnTo>
                    <a:pt x="16574" y="34202"/>
                  </a:lnTo>
                  <a:cubicBezTo>
                    <a:pt x="16693" y="34218"/>
                    <a:pt x="16815" y="34224"/>
                    <a:pt x="16937" y="34224"/>
                  </a:cubicBezTo>
                  <a:cubicBezTo>
                    <a:pt x="17193" y="34224"/>
                    <a:pt x="17451" y="34195"/>
                    <a:pt x="17693" y="34155"/>
                  </a:cubicBezTo>
                  <a:cubicBezTo>
                    <a:pt x="18586" y="33976"/>
                    <a:pt x="19420" y="33535"/>
                    <a:pt x="20039" y="32857"/>
                  </a:cubicBezTo>
                  <a:cubicBezTo>
                    <a:pt x="20360" y="32523"/>
                    <a:pt x="20575" y="32071"/>
                    <a:pt x="20956" y="31773"/>
                  </a:cubicBezTo>
                  <a:cubicBezTo>
                    <a:pt x="21125" y="31642"/>
                    <a:pt x="21354" y="31546"/>
                    <a:pt x="21572" y="31546"/>
                  </a:cubicBezTo>
                  <a:close/>
                  <a:moveTo>
                    <a:pt x="28885" y="25225"/>
                  </a:moveTo>
                  <a:lnTo>
                    <a:pt x="28885" y="25225"/>
                  </a:lnTo>
                  <a:cubicBezTo>
                    <a:pt x="29278" y="26165"/>
                    <a:pt x="29552" y="27154"/>
                    <a:pt x="29599" y="28166"/>
                  </a:cubicBezTo>
                  <a:cubicBezTo>
                    <a:pt x="29695" y="30035"/>
                    <a:pt x="28814" y="31833"/>
                    <a:pt x="27516" y="33143"/>
                  </a:cubicBezTo>
                  <a:lnTo>
                    <a:pt x="27421" y="33238"/>
                  </a:lnTo>
                  <a:cubicBezTo>
                    <a:pt x="27397" y="33238"/>
                    <a:pt x="27385" y="33262"/>
                    <a:pt x="27385" y="33285"/>
                  </a:cubicBezTo>
                  <a:cubicBezTo>
                    <a:pt x="26718" y="33916"/>
                    <a:pt x="25920" y="34428"/>
                    <a:pt x="25075" y="34833"/>
                  </a:cubicBezTo>
                  <a:cubicBezTo>
                    <a:pt x="25182" y="34774"/>
                    <a:pt x="25266" y="34726"/>
                    <a:pt x="25373" y="34667"/>
                  </a:cubicBezTo>
                  <a:cubicBezTo>
                    <a:pt x="25789" y="34428"/>
                    <a:pt x="26194" y="34155"/>
                    <a:pt x="26563" y="33833"/>
                  </a:cubicBezTo>
                  <a:cubicBezTo>
                    <a:pt x="27718" y="32821"/>
                    <a:pt x="28409" y="31380"/>
                    <a:pt x="28707" y="29892"/>
                  </a:cubicBezTo>
                  <a:cubicBezTo>
                    <a:pt x="29016" y="28356"/>
                    <a:pt x="28980" y="26773"/>
                    <a:pt x="28885" y="25225"/>
                  </a:cubicBezTo>
                  <a:close/>
                  <a:moveTo>
                    <a:pt x="27552" y="33404"/>
                  </a:moveTo>
                  <a:cubicBezTo>
                    <a:pt x="27825" y="33464"/>
                    <a:pt x="28111" y="33547"/>
                    <a:pt x="28361" y="33702"/>
                  </a:cubicBezTo>
                  <a:cubicBezTo>
                    <a:pt x="28635" y="33857"/>
                    <a:pt x="28885" y="34095"/>
                    <a:pt x="29052" y="34381"/>
                  </a:cubicBezTo>
                  <a:cubicBezTo>
                    <a:pt x="29123" y="34536"/>
                    <a:pt x="29195" y="34714"/>
                    <a:pt x="29183" y="34869"/>
                  </a:cubicBezTo>
                  <a:cubicBezTo>
                    <a:pt x="28933" y="34678"/>
                    <a:pt x="28659" y="34547"/>
                    <a:pt x="28361" y="34452"/>
                  </a:cubicBezTo>
                  <a:cubicBezTo>
                    <a:pt x="28053" y="34354"/>
                    <a:pt x="27731" y="34310"/>
                    <a:pt x="27408" y="34310"/>
                  </a:cubicBezTo>
                  <a:cubicBezTo>
                    <a:pt x="27144" y="34310"/>
                    <a:pt x="26880" y="34339"/>
                    <a:pt x="26623" y="34393"/>
                  </a:cubicBezTo>
                  <a:cubicBezTo>
                    <a:pt x="26397" y="34440"/>
                    <a:pt x="26170" y="34500"/>
                    <a:pt x="25956" y="34571"/>
                  </a:cubicBezTo>
                  <a:cubicBezTo>
                    <a:pt x="26528" y="34250"/>
                    <a:pt x="27063" y="33845"/>
                    <a:pt x="27552" y="33404"/>
                  </a:cubicBezTo>
                  <a:close/>
                  <a:moveTo>
                    <a:pt x="23154" y="31236"/>
                  </a:moveTo>
                  <a:cubicBezTo>
                    <a:pt x="23175" y="31236"/>
                    <a:pt x="23196" y="31236"/>
                    <a:pt x="23218" y="31238"/>
                  </a:cubicBezTo>
                  <a:cubicBezTo>
                    <a:pt x="23754" y="31297"/>
                    <a:pt x="24158" y="31761"/>
                    <a:pt x="24158" y="32297"/>
                  </a:cubicBezTo>
                  <a:cubicBezTo>
                    <a:pt x="24158" y="32345"/>
                    <a:pt x="24182" y="32369"/>
                    <a:pt x="24218" y="32392"/>
                  </a:cubicBezTo>
                  <a:cubicBezTo>
                    <a:pt x="23634" y="33238"/>
                    <a:pt x="22789" y="33893"/>
                    <a:pt x="21837" y="34309"/>
                  </a:cubicBezTo>
                  <a:cubicBezTo>
                    <a:pt x="21008" y="34676"/>
                    <a:pt x="20104" y="34883"/>
                    <a:pt x="19200" y="34883"/>
                  </a:cubicBezTo>
                  <a:cubicBezTo>
                    <a:pt x="18754" y="34883"/>
                    <a:pt x="18309" y="34832"/>
                    <a:pt x="17872" y="34726"/>
                  </a:cubicBezTo>
                  <a:cubicBezTo>
                    <a:pt x="17979" y="34726"/>
                    <a:pt x="18098" y="34726"/>
                    <a:pt x="18217" y="34714"/>
                  </a:cubicBezTo>
                  <a:cubicBezTo>
                    <a:pt x="18539" y="34678"/>
                    <a:pt x="18848" y="34595"/>
                    <a:pt x="19170" y="34488"/>
                  </a:cubicBezTo>
                  <a:cubicBezTo>
                    <a:pt x="20325" y="34059"/>
                    <a:pt x="21206" y="33131"/>
                    <a:pt x="21908" y="32154"/>
                  </a:cubicBezTo>
                  <a:cubicBezTo>
                    <a:pt x="22207" y="31717"/>
                    <a:pt x="22562" y="31236"/>
                    <a:pt x="23154" y="31236"/>
                  </a:cubicBezTo>
                  <a:close/>
                  <a:moveTo>
                    <a:pt x="34957" y="33000"/>
                  </a:moveTo>
                  <a:cubicBezTo>
                    <a:pt x="35017" y="33047"/>
                    <a:pt x="35088" y="33083"/>
                    <a:pt x="35148" y="33131"/>
                  </a:cubicBezTo>
                  <a:cubicBezTo>
                    <a:pt x="35469" y="33345"/>
                    <a:pt x="35743" y="33666"/>
                    <a:pt x="35886" y="34024"/>
                  </a:cubicBezTo>
                  <a:cubicBezTo>
                    <a:pt x="36017" y="34333"/>
                    <a:pt x="36041" y="34690"/>
                    <a:pt x="35981" y="35024"/>
                  </a:cubicBezTo>
                  <a:cubicBezTo>
                    <a:pt x="35969" y="35095"/>
                    <a:pt x="35957" y="35202"/>
                    <a:pt x="35886" y="35226"/>
                  </a:cubicBezTo>
                  <a:cubicBezTo>
                    <a:pt x="35865" y="35235"/>
                    <a:pt x="35843" y="35239"/>
                    <a:pt x="35822" y="35239"/>
                  </a:cubicBezTo>
                  <a:cubicBezTo>
                    <a:pt x="35761" y="35239"/>
                    <a:pt x="35704" y="35208"/>
                    <a:pt x="35660" y="35190"/>
                  </a:cubicBezTo>
                  <a:cubicBezTo>
                    <a:pt x="35493" y="35095"/>
                    <a:pt x="35326" y="34976"/>
                    <a:pt x="35207" y="34845"/>
                  </a:cubicBezTo>
                  <a:cubicBezTo>
                    <a:pt x="34957" y="34571"/>
                    <a:pt x="34791" y="34214"/>
                    <a:pt x="34767" y="33857"/>
                  </a:cubicBezTo>
                  <a:cubicBezTo>
                    <a:pt x="34755" y="33559"/>
                    <a:pt x="34826" y="33262"/>
                    <a:pt x="34957" y="33000"/>
                  </a:cubicBezTo>
                  <a:close/>
                  <a:moveTo>
                    <a:pt x="10347" y="29559"/>
                  </a:moveTo>
                  <a:lnTo>
                    <a:pt x="10347" y="29559"/>
                  </a:lnTo>
                  <a:cubicBezTo>
                    <a:pt x="10192" y="30285"/>
                    <a:pt x="10204" y="31035"/>
                    <a:pt x="10490" y="31749"/>
                  </a:cubicBezTo>
                  <a:cubicBezTo>
                    <a:pt x="10978" y="32952"/>
                    <a:pt x="12014" y="33797"/>
                    <a:pt x="13002" y="34595"/>
                  </a:cubicBezTo>
                  <a:cubicBezTo>
                    <a:pt x="13027" y="34615"/>
                    <a:pt x="13057" y="34625"/>
                    <a:pt x="13087" y="34625"/>
                  </a:cubicBezTo>
                  <a:cubicBezTo>
                    <a:pt x="13145" y="34625"/>
                    <a:pt x="13205" y="34590"/>
                    <a:pt x="13228" y="34536"/>
                  </a:cubicBezTo>
                  <a:cubicBezTo>
                    <a:pt x="13288" y="34393"/>
                    <a:pt x="13324" y="34262"/>
                    <a:pt x="13336" y="34131"/>
                  </a:cubicBezTo>
                  <a:lnTo>
                    <a:pt x="13336" y="34131"/>
                  </a:lnTo>
                  <a:cubicBezTo>
                    <a:pt x="13395" y="34393"/>
                    <a:pt x="13324" y="34678"/>
                    <a:pt x="13157" y="34893"/>
                  </a:cubicBezTo>
                  <a:cubicBezTo>
                    <a:pt x="12943" y="35155"/>
                    <a:pt x="12633" y="35309"/>
                    <a:pt x="12300" y="35369"/>
                  </a:cubicBezTo>
                  <a:cubicBezTo>
                    <a:pt x="12206" y="35382"/>
                    <a:pt x="12113" y="35389"/>
                    <a:pt x="12021" y="35389"/>
                  </a:cubicBezTo>
                  <a:cubicBezTo>
                    <a:pt x="11049" y="35389"/>
                    <a:pt x="10188" y="34670"/>
                    <a:pt x="9764" y="33821"/>
                  </a:cubicBezTo>
                  <a:cubicBezTo>
                    <a:pt x="9490" y="33285"/>
                    <a:pt x="9395" y="32666"/>
                    <a:pt x="9395" y="32071"/>
                  </a:cubicBezTo>
                  <a:cubicBezTo>
                    <a:pt x="9395" y="31464"/>
                    <a:pt x="9502" y="30880"/>
                    <a:pt x="9597" y="30285"/>
                  </a:cubicBezTo>
                  <a:cubicBezTo>
                    <a:pt x="9859" y="30071"/>
                    <a:pt x="10121" y="29821"/>
                    <a:pt x="10347" y="29559"/>
                  </a:cubicBezTo>
                  <a:close/>
                  <a:moveTo>
                    <a:pt x="27389" y="34524"/>
                  </a:moveTo>
                  <a:cubicBezTo>
                    <a:pt x="28002" y="34524"/>
                    <a:pt x="28601" y="34674"/>
                    <a:pt x="29099" y="35071"/>
                  </a:cubicBezTo>
                  <a:cubicBezTo>
                    <a:pt x="29111" y="35083"/>
                    <a:pt x="29135" y="35083"/>
                    <a:pt x="29159" y="35083"/>
                  </a:cubicBezTo>
                  <a:lnTo>
                    <a:pt x="29159" y="35095"/>
                  </a:lnTo>
                  <a:cubicBezTo>
                    <a:pt x="29049" y="35325"/>
                    <a:pt x="28804" y="35398"/>
                    <a:pt x="28567" y="35398"/>
                  </a:cubicBezTo>
                  <a:cubicBezTo>
                    <a:pt x="28497" y="35398"/>
                    <a:pt x="28427" y="35392"/>
                    <a:pt x="28361" y="35381"/>
                  </a:cubicBezTo>
                  <a:cubicBezTo>
                    <a:pt x="28028" y="35333"/>
                    <a:pt x="27683" y="35262"/>
                    <a:pt x="27337" y="35214"/>
                  </a:cubicBezTo>
                  <a:cubicBezTo>
                    <a:pt x="26992" y="35167"/>
                    <a:pt x="26659" y="35143"/>
                    <a:pt x="26313" y="35131"/>
                  </a:cubicBezTo>
                  <a:cubicBezTo>
                    <a:pt x="26099" y="35120"/>
                    <a:pt x="25890" y="35114"/>
                    <a:pt x="25684" y="35114"/>
                  </a:cubicBezTo>
                  <a:cubicBezTo>
                    <a:pt x="25433" y="35114"/>
                    <a:pt x="25187" y="35123"/>
                    <a:pt x="24944" y="35143"/>
                  </a:cubicBezTo>
                  <a:cubicBezTo>
                    <a:pt x="25230" y="35036"/>
                    <a:pt x="25492" y="34905"/>
                    <a:pt x="25789" y="34809"/>
                  </a:cubicBezTo>
                  <a:cubicBezTo>
                    <a:pt x="26293" y="34642"/>
                    <a:pt x="26846" y="34524"/>
                    <a:pt x="27389" y="34524"/>
                  </a:cubicBezTo>
                  <a:close/>
                  <a:moveTo>
                    <a:pt x="23970" y="26361"/>
                  </a:moveTo>
                  <a:cubicBezTo>
                    <a:pt x="24422" y="26361"/>
                    <a:pt x="24875" y="26560"/>
                    <a:pt x="25254" y="26796"/>
                  </a:cubicBezTo>
                  <a:cubicBezTo>
                    <a:pt x="25766" y="27106"/>
                    <a:pt x="26194" y="27535"/>
                    <a:pt x="26540" y="28023"/>
                  </a:cubicBezTo>
                  <a:cubicBezTo>
                    <a:pt x="27206" y="28999"/>
                    <a:pt x="27468" y="30202"/>
                    <a:pt x="27230" y="31357"/>
                  </a:cubicBezTo>
                  <a:cubicBezTo>
                    <a:pt x="27135" y="31916"/>
                    <a:pt x="26921" y="32428"/>
                    <a:pt x="26623" y="32904"/>
                  </a:cubicBezTo>
                  <a:cubicBezTo>
                    <a:pt x="26301" y="33428"/>
                    <a:pt x="25861" y="33857"/>
                    <a:pt x="25349" y="34214"/>
                  </a:cubicBezTo>
                  <a:cubicBezTo>
                    <a:pt x="24777" y="34619"/>
                    <a:pt x="24135" y="34917"/>
                    <a:pt x="23480" y="35167"/>
                  </a:cubicBezTo>
                  <a:cubicBezTo>
                    <a:pt x="23218" y="35274"/>
                    <a:pt x="22932" y="35357"/>
                    <a:pt x="22670" y="35452"/>
                  </a:cubicBezTo>
                  <a:cubicBezTo>
                    <a:pt x="23099" y="35202"/>
                    <a:pt x="23515" y="34905"/>
                    <a:pt x="23873" y="34547"/>
                  </a:cubicBezTo>
                  <a:cubicBezTo>
                    <a:pt x="24897" y="33559"/>
                    <a:pt x="25706" y="32202"/>
                    <a:pt x="25742" y="30749"/>
                  </a:cubicBezTo>
                  <a:cubicBezTo>
                    <a:pt x="25778" y="30047"/>
                    <a:pt x="25611" y="29368"/>
                    <a:pt x="25230" y="28785"/>
                  </a:cubicBezTo>
                  <a:cubicBezTo>
                    <a:pt x="25016" y="28475"/>
                    <a:pt x="24754" y="28190"/>
                    <a:pt x="24432" y="27975"/>
                  </a:cubicBezTo>
                  <a:cubicBezTo>
                    <a:pt x="24408" y="27963"/>
                    <a:pt x="24373" y="27939"/>
                    <a:pt x="24361" y="27916"/>
                  </a:cubicBezTo>
                  <a:cubicBezTo>
                    <a:pt x="24230" y="27832"/>
                    <a:pt x="24075" y="27737"/>
                    <a:pt x="23932" y="27701"/>
                  </a:cubicBezTo>
                  <a:cubicBezTo>
                    <a:pt x="23827" y="27664"/>
                    <a:pt x="23731" y="27640"/>
                    <a:pt x="23632" y="27640"/>
                  </a:cubicBezTo>
                  <a:cubicBezTo>
                    <a:pt x="23575" y="27640"/>
                    <a:pt x="23517" y="27648"/>
                    <a:pt x="23456" y="27666"/>
                  </a:cubicBezTo>
                  <a:cubicBezTo>
                    <a:pt x="23361" y="27678"/>
                    <a:pt x="23325" y="27820"/>
                    <a:pt x="23420" y="27844"/>
                  </a:cubicBezTo>
                  <a:cubicBezTo>
                    <a:pt x="23503" y="27880"/>
                    <a:pt x="23563" y="27904"/>
                    <a:pt x="23623" y="27916"/>
                  </a:cubicBezTo>
                  <a:cubicBezTo>
                    <a:pt x="23694" y="27951"/>
                    <a:pt x="23765" y="27963"/>
                    <a:pt x="23825" y="27975"/>
                  </a:cubicBezTo>
                  <a:cubicBezTo>
                    <a:pt x="24051" y="28070"/>
                    <a:pt x="24230" y="28190"/>
                    <a:pt x="24385" y="28356"/>
                  </a:cubicBezTo>
                  <a:cubicBezTo>
                    <a:pt x="24321" y="28356"/>
                    <a:pt x="24252" y="28362"/>
                    <a:pt x="24182" y="28362"/>
                  </a:cubicBezTo>
                  <a:cubicBezTo>
                    <a:pt x="24146" y="28362"/>
                    <a:pt x="24111" y="28360"/>
                    <a:pt x="24075" y="28356"/>
                  </a:cubicBezTo>
                  <a:cubicBezTo>
                    <a:pt x="23765" y="28332"/>
                    <a:pt x="23456" y="28273"/>
                    <a:pt x="23194" y="28094"/>
                  </a:cubicBezTo>
                  <a:cubicBezTo>
                    <a:pt x="22956" y="27939"/>
                    <a:pt x="22789" y="27701"/>
                    <a:pt x="22753" y="27416"/>
                  </a:cubicBezTo>
                  <a:cubicBezTo>
                    <a:pt x="22741" y="26927"/>
                    <a:pt x="23170" y="26511"/>
                    <a:pt x="23623" y="26404"/>
                  </a:cubicBezTo>
                  <a:cubicBezTo>
                    <a:pt x="23737" y="26374"/>
                    <a:pt x="23854" y="26361"/>
                    <a:pt x="23970" y="26361"/>
                  </a:cubicBezTo>
                  <a:close/>
                  <a:moveTo>
                    <a:pt x="9418" y="30404"/>
                  </a:moveTo>
                  <a:cubicBezTo>
                    <a:pt x="9335" y="30678"/>
                    <a:pt x="9276" y="30964"/>
                    <a:pt x="9240" y="31261"/>
                  </a:cubicBezTo>
                  <a:cubicBezTo>
                    <a:pt x="9180" y="31642"/>
                    <a:pt x="9168" y="32035"/>
                    <a:pt x="9192" y="32416"/>
                  </a:cubicBezTo>
                  <a:cubicBezTo>
                    <a:pt x="9240" y="33059"/>
                    <a:pt x="9418" y="33702"/>
                    <a:pt x="9764" y="34238"/>
                  </a:cubicBezTo>
                  <a:cubicBezTo>
                    <a:pt x="10073" y="34726"/>
                    <a:pt x="10502" y="35131"/>
                    <a:pt x="11026" y="35381"/>
                  </a:cubicBezTo>
                  <a:cubicBezTo>
                    <a:pt x="11073" y="35393"/>
                    <a:pt x="11121" y="35429"/>
                    <a:pt x="11157" y="35440"/>
                  </a:cubicBezTo>
                  <a:cubicBezTo>
                    <a:pt x="10942" y="35805"/>
                    <a:pt x="10516" y="35995"/>
                    <a:pt x="10104" y="35995"/>
                  </a:cubicBezTo>
                  <a:cubicBezTo>
                    <a:pt x="10057" y="35995"/>
                    <a:pt x="10012" y="35993"/>
                    <a:pt x="9966" y="35988"/>
                  </a:cubicBezTo>
                  <a:cubicBezTo>
                    <a:pt x="8930" y="35917"/>
                    <a:pt x="8299" y="34857"/>
                    <a:pt x="8049" y="33976"/>
                  </a:cubicBezTo>
                  <a:cubicBezTo>
                    <a:pt x="7918" y="33500"/>
                    <a:pt x="7871" y="33012"/>
                    <a:pt x="7918" y="32523"/>
                  </a:cubicBezTo>
                  <a:cubicBezTo>
                    <a:pt x="7966" y="32035"/>
                    <a:pt x="8097" y="31559"/>
                    <a:pt x="8275" y="31095"/>
                  </a:cubicBezTo>
                  <a:cubicBezTo>
                    <a:pt x="8680" y="30904"/>
                    <a:pt x="9061" y="30678"/>
                    <a:pt x="9418" y="30404"/>
                  </a:cubicBezTo>
                  <a:close/>
                  <a:moveTo>
                    <a:pt x="15347" y="27392"/>
                  </a:moveTo>
                  <a:cubicBezTo>
                    <a:pt x="15694" y="27392"/>
                    <a:pt x="16040" y="27486"/>
                    <a:pt x="16336" y="27654"/>
                  </a:cubicBezTo>
                  <a:cubicBezTo>
                    <a:pt x="16729" y="27892"/>
                    <a:pt x="17038" y="28297"/>
                    <a:pt x="17086" y="28761"/>
                  </a:cubicBezTo>
                  <a:cubicBezTo>
                    <a:pt x="17134" y="29154"/>
                    <a:pt x="16967" y="29594"/>
                    <a:pt x="16622" y="29833"/>
                  </a:cubicBezTo>
                  <a:cubicBezTo>
                    <a:pt x="16457" y="29947"/>
                    <a:pt x="16245" y="30013"/>
                    <a:pt x="16037" y="30013"/>
                  </a:cubicBezTo>
                  <a:cubicBezTo>
                    <a:pt x="15853" y="30013"/>
                    <a:pt x="15671" y="29962"/>
                    <a:pt x="15526" y="29844"/>
                  </a:cubicBezTo>
                  <a:cubicBezTo>
                    <a:pt x="15229" y="29618"/>
                    <a:pt x="15062" y="29178"/>
                    <a:pt x="15252" y="28832"/>
                  </a:cubicBezTo>
                  <a:cubicBezTo>
                    <a:pt x="15348" y="28678"/>
                    <a:pt x="15479" y="28559"/>
                    <a:pt x="15645" y="28499"/>
                  </a:cubicBezTo>
                  <a:cubicBezTo>
                    <a:pt x="15728" y="28471"/>
                    <a:pt x="15812" y="28462"/>
                    <a:pt x="15895" y="28462"/>
                  </a:cubicBezTo>
                  <a:cubicBezTo>
                    <a:pt x="15990" y="28462"/>
                    <a:pt x="16086" y="28474"/>
                    <a:pt x="16181" y="28487"/>
                  </a:cubicBezTo>
                  <a:cubicBezTo>
                    <a:pt x="16186" y="28488"/>
                    <a:pt x="16190" y="28488"/>
                    <a:pt x="16195" y="28488"/>
                  </a:cubicBezTo>
                  <a:cubicBezTo>
                    <a:pt x="16305" y="28488"/>
                    <a:pt x="16356" y="28353"/>
                    <a:pt x="16264" y="28285"/>
                  </a:cubicBezTo>
                  <a:cubicBezTo>
                    <a:pt x="16181" y="28201"/>
                    <a:pt x="16074" y="28166"/>
                    <a:pt x="15955" y="28166"/>
                  </a:cubicBezTo>
                  <a:cubicBezTo>
                    <a:pt x="15934" y="28164"/>
                    <a:pt x="15913" y="28164"/>
                    <a:pt x="15892" y="28164"/>
                  </a:cubicBezTo>
                  <a:cubicBezTo>
                    <a:pt x="15523" y="28164"/>
                    <a:pt x="15183" y="28361"/>
                    <a:pt x="15002" y="28666"/>
                  </a:cubicBezTo>
                  <a:cubicBezTo>
                    <a:pt x="14907" y="28773"/>
                    <a:pt x="14836" y="28880"/>
                    <a:pt x="14764" y="28975"/>
                  </a:cubicBezTo>
                  <a:cubicBezTo>
                    <a:pt x="14050" y="30106"/>
                    <a:pt x="14169" y="31642"/>
                    <a:pt x="14812" y="32773"/>
                  </a:cubicBezTo>
                  <a:cubicBezTo>
                    <a:pt x="15502" y="34000"/>
                    <a:pt x="16812" y="34809"/>
                    <a:pt x="18181" y="35048"/>
                  </a:cubicBezTo>
                  <a:cubicBezTo>
                    <a:pt x="18532" y="35112"/>
                    <a:pt x="18888" y="35143"/>
                    <a:pt x="19244" y="35143"/>
                  </a:cubicBezTo>
                  <a:cubicBezTo>
                    <a:pt x="20404" y="35143"/>
                    <a:pt x="21570" y="34817"/>
                    <a:pt x="22563" y="34262"/>
                  </a:cubicBezTo>
                  <a:cubicBezTo>
                    <a:pt x="23837" y="33535"/>
                    <a:pt x="24849" y="32345"/>
                    <a:pt x="25194" y="30904"/>
                  </a:cubicBezTo>
                  <a:cubicBezTo>
                    <a:pt x="25313" y="30440"/>
                    <a:pt x="25349" y="29928"/>
                    <a:pt x="25266" y="29452"/>
                  </a:cubicBezTo>
                  <a:lnTo>
                    <a:pt x="25266" y="29452"/>
                  </a:lnTo>
                  <a:cubicBezTo>
                    <a:pt x="25492" y="30047"/>
                    <a:pt x="25504" y="30726"/>
                    <a:pt x="25385" y="31345"/>
                  </a:cubicBezTo>
                  <a:cubicBezTo>
                    <a:pt x="25123" y="32690"/>
                    <a:pt x="24289" y="33905"/>
                    <a:pt x="23218" y="34738"/>
                  </a:cubicBezTo>
                  <a:cubicBezTo>
                    <a:pt x="22134" y="35583"/>
                    <a:pt x="20789" y="36060"/>
                    <a:pt x="19408" y="36107"/>
                  </a:cubicBezTo>
                  <a:cubicBezTo>
                    <a:pt x="19333" y="36110"/>
                    <a:pt x="19257" y="36111"/>
                    <a:pt x="19182" y="36111"/>
                  </a:cubicBezTo>
                  <a:cubicBezTo>
                    <a:pt x="17876" y="36111"/>
                    <a:pt x="16569" y="35722"/>
                    <a:pt x="15455" y="35036"/>
                  </a:cubicBezTo>
                  <a:cubicBezTo>
                    <a:pt x="14860" y="34667"/>
                    <a:pt x="14324" y="34214"/>
                    <a:pt x="13859" y="33702"/>
                  </a:cubicBezTo>
                  <a:cubicBezTo>
                    <a:pt x="13645" y="33476"/>
                    <a:pt x="13455" y="33226"/>
                    <a:pt x="13276" y="32964"/>
                  </a:cubicBezTo>
                  <a:cubicBezTo>
                    <a:pt x="13228" y="32881"/>
                    <a:pt x="13181" y="32809"/>
                    <a:pt x="13145" y="32726"/>
                  </a:cubicBezTo>
                  <a:cubicBezTo>
                    <a:pt x="13109" y="32690"/>
                    <a:pt x="13097" y="32642"/>
                    <a:pt x="13062" y="32595"/>
                  </a:cubicBezTo>
                  <a:cubicBezTo>
                    <a:pt x="12919" y="32285"/>
                    <a:pt x="12728" y="32000"/>
                    <a:pt x="12514" y="31714"/>
                  </a:cubicBezTo>
                  <a:cubicBezTo>
                    <a:pt x="12288" y="31321"/>
                    <a:pt x="12228" y="30821"/>
                    <a:pt x="12324" y="30368"/>
                  </a:cubicBezTo>
                  <a:cubicBezTo>
                    <a:pt x="12371" y="30071"/>
                    <a:pt x="12466" y="29773"/>
                    <a:pt x="12609" y="29499"/>
                  </a:cubicBezTo>
                  <a:cubicBezTo>
                    <a:pt x="12847" y="29130"/>
                    <a:pt x="13181" y="28821"/>
                    <a:pt x="13359" y="28404"/>
                  </a:cubicBezTo>
                  <a:cubicBezTo>
                    <a:pt x="13383" y="28380"/>
                    <a:pt x="13383" y="28356"/>
                    <a:pt x="13383" y="28344"/>
                  </a:cubicBezTo>
                  <a:cubicBezTo>
                    <a:pt x="13836" y="27832"/>
                    <a:pt x="14431" y="27463"/>
                    <a:pt x="15133" y="27404"/>
                  </a:cubicBezTo>
                  <a:cubicBezTo>
                    <a:pt x="15204" y="27396"/>
                    <a:pt x="15276" y="27392"/>
                    <a:pt x="15347" y="27392"/>
                  </a:cubicBezTo>
                  <a:close/>
                  <a:moveTo>
                    <a:pt x="7728" y="31333"/>
                  </a:moveTo>
                  <a:lnTo>
                    <a:pt x="7728" y="31333"/>
                  </a:lnTo>
                  <a:cubicBezTo>
                    <a:pt x="7501" y="31630"/>
                    <a:pt x="7287" y="31952"/>
                    <a:pt x="7085" y="32261"/>
                  </a:cubicBezTo>
                  <a:cubicBezTo>
                    <a:pt x="6668" y="32916"/>
                    <a:pt x="6299" y="33619"/>
                    <a:pt x="5954" y="34333"/>
                  </a:cubicBezTo>
                  <a:cubicBezTo>
                    <a:pt x="5787" y="34690"/>
                    <a:pt x="5620" y="35048"/>
                    <a:pt x="5477" y="35405"/>
                  </a:cubicBezTo>
                  <a:cubicBezTo>
                    <a:pt x="5406" y="35583"/>
                    <a:pt x="5323" y="35762"/>
                    <a:pt x="5263" y="35940"/>
                  </a:cubicBezTo>
                  <a:cubicBezTo>
                    <a:pt x="5227" y="36071"/>
                    <a:pt x="5168" y="36226"/>
                    <a:pt x="5120" y="36369"/>
                  </a:cubicBezTo>
                  <a:cubicBezTo>
                    <a:pt x="5085" y="36357"/>
                    <a:pt x="5061" y="36333"/>
                    <a:pt x="5025" y="36321"/>
                  </a:cubicBezTo>
                  <a:cubicBezTo>
                    <a:pt x="4894" y="36202"/>
                    <a:pt x="4823" y="36000"/>
                    <a:pt x="4763" y="35833"/>
                  </a:cubicBezTo>
                  <a:cubicBezTo>
                    <a:pt x="4704" y="35655"/>
                    <a:pt x="4668" y="35476"/>
                    <a:pt x="4644" y="35298"/>
                  </a:cubicBezTo>
                  <a:cubicBezTo>
                    <a:pt x="4584" y="34917"/>
                    <a:pt x="4596" y="34547"/>
                    <a:pt x="4668" y="34155"/>
                  </a:cubicBezTo>
                  <a:cubicBezTo>
                    <a:pt x="4823" y="33381"/>
                    <a:pt x="5204" y="32678"/>
                    <a:pt x="5799" y="32166"/>
                  </a:cubicBezTo>
                  <a:cubicBezTo>
                    <a:pt x="6037" y="31976"/>
                    <a:pt x="6299" y="31797"/>
                    <a:pt x="6561" y="31654"/>
                  </a:cubicBezTo>
                  <a:lnTo>
                    <a:pt x="6966" y="31571"/>
                  </a:lnTo>
                  <a:cubicBezTo>
                    <a:pt x="7216" y="31511"/>
                    <a:pt x="7466" y="31416"/>
                    <a:pt x="7728" y="31333"/>
                  </a:cubicBezTo>
                  <a:close/>
                  <a:moveTo>
                    <a:pt x="7871" y="31571"/>
                  </a:moveTo>
                  <a:lnTo>
                    <a:pt x="7871" y="31571"/>
                  </a:lnTo>
                  <a:cubicBezTo>
                    <a:pt x="7740" y="31940"/>
                    <a:pt x="7680" y="32357"/>
                    <a:pt x="7668" y="32750"/>
                  </a:cubicBezTo>
                  <a:lnTo>
                    <a:pt x="7668" y="33119"/>
                  </a:lnTo>
                  <a:cubicBezTo>
                    <a:pt x="7668" y="33119"/>
                    <a:pt x="7644" y="33131"/>
                    <a:pt x="7644" y="33143"/>
                  </a:cubicBezTo>
                  <a:cubicBezTo>
                    <a:pt x="7609" y="33357"/>
                    <a:pt x="7585" y="33547"/>
                    <a:pt x="7561" y="33762"/>
                  </a:cubicBezTo>
                  <a:cubicBezTo>
                    <a:pt x="7513" y="33964"/>
                    <a:pt x="7466" y="34155"/>
                    <a:pt x="7394" y="34357"/>
                  </a:cubicBezTo>
                  <a:cubicBezTo>
                    <a:pt x="7263" y="34738"/>
                    <a:pt x="7073" y="35095"/>
                    <a:pt x="6811" y="35405"/>
                  </a:cubicBezTo>
                  <a:cubicBezTo>
                    <a:pt x="6597" y="35690"/>
                    <a:pt x="6323" y="35940"/>
                    <a:pt x="6025" y="36155"/>
                  </a:cubicBezTo>
                  <a:cubicBezTo>
                    <a:pt x="5835" y="36275"/>
                    <a:pt x="5587" y="36436"/>
                    <a:pt x="5358" y="36436"/>
                  </a:cubicBezTo>
                  <a:cubicBezTo>
                    <a:pt x="5313" y="36436"/>
                    <a:pt x="5270" y="36430"/>
                    <a:pt x="5227" y="36417"/>
                  </a:cubicBezTo>
                  <a:cubicBezTo>
                    <a:pt x="5299" y="36262"/>
                    <a:pt x="5358" y="36083"/>
                    <a:pt x="5430" y="35917"/>
                  </a:cubicBezTo>
                  <a:cubicBezTo>
                    <a:pt x="5501" y="35726"/>
                    <a:pt x="5596" y="35512"/>
                    <a:pt x="5680" y="35321"/>
                  </a:cubicBezTo>
                  <a:cubicBezTo>
                    <a:pt x="6001" y="34607"/>
                    <a:pt x="6358" y="33916"/>
                    <a:pt x="6751" y="33250"/>
                  </a:cubicBezTo>
                  <a:cubicBezTo>
                    <a:pt x="6954" y="32928"/>
                    <a:pt x="7168" y="32595"/>
                    <a:pt x="7382" y="32273"/>
                  </a:cubicBezTo>
                  <a:cubicBezTo>
                    <a:pt x="7549" y="32035"/>
                    <a:pt x="7704" y="31809"/>
                    <a:pt x="7871" y="31571"/>
                  </a:cubicBezTo>
                  <a:close/>
                  <a:moveTo>
                    <a:pt x="4229" y="1"/>
                  </a:moveTo>
                  <a:cubicBezTo>
                    <a:pt x="4033" y="1"/>
                    <a:pt x="3835" y="41"/>
                    <a:pt x="3644" y="127"/>
                  </a:cubicBezTo>
                  <a:cubicBezTo>
                    <a:pt x="2929" y="436"/>
                    <a:pt x="2537" y="1174"/>
                    <a:pt x="2453" y="1924"/>
                  </a:cubicBezTo>
                  <a:cubicBezTo>
                    <a:pt x="2406" y="2222"/>
                    <a:pt x="2406" y="2520"/>
                    <a:pt x="2418" y="2829"/>
                  </a:cubicBezTo>
                  <a:cubicBezTo>
                    <a:pt x="2304" y="2812"/>
                    <a:pt x="2190" y="2803"/>
                    <a:pt x="2077" y="2803"/>
                  </a:cubicBezTo>
                  <a:cubicBezTo>
                    <a:pt x="1658" y="2803"/>
                    <a:pt x="1250" y="2921"/>
                    <a:pt x="894" y="3127"/>
                  </a:cubicBezTo>
                  <a:cubicBezTo>
                    <a:pt x="679" y="3246"/>
                    <a:pt x="489" y="3413"/>
                    <a:pt x="322" y="3603"/>
                  </a:cubicBezTo>
                  <a:cubicBezTo>
                    <a:pt x="179" y="3782"/>
                    <a:pt x="1" y="4008"/>
                    <a:pt x="60" y="4246"/>
                  </a:cubicBezTo>
                  <a:cubicBezTo>
                    <a:pt x="120" y="4496"/>
                    <a:pt x="393" y="4591"/>
                    <a:pt x="632" y="4663"/>
                  </a:cubicBezTo>
                  <a:cubicBezTo>
                    <a:pt x="858" y="4734"/>
                    <a:pt x="1084" y="4830"/>
                    <a:pt x="1310" y="4949"/>
                  </a:cubicBezTo>
                  <a:cubicBezTo>
                    <a:pt x="1751" y="5163"/>
                    <a:pt x="2156" y="5484"/>
                    <a:pt x="2513" y="5818"/>
                  </a:cubicBezTo>
                  <a:cubicBezTo>
                    <a:pt x="2691" y="5996"/>
                    <a:pt x="2846" y="6175"/>
                    <a:pt x="2989" y="6389"/>
                  </a:cubicBezTo>
                  <a:cubicBezTo>
                    <a:pt x="3060" y="6496"/>
                    <a:pt x="3144" y="6592"/>
                    <a:pt x="3215" y="6711"/>
                  </a:cubicBezTo>
                  <a:cubicBezTo>
                    <a:pt x="3239" y="6770"/>
                    <a:pt x="3287" y="6818"/>
                    <a:pt x="3322" y="6877"/>
                  </a:cubicBezTo>
                  <a:cubicBezTo>
                    <a:pt x="3001" y="7092"/>
                    <a:pt x="2727" y="7354"/>
                    <a:pt x="2501" y="7651"/>
                  </a:cubicBezTo>
                  <a:cubicBezTo>
                    <a:pt x="2334" y="7878"/>
                    <a:pt x="2203" y="8116"/>
                    <a:pt x="2096" y="8366"/>
                  </a:cubicBezTo>
                  <a:cubicBezTo>
                    <a:pt x="1989" y="8616"/>
                    <a:pt x="1870" y="8913"/>
                    <a:pt x="1953" y="9199"/>
                  </a:cubicBezTo>
                  <a:cubicBezTo>
                    <a:pt x="2040" y="9553"/>
                    <a:pt x="2342" y="9671"/>
                    <a:pt x="2667" y="9671"/>
                  </a:cubicBezTo>
                  <a:cubicBezTo>
                    <a:pt x="2877" y="9671"/>
                    <a:pt x="3097" y="9622"/>
                    <a:pt x="3275" y="9556"/>
                  </a:cubicBezTo>
                  <a:cubicBezTo>
                    <a:pt x="3751" y="9378"/>
                    <a:pt x="4132" y="9056"/>
                    <a:pt x="4442" y="8651"/>
                  </a:cubicBezTo>
                  <a:cubicBezTo>
                    <a:pt x="4525" y="8687"/>
                    <a:pt x="4608" y="8735"/>
                    <a:pt x="4692" y="8782"/>
                  </a:cubicBezTo>
                  <a:cubicBezTo>
                    <a:pt x="4799" y="8878"/>
                    <a:pt x="4930" y="8973"/>
                    <a:pt x="5013" y="9092"/>
                  </a:cubicBezTo>
                  <a:cubicBezTo>
                    <a:pt x="5406" y="9568"/>
                    <a:pt x="5477" y="10211"/>
                    <a:pt x="5382" y="10795"/>
                  </a:cubicBezTo>
                  <a:cubicBezTo>
                    <a:pt x="5346" y="11116"/>
                    <a:pt x="5239" y="11426"/>
                    <a:pt x="5108" y="11723"/>
                  </a:cubicBezTo>
                  <a:cubicBezTo>
                    <a:pt x="4989" y="12045"/>
                    <a:pt x="4823" y="12342"/>
                    <a:pt x="4704" y="12652"/>
                  </a:cubicBezTo>
                  <a:lnTo>
                    <a:pt x="4704" y="12688"/>
                  </a:lnTo>
                  <a:cubicBezTo>
                    <a:pt x="4596" y="12807"/>
                    <a:pt x="4489" y="12926"/>
                    <a:pt x="4406" y="13045"/>
                  </a:cubicBezTo>
                  <a:cubicBezTo>
                    <a:pt x="4287" y="13128"/>
                    <a:pt x="4180" y="13223"/>
                    <a:pt x="4072" y="13307"/>
                  </a:cubicBezTo>
                  <a:cubicBezTo>
                    <a:pt x="2810" y="14450"/>
                    <a:pt x="2060" y="16081"/>
                    <a:pt x="1810" y="17736"/>
                  </a:cubicBezTo>
                  <a:cubicBezTo>
                    <a:pt x="1525" y="19605"/>
                    <a:pt x="1846" y="21546"/>
                    <a:pt x="2691" y="23237"/>
                  </a:cubicBezTo>
                  <a:cubicBezTo>
                    <a:pt x="2977" y="23796"/>
                    <a:pt x="3334" y="24344"/>
                    <a:pt x="3727" y="24844"/>
                  </a:cubicBezTo>
                  <a:cubicBezTo>
                    <a:pt x="3393" y="24640"/>
                    <a:pt x="3038" y="24515"/>
                    <a:pt x="2660" y="24515"/>
                  </a:cubicBezTo>
                  <a:cubicBezTo>
                    <a:pt x="2553" y="24515"/>
                    <a:pt x="2445" y="24525"/>
                    <a:pt x="2334" y="24546"/>
                  </a:cubicBezTo>
                  <a:cubicBezTo>
                    <a:pt x="1560" y="24689"/>
                    <a:pt x="977" y="25415"/>
                    <a:pt x="977" y="26189"/>
                  </a:cubicBezTo>
                  <a:cubicBezTo>
                    <a:pt x="977" y="26273"/>
                    <a:pt x="1048" y="26308"/>
                    <a:pt x="1108" y="26308"/>
                  </a:cubicBezTo>
                  <a:cubicBezTo>
                    <a:pt x="1465" y="26273"/>
                    <a:pt x="1822" y="26237"/>
                    <a:pt x="2179" y="26237"/>
                  </a:cubicBezTo>
                  <a:cubicBezTo>
                    <a:pt x="2209" y="26237"/>
                    <a:pt x="2238" y="26236"/>
                    <a:pt x="2267" y="26236"/>
                  </a:cubicBezTo>
                  <a:cubicBezTo>
                    <a:pt x="3284" y="26236"/>
                    <a:pt x="4266" y="26437"/>
                    <a:pt x="5215" y="26773"/>
                  </a:cubicBezTo>
                  <a:cubicBezTo>
                    <a:pt x="5037" y="26785"/>
                    <a:pt x="4882" y="26844"/>
                    <a:pt x="4787" y="26999"/>
                  </a:cubicBezTo>
                  <a:cubicBezTo>
                    <a:pt x="4620" y="27249"/>
                    <a:pt x="4763" y="27582"/>
                    <a:pt x="4977" y="27737"/>
                  </a:cubicBezTo>
                  <a:cubicBezTo>
                    <a:pt x="5215" y="27939"/>
                    <a:pt x="5561" y="28023"/>
                    <a:pt x="5847" y="28094"/>
                  </a:cubicBezTo>
                  <a:cubicBezTo>
                    <a:pt x="5930" y="28130"/>
                    <a:pt x="6025" y="28142"/>
                    <a:pt x="6132" y="28178"/>
                  </a:cubicBezTo>
                  <a:cubicBezTo>
                    <a:pt x="5596" y="28249"/>
                    <a:pt x="5073" y="28380"/>
                    <a:pt x="4584" y="28606"/>
                  </a:cubicBezTo>
                  <a:cubicBezTo>
                    <a:pt x="3894" y="28928"/>
                    <a:pt x="3275" y="29463"/>
                    <a:pt x="2977" y="30202"/>
                  </a:cubicBezTo>
                  <a:cubicBezTo>
                    <a:pt x="2822" y="30571"/>
                    <a:pt x="2715" y="31071"/>
                    <a:pt x="3037" y="31404"/>
                  </a:cubicBezTo>
                  <a:cubicBezTo>
                    <a:pt x="3310" y="31702"/>
                    <a:pt x="3787" y="31714"/>
                    <a:pt x="4180" y="31749"/>
                  </a:cubicBezTo>
                  <a:cubicBezTo>
                    <a:pt x="4398" y="31763"/>
                    <a:pt x="4616" y="31770"/>
                    <a:pt x="4832" y="31770"/>
                  </a:cubicBezTo>
                  <a:cubicBezTo>
                    <a:pt x="5192" y="31770"/>
                    <a:pt x="5549" y="31751"/>
                    <a:pt x="5906" y="31714"/>
                  </a:cubicBezTo>
                  <a:lnTo>
                    <a:pt x="5906" y="31714"/>
                  </a:lnTo>
                  <a:cubicBezTo>
                    <a:pt x="5727" y="31845"/>
                    <a:pt x="5549" y="32000"/>
                    <a:pt x="5394" y="32178"/>
                  </a:cubicBezTo>
                  <a:cubicBezTo>
                    <a:pt x="4823" y="32797"/>
                    <a:pt x="4477" y="33631"/>
                    <a:pt x="4430" y="34464"/>
                  </a:cubicBezTo>
                  <a:cubicBezTo>
                    <a:pt x="4406" y="34881"/>
                    <a:pt x="4442" y="35298"/>
                    <a:pt x="4549" y="35702"/>
                  </a:cubicBezTo>
                  <a:cubicBezTo>
                    <a:pt x="4656" y="36071"/>
                    <a:pt x="4834" y="36512"/>
                    <a:pt x="5251" y="36607"/>
                  </a:cubicBezTo>
                  <a:cubicBezTo>
                    <a:pt x="5308" y="36621"/>
                    <a:pt x="5365" y="36627"/>
                    <a:pt x="5421" y="36627"/>
                  </a:cubicBezTo>
                  <a:cubicBezTo>
                    <a:pt x="5770" y="36627"/>
                    <a:pt x="6116" y="36395"/>
                    <a:pt x="6382" y="36191"/>
                  </a:cubicBezTo>
                  <a:cubicBezTo>
                    <a:pt x="6692" y="35952"/>
                    <a:pt x="6978" y="35679"/>
                    <a:pt x="7204" y="35345"/>
                  </a:cubicBezTo>
                  <a:cubicBezTo>
                    <a:pt x="7418" y="35024"/>
                    <a:pt x="7609" y="34667"/>
                    <a:pt x="7716" y="34286"/>
                  </a:cubicBezTo>
                  <a:cubicBezTo>
                    <a:pt x="7763" y="34143"/>
                    <a:pt x="7811" y="33964"/>
                    <a:pt x="7835" y="33797"/>
                  </a:cubicBezTo>
                  <a:cubicBezTo>
                    <a:pt x="8002" y="34512"/>
                    <a:pt x="8335" y="35178"/>
                    <a:pt x="8871" y="35679"/>
                  </a:cubicBezTo>
                  <a:cubicBezTo>
                    <a:pt x="9232" y="36018"/>
                    <a:pt x="9712" y="36228"/>
                    <a:pt x="10218" y="36228"/>
                  </a:cubicBezTo>
                  <a:cubicBezTo>
                    <a:pt x="10245" y="36228"/>
                    <a:pt x="10272" y="36227"/>
                    <a:pt x="10299" y="36226"/>
                  </a:cubicBezTo>
                  <a:cubicBezTo>
                    <a:pt x="10776" y="36191"/>
                    <a:pt x="11228" y="35940"/>
                    <a:pt x="11454" y="35512"/>
                  </a:cubicBezTo>
                  <a:cubicBezTo>
                    <a:pt x="11672" y="35577"/>
                    <a:pt x="11899" y="35613"/>
                    <a:pt x="12124" y="35613"/>
                  </a:cubicBezTo>
                  <a:cubicBezTo>
                    <a:pt x="12392" y="35613"/>
                    <a:pt x="12656" y="35562"/>
                    <a:pt x="12895" y="35452"/>
                  </a:cubicBezTo>
                  <a:cubicBezTo>
                    <a:pt x="13467" y="35202"/>
                    <a:pt x="13848" y="34559"/>
                    <a:pt x="13669" y="33928"/>
                  </a:cubicBezTo>
                  <a:cubicBezTo>
                    <a:pt x="13657" y="33857"/>
                    <a:pt x="13645" y="33797"/>
                    <a:pt x="13633" y="33726"/>
                  </a:cubicBezTo>
                  <a:cubicBezTo>
                    <a:pt x="13621" y="33690"/>
                    <a:pt x="13621" y="33654"/>
                    <a:pt x="13597" y="33619"/>
                  </a:cubicBezTo>
                  <a:lnTo>
                    <a:pt x="13597" y="33619"/>
                  </a:lnTo>
                  <a:cubicBezTo>
                    <a:pt x="14240" y="34381"/>
                    <a:pt x="15050" y="35024"/>
                    <a:pt x="15919" y="35476"/>
                  </a:cubicBezTo>
                  <a:cubicBezTo>
                    <a:pt x="16954" y="36022"/>
                    <a:pt x="18113" y="36299"/>
                    <a:pt x="19271" y="36299"/>
                  </a:cubicBezTo>
                  <a:cubicBezTo>
                    <a:pt x="19551" y="36299"/>
                    <a:pt x="19832" y="36283"/>
                    <a:pt x="20110" y="36250"/>
                  </a:cubicBezTo>
                  <a:cubicBezTo>
                    <a:pt x="20610" y="36191"/>
                    <a:pt x="21098" y="36071"/>
                    <a:pt x="21563" y="35917"/>
                  </a:cubicBezTo>
                  <a:cubicBezTo>
                    <a:pt x="21741" y="35917"/>
                    <a:pt x="21908" y="35881"/>
                    <a:pt x="22063" y="35833"/>
                  </a:cubicBezTo>
                  <a:cubicBezTo>
                    <a:pt x="22087" y="35833"/>
                    <a:pt x="22099" y="35821"/>
                    <a:pt x="22110" y="35821"/>
                  </a:cubicBezTo>
                  <a:cubicBezTo>
                    <a:pt x="22599" y="35762"/>
                    <a:pt x="23099" y="35643"/>
                    <a:pt x="23575" y="35512"/>
                  </a:cubicBezTo>
                  <a:cubicBezTo>
                    <a:pt x="23956" y="35440"/>
                    <a:pt x="24349" y="35393"/>
                    <a:pt x="24730" y="35357"/>
                  </a:cubicBezTo>
                  <a:cubicBezTo>
                    <a:pt x="25073" y="35330"/>
                    <a:pt x="25414" y="35315"/>
                    <a:pt x="25755" y="35315"/>
                  </a:cubicBezTo>
                  <a:cubicBezTo>
                    <a:pt x="26159" y="35315"/>
                    <a:pt x="26562" y="35336"/>
                    <a:pt x="26968" y="35381"/>
                  </a:cubicBezTo>
                  <a:cubicBezTo>
                    <a:pt x="27337" y="35405"/>
                    <a:pt x="27706" y="35464"/>
                    <a:pt x="28064" y="35536"/>
                  </a:cubicBezTo>
                  <a:cubicBezTo>
                    <a:pt x="28236" y="35565"/>
                    <a:pt x="28418" y="35595"/>
                    <a:pt x="28598" y="35595"/>
                  </a:cubicBezTo>
                  <a:cubicBezTo>
                    <a:pt x="28778" y="35595"/>
                    <a:pt x="28957" y="35565"/>
                    <a:pt x="29123" y="35476"/>
                  </a:cubicBezTo>
                  <a:cubicBezTo>
                    <a:pt x="29707" y="35143"/>
                    <a:pt x="29469" y="34369"/>
                    <a:pt x="29123" y="33952"/>
                  </a:cubicBezTo>
                  <a:cubicBezTo>
                    <a:pt x="28790" y="33559"/>
                    <a:pt x="28302" y="33238"/>
                    <a:pt x="27778" y="33178"/>
                  </a:cubicBezTo>
                  <a:cubicBezTo>
                    <a:pt x="27992" y="32964"/>
                    <a:pt x="28183" y="32762"/>
                    <a:pt x="28373" y="32523"/>
                  </a:cubicBezTo>
                  <a:cubicBezTo>
                    <a:pt x="28388" y="32538"/>
                    <a:pt x="28407" y="32548"/>
                    <a:pt x="28428" y="32548"/>
                  </a:cubicBezTo>
                  <a:cubicBezTo>
                    <a:pt x="28441" y="32548"/>
                    <a:pt x="28455" y="32544"/>
                    <a:pt x="28468" y="32535"/>
                  </a:cubicBezTo>
                  <a:cubicBezTo>
                    <a:pt x="28766" y="32333"/>
                    <a:pt x="29123" y="32166"/>
                    <a:pt x="29469" y="32047"/>
                  </a:cubicBezTo>
                  <a:cubicBezTo>
                    <a:pt x="29869" y="31906"/>
                    <a:pt x="30295" y="31827"/>
                    <a:pt x="30723" y="31827"/>
                  </a:cubicBezTo>
                  <a:cubicBezTo>
                    <a:pt x="30945" y="31827"/>
                    <a:pt x="31166" y="31848"/>
                    <a:pt x="31385" y="31892"/>
                  </a:cubicBezTo>
                  <a:cubicBezTo>
                    <a:pt x="31695" y="31952"/>
                    <a:pt x="32005" y="32095"/>
                    <a:pt x="32171" y="32369"/>
                  </a:cubicBezTo>
                  <a:cubicBezTo>
                    <a:pt x="32266" y="32535"/>
                    <a:pt x="32266" y="32714"/>
                    <a:pt x="32183" y="32869"/>
                  </a:cubicBezTo>
                  <a:cubicBezTo>
                    <a:pt x="32124" y="32928"/>
                    <a:pt x="32088" y="33000"/>
                    <a:pt x="32040" y="33071"/>
                  </a:cubicBezTo>
                  <a:lnTo>
                    <a:pt x="32005" y="33107"/>
                  </a:lnTo>
                  <a:cubicBezTo>
                    <a:pt x="31993" y="33119"/>
                    <a:pt x="31981" y="33143"/>
                    <a:pt x="31981" y="33178"/>
                  </a:cubicBezTo>
                  <a:cubicBezTo>
                    <a:pt x="31945" y="33226"/>
                    <a:pt x="31933" y="33262"/>
                    <a:pt x="31921" y="33321"/>
                  </a:cubicBezTo>
                  <a:cubicBezTo>
                    <a:pt x="31850" y="33535"/>
                    <a:pt x="31814" y="33738"/>
                    <a:pt x="31862" y="33952"/>
                  </a:cubicBezTo>
                  <a:cubicBezTo>
                    <a:pt x="31909" y="34131"/>
                    <a:pt x="31993" y="34321"/>
                    <a:pt x="32183" y="34381"/>
                  </a:cubicBezTo>
                  <a:cubicBezTo>
                    <a:pt x="32207" y="34381"/>
                    <a:pt x="32207" y="34381"/>
                    <a:pt x="32207" y="34369"/>
                  </a:cubicBezTo>
                  <a:cubicBezTo>
                    <a:pt x="32219" y="34375"/>
                    <a:pt x="32228" y="34378"/>
                    <a:pt x="32240" y="34378"/>
                  </a:cubicBezTo>
                  <a:cubicBezTo>
                    <a:pt x="32252" y="34378"/>
                    <a:pt x="32266" y="34375"/>
                    <a:pt x="32290" y="34369"/>
                  </a:cubicBezTo>
                  <a:cubicBezTo>
                    <a:pt x="32981" y="34178"/>
                    <a:pt x="33695" y="33952"/>
                    <a:pt x="34255" y="33524"/>
                  </a:cubicBezTo>
                  <a:cubicBezTo>
                    <a:pt x="34386" y="33416"/>
                    <a:pt x="34505" y="33309"/>
                    <a:pt x="34612" y="33190"/>
                  </a:cubicBezTo>
                  <a:lnTo>
                    <a:pt x="34612" y="33190"/>
                  </a:lnTo>
                  <a:cubicBezTo>
                    <a:pt x="34541" y="33476"/>
                    <a:pt x="34529" y="33774"/>
                    <a:pt x="34588" y="34047"/>
                  </a:cubicBezTo>
                  <a:cubicBezTo>
                    <a:pt x="34672" y="34500"/>
                    <a:pt x="34922" y="34905"/>
                    <a:pt x="35279" y="35178"/>
                  </a:cubicBezTo>
                  <a:cubicBezTo>
                    <a:pt x="35439" y="35316"/>
                    <a:pt x="35654" y="35453"/>
                    <a:pt x="35871" y="35453"/>
                  </a:cubicBezTo>
                  <a:cubicBezTo>
                    <a:pt x="35880" y="35453"/>
                    <a:pt x="35889" y="35453"/>
                    <a:pt x="35898" y="35452"/>
                  </a:cubicBezTo>
                  <a:cubicBezTo>
                    <a:pt x="36136" y="35440"/>
                    <a:pt x="36219" y="35226"/>
                    <a:pt x="36267" y="35024"/>
                  </a:cubicBezTo>
                  <a:cubicBezTo>
                    <a:pt x="36338" y="34619"/>
                    <a:pt x="36267" y="34190"/>
                    <a:pt x="36088" y="33833"/>
                  </a:cubicBezTo>
                  <a:cubicBezTo>
                    <a:pt x="36029" y="33726"/>
                    <a:pt x="35969" y="33619"/>
                    <a:pt x="35898" y="33512"/>
                  </a:cubicBezTo>
                  <a:lnTo>
                    <a:pt x="35898" y="33512"/>
                  </a:lnTo>
                  <a:cubicBezTo>
                    <a:pt x="36267" y="33738"/>
                    <a:pt x="36672" y="33928"/>
                    <a:pt x="37089" y="34071"/>
                  </a:cubicBezTo>
                  <a:cubicBezTo>
                    <a:pt x="37489" y="34203"/>
                    <a:pt x="37918" y="34283"/>
                    <a:pt x="38347" y="34283"/>
                  </a:cubicBezTo>
                  <a:cubicBezTo>
                    <a:pt x="38695" y="34283"/>
                    <a:pt x="39043" y="34230"/>
                    <a:pt x="39375" y="34107"/>
                  </a:cubicBezTo>
                  <a:cubicBezTo>
                    <a:pt x="40065" y="33869"/>
                    <a:pt x="40637" y="33333"/>
                    <a:pt x="40899" y="32642"/>
                  </a:cubicBezTo>
                  <a:cubicBezTo>
                    <a:pt x="41101" y="32000"/>
                    <a:pt x="40982" y="31166"/>
                    <a:pt x="40494" y="30583"/>
                  </a:cubicBezTo>
                  <a:cubicBezTo>
                    <a:pt x="40138" y="30170"/>
                    <a:pt x="39590" y="29904"/>
                    <a:pt x="39035" y="29904"/>
                  </a:cubicBezTo>
                  <a:cubicBezTo>
                    <a:pt x="38901" y="29904"/>
                    <a:pt x="38768" y="29919"/>
                    <a:pt x="38636" y="29952"/>
                  </a:cubicBezTo>
                  <a:cubicBezTo>
                    <a:pt x="38589" y="29964"/>
                    <a:pt x="38541" y="29987"/>
                    <a:pt x="38517" y="30035"/>
                  </a:cubicBezTo>
                  <a:cubicBezTo>
                    <a:pt x="38529" y="29380"/>
                    <a:pt x="38243" y="28761"/>
                    <a:pt x="37731" y="28344"/>
                  </a:cubicBezTo>
                  <a:cubicBezTo>
                    <a:pt x="37390" y="28081"/>
                    <a:pt x="36923" y="27898"/>
                    <a:pt x="36470" y="27898"/>
                  </a:cubicBezTo>
                  <a:cubicBezTo>
                    <a:pt x="36228" y="27898"/>
                    <a:pt x="35990" y="27950"/>
                    <a:pt x="35779" y="28070"/>
                  </a:cubicBezTo>
                  <a:cubicBezTo>
                    <a:pt x="35469" y="28249"/>
                    <a:pt x="35303" y="28594"/>
                    <a:pt x="35481" y="28916"/>
                  </a:cubicBezTo>
                  <a:cubicBezTo>
                    <a:pt x="35588" y="29118"/>
                    <a:pt x="35743" y="29261"/>
                    <a:pt x="35898" y="29416"/>
                  </a:cubicBezTo>
                  <a:cubicBezTo>
                    <a:pt x="36041" y="29559"/>
                    <a:pt x="36196" y="29725"/>
                    <a:pt x="36362" y="29856"/>
                  </a:cubicBezTo>
                  <a:cubicBezTo>
                    <a:pt x="36255" y="29928"/>
                    <a:pt x="36136" y="29975"/>
                    <a:pt x="36017" y="30011"/>
                  </a:cubicBezTo>
                  <a:cubicBezTo>
                    <a:pt x="35846" y="30057"/>
                    <a:pt x="35661" y="30074"/>
                    <a:pt x="35473" y="30074"/>
                  </a:cubicBezTo>
                  <a:cubicBezTo>
                    <a:pt x="35321" y="30074"/>
                    <a:pt x="35166" y="30063"/>
                    <a:pt x="35017" y="30047"/>
                  </a:cubicBezTo>
                  <a:cubicBezTo>
                    <a:pt x="34707" y="30023"/>
                    <a:pt x="34410" y="29964"/>
                    <a:pt x="34112" y="29868"/>
                  </a:cubicBezTo>
                  <a:cubicBezTo>
                    <a:pt x="34017" y="29844"/>
                    <a:pt x="33921" y="29809"/>
                    <a:pt x="33826" y="29785"/>
                  </a:cubicBezTo>
                  <a:cubicBezTo>
                    <a:pt x="33767" y="29749"/>
                    <a:pt x="33707" y="29714"/>
                    <a:pt x="33648" y="29678"/>
                  </a:cubicBezTo>
                  <a:cubicBezTo>
                    <a:pt x="33267" y="29487"/>
                    <a:pt x="32814" y="29333"/>
                    <a:pt x="32386" y="29273"/>
                  </a:cubicBezTo>
                  <a:cubicBezTo>
                    <a:pt x="32469" y="29202"/>
                    <a:pt x="32552" y="29118"/>
                    <a:pt x="32624" y="29011"/>
                  </a:cubicBezTo>
                  <a:cubicBezTo>
                    <a:pt x="32933" y="28559"/>
                    <a:pt x="32969" y="27999"/>
                    <a:pt x="32624" y="27535"/>
                  </a:cubicBezTo>
                  <a:cubicBezTo>
                    <a:pt x="32278" y="27058"/>
                    <a:pt x="31671" y="26856"/>
                    <a:pt x="31100" y="26761"/>
                  </a:cubicBezTo>
                  <a:cubicBezTo>
                    <a:pt x="31003" y="26746"/>
                    <a:pt x="30902" y="26738"/>
                    <a:pt x="30798" y="26738"/>
                  </a:cubicBezTo>
                  <a:cubicBezTo>
                    <a:pt x="30392" y="26738"/>
                    <a:pt x="29966" y="26864"/>
                    <a:pt x="29766" y="27225"/>
                  </a:cubicBezTo>
                  <a:cubicBezTo>
                    <a:pt x="29599" y="26273"/>
                    <a:pt x="29278" y="25368"/>
                    <a:pt x="28885" y="24499"/>
                  </a:cubicBezTo>
                  <a:cubicBezTo>
                    <a:pt x="28859" y="24440"/>
                    <a:pt x="28812" y="24410"/>
                    <a:pt x="28763" y="24410"/>
                  </a:cubicBezTo>
                  <a:cubicBezTo>
                    <a:pt x="28722" y="24410"/>
                    <a:pt x="28680" y="24431"/>
                    <a:pt x="28647" y="24475"/>
                  </a:cubicBezTo>
                  <a:cubicBezTo>
                    <a:pt x="28409" y="24737"/>
                    <a:pt x="28183" y="25034"/>
                    <a:pt x="27992" y="25332"/>
                  </a:cubicBezTo>
                  <a:cubicBezTo>
                    <a:pt x="27492" y="26154"/>
                    <a:pt x="27171" y="27106"/>
                    <a:pt x="27099" y="28070"/>
                  </a:cubicBezTo>
                  <a:cubicBezTo>
                    <a:pt x="27063" y="27963"/>
                    <a:pt x="27040" y="27880"/>
                    <a:pt x="27016" y="27773"/>
                  </a:cubicBezTo>
                  <a:cubicBezTo>
                    <a:pt x="26968" y="27570"/>
                    <a:pt x="26932" y="27344"/>
                    <a:pt x="26921" y="27118"/>
                  </a:cubicBezTo>
                  <a:cubicBezTo>
                    <a:pt x="26909" y="26677"/>
                    <a:pt x="26980" y="26225"/>
                    <a:pt x="27147" y="25808"/>
                  </a:cubicBezTo>
                  <a:cubicBezTo>
                    <a:pt x="27290" y="25439"/>
                    <a:pt x="27552" y="25130"/>
                    <a:pt x="27706" y="24749"/>
                  </a:cubicBezTo>
                  <a:cubicBezTo>
                    <a:pt x="27873" y="24380"/>
                    <a:pt x="27873" y="23975"/>
                    <a:pt x="27659" y="23618"/>
                  </a:cubicBezTo>
                  <a:cubicBezTo>
                    <a:pt x="27409" y="23187"/>
                    <a:pt x="26965" y="22988"/>
                    <a:pt x="26509" y="22988"/>
                  </a:cubicBezTo>
                  <a:cubicBezTo>
                    <a:pt x="26182" y="22988"/>
                    <a:pt x="25849" y="23090"/>
                    <a:pt x="25575" y="23284"/>
                  </a:cubicBezTo>
                  <a:cubicBezTo>
                    <a:pt x="25551" y="23308"/>
                    <a:pt x="25504" y="23320"/>
                    <a:pt x="25480" y="23356"/>
                  </a:cubicBezTo>
                  <a:cubicBezTo>
                    <a:pt x="25480" y="23344"/>
                    <a:pt x="25456" y="23344"/>
                    <a:pt x="25456" y="23320"/>
                  </a:cubicBezTo>
                  <a:cubicBezTo>
                    <a:pt x="25344" y="23230"/>
                    <a:pt x="25180" y="23201"/>
                    <a:pt x="25017" y="23201"/>
                  </a:cubicBezTo>
                  <a:cubicBezTo>
                    <a:pt x="24921" y="23201"/>
                    <a:pt x="24826" y="23211"/>
                    <a:pt x="24742" y="23225"/>
                  </a:cubicBezTo>
                  <a:cubicBezTo>
                    <a:pt x="24527" y="23237"/>
                    <a:pt x="24289" y="23296"/>
                    <a:pt x="24087" y="23403"/>
                  </a:cubicBezTo>
                  <a:cubicBezTo>
                    <a:pt x="23754" y="23582"/>
                    <a:pt x="23468" y="23879"/>
                    <a:pt x="23361" y="24249"/>
                  </a:cubicBezTo>
                  <a:cubicBezTo>
                    <a:pt x="23349" y="24296"/>
                    <a:pt x="23337" y="24356"/>
                    <a:pt x="23337" y="24415"/>
                  </a:cubicBezTo>
                  <a:cubicBezTo>
                    <a:pt x="23313" y="24380"/>
                    <a:pt x="23289" y="24380"/>
                    <a:pt x="23242" y="24380"/>
                  </a:cubicBezTo>
                  <a:cubicBezTo>
                    <a:pt x="22694" y="24475"/>
                    <a:pt x="22396" y="25082"/>
                    <a:pt x="22599" y="25582"/>
                  </a:cubicBezTo>
                  <a:cubicBezTo>
                    <a:pt x="22706" y="25856"/>
                    <a:pt x="22920" y="26058"/>
                    <a:pt x="23170" y="26165"/>
                  </a:cubicBezTo>
                  <a:cubicBezTo>
                    <a:pt x="23194" y="26177"/>
                    <a:pt x="23218" y="26177"/>
                    <a:pt x="23242" y="26201"/>
                  </a:cubicBezTo>
                  <a:cubicBezTo>
                    <a:pt x="23122" y="26261"/>
                    <a:pt x="23003" y="26344"/>
                    <a:pt x="22896" y="26451"/>
                  </a:cubicBezTo>
                  <a:cubicBezTo>
                    <a:pt x="22706" y="26642"/>
                    <a:pt x="22563" y="26892"/>
                    <a:pt x="22515" y="27166"/>
                  </a:cubicBezTo>
                  <a:cubicBezTo>
                    <a:pt x="22468" y="27463"/>
                    <a:pt x="22575" y="27773"/>
                    <a:pt x="22765" y="27999"/>
                  </a:cubicBezTo>
                  <a:cubicBezTo>
                    <a:pt x="23094" y="28380"/>
                    <a:pt x="23561" y="28515"/>
                    <a:pt x="24029" y="28515"/>
                  </a:cubicBezTo>
                  <a:cubicBezTo>
                    <a:pt x="24205" y="28515"/>
                    <a:pt x="24382" y="28496"/>
                    <a:pt x="24551" y="28463"/>
                  </a:cubicBezTo>
                  <a:cubicBezTo>
                    <a:pt x="24766" y="28725"/>
                    <a:pt x="24897" y="29059"/>
                    <a:pt x="24956" y="29380"/>
                  </a:cubicBezTo>
                  <a:cubicBezTo>
                    <a:pt x="25075" y="30047"/>
                    <a:pt x="24956" y="30761"/>
                    <a:pt x="24718" y="31392"/>
                  </a:cubicBezTo>
                  <a:cubicBezTo>
                    <a:pt x="24635" y="31619"/>
                    <a:pt x="24527" y="31833"/>
                    <a:pt x="24408" y="32047"/>
                  </a:cubicBezTo>
                  <a:cubicBezTo>
                    <a:pt x="24337" y="31464"/>
                    <a:pt x="23849" y="30987"/>
                    <a:pt x="23253" y="30928"/>
                  </a:cubicBezTo>
                  <a:cubicBezTo>
                    <a:pt x="23214" y="30925"/>
                    <a:pt x="23175" y="30923"/>
                    <a:pt x="23135" y="30923"/>
                  </a:cubicBezTo>
                  <a:cubicBezTo>
                    <a:pt x="22899" y="30923"/>
                    <a:pt x="22658" y="30984"/>
                    <a:pt x="22444" y="31107"/>
                  </a:cubicBezTo>
                  <a:cubicBezTo>
                    <a:pt x="22301" y="31178"/>
                    <a:pt x="22182" y="31285"/>
                    <a:pt x="22087" y="31392"/>
                  </a:cubicBezTo>
                  <a:cubicBezTo>
                    <a:pt x="21936" y="31272"/>
                    <a:pt x="21753" y="31221"/>
                    <a:pt x="21567" y="31221"/>
                  </a:cubicBezTo>
                  <a:cubicBezTo>
                    <a:pt x="21327" y="31221"/>
                    <a:pt x="21084" y="31306"/>
                    <a:pt x="20896" y="31440"/>
                  </a:cubicBezTo>
                  <a:cubicBezTo>
                    <a:pt x="20491" y="31714"/>
                    <a:pt x="20265" y="32178"/>
                    <a:pt x="19955" y="32547"/>
                  </a:cubicBezTo>
                  <a:cubicBezTo>
                    <a:pt x="19658" y="32892"/>
                    <a:pt x="19301" y="33190"/>
                    <a:pt x="18920" y="33416"/>
                  </a:cubicBezTo>
                  <a:cubicBezTo>
                    <a:pt x="18527" y="33643"/>
                    <a:pt x="18086" y="33797"/>
                    <a:pt x="17634" y="33893"/>
                  </a:cubicBezTo>
                  <a:cubicBezTo>
                    <a:pt x="17314" y="33953"/>
                    <a:pt x="16988" y="33970"/>
                    <a:pt x="16656" y="33970"/>
                  </a:cubicBezTo>
                  <a:cubicBezTo>
                    <a:pt x="16530" y="33970"/>
                    <a:pt x="16404" y="33967"/>
                    <a:pt x="16276" y="33964"/>
                  </a:cubicBezTo>
                  <a:cubicBezTo>
                    <a:pt x="15657" y="33524"/>
                    <a:pt x="15133" y="32928"/>
                    <a:pt x="14824" y="32214"/>
                  </a:cubicBezTo>
                  <a:cubicBezTo>
                    <a:pt x="14669" y="31869"/>
                    <a:pt x="14586" y="31511"/>
                    <a:pt x="14550" y="31154"/>
                  </a:cubicBezTo>
                  <a:lnTo>
                    <a:pt x="14550" y="31154"/>
                  </a:lnTo>
                  <a:cubicBezTo>
                    <a:pt x="14669" y="31297"/>
                    <a:pt x="14824" y="31416"/>
                    <a:pt x="15002" y="31523"/>
                  </a:cubicBezTo>
                  <a:cubicBezTo>
                    <a:pt x="15300" y="31702"/>
                    <a:pt x="15622" y="31833"/>
                    <a:pt x="15967" y="31880"/>
                  </a:cubicBezTo>
                  <a:cubicBezTo>
                    <a:pt x="16078" y="31897"/>
                    <a:pt x="16189" y="31906"/>
                    <a:pt x="16299" y="31906"/>
                  </a:cubicBezTo>
                  <a:cubicBezTo>
                    <a:pt x="16812" y="31906"/>
                    <a:pt x="17301" y="31726"/>
                    <a:pt x="17693" y="31392"/>
                  </a:cubicBezTo>
                  <a:cubicBezTo>
                    <a:pt x="18169" y="30987"/>
                    <a:pt x="18503" y="30404"/>
                    <a:pt x="18562" y="29785"/>
                  </a:cubicBezTo>
                  <a:cubicBezTo>
                    <a:pt x="18622" y="29178"/>
                    <a:pt x="18408" y="28559"/>
                    <a:pt x="18003" y="28082"/>
                  </a:cubicBezTo>
                  <a:cubicBezTo>
                    <a:pt x="17812" y="27868"/>
                    <a:pt x="17574" y="27666"/>
                    <a:pt x="17300" y="27523"/>
                  </a:cubicBezTo>
                  <a:cubicBezTo>
                    <a:pt x="17169" y="27451"/>
                    <a:pt x="17038" y="27392"/>
                    <a:pt x="16896" y="27344"/>
                  </a:cubicBezTo>
                  <a:cubicBezTo>
                    <a:pt x="16806" y="27317"/>
                    <a:pt x="16724" y="27297"/>
                    <a:pt x="16641" y="27297"/>
                  </a:cubicBezTo>
                  <a:cubicBezTo>
                    <a:pt x="16581" y="27297"/>
                    <a:pt x="16520" y="27307"/>
                    <a:pt x="16455" y="27332"/>
                  </a:cubicBezTo>
                  <a:cubicBezTo>
                    <a:pt x="16119" y="27140"/>
                    <a:pt x="15744" y="27041"/>
                    <a:pt x="15362" y="27041"/>
                  </a:cubicBezTo>
                  <a:cubicBezTo>
                    <a:pt x="15270" y="27041"/>
                    <a:pt x="15178" y="27047"/>
                    <a:pt x="15086" y="27058"/>
                  </a:cubicBezTo>
                  <a:cubicBezTo>
                    <a:pt x="14467" y="27118"/>
                    <a:pt x="13931" y="27404"/>
                    <a:pt x="13478" y="27809"/>
                  </a:cubicBezTo>
                  <a:cubicBezTo>
                    <a:pt x="13478" y="27582"/>
                    <a:pt x="13419" y="27368"/>
                    <a:pt x="13276" y="27177"/>
                  </a:cubicBezTo>
                  <a:cubicBezTo>
                    <a:pt x="13145" y="26999"/>
                    <a:pt x="12943" y="26868"/>
                    <a:pt x="12764" y="26737"/>
                  </a:cubicBezTo>
                  <a:cubicBezTo>
                    <a:pt x="12681" y="26677"/>
                    <a:pt x="12585" y="26618"/>
                    <a:pt x="12490" y="26570"/>
                  </a:cubicBezTo>
                  <a:cubicBezTo>
                    <a:pt x="12490" y="26558"/>
                    <a:pt x="12490" y="26535"/>
                    <a:pt x="12466" y="26523"/>
                  </a:cubicBezTo>
                  <a:cubicBezTo>
                    <a:pt x="12264" y="26165"/>
                    <a:pt x="12014" y="25808"/>
                    <a:pt x="11621" y="25630"/>
                  </a:cubicBezTo>
                  <a:cubicBezTo>
                    <a:pt x="11657" y="25570"/>
                    <a:pt x="11692" y="25523"/>
                    <a:pt x="11728" y="25463"/>
                  </a:cubicBezTo>
                  <a:cubicBezTo>
                    <a:pt x="12288" y="24427"/>
                    <a:pt x="12752" y="23141"/>
                    <a:pt x="12276" y="21986"/>
                  </a:cubicBezTo>
                  <a:cubicBezTo>
                    <a:pt x="12145" y="21653"/>
                    <a:pt x="11931" y="21379"/>
                    <a:pt x="11669" y="21153"/>
                  </a:cubicBezTo>
                  <a:cubicBezTo>
                    <a:pt x="11859" y="21141"/>
                    <a:pt x="12050" y="21082"/>
                    <a:pt x="12216" y="20986"/>
                  </a:cubicBezTo>
                  <a:cubicBezTo>
                    <a:pt x="12740" y="20701"/>
                    <a:pt x="13038" y="20093"/>
                    <a:pt x="12966" y="19498"/>
                  </a:cubicBezTo>
                  <a:cubicBezTo>
                    <a:pt x="12907" y="18891"/>
                    <a:pt x="12443" y="18415"/>
                    <a:pt x="11859" y="18248"/>
                  </a:cubicBezTo>
                  <a:cubicBezTo>
                    <a:pt x="11730" y="18211"/>
                    <a:pt x="11596" y="18193"/>
                    <a:pt x="11462" y="18193"/>
                  </a:cubicBezTo>
                  <a:cubicBezTo>
                    <a:pt x="10990" y="18193"/>
                    <a:pt x="10522" y="18419"/>
                    <a:pt x="10299" y="18855"/>
                  </a:cubicBezTo>
                  <a:cubicBezTo>
                    <a:pt x="10168" y="19117"/>
                    <a:pt x="10168" y="19427"/>
                    <a:pt x="10311" y="19677"/>
                  </a:cubicBezTo>
                  <a:cubicBezTo>
                    <a:pt x="10323" y="19712"/>
                    <a:pt x="10347" y="19736"/>
                    <a:pt x="10359" y="19748"/>
                  </a:cubicBezTo>
                  <a:cubicBezTo>
                    <a:pt x="10347" y="19748"/>
                    <a:pt x="10347" y="19736"/>
                    <a:pt x="10323" y="19736"/>
                  </a:cubicBezTo>
                  <a:cubicBezTo>
                    <a:pt x="10323" y="19724"/>
                    <a:pt x="10311" y="19712"/>
                    <a:pt x="10299" y="19688"/>
                  </a:cubicBezTo>
                  <a:cubicBezTo>
                    <a:pt x="9954" y="19331"/>
                    <a:pt x="9466" y="19129"/>
                    <a:pt x="8990" y="19010"/>
                  </a:cubicBezTo>
                  <a:cubicBezTo>
                    <a:pt x="8757" y="18955"/>
                    <a:pt x="8518" y="18928"/>
                    <a:pt x="8280" y="18928"/>
                  </a:cubicBezTo>
                  <a:cubicBezTo>
                    <a:pt x="8057" y="18928"/>
                    <a:pt x="7834" y="18952"/>
                    <a:pt x="7621" y="18998"/>
                  </a:cubicBezTo>
                  <a:cubicBezTo>
                    <a:pt x="7621" y="18676"/>
                    <a:pt x="7501" y="18355"/>
                    <a:pt x="7347" y="18081"/>
                  </a:cubicBezTo>
                  <a:cubicBezTo>
                    <a:pt x="7168" y="17772"/>
                    <a:pt x="6930" y="17486"/>
                    <a:pt x="6632" y="17283"/>
                  </a:cubicBezTo>
                  <a:cubicBezTo>
                    <a:pt x="6602" y="17264"/>
                    <a:pt x="6573" y="17254"/>
                    <a:pt x="6544" y="17254"/>
                  </a:cubicBezTo>
                  <a:cubicBezTo>
                    <a:pt x="6503" y="17254"/>
                    <a:pt x="6465" y="17273"/>
                    <a:pt x="6430" y="17307"/>
                  </a:cubicBezTo>
                  <a:cubicBezTo>
                    <a:pt x="5763" y="18010"/>
                    <a:pt x="5085" y="18736"/>
                    <a:pt x="4596" y="19593"/>
                  </a:cubicBezTo>
                  <a:cubicBezTo>
                    <a:pt x="4513" y="18736"/>
                    <a:pt x="4608" y="17879"/>
                    <a:pt x="5013" y="17129"/>
                  </a:cubicBezTo>
                  <a:cubicBezTo>
                    <a:pt x="5382" y="16414"/>
                    <a:pt x="6061" y="15843"/>
                    <a:pt x="6847" y="15640"/>
                  </a:cubicBezTo>
                  <a:cubicBezTo>
                    <a:pt x="7044" y="15591"/>
                    <a:pt x="7248" y="15566"/>
                    <a:pt x="7451" y="15566"/>
                  </a:cubicBezTo>
                  <a:cubicBezTo>
                    <a:pt x="7985" y="15566"/>
                    <a:pt x="8517" y="15736"/>
                    <a:pt x="8930" y="16081"/>
                  </a:cubicBezTo>
                  <a:cubicBezTo>
                    <a:pt x="9228" y="16319"/>
                    <a:pt x="9466" y="16640"/>
                    <a:pt x="9787" y="16867"/>
                  </a:cubicBezTo>
                  <a:cubicBezTo>
                    <a:pt x="10008" y="16996"/>
                    <a:pt x="10249" y="17067"/>
                    <a:pt x="10490" y="17067"/>
                  </a:cubicBezTo>
                  <a:cubicBezTo>
                    <a:pt x="10626" y="17067"/>
                    <a:pt x="10762" y="17045"/>
                    <a:pt x="10895" y="16998"/>
                  </a:cubicBezTo>
                  <a:cubicBezTo>
                    <a:pt x="11264" y="16879"/>
                    <a:pt x="11550" y="16593"/>
                    <a:pt x="11716" y="16259"/>
                  </a:cubicBezTo>
                  <a:cubicBezTo>
                    <a:pt x="11776" y="16140"/>
                    <a:pt x="11800" y="16021"/>
                    <a:pt x="11835" y="15902"/>
                  </a:cubicBezTo>
                  <a:cubicBezTo>
                    <a:pt x="11859" y="15878"/>
                    <a:pt x="11883" y="15855"/>
                    <a:pt x="11907" y="15807"/>
                  </a:cubicBezTo>
                  <a:cubicBezTo>
                    <a:pt x="11919" y="15617"/>
                    <a:pt x="11919" y="15426"/>
                    <a:pt x="11883" y="15224"/>
                  </a:cubicBezTo>
                  <a:cubicBezTo>
                    <a:pt x="11740" y="14426"/>
                    <a:pt x="11311" y="13700"/>
                    <a:pt x="10728" y="13128"/>
                  </a:cubicBezTo>
                  <a:cubicBezTo>
                    <a:pt x="11073" y="12997"/>
                    <a:pt x="11371" y="12771"/>
                    <a:pt x="11633" y="12521"/>
                  </a:cubicBezTo>
                  <a:cubicBezTo>
                    <a:pt x="11776" y="12390"/>
                    <a:pt x="11907" y="12223"/>
                    <a:pt x="12014" y="12057"/>
                  </a:cubicBezTo>
                  <a:cubicBezTo>
                    <a:pt x="12109" y="11890"/>
                    <a:pt x="12216" y="11735"/>
                    <a:pt x="12276" y="11533"/>
                  </a:cubicBezTo>
                  <a:cubicBezTo>
                    <a:pt x="12514" y="10735"/>
                    <a:pt x="11252" y="10604"/>
                    <a:pt x="10728" y="10568"/>
                  </a:cubicBezTo>
                  <a:cubicBezTo>
                    <a:pt x="10641" y="10566"/>
                    <a:pt x="10554" y="10564"/>
                    <a:pt x="10467" y="10564"/>
                  </a:cubicBezTo>
                  <a:cubicBezTo>
                    <a:pt x="10184" y="10564"/>
                    <a:pt x="9900" y="10580"/>
                    <a:pt x="9609" y="10616"/>
                  </a:cubicBezTo>
                  <a:cubicBezTo>
                    <a:pt x="9704" y="10461"/>
                    <a:pt x="9776" y="10271"/>
                    <a:pt x="9823" y="10128"/>
                  </a:cubicBezTo>
                  <a:cubicBezTo>
                    <a:pt x="9907" y="9842"/>
                    <a:pt x="9966" y="9556"/>
                    <a:pt x="9966" y="9259"/>
                  </a:cubicBezTo>
                  <a:cubicBezTo>
                    <a:pt x="9990" y="8711"/>
                    <a:pt x="9835" y="8175"/>
                    <a:pt x="9549" y="7699"/>
                  </a:cubicBezTo>
                  <a:cubicBezTo>
                    <a:pt x="9287" y="7235"/>
                    <a:pt x="8859" y="6794"/>
                    <a:pt x="8323" y="6651"/>
                  </a:cubicBezTo>
                  <a:cubicBezTo>
                    <a:pt x="8253" y="6634"/>
                    <a:pt x="8178" y="6624"/>
                    <a:pt x="8103" y="6624"/>
                  </a:cubicBezTo>
                  <a:cubicBezTo>
                    <a:pt x="7924" y="6624"/>
                    <a:pt x="7743" y="6677"/>
                    <a:pt x="7609" y="6794"/>
                  </a:cubicBezTo>
                  <a:cubicBezTo>
                    <a:pt x="7430" y="6937"/>
                    <a:pt x="7371" y="7175"/>
                    <a:pt x="7347" y="7401"/>
                  </a:cubicBezTo>
                  <a:cubicBezTo>
                    <a:pt x="7347" y="7639"/>
                    <a:pt x="7406" y="7878"/>
                    <a:pt x="7466" y="8116"/>
                  </a:cubicBezTo>
                  <a:cubicBezTo>
                    <a:pt x="7549" y="8425"/>
                    <a:pt x="7632" y="8723"/>
                    <a:pt x="7740" y="9032"/>
                  </a:cubicBezTo>
                  <a:cubicBezTo>
                    <a:pt x="7704" y="9116"/>
                    <a:pt x="7680" y="9199"/>
                    <a:pt x="7632" y="9271"/>
                  </a:cubicBezTo>
                  <a:cubicBezTo>
                    <a:pt x="7478" y="9568"/>
                    <a:pt x="7263" y="9830"/>
                    <a:pt x="7025" y="10068"/>
                  </a:cubicBezTo>
                  <a:lnTo>
                    <a:pt x="7061" y="9794"/>
                  </a:lnTo>
                  <a:cubicBezTo>
                    <a:pt x="7097" y="9783"/>
                    <a:pt x="7120" y="9735"/>
                    <a:pt x="7120" y="9711"/>
                  </a:cubicBezTo>
                  <a:cubicBezTo>
                    <a:pt x="7120" y="9616"/>
                    <a:pt x="7120" y="9532"/>
                    <a:pt x="7109" y="9437"/>
                  </a:cubicBezTo>
                  <a:cubicBezTo>
                    <a:pt x="7144" y="9080"/>
                    <a:pt x="7109" y="8723"/>
                    <a:pt x="6978" y="8378"/>
                  </a:cubicBezTo>
                  <a:cubicBezTo>
                    <a:pt x="6918" y="8199"/>
                    <a:pt x="6823" y="8056"/>
                    <a:pt x="6728" y="7901"/>
                  </a:cubicBezTo>
                  <a:cubicBezTo>
                    <a:pt x="6680" y="7806"/>
                    <a:pt x="6620" y="7699"/>
                    <a:pt x="6573" y="7604"/>
                  </a:cubicBezTo>
                  <a:cubicBezTo>
                    <a:pt x="6561" y="7580"/>
                    <a:pt x="6549" y="7544"/>
                    <a:pt x="6525" y="7508"/>
                  </a:cubicBezTo>
                  <a:cubicBezTo>
                    <a:pt x="6370" y="7068"/>
                    <a:pt x="6228" y="6615"/>
                    <a:pt x="6192" y="6151"/>
                  </a:cubicBezTo>
                  <a:cubicBezTo>
                    <a:pt x="6144" y="5734"/>
                    <a:pt x="6168" y="5330"/>
                    <a:pt x="6287" y="4925"/>
                  </a:cubicBezTo>
                  <a:cubicBezTo>
                    <a:pt x="6406" y="4520"/>
                    <a:pt x="6585" y="4139"/>
                    <a:pt x="6811" y="3770"/>
                  </a:cubicBezTo>
                  <a:cubicBezTo>
                    <a:pt x="6906" y="3603"/>
                    <a:pt x="7025" y="3436"/>
                    <a:pt x="7037" y="3246"/>
                  </a:cubicBezTo>
                  <a:cubicBezTo>
                    <a:pt x="7049" y="3044"/>
                    <a:pt x="6942" y="2841"/>
                    <a:pt x="6787" y="2746"/>
                  </a:cubicBezTo>
                  <a:cubicBezTo>
                    <a:pt x="6628" y="2636"/>
                    <a:pt x="6446" y="2595"/>
                    <a:pt x="6261" y="2595"/>
                  </a:cubicBezTo>
                  <a:cubicBezTo>
                    <a:pt x="6045" y="2595"/>
                    <a:pt x="5825" y="2651"/>
                    <a:pt x="5632" y="2722"/>
                  </a:cubicBezTo>
                  <a:cubicBezTo>
                    <a:pt x="5632" y="2722"/>
                    <a:pt x="5631" y="2722"/>
                    <a:pt x="5631" y="2722"/>
                  </a:cubicBezTo>
                  <a:lnTo>
                    <a:pt x="5631" y="2722"/>
                  </a:lnTo>
                  <a:cubicBezTo>
                    <a:pt x="5906" y="2071"/>
                    <a:pt x="5889" y="1262"/>
                    <a:pt x="5477" y="674"/>
                  </a:cubicBezTo>
                  <a:cubicBezTo>
                    <a:pt x="5180" y="250"/>
                    <a:pt x="4714" y="1"/>
                    <a:pt x="4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6" name="Google Shape;1496;p19"/>
          <p:cNvSpPr>
            <a:spLocks noGrp="1"/>
          </p:cNvSpPr>
          <p:nvPr>
            <p:ph type="pic" idx="2"/>
          </p:nvPr>
        </p:nvSpPr>
        <p:spPr>
          <a:xfrm>
            <a:off x="1187875" y="943200"/>
            <a:ext cx="3551700" cy="3257100"/>
          </a:xfrm>
          <a:prstGeom prst="roundRect">
            <a:avLst>
              <a:gd name="adj" fmla="val 16667"/>
            </a:avLst>
          </a:prstGeom>
          <a:noFill/>
          <a:ln w="19050" cap="flat" cmpd="sng">
            <a:solidFill>
              <a:schemeClr val="dk1"/>
            </a:solidFill>
            <a:prstDash val="solid"/>
            <a:round/>
            <a:headEnd type="none" w="sm" len="sm"/>
            <a:tailEnd type="none" w="sm" len="sm"/>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CUSTOM_2">
    <p:spTree>
      <p:nvGrpSpPr>
        <p:cNvPr id="1" name="Shape 1745"/>
        <p:cNvGrpSpPr/>
        <p:nvPr/>
      </p:nvGrpSpPr>
      <p:grpSpPr>
        <a:xfrm>
          <a:off x="0" y="0"/>
          <a:ext cx="0" cy="0"/>
          <a:chOff x="0" y="0"/>
          <a:chExt cx="0" cy="0"/>
        </a:xfrm>
      </p:grpSpPr>
      <p:pic>
        <p:nvPicPr>
          <p:cNvPr id="1746" name="Google Shape;1746;p23"/>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1747" name="Google Shape;1747;p23"/>
          <p:cNvSpPr txBox="1">
            <a:spLocks noGrp="1"/>
          </p:cNvSpPr>
          <p:nvPr>
            <p:ph type="subTitle" idx="1"/>
          </p:nvPr>
        </p:nvSpPr>
        <p:spPr>
          <a:xfrm>
            <a:off x="720000" y="1212525"/>
            <a:ext cx="7704000" cy="1354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Char char="●"/>
              <a:defRPr/>
            </a:lvl1pPr>
            <a:lvl2pPr lvl="1" algn="ctr" rtl="0">
              <a:lnSpc>
                <a:spcPct val="115000"/>
              </a:lnSpc>
              <a:spcBef>
                <a:spcPts val="0"/>
              </a:spcBef>
              <a:spcAft>
                <a:spcPts val="0"/>
              </a:spcAft>
              <a:buSzPts val="1400"/>
              <a:buChar char="○"/>
              <a:defRPr/>
            </a:lvl2pPr>
            <a:lvl3pPr lvl="2" algn="ctr" rtl="0">
              <a:lnSpc>
                <a:spcPct val="115000"/>
              </a:lnSpc>
              <a:spcBef>
                <a:spcPts val="0"/>
              </a:spcBef>
              <a:spcAft>
                <a:spcPts val="0"/>
              </a:spcAft>
              <a:buSzPts val="1400"/>
              <a:buChar char="■"/>
              <a:defRPr/>
            </a:lvl3pPr>
            <a:lvl4pPr lvl="3" algn="ctr" rtl="0">
              <a:lnSpc>
                <a:spcPct val="115000"/>
              </a:lnSpc>
              <a:spcBef>
                <a:spcPts val="0"/>
              </a:spcBef>
              <a:spcAft>
                <a:spcPts val="0"/>
              </a:spcAft>
              <a:buSzPts val="1400"/>
              <a:buChar char="●"/>
              <a:defRPr/>
            </a:lvl4pPr>
            <a:lvl5pPr lvl="4" algn="ctr" rtl="0">
              <a:lnSpc>
                <a:spcPct val="115000"/>
              </a:lnSpc>
              <a:spcBef>
                <a:spcPts val="0"/>
              </a:spcBef>
              <a:spcAft>
                <a:spcPts val="0"/>
              </a:spcAft>
              <a:buSzPts val="1400"/>
              <a:buChar char="○"/>
              <a:defRPr/>
            </a:lvl5pPr>
            <a:lvl6pPr lvl="5" algn="ctr" rtl="0">
              <a:lnSpc>
                <a:spcPct val="115000"/>
              </a:lnSpc>
              <a:spcBef>
                <a:spcPts val="0"/>
              </a:spcBef>
              <a:spcAft>
                <a:spcPts val="0"/>
              </a:spcAft>
              <a:buSzPts val="1400"/>
              <a:buChar char="■"/>
              <a:defRPr/>
            </a:lvl6pPr>
            <a:lvl7pPr lvl="6" algn="ctr" rtl="0">
              <a:lnSpc>
                <a:spcPct val="115000"/>
              </a:lnSpc>
              <a:spcBef>
                <a:spcPts val="0"/>
              </a:spcBef>
              <a:spcAft>
                <a:spcPts val="0"/>
              </a:spcAft>
              <a:buSzPts val="1400"/>
              <a:buChar char="●"/>
              <a:defRPr/>
            </a:lvl7pPr>
            <a:lvl8pPr lvl="7" algn="ctr" rtl="0">
              <a:lnSpc>
                <a:spcPct val="115000"/>
              </a:lnSpc>
              <a:spcBef>
                <a:spcPts val="0"/>
              </a:spcBef>
              <a:spcAft>
                <a:spcPts val="0"/>
              </a:spcAft>
              <a:buSzPts val="1400"/>
              <a:buChar char="○"/>
              <a:defRPr/>
            </a:lvl8pPr>
            <a:lvl9pPr lvl="8" algn="ctr" rtl="0">
              <a:lnSpc>
                <a:spcPct val="115000"/>
              </a:lnSpc>
              <a:spcBef>
                <a:spcPts val="0"/>
              </a:spcBef>
              <a:spcAft>
                <a:spcPts val="0"/>
              </a:spcAft>
              <a:buSzPts val="1400"/>
              <a:buChar char="■"/>
              <a:defRPr/>
            </a:lvl9pPr>
          </a:lstStyle>
          <a:p>
            <a:endParaRPr dirty="0"/>
          </a:p>
        </p:txBody>
      </p:sp>
      <p:sp>
        <p:nvSpPr>
          <p:cNvPr id="1748" name="Google Shape;1748;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a:endParaRPr dirty="0"/>
          </a:p>
        </p:txBody>
      </p:sp>
      <p:grpSp>
        <p:nvGrpSpPr>
          <p:cNvPr id="1749" name="Google Shape;1749;p23"/>
          <p:cNvGrpSpPr/>
          <p:nvPr/>
        </p:nvGrpSpPr>
        <p:grpSpPr>
          <a:xfrm>
            <a:off x="69829" y="2527907"/>
            <a:ext cx="751902" cy="2527888"/>
            <a:chOff x="2708950" y="2165200"/>
            <a:chExt cx="313750" cy="1054825"/>
          </a:xfrm>
        </p:grpSpPr>
        <p:sp>
          <p:nvSpPr>
            <p:cNvPr id="1750" name="Google Shape;1750;p23"/>
            <p:cNvSpPr/>
            <p:nvPr/>
          </p:nvSpPr>
          <p:spPr>
            <a:xfrm>
              <a:off x="2861950" y="2171175"/>
              <a:ext cx="67000" cy="53075"/>
            </a:xfrm>
            <a:custGeom>
              <a:avLst/>
              <a:gdLst/>
              <a:ahLst/>
              <a:cxnLst/>
              <a:rect l="l" t="t" r="r" b="b"/>
              <a:pathLst>
                <a:path w="2680" h="2123" extrusionOk="0">
                  <a:moveTo>
                    <a:pt x="688" y="1"/>
                  </a:moveTo>
                  <a:cubicBezTo>
                    <a:pt x="669" y="1"/>
                    <a:pt x="651" y="1"/>
                    <a:pt x="632" y="3"/>
                  </a:cubicBezTo>
                  <a:cubicBezTo>
                    <a:pt x="477" y="15"/>
                    <a:pt x="334" y="74"/>
                    <a:pt x="215" y="181"/>
                  </a:cubicBezTo>
                  <a:cubicBezTo>
                    <a:pt x="120" y="253"/>
                    <a:pt x="60" y="348"/>
                    <a:pt x="1" y="467"/>
                  </a:cubicBezTo>
                  <a:cubicBezTo>
                    <a:pt x="78" y="459"/>
                    <a:pt x="156" y="455"/>
                    <a:pt x="232" y="455"/>
                  </a:cubicBezTo>
                  <a:cubicBezTo>
                    <a:pt x="507" y="455"/>
                    <a:pt x="773" y="505"/>
                    <a:pt x="1025" y="598"/>
                  </a:cubicBezTo>
                  <a:cubicBezTo>
                    <a:pt x="1548" y="777"/>
                    <a:pt x="1977" y="1134"/>
                    <a:pt x="2299" y="1586"/>
                  </a:cubicBezTo>
                  <a:cubicBezTo>
                    <a:pt x="2441" y="1717"/>
                    <a:pt x="2560" y="1884"/>
                    <a:pt x="2656" y="2062"/>
                  </a:cubicBezTo>
                  <a:cubicBezTo>
                    <a:pt x="2668" y="2086"/>
                    <a:pt x="2668" y="2098"/>
                    <a:pt x="2680" y="2122"/>
                  </a:cubicBezTo>
                  <a:lnTo>
                    <a:pt x="2680" y="2098"/>
                  </a:lnTo>
                  <a:cubicBezTo>
                    <a:pt x="2501" y="1455"/>
                    <a:pt x="2120" y="860"/>
                    <a:pt x="1608" y="431"/>
                  </a:cubicBezTo>
                  <a:cubicBezTo>
                    <a:pt x="1359" y="205"/>
                    <a:pt x="1036" y="1"/>
                    <a:pt x="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3"/>
            <p:cNvSpPr/>
            <p:nvPr/>
          </p:nvSpPr>
          <p:spPr>
            <a:xfrm>
              <a:off x="2834875" y="2187500"/>
              <a:ext cx="69075" cy="28175"/>
            </a:xfrm>
            <a:custGeom>
              <a:avLst/>
              <a:gdLst/>
              <a:ahLst/>
              <a:cxnLst/>
              <a:rect l="l" t="t" r="r" b="b"/>
              <a:pathLst>
                <a:path w="2763" h="1127" extrusionOk="0">
                  <a:moveTo>
                    <a:pt x="1319" y="1"/>
                  </a:moveTo>
                  <a:cubicBezTo>
                    <a:pt x="1233" y="1"/>
                    <a:pt x="1147" y="6"/>
                    <a:pt x="1060" y="16"/>
                  </a:cubicBezTo>
                  <a:cubicBezTo>
                    <a:pt x="762" y="64"/>
                    <a:pt x="441" y="171"/>
                    <a:pt x="226" y="362"/>
                  </a:cubicBezTo>
                  <a:cubicBezTo>
                    <a:pt x="107" y="469"/>
                    <a:pt x="12" y="600"/>
                    <a:pt x="12" y="767"/>
                  </a:cubicBezTo>
                  <a:cubicBezTo>
                    <a:pt x="0" y="909"/>
                    <a:pt x="83" y="1028"/>
                    <a:pt x="226" y="1088"/>
                  </a:cubicBezTo>
                  <a:cubicBezTo>
                    <a:pt x="289" y="1115"/>
                    <a:pt x="353" y="1127"/>
                    <a:pt x="418" y="1127"/>
                  </a:cubicBezTo>
                  <a:cubicBezTo>
                    <a:pt x="634" y="1127"/>
                    <a:pt x="852" y="996"/>
                    <a:pt x="1036" y="886"/>
                  </a:cubicBezTo>
                  <a:cubicBezTo>
                    <a:pt x="1334" y="707"/>
                    <a:pt x="1631" y="540"/>
                    <a:pt x="1988" y="493"/>
                  </a:cubicBezTo>
                  <a:cubicBezTo>
                    <a:pt x="2072" y="493"/>
                    <a:pt x="2143" y="481"/>
                    <a:pt x="2215" y="481"/>
                  </a:cubicBezTo>
                  <a:cubicBezTo>
                    <a:pt x="2275" y="473"/>
                    <a:pt x="2334" y="469"/>
                    <a:pt x="2392" y="469"/>
                  </a:cubicBezTo>
                  <a:cubicBezTo>
                    <a:pt x="2518" y="469"/>
                    <a:pt x="2640" y="488"/>
                    <a:pt x="2762" y="528"/>
                  </a:cubicBezTo>
                  <a:cubicBezTo>
                    <a:pt x="2512" y="338"/>
                    <a:pt x="2250" y="183"/>
                    <a:pt x="1929" y="100"/>
                  </a:cubicBezTo>
                  <a:cubicBezTo>
                    <a:pt x="1735" y="32"/>
                    <a:pt x="1529"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3"/>
            <p:cNvSpPr/>
            <p:nvPr/>
          </p:nvSpPr>
          <p:spPr>
            <a:xfrm>
              <a:off x="2945300" y="2766850"/>
              <a:ext cx="69375" cy="90200"/>
            </a:xfrm>
            <a:custGeom>
              <a:avLst/>
              <a:gdLst/>
              <a:ahLst/>
              <a:cxnLst/>
              <a:rect l="l" t="t" r="r" b="b"/>
              <a:pathLst>
                <a:path w="2775" h="3608" extrusionOk="0">
                  <a:moveTo>
                    <a:pt x="0" y="0"/>
                  </a:moveTo>
                  <a:lnTo>
                    <a:pt x="0" y="0"/>
                  </a:lnTo>
                  <a:cubicBezTo>
                    <a:pt x="48" y="119"/>
                    <a:pt x="96" y="226"/>
                    <a:pt x="131" y="345"/>
                  </a:cubicBezTo>
                  <a:cubicBezTo>
                    <a:pt x="203" y="464"/>
                    <a:pt x="298" y="595"/>
                    <a:pt x="393" y="714"/>
                  </a:cubicBezTo>
                  <a:cubicBezTo>
                    <a:pt x="929" y="1441"/>
                    <a:pt x="1548" y="2084"/>
                    <a:pt x="2060" y="2846"/>
                  </a:cubicBezTo>
                  <a:cubicBezTo>
                    <a:pt x="2215" y="3084"/>
                    <a:pt x="2370" y="3334"/>
                    <a:pt x="2489" y="3608"/>
                  </a:cubicBezTo>
                  <a:cubicBezTo>
                    <a:pt x="2691" y="3274"/>
                    <a:pt x="2775" y="2893"/>
                    <a:pt x="2727" y="2524"/>
                  </a:cubicBezTo>
                  <a:cubicBezTo>
                    <a:pt x="2679" y="2143"/>
                    <a:pt x="2513" y="1810"/>
                    <a:pt x="2251" y="1548"/>
                  </a:cubicBezTo>
                  <a:cubicBezTo>
                    <a:pt x="1941" y="1274"/>
                    <a:pt x="1536" y="1095"/>
                    <a:pt x="1167" y="893"/>
                  </a:cubicBezTo>
                  <a:cubicBezTo>
                    <a:pt x="786" y="703"/>
                    <a:pt x="429" y="452"/>
                    <a:pt x="131" y="155"/>
                  </a:cubicBezTo>
                  <a:cubicBezTo>
                    <a:pt x="72" y="107"/>
                    <a:pt x="36"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3"/>
            <p:cNvSpPr/>
            <p:nvPr/>
          </p:nvSpPr>
          <p:spPr>
            <a:xfrm>
              <a:off x="2908100" y="2338800"/>
              <a:ext cx="75925" cy="47075"/>
            </a:xfrm>
            <a:custGeom>
              <a:avLst/>
              <a:gdLst/>
              <a:ahLst/>
              <a:cxnLst/>
              <a:rect l="l" t="t" r="r" b="b"/>
              <a:pathLst>
                <a:path w="3037" h="1883" extrusionOk="0">
                  <a:moveTo>
                    <a:pt x="1584" y="1"/>
                  </a:moveTo>
                  <a:cubicBezTo>
                    <a:pt x="1310" y="72"/>
                    <a:pt x="1036" y="120"/>
                    <a:pt x="762" y="144"/>
                  </a:cubicBezTo>
                  <a:cubicBezTo>
                    <a:pt x="500" y="156"/>
                    <a:pt x="250" y="191"/>
                    <a:pt x="0" y="215"/>
                  </a:cubicBezTo>
                  <a:cubicBezTo>
                    <a:pt x="357" y="310"/>
                    <a:pt x="714" y="489"/>
                    <a:pt x="1000" y="727"/>
                  </a:cubicBezTo>
                  <a:cubicBezTo>
                    <a:pt x="1143" y="858"/>
                    <a:pt x="1298" y="1001"/>
                    <a:pt x="1405" y="1168"/>
                  </a:cubicBezTo>
                  <a:cubicBezTo>
                    <a:pt x="1655" y="1501"/>
                    <a:pt x="1905" y="1882"/>
                    <a:pt x="2369" y="1882"/>
                  </a:cubicBezTo>
                  <a:cubicBezTo>
                    <a:pt x="2572" y="1882"/>
                    <a:pt x="2798" y="1799"/>
                    <a:pt x="2905" y="1608"/>
                  </a:cubicBezTo>
                  <a:cubicBezTo>
                    <a:pt x="3036" y="1370"/>
                    <a:pt x="2965" y="1072"/>
                    <a:pt x="2834" y="846"/>
                  </a:cubicBezTo>
                  <a:cubicBezTo>
                    <a:pt x="2560" y="394"/>
                    <a:pt x="2084" y="132"/>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3"/>
            <p:cNvSpPr/>
            <p:nvPr/>
          </p:nvSpPr>
          <p:spPr>
            <a:xfrm>
              <a:off x="2885175" y="2307550"/>
              <a:ext cx="88725" cy="34250"/>
            </a:xfrm>
            <a:custGeom>
              <a:avLst/>
              <a:gdLst/>
              <a:ahLst/>
              <a:cxnLst/>
              <a:rect l="l" t="t" r="r" b="b"/>
              <a:pathLst>
                <a:path w="3549" h="1370" extrusionOk="0">
                  <a:moveTo>
                    <a:pt x="2953" y="1"/>
                  </a:moveTo>
                  <a:cubicBezTo>
                    <a:pt x="2822" y="1"/>
                    <a:pt x="2703" y="13"/>
                    <a:pt x="2572" y="25"/>
                  </a:cubicBezTo>
                  <a:cubicBezTo>
                    <a:pt x="2120" y="84"/>
                    <a:pt x="1703" y="215"/>
                    <a:pt x="1286" y="417"/>
                  </a:cubicBezTo>
                  <a:cubicBezTo>
                    <a:pt x="1262" y="441"/>
                    <a:pt x="1215" y="477"/>
                    <a:pt x="1167" y="501"/>
                  </a:cubicBezTo>
                  <a:lnTo>
                    <a:pt x="1096" y="501"/>
                  </a:lnTo>
                  <a:lnTo>
                    <a:pt x="1048" y="513"/>
                  </a:lnTo>
                  <a:cubicBezTo>
                    <a:pt x="834" y="656"/>
                    <a:pt x="619" y="787"/>
                    <a:pt x="429" y="953"/>
                  </a:cubicBezTo>
                  <a:cubicBezTo>
                    <a:pt x="369" y="1013"/>
                    <a:pt x="322" y="1049"/>
                    <a:pt x="262" y="1096"/>
                  </a:cubicBezTo>
                  <a:lnTo>
                    <a:pt x="0" y="1370"/>
                  </a:lnTo>
                  <a:lnTo>
                    <a:pt x="274" y="1370"/>
                  </a:lnTo>
                  <a:cubicBezTo>
                    <a:pt x="381" y="1322"/>
                    <a:pt x="500" y="1310"/>
                    <a:pt x="619" y="1275"/>
                  </a:cubicBezTo>
                  <a:cubicBezTo>
                    <a:pt x="929" y="1215"/>
                    <a:pt x="1262" y="1191"/>
                    <a:pt x="1584" y="1156"/>
                  </a:cubicBezTo>
                  <a:cubicBezTo>
                    <a:pt x="2120" y="1108"/>
                    <a:pt x="2715" y="1037"/>
                    <a:pt x="3132" y="679"/>
                  </a:cubicBezTo>
                  <a:cubicBezTo>
                    <a:pt x="3298" y="548"/>
                    <a:pt x="3548" y="215"/>
                    <a:pt x="3298" y="60"/>
                  </a:cubicBezTo>
                  <a:cubicBezTo>
                    <a:pt x="3215" y="1"/>
                    <a:pt x="3072" y="1"/>
                    <a:pt x="2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3"/>
            <p:cNvSpPr/>
            <p:nvPr/>
          </p:nvSpPr>
          <p:spPr>
            <a:xfrm>
              <a:off x="2912550" y="2170100"/>
              <a:ext cx="41400" cy="130625"/>
            </a:xfrm>
            <a:custGeom>
              <a:avLst/>
              <a:gdLst/>
              <a:ahLst/>
              <a:cxnLst/>
              <a:rect l="l" t="t" r="r" b="b"/>
              <a:pathLst>
                <a:path w="1656" h="5225" extrusionOk="0">
                  <a:moveTo>
                    <a:pt x="393" y="1"/>
                  </a:moveTo>
                  <a:cubicBezTo>
                    <a:pt x="356" y="1"/>
                    <a:pt x="321" y="7"/>
                    <a:pt x="286" y="22"/>
                  </a:cubicBezTo>
                  <a:cubicBezTo>
                    <a:pt x="1" y="117"/>
                    <a:pt x="96" y="510"/>
                    <a:pt x="132" y="712"/>
                  </a:cubicBezTo>
                  <a:lnTo>
                    <a:pt x="132" y="736"/>
                  </a:lnTo>
                  <a:cubicBezTo>
                    <a:pt x="239" y="867"/>
                    <a:pt x="334" y="986"/>
                    <a:pt x="417" y="1117"/>
                  </a:cubicBezTo>
                  <a:cubicBezTo>
                    <a:pt x="632" y="1451"/>
                    <a:pt x="786" y="1808"/>
                    <a:pt x="894" y="2165"/>
                  </a:cubicBezTo>
                  <a:cubicBezTo>
                    <a:pt x="989" y="2439"/>
                    <a:pt x="1048" y="2737"/>
                    <a:pt x="1025" y="3034"/>
                  </a:cubicBezTo>
                  <a:cubicBezTo>
                    <a:pt x="1048" y="3284"/>
                    <a:pt x="1025" y="3510"/>
                    <a:pt x="1001" y="3749"/>
                  </a:cubicBezTo>
                  <a:cubicBezTo>
                    <a:pt x="965" y="3987"/>
                    <a:pt x="906" y="4225"/>
                    <a:pt x="834" y="4463"/>
                  </a:cubicBezTo>
                  <a:cubicBezTo>
                    <a:pt x="763" y="4689"/>
                    <a:pt x="656" y="4927"/>
                    <a:pt x="548" y="5153"/>
                  </a:cubicBezTo>
                  <a:cubicBezTo>
                    <a:pt x="548" y="5177"/>
                    <a:pt x="536" y="5201"/>
                    <a:pt x="525" y="5225"/>
                  </a:cubicBezTo>
                  <a:cubicBezTo>
                    <a:pt x="703" y="4999"/>
                    <a:pt x="846" y="4749"/>
                    <a:pt x="989" y="4499"/>
                  </a:cubicBezTo>
                  <a:cubicBezTo>
                    <a:pt x="1429" y="3618"/>
                    <a:pt x="1656" y="2558"/>
                    <a:pt x="1489" y="1582"/>
                  </a:cubicBezTo>
                  <a:cubicBezTo>
                    <a:pt x="1418" y="1129"/>
                    <a:pt x="1251" y="677"/>
                    <a:pt x="941" y="343"/>
                  </a:cubicBezTo>
                  <a:cubicBezTo>
                    <a:pt x="810" y="202"/>
                    <a:pt x="59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3"/>
            <p:cNvSpPr/>
            <p:nvPr/>
          </p:nvSpPr>
          <p:spPr>
            <a:xfrm>
              <a:off x="2851525" y="2205875"/>
              <a:ext cx="79200" cy="107350"/>
            </a:xfrm>
            <a:custGeom>
              <a:avLst/>
              <a:gdLst/>
              <a:ahLst/>
              <a:cxnLst/>
              <a:rect l="l" t="t" r="r" b="b"/>
              <a:pathLst>
                <a:path w="3168" h="4294" extrusionOk="0">
                  <a:moveTo>
                    <a:pt x="1682" y="0"/>
                  </a:moveTo>
                  <a:cubicBezTo>
                    <a:pt x="1531" y="0"/>
                    <a:pt x="1378" y="32"/>
                    <a:pt x="1227" y="103"/>
                  </a:cubicBezTo>
                  <a:cubicBezTo>
                    <a:pt x="906" y="234"/>
                    <a:pt x="644" y="472"/>
                    <a:pt x="453" y="746"/>
                  </a:cubicBezTo>
                  <a:cubicBezTo>
                    <a:pt x="251" y="1008"/>
                    <a:pt x="96" y="1329"/>
                    <a:pt x="37" y="1651"/>
                  </a:cubicBezTo>
                  <a:cubicBezTo>
                    <a:pt x="13" y="1722"/>
                    <a:pt x="13" y="1806"/>
                    <a:pt x="1" y="1877"/>
                  </a:cubicBezTo>
                  <a:cubicBezTo>
                    <a:pt x="156" y="1532"/>
                    <a:pt x="465" y="1234"/>
                    <a:pt x="822" y="1127"/>
                  </a:cubicBezTo>
                  <a:cubicBezTo>
                    <a:pt x="948" y="1088"/>
                    <a:pt x="1076" y="1070"/>
                    <a:pt x="1203" y="1070"/>
                  </a:cubicBezTo>
                  <a:cubicBezTo>
                    <a:pt x="1620" y="1070"/>
                    <a:pt x="2031" y="1264"/>
                    <a:pt x="2323" y="1556"/>
                  </a:cubicBezTo>
                  <a:cubicBezTo>
                    <a:pt x="2727" y="1984"/>
                    <a:pt x="2870" y="2591"/>
                    <a:pt x="2811" y="3151"/>
                  </a:cubicBezTo>
                  <a:cubicBezTo>
                    <a:pt x="2775" y="3568"/>
                    <a:pt x="2620" y="3961"/>
                    <a:pt x="2394" y="4294"/>
                  </a:cubicBezTo>
                  <a:cubicBezTo>
                    <a:pt x="2442" y="4234"/>
                    <a:pt x="2477" y="4175"/>
                    <a:pt x="2513" y="4115"/>
                  </a:cubicBezTo>
                  <a:cubicBezTo>
                    <a:pt x="2549" y="4044"/>
                    <a:pt x="2596" y="3984"/>
                    <a:pt x="2632" y="3913"/>
                  </a:cubicBezTo>
                  <a:cubicBezTo>
                    <a:pt x="2692" y="3806"/>
                    <a:pt x="2751" y="3699"/>
                    <a:pt x="2799" y="3603"/>
                  </a:cubicBezTo>
                  <a:cubicBezTo>
                    <a:pt x="2894" y="3437"/>
                    <a:pt x="2954" y="3270"/>
                    <a:pt x="3001" y="3103"/>
                  </a:cubicBezTo>
                  <a:cubicBezTo>
                    <a:pt x="3049" y="2960"/>
                    <a:pt x="3085" y="2806"/>
                    <a:pt x="3108" y="2663"/>
                  </a:cubicBezTo>
                  <a:cubicBezTo>
                    <a:pt x="3168" y="2365"/>
                    <a:pt x="3168" y="2032"/>
                    <a:pt x="3144" y="1710"/>
                  </a:cubicBezTo>
                  <a:cubicBezTo>
                    <a:pt x="3132" y="1627"/>
                    <a:pt x="3108" y="1544"/>
                    <a:pt x="3097" y="1460"/>
                  </a:cubicBezTo>
                  <a:cubicBezTo>
                    <a:pt x="3025" y="1186"/>
                    <a:pt x="2930" y="936"/>
                    <a:pt x="2811" y="698"/>
                  </a:cubicBezTo>
                  <a:cubicBezTo>
                    <a:pt x="2569" y="295"/>
                    <a:pt x="2139" y="0"/>
                    <a:pt x="1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3"/>
            <p:cNvSpPr/>
            <p:nvPr/>
          </p:nvSpPr>
          <p:spPr>
            <a:xfrm>
              <a:off x="2752725" y="2312700"/>
              <a:ext cx="37525" cy="145500"/>
            </a:xfrm>
            <a:custGeom>
              <a:avLst/>
              <a:gdLst/>
              <a:ahLst/>
              <a:cxnLst/>
              <a:rect l="l" t="t" r="r" b="b"/>
              <a:pathLst>
                <a:path w="1501" h="5820" extrusionOk="0">
                  <a:moveTo>
                    <a:pt x="252" y="0"/>
                  </a:moveTo>
                  <a:cubicBezTo>
                    <a:pt x="204" y="0"/>
                    <a:pt x="158" y="9"/>
                    <a:pt x="119" y="33"/>
                  </a:cubicBezTo>
                  <a:cubicBezTo>
                    <a:pt x="0" y="92"/>
                    <a:pt x="83" y="247"/>
                    <a:pt x="131" y="342"/>
                  </a:cubicBezTo>
                  <a:cubicBezTo>
                    <a:pt x="262" y="581"/>
                    <a:pt x="393" y="807"/>
                    <a:pt x="476" y="1069"/>
                  </a:cubicBezTo>
                  <a:cubicBezTo>
                    <a:pt x="631" y="1616"/>
                    <a:pt x="607" y="2200"/>
                    <a:pt x="536" y="2771"/>
                  </a:cubicBezTo>
                  <a:cubicBezTo>
                    <a:pt x="441" y="3379"/>
                    <a:pt x="298" y="3998"/>
                    <a:pt x="262" y="4629"/>
                  </a:cubicBezTo>
                  <a:cubicBezTo>
                    <a:pt x="262" y="4914"/>
                    <a:pt x="262" y="5188"/>
                    <a:pt x="310" y="5474"/>
                  </a:cubicBezTo>
                  <a:cubicBezTo>
                    <a:pt x="333" y="5593"/>
                    <a:pt x="369" y="5712"/>
                    <a:pt x="417" y="5819"/>
                  </a:cubicBezTo>
                  <a:cubicBezTo>
                    <a:pt x="357" y="5129"/>
                    <a:pt x="393" y="4438"/>
                    <a:pt x="548" y="3760"/>
                  </a:cubicBezTo>
                  <a:cubicBezTo>
                    <a:pt x="631" y="3343"/>
                    <a:pt x="750" y="2926"/>
                    <a:pt x="917" y="2533"/>
                  </a:cubicBezTo>
                  <a:cubicBezTo>
                    <a:pt x="1083" y="2116"/>
                    <a:pt x="1274" y="1712"/>
                    <a:pt x="1441" y="1295"/>
                  </a:cubicBezTo>
                  <a:cubicBezTo>
                    <a:pt x="1464" y="1235"/>
                    <a:pt x="1488" y="1188"/>
                    <a:pt x="1500" y="1128"/>
                  </a:cubicBezTo>
                  <a:lnTo>
                    <a:pt x="1500" y="1116"/>
                  </a:lnTo>
                  <a:cubicBezTo>
                    <a:pt x="1393" y="592"/>
                    <a:pt x="976" y="164"/>
                    <a:pt x="452" y="33"/>
                  </a:cubicBezTo>
                  <a:cubicBezTo>
                    <a:pt x="396" y="19"/>
                    <a:pt x="322"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3"/>
            <p:cNvSpPr/>
            <p:nvPr/>
          </p:nvSpPr>
          <p:spPr>
            <a:xfrm>
              <a:off x="2764725" y="2468600"/>
              <a:ext cx="225" cy="150"/>
            </a:xfrm>
            <a:custGeom>
              <a:avLst/>
              <a:gdLst/>
              <a:ahLst/>
              <a:cxnLst/>
              <a:rect l="l" t="t" r="r" b="b"/>
              <a:pathLst>
                <a:path w="9" h="6" extrusionOk="0">
                  <a:moveTo>
                    <a:pt x="8" y="0"/>
                  </a:moveTo>
                  <a:cubicBezTo>
                    <a:pt x="0" y="0"/>
                    <a:pt x="3" y="5"/>
                    <a:pt x="6" y="5"/>
                  </a:cubicBezTo>
                  <a:cubicBezTo>
                    <a:pt x="7" y="5"/>
                    <a:pt x="8" y="4"/>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3"/>
            <p:cNvSpPr/>
            <p:nvPr/>
          </p:nvSpPr>
          <p:spPr>
            <a:xfrm>
              <a:off x="2715500" y="2452100"/>
              <a:ext cx="56275" cy="69200"/>
            </a:xfrm>
            <a:custGeom>
              <a:avLst/>
              <a:gdLst/>
              <a:ahLst/>
              <a:cxnLst/>
              <a:rect l="l" t="t" r="r" b="b"/>
              <a:pathLst>
                <a:path w="2251" h="2768" extrusionOk="0">
                  <a:moveTo>
                    <a:pt x="759" y="0"/>
                  </a:moveTo>
                  <a:cubicBezTo>
                    <a:pt x="706" y="0"/>
                    <a:pt x="652" y="6"/>
                    <a:pt x="596" y="17"/>
                  </a:cubicBezTo>
                  <a:cubicBezTo>
                    <a:pt x="334" y="77"/>
                    <a:pt x="96" y="231"/>
                    <a:pt x="60" y="493"/>
                  </a:cubicBezTo>
                  <a:cubicBezTo>
                    <a:pt x="1" y="827"/>
                    <a:pt x="215" y="1124"/>
                    <a:pt x="453" y="1303"/>
                  </a:cubicBezTo>
                  <a:cubicBezTo>
                    <a:pt x="727" y="1517"/>
                    <a:pt x="1084" y="1624"/>
                    <a:pt x="1382" y="1803"/>
                  </a:cubicBezTo>
                  <a:cubicBezTo>
                    <a:pt x="1668" y="1970"/>
                    <a:pt x="1882" y="2172"/>
                    <a:pt x="2061" y="2446"/>
                  </a:cubicBezTo>
                  <a:cubicBezTo>
                    <a:pt x="2144" y="2553"/>
                    <a:pt x="2203" y="2672"/>
                    <a:pt x="2251" y="2767"/>
                  </a:cubicBezTo>
                  <a:cubicBezTo>
                    <a:pt x="2239" y="2589"/>
                    <a:pt x="2227" y="2410"/>
                    <a:pt x="2191" y="2232"/>
                  </a:cubicBezTo>
                  <a:cubicBezTo>
                    <a:pt x="2156" y="1839"/>
                    <a:pt x="2061" y="1422"/>
                    <a:pt x="1894" y="1041"/>
                  </a:cubicBezTo>
                  <a:cubicBezTo>
                    <a:pt x="1709" y="585"/>
                    <a:pt x="1307"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3"/>
            <p:cNvSpPr/>
            <p:nvPr/>
          </p:nvSpPr>
          <p:spPr>
            <a:xfrm>
              <a:off x="2821175" y="2712075"/>
              <a:ext cx="17875" cy="84850"/>
            </a:xfrm>
            <a:custGeom>
              <a:avLst/>
              <a:gdLst/>
              <a:ahLst/>
              <a:cxnLst/>
              <a:rect l="l" t="t" r="r" b="b"/>
              <a:pathLst>
                <a:path w="715" h="3394" extrusionOk="0">
                  <a:moveTo>
                    <a:pt x="417" y="0"/>
                  </a:moveTo>
                  <a:cubicBezTo>
                    <a:pt x="417" y="36"/>
                    <a:pt x="393" y="84"/>
                    <a:pt x="393" y="107"/>
                  </a:cubicBezTo>
                  <a:cubicBezTo>
                    <a:pt x="334" y="393"/>
                    <a:pt x="250" y="655"/>
                    <a:pt x="179" y="941"/>
                  </a:cubicBezTo>
                  <a:cubicBezTo>
                    <a:pt x="96" y="1239"/>
                    <a:pt x="60" y="1536"/>
                    <a:pt x="24" y="1834"/>
                  </a:cubicBezTo>
                  <a:cubicBezTo>
                    <a:pt x="0" y="2358"/>
                    <a:pt x="24" y="2894"/>
                    <a:pt x="131" y="3394"/>
                  </a:cubicBezTo>
                  <a:cubicBezTo>
                    <a:pt x="239" y="3227"/>
                    <a:pt x="334" y="3024"/>
                    <a:pt x="417" y="2834"/>
                  </a:cubicBezTo>
                  <a:cubicBezTo>
                    <a:pt x="608" y="2334"/>
                    <a:pt x="715" y="1774"/>
                    <a:pt x="679" y="1215"/>
                  </a:cubicBezTo>
                  <a:cubicBezTo>
                    <a:pt x="679" y="941"/>
                    <a:pt x="631" y="679"/>
                    <a:pt x="560" y="417"/>
                  </a:cubicBezTo>
                  <a:cubicBezTo>
                    <a:pt x="512" y="286"/>
                    <a:pt x="477" y="167"/>
                    <a:pt x="429" y="36"/>
                  </a:cubicBezTo>
                  <a:lnTo>
                    <a:pt x="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3"/>
            <p:cNvSpPr/>
            <p:nvPr/>
          </p:nvSpPr>
          <p:spPr>
            <a:xfrm>
              <a:off x="2843800" y="2733800"/>
              <a:ext cx="28300" cy="102725"/>
            </a:xfrm>
            <a:custGeom>
              <a:avLst/>
              <a:gdLst/>
              <a:ahLst/>
              <a:cxnLst/>
              <a:rect l="l" t="t" r="r" b="b"/>
              <a:pathLst>
                <a:path w="1132" h="4109" extrusionOk="0">
                  <a:moveTo>
                    <a:pt x="0" y="0"/>
                  </a:moveTo>
                  <a:cubicBezTo>
                    <a:pt x="250" y="1358"/>
                    <a:pt x="12" y="2751"/>
                    <a:pt x="250" y="4108"/>
                  </a:cubicBezTo>
                  <a:cubicBezTo>
                    <a:pt x="429" y="3977"/>
                    <a:pt x="596" y="3810"/>
                    <a:pt x="715" y="3620"/>
                  </a:cubicBezTo>
                  <a:cubicBezTo>
                    <a:pt x="1000" y="3203"/>
                    <a:pt x="1131" y="2679"/>
                    <a:pt x="1072" y="2167"/>
                  </a:cubicBezTo>
                  <a:cubicBezTo>
                    <a:pt x="1060" y="2120"/>
                    <a:pt x="1060" y="2060"/>
                    <a:pt x="1024" y="2013"/>
                  </a:cubicBezTo>
                  <a:lnTo>
                    <a:pt x="488" y="941"/>
                  </a:lnTo>
                  <a:cubicBezTo>
                    <a:pt x="441" y="882"/>
                    <a:pt x="393" y="834"/>
                    <a:pt x="358" y="786"/>
                  </a:cubicBezTo>
                  <a:cubicBezTo>
                    <a:pt x="322" y="762"/>
                    <a:pt x="322" y="715"/>
                    <a:pt x="358" y="679"/>
                  </a:cubicBezTo>
                  <a:cubicBezTo>
                    <a:pt x="238" y="465"/>
                    <a:pt x="119" y="2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3"/>
            <p:cNvSpPr/>
            <p:nvPr/>
          </p:nvSpPr>
          <p:spPr>
            <a:xfrm>
              <a:off x="2766700" y="2238475"/>
              <a:ext cx="209575" cy="884200"/>
            </a:xfrm>
            <a:custGeom>
              <a:avLst/>
              <a:gdLst/>
              <a:ahLst/>
              <a:cxnLst/>
              <a:rect l="l" t="t" r="r" b="b"/>
              <a:pathLst>
                <a:path w="8383" h="35368" extrusionOk="0">
                  <a:moveTo>
                    <a:pt x="4607" y="1"/>
                  </a:moveTo>
                  <a:cubicBezTo>
                    <a:pt x="4484" y="1"/>
                    <a:pt x="4360" y="20"/>
                    <a:pt x="4239" y="61"/>
                  </a:cubicBezTo>
                  <a:cubicBezTo>
                    <a:pt x="3989" y="168"/>
                    <a:pt x="3799" y="347"/>
                    <a:pt x="3668" y="573"/>
                  </a:cubicBezTo>
                  <a:cubicBezTo>
                    <a:pt x="3620" y="871"/>
                    <a:pt x="3668" y="1192"/>
                    <a:pt x="3858" y="1418"/>
                  </a:cubicBezTo>
                  <a:cubicBezTo>
                    <a:pt x="3977" y="1549"/>
                    <a:pt x="4120" y="1656"/>
                    <a:pt x="4299" y="1704"/>
                  </a:cubicBezTo>
                  <a:cubicBezTo>
                    <a:pt x="4346" y="1716"/>
                    <a:pt x="4406" y="1716"/>
                    <a:pt x="4454" y="1728"/>
                  </a:cubicBezTo>
                  <a:lnTo>
                    <a:pt x="4596" y="1728"/>
                  </a:lnTo>
                  <a:cubicBezTo>
                    <a:pt x="4715" y="1716"/>
                    <a:pt x="4858" y="1668"/>
                    <a:pt x="4954" y="1609"/>
                  </a:cubicBezTo>
                  <a:cubicBezTo>
                    <a:pt x="5013" y="1585"/>
                    <a:pt x="5061" y="1549"/>
                    <a:pt x="5108" y="1514"/>
                  </a:cubicBezTo>
                  <a:cubicBezTo>
                    <a:pt x="5168" y="1466"/>
                    <a:pt x="5216" y="1406"/>
                    <a:pt x="5299" y="1406"/>
                  </a:cubicBezTo>
                  <a:cubicBezTo>
                    <a:pt x="5358" y="1406"/>
                    <a:pt x="5418" y="1466"/>
                    <a:pt x="5418" y="1526"/>
                  </a:cubicBezTo>
                  <a:cubicBezTo>
                    <a:pt x="5418" y="1609"/>
                    <a:pt x="5358" y="1668"/>
                    <a:pt x="5287" y="1728"/>
                  </a:cubicBezTo>
                  <a:cubicBezTo>
                    <a:pt x="5216" y="1776"/>
                    <a:pt x="5156" y="1835"/>
                    <a:pt x="5073" y="1871"/>
                  </a:cubicBezTo>
                  <a:cubicBezTo>
                    <a:pt x="4989" y="1907"/>
                    <a:pt x="4918" y="1942"/>
                    <a:pt x="4823" y="1954"/>
                  </a:cubicBezTo>
                  <a:cubicBezTo>
                    <a:pt x="4775" y="1990"/>
                    <a:pt x="4739" y="2002"/>
                    <a:pt x="4680" y="2014"/>
                  </a:cubicBezTo>
                  <a:cubicBezTo>
                    <a:pt x="4751" y="2121"/>
                    <a:pt x="4799" y="2240"/>
                    <a:pt x="4811" y="2359"/>
                  </a:cubicBezTo>
                  <a:cubicBezTo>
                    <a:pt x="4835" y="2669"/>
                    <a:pt x="4704" y="3002"/>
                    <a:pt x="4561" y="3264"/>
                  </a:cubicBezTo>
                  <a:cubicBezTo>
                    <a:pt x="4406" y="3514"/>
                    <a:pt x="4239" y="3752"/>
                    <a:pt x="4013" y="3954"/>
                  </a:cubicBezTo>
                  <a:cubicBezTo>
                    <a:pt x="3918" y="4038"/>
                    <a:pt x="3799" y="4133"/>
                    <a:pt x="3668" y="4204"/>
                  </a:cubicBezTo>
                  <a:cubicBezTo>
                    <a:pt x="3537" y="4264"/>
                    <a:pt x="3406" y="4335"/>
                    <a:pt x="3275" y="4347"/>
                  </a:cubicBezTo>
                  <a:cubicBezTo>
                    <a:pt x="3227" y="4347"/>
                    <a:pt x="3215" y="4288"/>
                    <a:pt x="3239" y="4264"/>
                  </a:cubicBezTo>
                  <a:cubicBezTo>
                    <a:pt x="3346" y="4193"/>
                    <a:pt x="3453" y="4133"/>
                    <a:pt x="3561" y="4050"/>
                  </a:cubicBezTo>
                  <a:cubicBezTo>
                    <a:pt x="3668" y="3990"/>
                    <a:pt x="3763" y="3919"/>
                    <a:pt x="3858" y="3835"/>
                  </a:cubicBezTo>
                  <a:cubicBezTo>
                    <a:pt x="4049" y="3669"/>
                    <a:pt x="4215" y="3490"/>
                    <a:pt x="4358" y="3276"/>
                  </a:cubicBezTo>
                  <a:cubicBezTo>
                    <a:pt x="4513" y="3061"/>
                    <a:pt x="4644" y="2776"/>
                    <a:pt x="4644" y="2490"/>
                  </a:cubicBezTo>
                  <a:cubicBezTo>
                    <a:pt x="4644" y="2371"/>
                    <a:pt x="4596" y="2240"/>
                    <a:pt x="4537" y="2121"/>
                  </a:cubicBezTo>
                  <a:cubicBezTo>
                    <a:pt x="4477" y="2204"/>
                    <a:pt x="4334" y="2240"/>
                    <a:pt x="4239" y="2288"/>
                  </a:cubicBezTo>
                  <a:cubicBezTo>
                    <a:pt x="4132" y="2347"/>
                    <a:pt x="4013" y="2407"/>
                    <a:pt x="3918" y="2478"/>
                  </a:cubicBezTo>
                  <a:cubicBezTo>
                    <a:pt x="3692" y="2609"/>
                    <a:pt x="3501" y="2776"/>
                    <a:pt x="3299" y="2954"/>
                  </a:cubicBezTo>
                  <a:cubicBezTo>
                    <a:pt x="3108" y="3133"/>
                    <a:pt x="2941" y="3323"/>
                    <a:pt x="2787" y="3538"/>
                  </a:cubicBezTo>
                  <a:cubicBezTo>
                    <a:pt x="2727" y="3597"/>
                    <a:pt x="2680" y="3669"/>
                    <a:pt x="2620" y="3740"/>
                  </a:cubicBezTo>
                  <a:cubicBezTo>
                    <a:pt x="2549" y="3919"/>
                    <a:pt x="2441" y="4050"/>
                    <a:pt x="2322" y="4204"/>
                  </a:cubicBezTo>
                  <a:cubicBezTo>
                    <a:pt x="2310" y="4220"/>
                    <a:pt x="2293" y="4227"/>
                    <a:pt x="2276" y="4227"/>
                  </a:cubicBezTo>
                  <a:cubicBezTo>
                    <a:pt x="2229" y="4227"/>
                    <a:pt x="2180" y="4177"/>
                    <a:pt x="2215" y="4133"/>
                  </a:cubicBezTo>
                  <a:cubicBezTo>
                    <a:pt x="2608" y="3478"/>
                    <a:pt x="2584" y="2597"/>
                    <a:pt x="2072" y="2014"/>
                  </a:cubicBezTo>
                  <a:cubicBezTo>
                    <a:pt x="1953" y="1895"/>
                    <a:pt x="1834" y="1787"/>
                    <a:pt x="1691" y="1704"/>
                  </a:cubicBezTo>
                  <a:cubicBezTo>
                    <a:pt x="1638" y="1669"/>
                    <a:pt x="1479" y="1567"/>
                    <a:pt x="1376" y="1567"/>
                  </a:cubicBezTo>
                  <a:cubicBezTo>
                    <a:pt x="1342" y="1567"/>
                    <a:pt x="1314" y="1579"/>
                    <a:pt x="1298" y="1609"/>
                  </a:cubicBezTo>
                  <a:cubicBezTo>
                    <a:pt x="1275" y="1668"/>
                    <a:pt x="1310" y="1764"/>
                    <a:pt x="1322" y="1823"/>
                  </a:cubicBezTo>
                  <a:cubicBezTo>
                    <a:pt x="1334" y="1895"/>
                    <a:pt x="1370" y="1990"/>
                    <a:pt x="1394" y="2061"/>
                  </a:cubicBezTo>
                  <a:cubicBezTo>
                    <a:pt x="1441" y="2240"/>
                    <a:pt x="1477" y="2430"/>
                    <a:pt x="1489" y="2621"/>
                  </a:cubicBezTo>
                  <a:cubicBezTo>
                    <a:pt x="1537" y="3431"/>
                    <a:pt x="1239" y="4193"/>
                    <a:pt x="917" y="4907"/>
                  </a:cubicBezTo>
                  <a:cubicBezTo>
                    <a:pt x="596" y="5645"/>
                    <a:pt x="263" y="6371"/>
                    <a:pt x="132" y="7181"/>
                  </a:cubicBezTo>
                  <a:cubicBezTo>
                    <a:pt x="13" y="7836"/>
                    <a:pt x="1" y="8503"/>
                    <a:pt x="60" y="9169"/>
                  </a:cubicBezTo>
                  <a:cubicBezTo>
                    <a:pt x="72" y="9169"/>
                    <a:pt x="72" y="9169"/>
                    <a:pt x="72" y="9193"/>
                  </a:cubicBezTo>
                  <a:cubicBezTo>
                    <a:pt x="84" y="9193"/>
                    <a:pt x="72" y="9205"/>
                    <a:pt x="72" y="9217"/>
                  </a:cubicBezTo>
                  <a:cubicBezTo>
                    <a:pt x="84" y="9312"/>
                    <a:pt x="84" y="9407"/>
                    <a:pt x="108" y="9503"/>
                  </a:cubicBezTo>
                  <a:cubicBezTo>
                    <a:pt x="132" y="9550"/>
                    <a:pt x="143" y="9610"/>
                    <a:pt x="167" y="9646"/>
                  </a:cubicBezTo>
                  <a:cubicBezTo>
                    <a:pt x="286" y="10027"/>
                    <a:pt x="358" y="10408"/>
                    <a:pt x="382" y="10800"/>
                  </a:cubicBezTo>
                  <a:cubicBezTo>
                    <a:pt x="417" y="11039"/>
                    <a:pt x="405" y="11265"/>
                    <a:pt x="405" y="11515"/>
                  </a:cubicBezTo>
                  <a:cubicBezTo>
                    <a:pt x="405" y="11551"/>
                    <a:pt x="417" y="11598"/>
                    <a:pt x="417" y="11646"/>
                  </a:cubicBezTo>
                  <a:cubicBezTo>
                    <a:pt x="417" y="11705"/>
                    <a:pt x="429" y="11753"/>
                    <a:pt x="429" y="11812"/>
                  </a:cubicBezTo>
                  <a:cubicBezTo>
                    <a:pt x="524" y="12110"/>
                    <a:pt x="608" y="12408"/>
                    <a:pt x="608" y="12717"/>
                  </a:cubicBezTo>
                  <a:cubicBezTo>
                    <a:pt x="608" y="12741"/>
                    <a:pt x="596" y="12753"/>
                    <a:pt x="584" y="12777"/>
                  </a:cubicBezTo>
                  <a:cubicBezTo>
                    <a:pt x="608" y="12967"/>
                    <a:pt x="655" y="13146"/>
                    <a:pt x="703" y="13336"/>
                  </a:cubicBezTo>
                  <a:cubicBezTo>
                    <a:pt x="834" y="13896"/>
                    <a:pt x="1013" y="14444"/>
                    <a:pt x="1203" y="14980"/>
                  </a:cubicBezTo>
                  <a:cubicBezTo>
                    <a:pt x="1596" y="16051"/>
                    <a:pt x="2084" y="17087"/>
                    <a:pt x="2584" y="18099"/>
                  </a:cubicBezTo>
                  <a:cubicBezTo>
                    <a:pt x="3620" y="20123"/>
                    <a:pt x="4763" y="22088"/>
                    <a:pt x="5537" y="24231"/>
                  </a:cubicBezTo>
                  <a:cubicBezTo>
                    <a:pt x="5918" y="25302"/>
                    <a:pt x="6216" y="26421"/>
                    <a:pt x="6311" y="27553"/>
                  </a:cubicBezTo>
                  <a:cubicBezTo>
                    <a:pt x="6382" y="28612"/>
                    <a:pt x="6239" y="29708"/>
                    <a:pt x="5620" y="30601"/>
                  </a:cubicBezTo>
                  <a:cubicBezTo>
                    <a:pt x="5370" y="30970"/>
                    <a:pt x="5049" y="31303"/>
                    <a:pt x="4656" y="31553"/>
                  </a:cubicBezTo>
                  <a:cubicBezTo>
                    <a:pt x="4275" y="31803"/>
                    <a:pt x="3858" y="31922"/>
                    <a:pt x="3406" y="31982"/>
                  </a:cubicBezTo>
                  <a:cubicBezTo>
                    <a:pt x="3049" y="32029"/>
                    <a:pt x="2513" y="32077"/>
                    <a:pt x="2394" y="32494"/>
                  </a:cubicBezTo>
                  <a:cubicBezTo>
                    <a:pt x="2275" y="32910"/>
                    <a:pt x="2703" y="33315"/>
                    <a:pt x="3049" y="33458"/>
                  </a:cubicBezTo>
                  <a:cubicBezTo>
                    <a:pt x="3282" y="33554"/>
                    <a:pt x="3527" y="33598"/>
                    <a:pt x="3773" y="33598"/>
                  </a:cubicBezTo>
                  <a:cubicBezTo>
                    <a:pt x="4441" y="33598"/>
                    <a:pt x="5115" y="33276"/>
                    <a:pt x="5585" y="32815"/>
                  </a:cubicBezTo>
                  <a:cubicBezTo>
                    <a:pt x="5954" y="32458"/>
                    <a:pt x="6216" y="32017"/>
                    <a:pt x="6430" y="31553"/>
                  </a:cubicBezTo>
                  <a:cubicBezTo>
                    <a:pt x="6656" y="31077"/>
                    <a:pt x="6787" y="30589"/>
                    <a:pt x="6954" y="30077"/>
                  </a:cubicBezTo>
                  <a:cubicBezTo>
                    <a:pt x="6959" y="30061"/>
                    <a:pt x="6976" y="30052"/>
                    <a:pt x="6993" y="30052"/>
                  </a:cubicBezTo>
                  <a:cubicBezTo>
                    <a:pt x="7015" y="30052"/>
                    <a:pt x="7037" y="30067"/>
                    <a:pt x="7037" y="30100"/>
                  </a:cubicBezTo>
                  <a:cubicBezTo>
                    <a:pt x="7025" y="30350"/>
                    <a:pt x="6978" y="30601"/>
                    <a:pt x="6918" y="30862"/>
                  </a:cubicBezTo>
                  <a:cubicBezTo>
                    <a:pt x="6692" y="31851"/>
                    <a:pt x="6180" y="32839"/>
                    <a:pt x="5311" y="33422"/>
                  </a:cubicBezTo>
                  <a:cubicBezTo>
                    <a:pt x="4874" y="33713"/>
                    <a:pt x="4297" y="33911"/>
                    <a:pt x="3735" y="33911"/>
                  </a:cubicBezTo>
                  <a:cubicBezTo>
                    <a:pt x="3332" y="33911"/>
                    <a:pt x="2937" y="33809"/>
                    <a:pt x="2608" y="33565"/>
                  </a:cubicBezTo>
                  <a:cubicBezTo>
                    <a:pt x="2251" y="33315"/>
                    <a:pt x="1953" y="32851"/>
                    <a:pt x="2096" y="32386"/>
                  </a:cubicBezTo>
                  <a:cubicBezTo>
                    <a:pt x="2144" y="32267"/>
                    <a:pt x="2215" y="32184"/>
                    <a:pt x="2287" y="32089"/>
                  </a:cubicBezTo>
                  <a:cubicBezTo>
                    <a:pt x="2322" y="32029"/>
                    <a:pt x="2334" y="31958"/>
                    <a:pt x="2322" y="31886"/>
                  </a:cubicBezTo>
                  <a:cubicBezTo>
                    <a:pt x="2288" y="31670"/>
                    <a:pt x="2113" y="31552"/>
                    <a:pt x="1911" y="31552"/>
                  </a:cubicBezTo>
                  <a:cubicBezTo>
                    <a:pt x="1901" y="31552"/>
                    <a:pt x="1892" y="31552"/>
                    <a:pt x="1882" y="31553"/>
                  </a:cubicBezTo>
                  <a:cubicBezTo>
                    <a:pt x="1608" y="31589"/>
                    <a:pt x="1382" y="31779"/>
                    <a:pt x="1227" y="31970"/>
                  </a:cubicBezTo>
                  <a:cubicBezTo>
                    <a:pt x="894" y="32386"/>
                    <a:pt x="810" y="32970"/>
                    <a:pt x="929" y="33482"/>
                  </a:cubicBezTo>
                  <a:cubicBezTo>
                    <a:pt x="1179" y="34530"/>
                    <a:pt x="2156" y="35184"/>
                    <a:pt x="3191" y="35339"/>
                  </a:cubicBezTo>
                  <a:cubicBezTo>
                    <a:pt x="3328" y="35358"/>
                    <a:pt x="3464" y="35368"/>
                    <a:pt x="3601" y="35368"/>
                  </a:cubicBezTo>
                  <a:cubicBezTo>
                    <a:pt x="4487" y="35368"/>
                    <a:pt x="5359" y="34973"/>
                    <a:pt x="6061" y="34291"/>
                  </a:cubicBezTo>
                  <a:cubicBezTo>
                    <a:pt x="6906" y="33553"/>
                    <a:pt x="7454" y="32541"/>
                    <a:pt x="7787" y="31470"/>
                  </a:cubicBezTo>
                  <a:cubicBezTo>
                    <a:pt x="7966" y="30874"/>
                    <a:pt x="8085" y="30255"/>
                    <a:pt x="8168" y="29648"/>
                  </a:cubicBezTo>
                  <a:cubicBezTo>
                    <a:pt x="8192" y="29529"/>
                    <a:pt x="8204" y="29398"/>
                    <a:pt x="8216" y="29279"/>
                  </a:cubicBezTo>
                  <a:cubicBezTo>
                    <a:pt x="8216" y="29219"/>
                    <a:pt x="8204" y="29172"/>
                    <a:pt x="8204" y="29112"/>
                  </a:cubicBezTo>
                  <a:cubicBezTo>
                    <a:pt x="8192" y="29065"/>
                    <a:pt x="8216" y="29053"/>
                    <a:pt x="8252" y="29041"/>
                  </a:cubicBezTo>
                  <a:lnTo>
                    <a:pt x="8287" y="28684"/>
                  </a:lnTo>
                  <a:cubicBezTo>
                    <a:pt x="8323" y="28457"/>
                    <a:pt x="8347" y="28255"/>
                    <a:pt x="8383" y="28029"/>
                  </a:cubicBezTo>
                  <a:lnTo>
                    <a:pt x="8383" y="27683"/>
                  </a:lnTo>
                  <a:cubicBezTo>
                    <a:pt x="8371" y="27362"/>
                    <a:pt x="8347" y="27029"/>
                    <a:pt x="8323" y="26707"/>
                  </a:cubicBezTo>
                  <a:cubicBezTo>
                    <a:pt x="8252" y="26052"/>
                    <a:pt x="8156" y="25397"/>
                    <a:pt x="8025" y="24755"/>
                  </a:cubicBezTo>
                  <a:cubicBezTo>
                    <a:pt x="7561" y="22516"/>
                    <a:pt x="6680" y="20397"/>
                    <a:pt x="5573" y="18397"/>
                  </a:cubicBezTo>
                  <a:cubicBezTo>
                    <a:pt x="5299" y="17897"/>
                    <a:pt x="5001" y="17397"/>
                    <a:pt x="4704" y="16920"/>
                  </a:cubicBezTo>
                  <a:cubicBezTo>
                    <a:pt x="4406" y="16432"/>
                    <a:pt x="4084" y="15956"/>
                    <a:pt x="3799" y="15468"/>
                  </a:cubicBezTo>
                  <a:cubicBezTo>
                    <a:pt x="3513" y="14980"/>
                    <a:pt x="3263" y="14456"/>
                    <a:pt x="3096" y="13908"/>
                  </a:cubicBezTo>
                  <a:cubicBezTo>
                    <a:pt x="2953" y="13372"/>
                    <a:pt x="2858" y="12777"/>
                    <a:pt x="2977" y="12217"/>
                  </a:cubicBezTo>
                  <a:cubicBezTo>
                    <a:pt x="2989" y="12158"/>
                    <a:pt x="3037" y="12134"/>
                    <a:pt x="3096" y="12134"/>
                  </a:cubicBezTo>
                  <a:lnTo>
                    <a:pt x="3144" y="12003"/>
                  </a:lnTo>
                  <a:cubicBezTo>
                    <a:pt x="3156" y="11943"/>
                    <a:pt x="3191" y="11860"/>
                    <a:pt x="3215" y="11801"/>
                  </a:cubicBezTo>
                  <a:cubicBezTo>
                    <a:pt x="3251" y="11741"/>
                    <a:pt x="3287" y="11670"/>
                    <a:pt x="3311" y="11610"/>
                  </a:cubicBezTo>
                  <a:cubicBezTo>
                    <a:pt x="3322" y="11557"/>
                    <a:pt x="3293" y="11542"/>
                    <a:pt x="3252" y="11542"/>
                  </a:cubicBezTo>
                  <a:cubicBezTo>
                    <a:pt x="3212" y="11542"/>
                    <a:pt x="3162" y="11557"/>
                    <a:pt x="3132" y="11562"/>
                  </a:cubicBezTo>
                  <a:cubicBezTo>
                    <a:pt x="2906" y="11622"/>
                    <a:pt x="2680" y="11777"/>
                    <a:pt x="2513" y="11955"/>
                  </a:cubicBezTo>
                  <a:cubicBezTo>
                    <a:pt x="2322" y="12134"/>
                    <a:pt x="2203" y="12372"/>
                    <a:pt x="2132" y="12622"/>
                  </a:cubicBezTo>
                  <a:cubicBezTo>
                    <a:pt x="2096" y="12741"/>
                    <a:pt x="2072" y="12896"/>
                    <a:pt x="2072" y="13027"/>
                  </a:cubicBezTo>
                  <a:cubicBezTo>
                    <a:pt x="2072" y="13158"/>
                    <a:pt x="2084" y="13313"/>
                    <a:pt x="2084" y="13444"/>
                  </a:cubicBezTo>
                  <a:cubicBezTo>
                    <a:pt x="2084" y="13479"/>
                    <a:pt x="2055" y="13502"/>
                    <a:pt x="2023" y="13502"/>
                  </a:cubicBezTo>
                  <a:cubicBezTo>
                    <a:pt x="2002" y="13502"/>
                    <a:pt x="1980" y="13491"/>
                    <a:pt x="1965" y="13467"/>
                  </a:cubicBezTo>
                  <a:cubicBezTo>
                    <a:pt x="1858" y="13325"/>
                    <a:pt x="1846" y="13110"/>
                    <a:pt x="1846" y="12932"/>
                  </a:cubicBezTo>
                  <a:cubicBezTo>
                    <a:pt x="1846" y="12741"/>
                    <a:pt x="1894" y="12563"/>
                    <a:pt x="1953" y="12384"/>
                  </a:cubicBezTo>
                  <a:cubicBezTo>
                    <a:pt x="2060" y="12098"/>
                    <a:pt x="2239" y="11836"/>
                    <a:pt x="2477" y="11646"/>
                  </a:cubicBezTo>
                  <a:cubicBezTo>
                    <a:pt x="2668" y="11479"/>
                    <a:pt x="2953" y="11301"/>
                    <a:pt x="3215" y="11289"/>
                  </a:cubicBezTo>
                  <a:cubicBezTo>
                    <a:pt x="3227" y="11265"/>
                    <a:pt x="3263" y="11253"/>
                    <a:pt x="3287" y="11253"/>
                  </a:cubicBezTo>
                  <a:cubicBezTo>
                    <a:pt x="3389" y="11253"/>
                    <a:pt x="3495" y="11259"/>
                    <a:pt x="3600" y="11259"/>
                  </a:cubicBezTo>
                  <a:cubicBezTo>
                    <a:pt x="3741" y="11259"/>
                    <a:pt x="3879" y="11248"/>
                    <a:pt x="4001" y="11193"/>
                  </a:cubicBezTo>
                  <a:cubicBezTo>
                    <a:pt x="4156" y="11134"/>
                    <a:pt x="4299" y="10967"/>
                    <a:pt x="4299" y="10789"/>
                  </a:cubicBezTo>
                  <a:cubicBezTo>
                    <a:pt x="4299" y="10610"/>
                    <a:pt x="4120" y="10491"/>
                    <a:pt x="3989" y="10419"/>
                  </a:cubicBezTo>
                  <a:cubicBezTo>
                    <a:pt x="3858" y="10348"/>
                    <a:pt x="3692" y="10288"/>
                    <a:pt x="3525" y="10277"/>
                  </a:cubicBezTo>
                  <a:cubicBezTo>
                    <a:pt x="3460" y="10267"/>
                    <a:pt x="3393" y="10262"/>
                    <a:pt x="3326" y="10262"/>
                  </a:cubicBezTo>
                  <a:cubicBezTo>
                    <a:pt x="3061" y="10262"/>
                    <a:pt x="2786" y="10336"/>
                    <a:pt x="2549" y="10479"/>
                  </a:cubicBezTo>
                  <a:cubicBezTo>
                    <a:pt x="1941" y="10848"/>
                    <a:pt x="1667" y="11622"/>
                    <a:pt x="1703" y="12324"/>
                  </a:cubicBezTo>
                  <a:cubicBezTo>
                    <a:pt x="1710" y="12364"/>
                    <a:pt x="1676" y="12389"/>
                    <a:pt x="1642" y="12389"/>
                  </a:cubicBezTo>
                  <a:cubicBezTo>
                    <a:pt x="1616" y="12389"/>
                    <a:pt x="1589" y="12373"/>
                    <a:pt x="1584" y="12336"/>
                  </a:cubicBezTo>
                  <a:cubicBezTo>
                    <a:pt x="1525" y="12086"/>
                    <a:pt x="1501" y="11860"/>
                    <a:pt x="1537" y="11610"/>
                  </a:cubicBezTo>
                  <a:cubicBezTo>
                    <a:pt x="1560" y="11372"/>
                    <a:pt x="1644" y="11146"/>
                    <a:pt x="1763" y="10943"/>
                  </a:cubicBezTo>
                  <a:cubicBezTo>
                    <a:pt x="2061" y="10355"/>
                    <a:pt x="2697" y="9980"/>
                    <a:pt x="3340" y="9980"/>
                  </a:cubicBezTo>
                  <a:cubicBezTo>
                    <a:pt x="3543" y="9980"/>
                    <a:pt x="3747" y="10018"/>
                    <a:pt x="3942" y="10098"/>
                  </a:cubicBezTo>
                  <a:lnTo>
                    <a:pt x="4037" y="10134"/>
                  </a:lnTo>
                  <a:cubicBezTo>
                    <a:pt x="3989" y="9991"/>
                    <a:pt x="3965" y="9836"/>
                    <a:pt x="3942" y="9693"/>
                  </a:cubicBezTo>
                  <a:cubicBezTo>
                    <a:pt x="3930" y="9455"/>
                    <a:pt x="3989" y="9241"/>
                    <a:pt x="4096" y="9026"/>
                  </a:cubicBezTo>
                  <a:cubicBezTo>
                    <a:pt x="4113" y="8989"/>
                    <a:pt x="4143" y="8973"/>
                    <a:pt x="4173" y="8973"/>
                  </a:cubicBezTo>
                  <a:cubicBezTo>
                    <a:pt x="4230" y="8973"/>
                    <a:pt x="4290" y="9028"/>
                    <a:pt x="4275" y="9098"/>
                  </a:cubicBezTo>
                  <a:cubicBezTo>
                    <a:pt x="4204" y="9312"/>
                    <a:pt x="4204" y="9574"/>
                    <a:pt x="4239" y="9777"/>
                  </a:cubicBezTo>
                  <a:cubicBezTo>
                    <a:pt x="4287" y="10003"/>
                    <a:pt x="4382" y="10217"/>
                    <a:pt x="4513" y="10396"/>
                  </a:cubicBezTo>
                  <a:cubicBezTo>
                    <a:pt x="4737" y="10726"/>
                    <a:pt x="5103" y="10903"/>
                    <a:pt x="5501" y="10903"/>
                  </a:cubicBezTo>
                  <a:cubicBezTo>
                    <a:pt x="5548" y="10903"/>
                    <a:pt x="5596" y="10901"/>
                    <a:pt x="5644" y="10896"/>
                  </a:cubicBezTo>
                  <a:cubicBezTo>
                    <a:pt x="6013" y="10860"/>
                    <a:pt x="6382" y="10634"/>
                    <a:pt x="6609" y="10324"/>
                  </a:cubicBezTo>
                  <a:cubicBezTo>
                    <a:pt x="6906" y="9872"/>
                    <a:pt x="6859" y="9324"/>
                    <a:pt x="6704" y="8836"/>
                  </a:cubicBezTo>
                  <a:cubicBezTo>
                    <a:pt x="6549" y="8360"/>
                    <a:pt x="6299" y="7895"/>
                    <a:pt x="5954" y="7538"/>
                  </a:cubicBezTo>
                  <a:cubicBezTo>
                    <a:pt x="5608" y="7169"/>
                    <a:pt x="5168" y="6931"/>
                    <a:pt x="4656" y="6836"/>
                  </a:cubicBezTo>
                  <a:cubicBezTo>
                    <a:pt x="4505" y="6808"/>
                    <a:pt x="4354" y="6795"/>
                    <a:pt x="4204" y="6795"/>
                  </a:cubicBezTo>
                  <a:cubicBezTo>
                    <a:pt x="3374" y="6795"/>
                    <a:pt x="2579" y="7198"/>
                    <a:pt x="2025" y="7824"/>
                  </a:cubicBezTo>
                  <a:cubicBezTo>
                    <a:pt x="1298" y="8622"/>
                    <a:pt x="1013" y="9705"/>
                    <a:pt x="941" y="10765"/>
                  </a:cubicBezTo>
                  <a:cubicBezTo>
                    <a:pt x="935" y="10812"/>
                    <a:pt x="902" y="10836"/>
                    <a:pt x="871" y="10836"/>
                  </a:cubicBezTo>
                  <a:cubicBezTo>
                    <a:pt x="840" y="10836"/>
                    <a:pt x="810" y="10812"/>
                    <a:pt x="810" y="10765"/>
                  </a:cubicBezTo>
                  <a:cubicBezTo>
                    <a:pt x="786" y="10622"/>
                    <a:pt x="786" y="10455"/>
                    <a:pt x="786" y="10300"/>
                  </a:cubicBezTo>
                  <a:cubicBezTo>
                    <a:pt x="810" y="9169"/>
                    <a:pt x="1310" y="8014"/>
                    <a:pt x="2191" y="7288"/>
                  </a:cubicBezTo>
                  <a:cubicBezTo>
                    <a:pt x="2608" y="6943"/>
                    <a:pt x="3096" y="6669"/>
                    <a:pt x="3632" y="6586"/>
                  </a:cubicBezTo>
                  <a:cubicBezTo>
                    <a:pt x="3808" y="6555"/>
                    <a:pt x="3986" y="6539"/>
                    <a:pt x="4164" y="6539"/>
                  </a:cubicBezTo>
                  <a:cubicBezTo>
                    <a:pt x="4541" y="6539"/>
                    <a:pt x="4919" y="6611"/>
                    <a:pt x="5275" y="6764"/>
                  </a:cubicBezTo>
                  <a:cubicBezTo>
                    <a:pt x="5775" y="6990"/>
                    <a:pt x="6180" y="7371"/>
                    <a:pt x="6478" y="7824"/>
                  </a:cubicBezTo>
                  <a:lnTo>
                    <a:pt x="6525" y="7645"/>
                  </a:lnTo>
                  <a:cubicBezTo>
                    <a:pt x="6537" y="7550"/>
                    <a:pt x="6549" y="7467"/>
                    <a:pt x="6561" y="7360"/>
                  </a:cubicBezTo>
                  <a:cubicBezTo>
                    <a:pt x="6585" y="7169"/>
                    <a:pt x="6585" y="6955"/>
                    <a:pt x="6537" y="6752"/>
                  </a:cubicBezTo>
                  <a:cubicBezTo>
                    <a:pt x="6490" y="6538"/>
                    <a:pt x="6430" y="6348"/>
                    <a:pt x="6347" y="6157"/>
                  </a:cubicBezTo>
                  <a:lnTo>
                    <a:pt x="6299" y="6062"/>
                  </a:lnTo>
                  <a:cubicBezTo>
                    <a:pt x="5916" y="5573"/>
                    <a:pt x="5267" y="5387"/>
                    <a:pt x="4658" y="5387"/>
                  </a:cubicBezTo>
                  <a:cubicBezTo>
                    <a:pt x="4585" y="5387"/>
                    <a:pt x="4513" y="5390"/>
                    <a:pt x="4442" y="5395"/>
                  </a:cubicBezTo>
                  <a:cubicBezTo>
                    <a:pt x="3692" y="5443"/>
                    <a:pt x="2953" y="5764"/>
                    <a:pt x="2418" y="6288"/>
                  </a:cubicBezTo>
                  <a:cubicBezTo>
                    <a:pt x="2410" y="6293"/>
                    <a:pt x="2401" y="6296"/>
                    <a:pt x="2393" y="6296"/>
                  </a:cubicBezTo>
                  <a:cubicBezTo>
                    <a:pt x="2365" y="6296"/>
                    <a:pt x="2342" y="6268"/>
                    <a:pt x="2370" y="6240"/>
                  </a:cubicBezTo>
                  <a:cubicBezTo>
                    <a:pt x="2680" y="5883"/>
                    <a:pt x="3037" y="5621"/>
                    <a:pt x="3465" y="5419"/>
                  </a:cubicBezTo>
                  <a:cubicBezTo>
                    <a:pt x="3872" y="5247"/>
                    <a:pt x="4317" y="5147"/>
                    <a:pt x="4759" y="5147"/>
                  </a:cubicBezTo>
                  <a:cubicBezTo>
                    <a:pt x="5144" y="5147"/>
                    <a:pt x="5527" y="5223"/>
                    <a:pt x="5882" y="5395"/>
                  </a:cubicBezTo>
                  <a:cubicBezTo>
                    <a:pt x="5954" y="5419"/>
                    <a:pt x="6013" y="5455"/>
                    <a:pt x="6073" y="5502"/>
                  </a:cubicBezTo>
                  <a:cubicBezTo>
                    <a:pt x="6085" y="5502"/>
                    <a:pt x="6109" y="5502"/>
                    <a:pt x="6120" y="5514"/>
                  </a:cubicBezTo>
                  <a:cubicBezTo>
                    <a:pt x="6144" y="5526"/>
                    <a:pt x="6168" y="5538"/>
                    <a:pt x="6180" y="5562"/>
                  </a:cubicBezTo>
                  <a:cubicBezTo>
                    <a:pt x="6406" y="5716"/>
                    <a:pt x="6597" y="5931"/>
                    <a:pt x="6716" y="6181"/>
                  </a:cubicBezTo>
                  <a:cubicBezTo>
                    <a:pt x="6859" y="6109"/>
                    <a:pt x="6978" y="5978"/>
                    <a:pt x="7013" y="5812"/>
                  </a:cubicBezTo>
                  <a:cubicBezTo>
                    <a:pt x="7061" y="5574"/>
                    <a:pt x="6942" y="5335"/>
                    <a:pt x="6799" y="5145"/>
                  </a:cubicBezTo>
                  <a:cubicBezTo>
                    <a:pt x="6525" y="4728"/>
                    <a:pt x="6061" y="4490"/>
                    <a:pt x="5573" y="4383"/>
                  </a:cubicBezTo>
                  <a:cubicBezTo>
                    <a:pt x="5454" y="4431"/>
                    <a:pt x="5311" y="4431"/>
                    <a:pt x="5192" y="4431"/>
                  </a:cubicBezTo>
                  <a:cubicBezTo>
                    <a:pt x="5061" y="4443"/>
                    <a:pt x="4918" y="4454"/>
                    <a:pt x="4763" y="4466"/>
                  </a:cubicBezTo>
                  <a:cubicBezTo>
                    <a:pt x="4239" y="4562"/>
                    <a:pt x="3727" y="4728"/>
                    <a:pt x="3263" y="4966"/>
                  </a:cubicBezTo>
                  <a:cubicBezTo>
                    <a:pt x="3025" y="5085"/>
                    <a:pt x="2787" y="5216"/>
                    <a:pt x="2572" y="5383"/>
                  </a:cubicBezTo>
                  <a:cubicBezTo>
                    <a:pt x="2477" y="5455"/>
                    <a:pt x="2370" y="5538"/>
                    <a:pt x="2263" y="5621"/>
                  </a:cubicBezTo>
                  <a:cubicBezTo>
                    <a:pt x="2144" y="5705"/>
                    <a:pt x="2037" y="5776"/>
                    <a:pt x="1941" y="5871"/>
                  </a:cubicBezTo>
                  <a:cubicBezTo>
                    <a:pt x="1929" y="5884"/>
                    <a:pt x="1913" y="5889"/>
                    <a:pt x="1898" y="5889"/>
                  </a:cubicBezTo>
                  <a:cubicBezTo>
                    <a:pt x="1854" y="5889"/>
                    <a:pt x="1811" y="5847"/>
                    <a:pt x="1846" y="5812"/>
                  </a:cubicBezTo>
                  <a:cubicBezTo>
                    <a:pt x="1894" y="5752"/>
                    <a:pt x="1941" y="5681"/>
                    <a:pt x="1977" y="5621"/>
                  </a:cubicBezTo>
                  <a:cubicBezTo>
                    <a:pt x="2037" y="5562"/>
                    <a:pt x="2084" y="5502"/>
                    <a:pt x="2144" y="5443"/>
                  </a:cubicBezTo>
                  <a:cubicBezTo>
                    <a:pt x="2251" y="5335"/>
                    <a:pt x="2370" y="5228"/>
                    <a:pt x="2489" y="5145"/>
                  </a:cubicBezTo>
                  <a:cubicBezTo>
                    <a:pt x="2739" y="4943"/>
                    <a:pt x="3025" y="4788"/>
                    <a:pt x="3311" y="4645"/>
                  </a:cubicBezTo>
                  <a:cubicBezTo>
                    <a:pt x="3430" y="4574"/>
                    <a:pt x="3561" y="4502"/>
                    <a:pt x="3692" y="4443"/>
                  </a:cubicBezTo>
                  <a:lnTo>
                    <a:pt x="3918" y="4347"/>
                  </a:lnTo>
                  <a:cubicBezTo>
                    <a:pt x="3918" y="4335"/>
                    <a:pt x="3930" y="4312"/>
                    <a:pt x="3965" y="4288"/>
                  </a:cubicBezTo>
                  <a:cubicBezTo>
                    <a:pt x="4025" y="4252"/>
                    <a:pt x="4096" y="4216"/>
                    <a:pt x="4156" y="4193"/>
                  </a:cubicBezTo>
                  <a:cubicBezTo>
                    <a:pt x="4204" y="4157"/>
                    <a:pt x="4227" y="4133"/>
                    <a:pt x="4275" y="4097"/>
                  </a:cubicBezTo>
                  <a:cubicBezTo>
                    <a:pt x="4406" y="4014"/>
                    <a:pt x="4537" y="3919"/>
                    <a:pt x="4680" y="3812"/>
                  </a:cubicBezTo>
                  <a:cubicBezTo>
                    <a:pt x="4751" y="3752"/>
                    <a:pt x="4835" y="3692"/>
                    <a:pt x="4918" y="3621"/>
                  </a:cubicBezTo>
                  <a:cubicBezTo>
                    <a:pt x="4977" y="3561"/>
                    <a:pt x="5037" y="3502"/>
                    <a:pt x="5096" y="3454"/>
                  </a:cubicBezTo>
                  <a:cubicBezTo>
                    <a:pt x="5180" y="3371"/>
                    <a:pt x="5275" y="3276"/>
                    <a:pt x="5358" y="3180"/>
                  </a:cubicBezTo>
                  <a:cubicBezTo>
                    <a:pt x="5692" y="2776"/>
                    <a:pt x="5954" y="2264"/>
                    <a:pt x="6001" y="1752"/>
                  </a:cubicBezTo>
                  <a:cubicBezTo>
                    <a:pt x="6025" y="1252"/>
                    <a:pt x="5894" y="740"/>
                    <a:pt x="5525" y="383"/>
                  </a:cubicBezTo>
                  <a:cubicBezTo>
                    <a:pt x="5281" y="147"/>
                    <a:pt x="4946" y="1"/>
                    <a:pt x="4607"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3"/>
            <p:cNvSpPr/>
            <p:nvPr/>
          </p:nvSpPr>
          <p:spPr>
            <a:xfrm>
              <a:off x="2956600" y="3000500"/>
              <a:ext cx="24150" cy="200650"/>
            </a:xfrm>
            <a:custGeom>
              <a:avLst/>
              <a:gdLst/>
              <a:ahLst/>
              <a:cxnLst/>
              <a:rect l="l" t="t" r="r" b="b"/>
              <a:pathLst>
                <a:path w="966" h="8026" extrusionOk="0">
                  <a:moveTo>
                    <a:pt x="751" y="0"/>
                  </a:moveTo>
                  <a:cubicBezTo>
                    <a:pt x="632" y="620"/>
                    <a:pt x="489" y="1227"/>
                    <a:pt x="370" y="1846"/>
                  </a:cubicBezTo>
                  <a:cubicBezTo>
                    <a:pt x="251" y="2429"/>
                    <a:pt x="132" y="3013"/>
                    <a:pt x="84" y="3608"/>
                  </a:cubicBezTo>
                  <a:cubicBezTo>
                    <a:pt x="37" y="4168"/>
                    <a:pt x="1" y="4751"/>
                    <a:pt x="13" y="5334"/>
                  </a:cubicBezTo>
                  <a:cubicBezTo>
                    <a:pt x="13" y="5882"/>
                    <a:pt x="60" y="6430"/>
                    <a:pt x="156" y="6989"/>
                  </a:cubicBezTo>
                  <a:cubicBezTo>
                    <a:pt x="215" y="7251"/>
                    <a:pt x="275" y="7537"/>
                    <a:pt x="358" y="7799"/>
                  </a:cubicBezTo>
                  <a:cubicBezTo>
                    <a:pt x="382" y="7882"/>
                    <a:pt x="394" y="7954"/>
                    <a:pt x="429" y="8025"/>
                  </a:cubicBezTo>
                  <a:cubicBezTo>
                    <a:pt x="548" y="7501"/>
                    <a:pt x="632" y="6989"/>
                    <a:pt x="715" y="6454"/>
                  </a:cubicBezTo>
                  <a:cubicBezTo>
                    <a:pt x="894" y="5168"/>
                    <a:pt x="965" y="3894"/>
                    <a:pt x="929" y="2608"/>
                  </a:cubicBezTo>
                  <a:cubicBezTo>
                    <a:pt x="918" y="1965"/>
                    <a:pt x="894" y="1334"/>
                    <a:pt x="834" y="691"/>
                  </a:cubicBezTo>
                  <a:cubicBezTo>
                    <a:pt x="810" y="465"/>
                    <a:pt x="787" y="227"/>
                    <a:pt x="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3"/>
            <p:cNvSpPr/>
            <p:nvPr/>
          </p:nvSpPr>
          <p:spPr>
            <a:xfrm>
              <a:off x="2917900" y="3040375"/>
              <a:ext cx="44975" cy="168800"/>
            </a:xfrm>
            <a:custGeom>
              <a:avLst/>
              <a:gdLst/>
              <a:ahLst/>
              <a:cxnLst/>
              <a:rect l="l" t="t" r="r" b="b"/>
              <a:pathLst>
                <a:path w="1799" h="6752" extrusionOk="0">
                  <a:moveTo>
                    <a:pt x="1799" y="1"/>
                  </a:moveTo>
                  <a:cubicBezTo>
                    <a:pt x="1751" y="84"/>
                    <a:pt x="1727" y="191"/>
                    <a:pt x="1680" y="299"/>
                  </a:cubicBezTo>
                  <a:cubicBezTo>
                    <a:pt x="1382" y="1025"/>
                    <a:pt x="965" y="1692"/>
                    <a:pt x="418" y="2251"/>
                  </a:cubicBezTo>
                  <a:cubicBezTo>
                    <a:pt x="394" y="2263"/>
                    <a:pt x="394" y="2263"/>
                    <a:pt x="394" y="2275"/>
                  </a:cubicBezTo>
                  <a:cubicBezTo>
                    <a:pt x="215" y="2668"/>
                    <a:pt x="96" y="3061"/>
                    <a:pt x="61" y="3501"/>
                  </a:cubicBezTo>
                  <a:cubicBezTo>
                    <a:pt x="1" y="4228"/>
                    <a:pt x="156" y="4954"/>
                    <a:pt x="549" y="5585"/>
                  </a:cubicBezTo>
                  <a:cubicBezTo>
                    <a:pt x="858" y="6073"/>
                    <a:pt x="1287" y="6478"/>
                    <a:pt x="1787" y="6752"/>
                  </a:cubicBezTo>
                  <a:cubicBezTo>
                    <a:pt x="1704" y="6561"/>
                    <a:pt x="1644" y="6371"/>
                    <a:pt x="1608" y="6180"/>
                  </a:cubicBezTo>
                  <a:cubicBezTo>
                    <a:pt x="1525" y="5871"/>
                    <a:pt x="1465" y="5549"/>
                    <a:pt x="1430" y="5240"/>
                  </a:cubicBezTo>
                  <a:cubicBezTo>
                    <a:pt x="1346" y="4680"/>
                    <a:pt x="1311" y="4109"/>
                    <a:pt x="1323" y="3549"/>
                  </a:cubicBezTo>
                  <a:cubicBezTo>
                    <a:pt x="1334" y="2966"/>
                    <a:pt x="1394" y="2370"/>
                    <a:pt x="1489" y="1787"/>
                  </a:cubicBezTo>
                  <a:cubicBezTo>
                    <a:pt x="1573" y="1192"/>
                    <a:pt x="1680" y="596"/>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3"/>
            <p:cNvSpPr/>
            <p:nvPr/>
          </p:nvSpPr>
          <p:spPr>
            <a:xfrm>
              <a:off x="2959275" y="2800475"/>
              <a:ext cx="50350" cy="98675"/>
            </a:xfrm>
            <a:custGeom>
              <a:avLst/>
              <a:gdLst/>
              <a:ahLst/>
              <a:cxnLst/>
              <a:rect l="l" t="t" r="r" b="b"/>
              <a:pathLst>
                <a:path w="2014" h="3947" extrusionOk="0">
                  <a:moveTo>
                    <a:pt x="1" y="0"/>
                  </a:moveTo>
                  <a:cubicBezTo>
                    <a:pt x="37" y="131"/>
                    <a:pt x="49" y="286"/>
                    <a:pt x="84" y="417"/>
                  </a:cubicBezTo>
                  <a:cubicBezTo>
                    <a:pt x="275" y="1012"/>
                    <a:pt x="430" y="1632"/>
                    <a:pt x="561" y="2263"/>
                  </a:cubicBezTo>
                  <a:cubicBezTo>
                    <a:pt x="620" y="2453"/>
                    <a:pt x="692" y="2667"/>
                    <a:pt x="775" y="2870"/>
                  </a:cubicBezTo>
                  <a:cubicBezTo>
                    <a:pt x="967" y="3333"/>
                    <a:pt x="1352" y="3947"/>
                    <a:pt x="1910" y="3947"/>
                  </a:cubicBezTo>
                  <a:cubicBezTo>
                    <a:pt x="1940" y="3947"/>
                    <a:pt x="1970" y="3945"/>
                    <a:pt x="2001" y="3941"/>
                  </a:cubicBezTo>
                  <a:cubicBezTo>
                    <a:pt x="2013" y="3477"/>
                    <a:pt x="1930" y="3025"/>
                    <a:pt x="1787" y="2620"/>
                  </a:cubicBezTo>
                  <a:cubicBezTo>
                    <a:pt x="1454" y="1786"/>
                    <a:pt x="858" y="1084"/>
                    <a:pt x="299" y="381"/>
                  </a:cubicBezTo>
                  <a:cubicBezTo>
                    <a:pt x="203" y="250"/>
                    <a:pt x="96" y="13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3"/>
            <p:cNvSpPr/>
            <p:nvPr/>
          </p:nvSpPr>
          <p:spPr>
            <a:xfrm>
              <a:off x="2708950" y="2165200"/>
              <a:ext cx="313750" cy="1054825"/>
            </a:xfrm>
            <a:custGeom>
              <a:avLst/>
              <a:gdLst/>
              <a:ahLst/>
              <a:cxnLst/>
              <a:rect l="l" t="t" r="r" b="b"/>
              <a:pathLst>
                <a:path w="12550" h="42193" extrusionOk="0">
                  <a:moveTo>
                    <a:pt x="6356" y="893"/>
                  </a:moveTo>
                  <a:cubicBezTo>
                    <a:pt x="6566" y="893"/>
                    <a:pt x="6772" y="924"/>
                    <a:pt x="6966" y="992"/>
                  </a:cubicBezTo>
                  <a:cubicBezTo>
                    <a:pt x="7287" y="1075"/>
                    <a:pt x="7549" y="1230"/>
                    <a:pt x="7799" y="1420"/>
                  </a:cubicBezTo>
                  <a:cubicBezTo>
                    <a:pt x="7677" y="1380"/>
                    <a:pt x="7555" y="1361"/>
                    <a:pt x="7429" y="1361"/>
                  </a:cubicBezTo>
                  <a:cubicBezTo>
                    <a:pt x="7371" y="1361"/>
                    <a:pt x="7312" y="1365"/>
                    <a:pt x="7252" y="1373"/>
                  </a:cubicBezTo>
                  <a:cubicBezTo>
                    <a:pt x="7180" y="1373"/>
                    <a:pt x="7109" y="1385"/>
                    <a:pt x="7025" y="1385"/>
                  </a:cubicBezTo>
                  <a:cubicBezTo>
                    <a:pt x="6668" y="1432"/>
                    <a:pt x="6371" y="1587"/>
                    <a:pt x="6073" y="1778"/>
                  </a:cubicBezTo>
                  <a:cubicBezTo>
                    <a:pt x="5889" y="1888"/>
                    <a:pt x="5671" y="2019"/>
                    <a:pt x="5455" y="2019"/>
                  </a:cubicBezTo>
                  <a:cubicBezTo>
                    <a:pt x="5390" y="2019"/>
                    <a:pt x="5326" y="2007"/>
                    <a:pt x="5263" y="1980"/>
                  </a:cubicBezTo>
                  <a:cubicBezTo>
                    <a:pt x="5120" y="1920"/>
                    <a:pt x="5037" y="1801"/>
                    <a:pt x="5049" y="1659"/>
                  </a:cubicBezTo>
                  <a:cubicBezTo>
                    <a:pt x="5049" y="1492"/>
                    <a:pt x="5144" y="1361"/>
                    <a:pt x="5263" y="1254"/>
                  </a:cubicBezTo>
                  <a:cubicBezTo>
                    <a:pt x="5478" y="1063"/>
                    <a:pt x="5799" y="956"/>
                    <a:pt x="6097" y="908"/>
                  </a:cubicBezTo>
                  <a:cubicBezTo>
                    <a:pt x="6184" y="898"/>
                    <a:pt x="6270" y="893"/>
                    <a:pt x="6356" y="893"/>
                  </a:cubicBezTo>
                  <a:close/>
                  <a:moveTo>
                    <a:pt x="6808" y="240"/>
                  </a:moveTo>
                  <a:cubicBezTo>
                    <a:pt x="7156" y="240"/>
                    <a:pt x="7479" y="444"/>
                    <a:pt x="7728" y="670"/>
                  </a:cubicBezTo>
                  <a:cubicBezTo>
                    <a:pt x="8240" y="1099"/>
                    <a:pt x="8621" y="1694"/>
                    <a:pt x="8800" y="2337"/>
                  </a:cubicBezTo>
                  <a:lnTo>
                    <a:pt x="8800" y="2361"/>
                  </a:lnTo>
                  <a:cubicBezTo>
                    <a:pt x="8788" y="2337"/>
                    <a:pt x="8788" y="2325"/>
                    <a:pt x="8776" y="2301"/>
                  </a:cubicBezTo>
                  <a:cubicBezTo>
                    <a:pt x="8680" y="2123"/>
                    <a:pt x="8561" y="1956"/>
                    <a:pt x="8419" y="1825"/>
                  </a:cubicBezTo>
                  <a:cubicBezTo>
                    <a:pt x="8097" y="1373"/>
                    <a:pt x="7668" y="1016"/>
                    <a:pt x="7145" y="837"/>
                  </a:cubicBezTo>
                  <a:cubicBezTo>
                    <a:pt x="6893" y="744"/>
                    <a:pt x="6627" y="694"/>
                    <a:pt x="6352" y="694"/>
                  </a:cubicBezTo>
                  <a:cubicBezTo>
                    <a:pt x="6276" y="694"/>
                    <a:pt x="6198" y="698"/>
                    <a:pt x="6121" y="706"/>
                  </a:cubicBezTo>
                  <a:cubicBezTo>
                    <a:pt x="6192" y="587"/>
                    <a:pt x="6240" y="492"/>
                    <a:pt x="6335" y="420"/>
                  </a:cubicBezTo>
                  <a:cubicBezTo>
                    <a:pt x="6454" y="313"/>
                    <a:pt x="6597" y="254"/>
                    <a:pt x="6752" y="242"/>
                  </a:cubicBezTo>
                  <a:cubicBezTo>
                    <a:pt x="6771" y="240"/>
                    <a:pt x="6789" y="240"/>
                    <a:pt x="6808" y="240"/>
                  </a:cubicBezTo>
                  <a:close/>
                  <a:moveTo>
                    <a:pt x="8525" y="178"/>
                  </a:moveTo>
                  <a:cubicBezTo>
                    <a:pt x="8729" y="178"/>
                    <a:pt x="8952" y="384"/>
                    <a:pt x="9085" y="527"/>
                  </a:cubicBezTo>
                  <a:cubicBezTo>
                    <a:pt x="9395" y="849"/>
                    <a:pt x="9562" y="1313"/>
                    <a:pt x="9633" y="1766"/>
                  </a:cubicBezTo>
                  <a:cubicBezTo>
                    <a:pt x="9800" y="2742"/>
                    <a:pt x="9573" y="3802"/>
                    <a:pt x="9133" y="4683"/>
                  </a:cubicBezTo>
                  <a:cubicBezTo>
                    <a:pt x="8990" y="4933"/>
                    <a:pt x="8847" y="5183"/>
                    <a:pt x="8669" y="5409"/>
                  </a:cubicBezTo>
                  <a:cubicBezTo>
                    <a:pt x="8680" y="5373"/>
                    <a:pt x="8692" y="5361"/>
                    <a:pt x="8692" y="5338"/>
                  </a:cubicBezTo>
                  <a:cubicBezTo>
                    <a:pt x="8800" y="5111"/>
                    <a:pt x="8907" y="4873"/>
                    <a:pt x="8978" y="4647"/>
                  </a:cubicBezTo>
                  <a:cubicBezTo>
                    <a:pt x="9050" y="4409"/>
                    <a:pt x="9109" y="4171"/>
                    <a:pt x="9145" y="3933"/>
                  </a:cubicBezTo>
                  <a:cubicBezTo>
                    <a:pt x="9169" y="3695"/>
                    <a:pt x="9192" y="3468"/>
                    <a:pt x="9169" y="3218"/>
                  </a:cubicBezTo>
                  <a:cubicBezTo>
                    <a:pt x="9192" y="2921"/>
                    <a:pt x="9133" y="2623"/>
                    <a:pt x="9038" y="2337"/>
                  </a:cubicBezTo>
                  <a:cubicBezTo>
                    <a:pt x="8930" y="1980"/>
                    <a:pt x="8776" y="1623"/>
                    <a:pt x="8561" y="1301"/>
                  </a:cubicBezTo>
                  <a:cubicBezTo>
                    <a:pt x="8478" y="1170"/>
                    <a:pt x="8383" y="1051"/>
                    <a:pt x="8276" y="908"/>
                  </a:cubicBezTo>
                  <a:lnTo>
                    <a:pt x="8276" y="897"/>
                  </a:lnTo>
                  <a:cubicBezTo>
                    <a:pt x="8240" y="706"/>
                    <a:pt x="8145" y="313"/>
                    <a:pt x="8430" y="194"/>
                  </a:cubicBezTo>
                  <a:cubicBezTo>
                    <a:pt x="8461" y="183"/>
                    <a:pt x="8493" y="178"/>
                    <a:pt x="8525" y="178"/>
                  </a:cubicBezTo>
                  <a:close/>
                  <a:moveTo>
                    <a:pt x="7385" y="1627"/>
                  </a:moveTo>
                  <a:cubicBezTo>
                    <a:pt x="7842" y="1627"/>
                    <a:pt x="8272" y="1922"/>
                    <a:pt x="8514" y="2325"/>
                  </a:cubicBezTo>
                  <a:cubicBezTo>
                    <a:pt x="8633" y="2563"/>
                    <a:pt x="8728" y="2813"/>
                    <a:pt x="8800" y="3087"/>
                  </a:cubicBezTo>
                  <a:cubicBezTo>
                    <a:pt x="8811" y="3171"/>
                    <a:pt x="8835" y="3254"/>
                    <a:pt x="8847" y="3337"/>
                  </a:cubicBezTo>
                  <a:cubicBezTo>
                    <a:pt x="8871" y="3659"/>
                    <a:pt x="8871" y="3992"/>
                    <a:pt x="8811" y="4290"/>
                  </a:cubicBezTo>
                  <a:cubicBezTo>
                    <a:pt x="8788" y="4433"/>
                    <a:pt x="8752" y="4587"/>
                    <a:pt x="8704" y="4730"/>
                  </a:cubicBezTo>
                  <a:cubicBezTo>
                    <a:pt x="8657" y="4897"/>
                    <a:pt x="8597" y="5064"/>
                    <a:pt x="8502" y="5230"/>
                  </a:cubicBezTo>
                  <a:cubicBezTo>
                    <a:pt x="8454" y="5326"/>
                    <a:pt x="8395" y="5433"/>
                    <a:pt x="8335" y="5540"/>
                  </a:cubicBezTo>
                  <a:cubicBezTo>
                    <a:pt x="8299" y="5611"/>
                    <a:pt x="8252" y="5671"/>
                    <a:pt x="8216" y="5742"/>
                  </a:cubicBezTo>
                  <a:cubicBezTo>
                    <a:pt x="8180" y="5802"/>
                    <a:pt x="8145" y="5861"/>
                    <a:pt x="8097" y="5921"/>
                  </a:cubicBezTo>
                  <a:cubicBezTo>
                    <a:pt x="8323" y="5588"/>
                    <a:pt x="8478" y="5195"/>
                    <a:pt x="8514" y="4778"/>
                  </a:cubicBezTo>
                  <a:cubicBezTo>
                    <a:pt x="8573" y="4218"/>
                    <a:pt x="8430" y="3611"/>
                    <a:pt x="8026" y="3183"/>
                  </a:cubicBezTo>
                  <a:cubicBezTo>
                    <a:pt x="7734" y="2891"/>
                    <a:pt x="7323" y="2697"/>
                    <a:pt x="6906" y="2697"/>
                  </a:cubicBezTo>
                  <a:cubicBezTo>
                    <a:pt x="6779" y="2697"/>
                    <a:pt x="6651" y="2715"/>
                    <a:pt x="6525" y="2754"/>
                  </a:cubicBezTo>
                  <a:cubicBezTo>
                    <a:pt x="6168" y="2861"/>
                    <a:pt x="5859" y="3159"/>
                    <a:pt x="5704" y="3504"/>
                  </a:cubicBezTo>
                  <a:cubicBezTo>
                    <a:pt x="5716" y="3433"/>
                    <a:pt x="5716" y="3349"/>
                    <a:pt x="5740" y="3278"/>
                  </a:cubicBezTo>
                  <a:cubicBezTo>
                    <a:pt x="5799" y="2956"/>
                    <a:pt x="5954" y="2635"/>
                    <a:pt x="6156" y="2373"/>
                  </a:cubicBezTo>
                  <a:cubicBezTo>
                    <a:pt x="6347" y="2099"/>
                    <a:pt x="6609" y="1861"/>
                    <a:pt x="6930" y="1730"/>
                  </a:cubicBezTo>
                  <a:cubicBezTo>
                    <a:pt x="7081" y="1659"/>
                    <a:pt x="7234" y="1627"/>
                    <a:pt x="7385" y="1627"/>
                  </a:cubicBezTo>
                  <a:close/>
                  <a:moveTo>
                    <a:pt x="10002" y="5695"/>
                  </a:moveTo>
                  <a:cubicBezTo>
                    <a:pt x="10121" y="5695"/>
                    <a:pt x="10264" y="5695"/>
                    <a:pt x="10347" y="5754"/>
                  </a:cubicBezTo>
                  <a:cubicBezTo>
                    <a:pt x="10478" y="5838"/>
                    <a:pt x="10466" y="5992"/>
                    <a:pt x="10407" y="6111"/>
                  </a:cubicBezTo>
                  <a:cubicBezTo>
                    <a:pt x="10395" y="6088"/>
                    <a:pt x="10383" y="6088"/>
                    <a:pt x="10347" y="6088"/>
                  </a:cubicBezTo>
                  <a:cubicBezTo>
                    <a:pt x="9764" y="6135"/>
                    <a:pt x="9192" y="6242"/>
                    <a:pt x="8621" y="6409"/>
                  </a:cubicBezTo>
                  <a:cubicBezTo>
                    <a:pt x="8335" y="6481"/>
                    <a:pt x="8073" y="6588"/>
                    <a:pt x="7787" y="6671"/>
                  </a:cubicBezTo>
                  <a:cubicBezTo>
                    <a:pt x="7561" y="6766"/>
                    <a:pt x="7323" y="6850"/>
                    <a:pt x="7121" y="6969"/>
                  </a:cubicBezTo>
                  <a:cubicBezTo>
                    <a:pt x="7180" y="6909"/>
                    <a:pt x="7240" y="6850"/>
                    <a:pt x="7311" y="6790"/>
                  </a:cubicBezTo>
                  <a:cubicBezTo>
                    <a:pt x="7371" y="6743"/>
                    <a:pt x="7418" y="6707"/>
                    <a:pt x="7478" y="6647"/>
                  </a:cubicBezTo>
                  <a:cubicBezTo>
                    <a:pt x="7668" y="6481"/>
                    <a:pt x="7883" y="6350"/>
                    <a:pt x="8097" y="6207"/>
                  </a:cubicBezTo>
                  <a:lnTo>
                    <a:pt x="8145" y="6195"/>
                  </a:lnTo>
                  <a:lnTo>
                    <a:pt x="8216" y="6195"/>
                  </a:lnTo>
                  <a:cubicBezTo>
                    <a:pt x="8264" y="6171"/>
                    <a:pt x="8311" y="6135"/>
                    <a:pt x="8335" y="6111"/>
                  </a:cubicBezTo>
                  <a:cubicBezTo>
                    <a:pt x="8752" y="5897"/>
                    <a:pt x="9169" y="5766"/>
                    <a:pt x="9621" y="5719"/>
                  </a:cubicBezTo>
                  <a:cubicBezTo>
                    <a:pt x="9752" y="5707"/>
                    <a:pt x="9871" y="5695"/>
                    <a:pt x="10002" y="5695"/>
                  </a:cubicBezTo>
                  <a:close/>
                  <a:moveTo>
                    <a:pt x="10276" y="6314"/>
                  </a:moveTo>
                  <a:lnTo>
                    <a:pt x="10276" y="6314"/>
                  </a:lnTo>
                  <a:cubicBezTo>
                    <a:pt x="10240" y="6326"/>
                    <a:pt x="10216" y="6362"/>
                    <a:pt x="10204" y="6373"/>
                  </a:cubicBezTo>
                  <a:cubicBezTo>
                    <a:pt x="9788" y="6731"/>
                    <a:pt x="9192" y="6802"/>
                    <a:pt x="8657" y="6850"/>
                  </a:cubicBezTo>
                  <a:cubicBezTo>
                    <a:pt x="8323" y="6885"/>
                    <a:pt x="8002" y="6909"/>
                    <a:pt x="7680" y="6969"/>
                  </a:cubicBezTo>
                  <a:cubicBezTo>
                    <a:pt x="7561" y="7004"/>
                    <a:pt x="7442" y="7016"/>
                    <a:pt x="7347" y="7064"/>
                  </a:cubicBezTo>
                  <a:lnTo>
                    <a:pt x="7240" y="7064"/>
                  </a:lnTo>
                  <a:cubicBezTo>
                    <a:pt x="7442" y="6981"/>
                    <a:pt x="7645" y="6909"/>
                    <a:pt x="7847" y="6838"/>
                  </a:cubicBezTo>
                  <a:cubicBezTo>
                    <a:pt x="8121" y="6743"/>
                    <a:pt x="8383" y="6659"/>
                    <a:pt x="8669" y="6600"/>
                  </a:cubicBezTo>
                  <a:cubicBezTo>
                    <a:pt x="9204" y="6469"/>
                    <a:pt x="9740" y="6385"/>
                    <a:pt x="10276" y="6314"/>
                  </a:cubicBezTo>
                  <a:close/>
                  <a:moveTo>
                    <a:pt x="2021" y="5900"/>
                  </a:moveTo>
                  <a:cubicBezTo>
                    <a:pt x="2091" y="5900"/>
                    <a:pt x="2163" y="5919"/>
                    <a:pt x="2227" y="5933"/>
                  </a:cubicBezTo>
                  <a:cubicBezTo>
                    <a:pt x="2739" y="6064"/>
                    <a:pt x="3156" y="6492"/>
                    <a:pt x="3263" y="7016"/>
                  </a:cubicBezTo>
                  <a:lnTo>
                    <a:pt x="3263" y="7028"/>
                  </a:lnTo>
                  <a:cubicBezTo>
                    <a:pt x="3251" y="7088"/>
                    <a:pt x="3239" y="7135"/>
                    <a:pt x="3204" y="7195"/>
                  </a:cubicBezTo>
                  <a:cubicBezTo>
                    <a:pt x="3144" y="7362"/>
                    <a:pt x="3073" y="7516"/>
                    <a:pt x="3001" y="7683"/>
                  </a:cubicBezTo>
                  <a:lnTo>
                    <a:pt x="3001" y="7576"/>
                  </a:lnTo>
                  <a:cubicBezTo>
                    <a:pt x="2977" y="7326"/>
                    <a:pt x="2918" y="7076"/>
                    <a:pt x="2799" y="6850"/>
                  </a:cubicBezTo>
                  <a:cubicBezTo>
                    <a:pt x="2608" y="6445"/>
                    <a:pt x="2263" y="6123"/>
                    <a:pt x="1846" y="5957"/>
                  </a:cubicBezTo>
                  <a:cubicBezTo>
                    <a:pt x="1870" y="5933"/>
                    <a:pt x="1882" y="5933"/>
                    <a:pt x="1882" y="5933"/>
                  </a:cubicBezTo>
                  <a:cubicBezTo>
                    <a:pt x="1925" y="5909"/>
                    <a:pt x="1973" y="5900"/>
                    <a:pt x="2021" y="5900"/>
                  </a:cubicBezTo>
                  <a:close/>
                  <a:moveTo>
                    <a:pt x="9526" y="6921"/>
                  </a:moveTo>
                  <a:cubicBezTo>
                    <a:pt x="10050" y="7076"/>
                    <a:pt x="10526" y="7326"/>
                    <a:pt x="10800" y="7790"/>
                  </a:cubicBezTo>
                  <a:cubicBezTo>
                    <a:pt x="10931" y="8016"/>
                    <a:pt x="11002" y="8314"/>
                    <a:pt x="10871" y="8552"/>
                  </a:cubicBezTo>
                  <a:cubicBezTo>
                    <a:pt x="10812" y="8671"/>
                    <a:pt x="10693" y="8743"/>
                    <a:pt x="10574" y="8790"/>
                  </a:cubicBezTo>
                  <a:cubicBezTo>
                    <a:pt x="10466" y="8326"/>
                    <a:pt x="10228" y="7909"/>
                    <a:pt x="9883" y="7576"/>
                  </a:cubicBezTo>
                  <a:cubicBezTo>
                    <a:pt x="9728" y="7421"/>
                    <a:pt x="9526" y="7266"/>
                    <a:pt x="9311" y="7159"/>
                  </a:cubicBezTo>
                  <a:cubicBezTo>
                    <a:pt x="9204" y="7100"/>
                    <a:pt x="9097" y="7076"/>
                    <a:pt x="8990" y="7028"/>
                  </a:cubicBezTo>
                  <a:cubicBezTo>
                    <a:pt x="9169" y="7004"/>
                    <a:pt x="9347" y="6969"/>
                    <a:pt x="9526" y="6921"/>
                  </a:cubicBezTo>
                  <a:close/>
                  <a:moveTo>
                    <a:pt x="8704" y="7088"/>
                  </a:moveTo>
                  <a:cubicBezTo>
                    <a:pt x="9526" y="7362"/>
                    <a:pt x="10216" y="7981"/>
                    <a:pt x="10395" y="8826"/>
                  </a:cubicBezTo>
                  <a:lnTo>
                    <a:pt x="10347" y="8826"/>
                  </a:lnTo>
                  <a:cubicBezTo>
                    <a:pt x="9883" y="8826"/>
                    <a:pt x="9633" y="8445"/>
                    <a:pt x="9383" y="8112"/>
                  </a:cubicBezTo>
                  <a:cubicBezTo>
                    <a:pt x="9276" y="7945"/>
                    <a:pt x="9133" y="7802"/>
                    <a:pt x="8978" y="7671"/>
                  </a:cubicBezTo>
                  <a:cubicBezTo>
                    <a:pt x="8692" y="7433"/>
                    <a:pt x="8335" y="7254"/>
                    <a:pt x="7978" y="7159"/>
                  </a:cubicBezTo>
                  <a:cubicBezTo>
                    <a:pt x="8216" y="7135"/>
                    <a:pt x="8466" y="7124"/>
                    <a:pt x="8704" y="7088"/>
                  </a:cubicBezTo>
                  <a:close/>
                  <a:moveTo>
                    <a:pt x="1811" y="6004"/>
                  </a:moveTo>
                  <a:lnTo>
                    <a:pt x="1811" y="6004"/>
                  </a:lnTo>
                  <a:cubicBezTo>
                    <a:pt x="2168" y="6207"/>
                    <a:pt x="2477" y="6528"/>
                    <a:pt x="2644" y="6897"/>
                  </a:cubicBezTo>
                  <a:cubicBezTo>
                    <a:pt x="2739" y="7100"/>
                    <a:pt x="2787" y="7338"/>
                    <a:pt x="2799" y="7576"/>
                  </a:cubicBezTo>
                  <a:cubicBezTo>
                    <a:pt x="2799" y="7695"/>
                    <a:pt x="2799" y="7814"/>
                    <a:pt x="2787" y="7921"/>
                  </a:cubicBezTo>
                  <a:cubicBezTo>
                    <a:pt x="2775" y="8016"/>
                    <a:pt x="2739" y="8112"/>
                    <a:pt x="2763" y="8207"/>
                  </a:cubicBezTo>
                  <a:cubicBezTo>
                    <a:pt x="2727" y="8266"/>
                    <a:pt x="2704" y="8338"/>
                    <a:pt x="2668" y="8397"/>
                  </a:cubicBezTo>
                  <a:cubicBezTo>
                    <a:pt x="2501" y="8802"/>
                    <a:pt x="2382" y="9219"/>
                    <a:pt x="2299" y="9636"/>
                  </a:cubicBezTo>
                  <a:cubicBezTo>
                    <a:pt x="2144" y="10302"/>
                    <a:pt x="2108" y="11005"/>
                    <a:pt x="2168" y="11684"/>
                  </a:cubicBezTo>
                  <a:cubicBezTo>
                    <a:pt x="2120" y="11588"/>
                    <a:pt x="2084" y="11469"/>
                    <a:pt x="2061" y="11350"/>
                  </a:cubicBezTo>
                  <a:cubicBezTo>
                    <a:pt x="2013" y="11088"/>
                    <a:pt x="2013" y="10814"/>
                    <a:pt x="2013" y="10529"/>
                  </a:cubicBezTo>
                  <a:cubicBezTo>
                    <a:pt x="2049" y="9898"/>
                    <a:pt x="2192" y="9279"/>
                    <a:pt x="2287" y="8671"/>
                  </a:cubicBezTo>
                  <a:cubicBezTo>
                    <a:pt x="2358" y="8100"/>
                    <a:pt x="2382" y="7516"/>
                    <a:pt x="2227" y="6969"/>
                  </a:cubicBezTo>
                  <a:cubicBezTo>
                    <a:pt x="2144" y="6707"/>
                    <a:pt x="2013" y="6481"/>
                    <a:pt x="1882" y="6242"/>
                  </a:cubicBezTo>
                  <a:cubicBezTo>
                    <a:pt x="1846" y="6183"/>
                    <a:pt x="1787" y="6088"/>
                    <a:pt x="1811" y="6004"/>
                  </a:cubicBezTo>
                  <a:close/>
                  <a:moveTo>
                    <a:pt x="6456" y="9818"/>
                  </a:moveTo>
                  <a:cubicBezTo>
                    <a:pt x="6610" y="9818"/>
                    <a:pt x="6764" y="9832"/>
                    <a:pt x="6918" y="9862"/>
                  </a:cubicBezTo>
                  <a:cubicBezTo>
                    <a:pt x="7430" y="9945"/>
                    <a:pt x="7871" y="10183"/>
                    <a:pt x="8216" y="10552"/>
                  </a:cubicBezTo>
                  <a:cubicBezTo>
                    <a:pt x="8561" y="10945"/>
                    <a:pt x="8811" y="11410"/>
                    <a:pt x="8966" y="11886"/>
                  </a:cubicBezTo>
                  <a:cubicBezTo>
                    <a:pt x="9133" y="12374"/>
                    <a:pt x="9169" y="12922"/>
                    <a:pt x="8871" y="13374"/>
                  </a:cubicBezTo>
                  <a:cubicBezTo>
                    <a:pt x="8811" y="13458"/>
                    <a:pt x="8740" y="13553"/>
                    <a:pt x="8657" y="13624"/>
                  </a:cubicBezTo>
                  <a:cubicBezTo>
                    <a:pt x="8669" y="13493"/>
                    <a:pt x="8657" y="13339"/>
                    <a:pt x="8657" y="13219"/>
                  </a:cubicBezTo>
                  <a:cubicBezTo>
                    <a:pt x="8633" y="13017"/>
                    <a:pt x="8609" y="12803"/>
                    <a:pt x="8561" y="12600"/>
                  </a:cubicBezTo>
                  <a:cubicBezTo>
                    <a:pt x="8454" y="12184"/>
                    <a:pt x="8264" y="11779"/>
                    <a:pt x="8014" y="11434"/>
                  </a:cubicBezTo>
                  <a:cubicBezTo>
                    <a:pt x="7478" y="10731"/>
                    <a:pt x="6656" y="10338"/>
                    <a:pt x="5775" y="10279"/>
                  </a:cubicBezTo>
                  <a:cubicBezTo>
                    <a:pt x="5711" y="10274"/>
                    <a:pt x="5645" y="10271"/>
                    <a:pt x="5579" y="10271"/>
                  </a:cubicBezTo>
                  <a:cubicBezTo>
                    <a:pt x="5328" y="10271"/>
                    <a:pt x="5070" y="10305"/>
                    <a:pt x="4835" y="10362"/>
                  </a:cubicBezTo>
                  <a:cubicBezTo>
                    <a:pt x="5306" y="10023"/>
                    <a:pt x="5874" y="9818"/>
                    <a:pt x="6456" y="9818"/>
                  </a:cubicBezTo>
                  <a:close/>
                  <a:moveTo>
                    <a:pt x="418" y="11731"/>
                  </a:moveTo>
                  <a:cubicBezTo>
                    <a:pt x="418" y="11743"/>
                    <a:pt x="441" y="11743"/>
                    <a:pt x="441" y="11767"/>
                  </a:cubicBezTo>
                  <a:cubicBezTo>
                    <a:pt x="679" y="11922"/>
                    <a:pt x="929" y="12076"/>
                    <a:pt x="1156" y="12267"/>
                  </a:cubicBezTo>
                  <a:cubicBezTo>
                    <a:pt x="1370" y="12457"/>
                    <a:pt x="1584" y="12672"/>
                    <a:pt x="1751" y="12910"/>
                  </a:cubicBezTo>
                  <a:cubicBezTo>
                    <a:pt x="1906" y="13148"/>
                    <a:pt x="2061" y="13398"/>
                    <a:pt x="2156" y="13672"/>
                  </a:cubicBezTo>
                  <a:cubicBezTo>
                    <a:pt x="2180" y="13696"/>
                    <a:pt x="2192" y="13743"/>
                    <a:pt x="2203" y="13767"/>
                  </a:cubicBezTo>
                  <a:cubicBezTo>
                    <a:pt x="2061" y="13565"/>
                    <a:pt x="1870" y="13398"/>
                    <a:pt x="1644" y="13267"/>
                  </a:cubicBezTo>
                  <a:cubicBezTo>
                    <a:pt x="1346" y="13089"/>
                    <a:pt x="989" y="12981"/>
                    <a:pt x="715" y="12755"/>
                  </a:cubicBezTo>
                  <a:cubicBezTo>
                    <a:pt x="477" y="12577"/>
                    <a:pt x="263" y="12279"/>
                    <a:pt x="322" y="11957"/>
                  </a:cubicBezTo>
                  <a:cubicBezTo>
                    <a:pt x="334" y="11862"/>
                    <a:pt x="370" y="11791"/>
                    <a:pt x="418" y="11731"/>
                  </a:cubicBezTo>
                  <a:close/>
                  <a:moveTo>
                    <a:pt x="1021" y="11476"/>
                  </a:moveTo>
                  <a:cubicBezTo>
                    <a:pt x="1569" y="11476"/>
                    <a:pt x="1972" y="12061"/>
                    <a:pt x="2168" y="12517"/>
                  </a:cubicBezTo>
                  <a:cubicBezTo>
                    <a:pt x="2323" y="12898"/>
                    <a:pt x="2418" y="13315"/>
                    <a:pt x="2465" y="13708"/>
                  </a:cubicBezTo>
                  <a:cubicBezTo>
                    <a:pt x="2465" y="13743"/>
                    <a:pt x="2477" y="13767"/>
                    <a:pt x="2477" y="13803"/>
                  </a:cubicBezTo>
                  <a:cubicBezTo>
                    <a:pt x="2430" y="13731"/>
                    <a:pt x="2406" y="13648"/>
                    <a:pt x="2370" y="13577"/>
                  </a:cubicBezTo>
                  <a:cubicBezTo>
                    <a:pt x="2239" y="13291"/>
                    <a:pt x="2072" y="13041"/>
                    <a:pt x="1882" y="12803"/>
                  </a:cubicBezTo>
                  <a:cubicBezTo>
                    <a:pt x="1691" y="12565"/>
                    <a:pt x="1477" y="12338"/>
                    <a:pt x="1239" y="12148"/>
                  </a:cubicBezTo>
                  <a:cubicBezTo>
                    <a:pt x="1013" y="11969"/>
                    <a:pt x="763" y="11779"/>
                    <a:pt x="477" y="11684"/>
                  </a:cubicBezTo>
                  <a:cubicBezTo>
                    <a:pt x="584" y="11588"/>
                    <a:pt x="715" y="11529"/>
                    <a:pt x="858" y="11493"/>
                  </a:cubicBezTo>
                  <a:cubicBezTo>
                    <a:pt x="914" y="11482"/>
                    <a:pt x="968" y="11476"/>
                    <a:pt x="1021" y="11476"/>
                  </a:cubicBezTo>
                  <a:close/>
                  <a:moveTo>
                    <a:pt x="9454" y="24054"/>
                  </a:moveTo>
                  <a:lnTo>
                    <a:pt x="9454" y="24054"/>
                  </a:lnTo>
                  <a:cubicBezTo>
                    <a:pt x="9490" y="24114"/>
                    <a:pt x="9526" y="24173"/>
                    <a:pt x="9585" y="24221"/>
                  </a:cubicBezTo>
                  <a:cubicBezTo>
                    <a:pt x="9645" y="24280"/>
                    <a:pt x="9704" y="24340"/>
                    <a:pt x="9764" y="24388"/>
                  </a:cubicBezTo>
                  <a:cubicBezTo>
                    <a:pt x="9692" y="24340"/>
                    <a:pt x="9609" y="24304"/>
                    <a:pt x="9526" y="24268"/>
                  </a:cubicBezTo>
                  <a:cubicBezTo>
                    <a:pt x="9502" y="24185"/>
                    <a:pt x="9466" y="24126"/>
                    <a:pt x="9454" y="24054"/>
                  </a:cubicBezTo>
                  <a:close/>
                  <a:moveTo>
                    <a:pt x="4906" y="21887"/>
                  </a:moveTo>
                  <a:lnTo>
                    <a:pt x="4918" y="21911"/>
                  </a:lnTo>
                  <a:cubicBezTo>
                    <a:pt x="4918" y="21923"/>
                    <a:pt x="4930" y="21947"/>
                    <a:pt x="4930" y="21971"/>
                  </a:cubicBezTo>
                  <a:cubicBezTo>
                    <a:pt x="4918" y="22042"/>
                    <a:pt x="4918" y="22137"/>
                    <a:pt x="4906" y="22209"/>
                  </a:cubicBezTo>
                  <a:cubicBezTo>
                    <a:pt x="4882" y="22363"/>
                    <a:pt x="4870" y="22506"/>
                    <a:pt x="4847" y="22661"/>
                  </a:cubicBezTo>
                  <a:cubicBezTo>
                    <a:pt x="4799" y="22971"/>
                    <a:pt x="4763" y="23268"/>
                    <a:pt x="4728" y="23578"/>
                  </a:cubicBezTo>
                  <a:cubicBezTo>
                    <a:pt x="4680" y="23887"/>
                    <a:pt x="4644" y="24185"/>
                    <a:pt x="4609" y="24507"/>
                  </a:cubicBezTo>
                  <a:cubicBezTo>
                    <a:pt x="4585" y="24638"/>
                    <a:pt x="4561" y="24780"/>
                    <a:pt x="4549" y="24923"/>
                  </a:cubicBezTo>
                  <a:cubicBezTo>
                    <a:pt x="4501" y="24518"/>
                    <a:pt x="4489" y="24114"/>
                    <a:pt x="4513" y="23709"/>
                  </a:cubicBezTo>
                  <a:cubicBezTo>
                    <a:pt x="4549" y="23411"/>
                    <a:pt x="4585" y="23114"/>
                    <a:pt x="4668" y="22816"/>
                  </a:cubicBezTo>
                  <a:cubicBezTo>
                    <a:pt x="4739" y="22542"/>
                    <a:pt x="4823" y="22268"/>
                    <a:pt x="4882" y="21982"/>
                  </a:cubicBezTo>
                  <a:cubicBezTo>
                    <a:pt x="4882" y="21959"/>
                    <a:pt x="4906" y="21911"/>
                    <a:pt x="4906" y="21887"/>
                  </a:cubicBezTo>
                  <a:close/>
                  <a:moveTo>
                    <a:pt x="5061" y="22399"/>
                  </a:moveTo>
                  <a:cubicBezTo>
                    <a:pt x="5120" y="22637"/>
                    <a:pt x="5156" y="22875"/>
                    <a:pt x="5168" y="23114"/>
                  </a:cubicBezTo>
                  <a:cubicBezTo>
                    <a:pt x="5204" y="23637"/>
                    <a:pt x="5097" y="24209"/>
                    <a:pt x="4906" y="24709"/>
                  </a:cubicBezTo>
                  <a:cubicBezTo>
                    <a:pt x="4823" y="24899"/>
                    <a:pt x="4728" y="25102"/>
                    <a:pt x="4620" y="25269"/>
                  </a:cubicBezTo>
                  <a:lnTo>
                    <a:pt x="4620" y="25245"/>
                  </a:lnTo>
                  <a:cubicBezTo>
                    <a:pt x="4680" y="25007"/>
                    <a:pt x="4704" y="24769"/>
                    <a:pt x="4751" y="24530"/>
                  </a:cubicBezTo>
                  <a:cubicBezTo>
                    <a:pt x="4811" y="24233"/>
                    <a:pt x="4859" y="23923"/>
                    <a:pt x="4906" y="23626"/>
                  </a:cubicBezTo>
                  <a:cubicBezTo>
                    <a:pt x="4942" y="23328"/>
                    <a:pt x="4990" y="23030"/>
                    <a:pt x="5025" y="22733"/>
                  </a:cubicBezTo>
                  <a:cubicBezTo>
                    <a:pt x="5037" y="22625"/>
                    <a:pt x="5049" y="22506"/>
                    <a:pt x="5061" y="22399"/>
                  </a:cubicBezTo>
                  <a:close/>
                  <a:moveTo>
                    <a:pt x="5501" y="23554"/>
                  </a:moveTo>
                  <a:lnTo>
                    <a:pt x="5537" y="23768"/>
                  </a:lnTo>
                  <a:cubicBezTo>
                    <a:pt x="5597" y="24114"/>
                    <a:pt x="5644" y="24459"/>
                    <a:pt x="5656" y="24816"/>
                  </a:cubicBezTo>
                  <a:cubicBezTo>
                    <a:pt x="5680" y="25161"/>
                    <a:pt x="5680" y="25495"/>
                    <a:pt x="5644" y="25840"/>
                  </a:cubicBezTo>
                  <a:cubicBezTo>
                    <a:pt x="5632" y="26019"/>
                    <a:pt x="5621" y="26197"/>
                    <a:pt x="5585" y="26376"/>
                  </a:cubicBezTo>
                  <a:cubicBezTo>
                    <a:pt x="5501" y="25435"/>
                    <a:pt x="5573" y="24483"/>
                    <a:pt x="5501" y="23554"/>
                  </a:cubicBezTo>
                  <a:close/>
                  <a:moveTo>
                    <a:pt x="5406" y="22733"/>
                  </a:moveTo>
                  <a:cubicBezTo>
                    <a:pt x="5525" y="22959"/>
                    <a:pt x="5644" y="23197"/>
                    <a:pt x="5763" y="23411"/>
                  </a:cubicBezTo>
                  <a:cubicBezTo>
                    <a:pt x="5728" y="23447"/>
                    <a:pt x="5728" y="23495"/>
                    <a:pt x="5763" y="23518"/>
                  </a:cubicBezTo>
                  <a:cubicBezTo>
                    <a:pt x="5811" y="23566"/>
                    <a:pt x="5859" y="23614"/>
                    <a:pt x="5894" y="23673"/>
                  </a:cubicBezTo>
                  <a:lnTo>
                    <a:pt x="6430" y="24745"/>
                  </a:lnTo>
                  <a:cubicBezTo>
                    <a:pt x="6454" y="24804"/>
                    <a:pt x="6454" y="24864"/>
                    <a:pt x="6466" y="24899"/>
                  </a:cubicBezTo>
                  <a:cubicBezTo>
                    <a:pt x="6525" y="25423"/>
                    <a:pt x="6394" y="25935"/>
                    <a:pt x="6109" y="26364"/>
                  </a:cubicBezTo>
                  <a:cubicBezTo>
                    <a:pt x="5990" y="26543"/>
                    <a:pt x="5835" y="26697"/>
                    <a:pt x="5680" y="26840"/>
                  </a:cubicBezTo>
                  <a:cubicBezTo>
                    <a:pt x="5692" y="26781"/>
                    <a:pt x="5704" y="26709"/>
                    <a:pt x="5716" y="26650"/>
                  </a:cubicBezTo>
                  <a:cubicBezTo>
                    <a:pt x="5740" y="26554"/>
                    <a:pt x="5752" y="26447"/>
                    <a:pt x="5763" y="26364"/>
                  </a:cubicBezTo>
                  <a:cubicBezTo>
                    <a:pt x="5799" y="26185"/>
                    <a:pt x="5811" y="26019"/>
                    <a:pt x="5823" y="25840"/>
                  </a:cubicBezTo>
                  <a:cubicBezTo>
                    <a:pt x="5859" y="25483"/>
                    <a:pt x="5859" y="25126"/>
                    <a:pt x="5823" y="24769"/>
                  </a:cubicBezTo>
                  <a:cubicBezTo>
                    <a:pt x="5775" y="24090"/>
                    <a:pt x="5680" y="23375"/>
                    <a:pt x="5406" y="22744"/>
                  </a:cubicBezTo>
                  <a:lnTo>
                    <a:pt x="5406" y="22733"/>
                  </a:lnTo>
                  <a:close/>
                  <a:moveTo>
                    <a:pt x="10573" y="24940"/>
                  </a:moveTo>
                  <a:lnTo>
                    <a:pt x="10573" y="24940"/>
                  </a:lnTo>
                  <a:cubicBezTo>
                    <a:pt x="10584" y="24948"/>
                    <a:pt x="10592" y="24954"/>
                    <a:pt x="10597" y="24959"/>
                  </a:cubicBezTo>
                  <a:cubicBezTo>
                    <a:pt x="10978" y="25161"/>
                    <a:pt x="11371" y="25340"/>
                    <a:pt x="11681" y="25614"/>
                  </a:cubicBezTo>
                  <a:cubicBezTo>
                    <a:pt x="11955" y="25876"/>
                    <a:pt x="12121" y="26209"/>
                    <a:pt x="12169" y="26590"/>
                  </a:cubicBezTo>
                  <a:cubicBezTo>
                    <a:pt x="12193" y="26852"/>
                    <a:pt x="12169" y="27138"/>
                    <a:pt x="12062" y="27388"/>
                  </a:cubicBezTo>
                  <a:cubicBezTo>
                    <a:pt x="11955" y="26912"/>
                    <a:pt x="11728" y="26447"/>
                    <a:pt x="11490" y="26031"/>
                  </a:cubicBezTo>
                  <a:cubicBezTo>
                    <a:pt x="11250" y="25631"/>
                    <a:pt x="10945" y="25264"/>
                    <a:pt x="10573" y="24940"/>
                  </a:cubicBezTo>
                  <a:close/>
                  <a:moveTo>
                    <a:pt x="9573" y="24399"/>
                  </a:moveTo>
                  <a:cubicBezTo>
                    <a:pt x="10026" y="24661"/>
                    <a:pt x="10443" y="24983"/>
                    <a:pt x="10800" y="25364"/>
                  </a:cubicBezTo>
                  <a:cubicBezTo>
                    <a:pt x="11169" y="25781"/>
                    <a:pt x="11478" y="26257"/>
                    <a:pt x="11693" y="26781"/>
                  </a:cubicBezTo>
                  <a:cubicBezTo>
                    <a:pt x="11812" y="27055"/>
                    <a:pt x="11883" y="27352"/>
                    <a:pt x="11943" y="27650"/>
                  </a:cubicBezTo>
                  <a:cubicBezTo>
                    <a:pt x="11943" y="27650"/>
                    <a:pt x="11943" y="27674"/>
                    <a:pt x="11931" y="27674"/>
                  </a:cubicBezTo>
                  <a:cubicBezTo>
                    <a:pt x="11812" y="27400"/>
                    <a:pt x="11657" y="27150"/>
                    <a:pt x="11490" y="26912"/>
                  </a:cubicBezTo>
                  <a:cubicBezTo>
                    <a:pt x="10990" y="26150"/>
                    <a:pt x="10359" y="25507"/>
                    <a:pt x="9823" y="24780"/>
                  </a:cubicBezTo>
                  <a:cubicBezTo>
                    <a:pt x="9740" y="24661"/>
                    <a:pt x="9645" y="24530"/>
                    <a:pt x="9573" y="24411"/>
                  </a:cubicBezTo>
                  <a:lnTo>
                    <a:pt x="9573" y="24399"/>
                  </a:lnTo>
                  <a:close/>
                  <a:moveTo>
                    <a:pt x="10014" y="25376"/>
                  </a:moveTo>
                  <a:lnTo>
                    <a:pt x="10014" y="25376"/>
                  </a:lnTo>
                  <a:cubicBezTo>
                    <a:pt x="10109" y="25519"/>
                    <a:pt x="10216" y="25638"/>
                    <a:pt x="10312" y="25769"/>
                  </a:cubicBezTo>
                  <a:cubicBezTo>
                    <a:pt x="10871" y="26471"/>
                    <a:pt x="11467" y="27162"/>
                    <a:pt x="11800" y="27995"/>
                  </a:cubicBezTo>
                  <a:cubicBezTo>
                    <a:pt x="11943" y="28412"/>
                    <a:pt x="12026" y="28864"/>
                    <a:pt x="12014" y="29305"/>
                  </a:cubicBezTo>
                  <a:cubicBezTo>
                    <a:pt x="11347" y="28340"/>
                    <a:pt x="10764" y="27293"/>
                    <a:pt x="10300" y="26209"/>
                  </a:cubicBezTo>
                  <a:cubicBezTo>
                    <a:pt x="10216" y="26007"/>
                    <a:pt x="10145" y="25781"/>
                    <a:pt x="10050" y="25578"/>
                  </a:cubicBezTo>
                  <a:cubicBezTo>
                    <a:pt x="10038" y="25519"/>
                    <a:pt x="10014" y="25435"/>
                    <a:pt x="10014" y="25376"/>
                  </a:cubicBezTo>
                  <a:close/>
                  <a:moveTo>
                    <a:pt x="10276" y="26483"/>
                  </a:moveTo>
                  <a:lnTo>
                    <a:pt x="10502" y="26971"/>
                  </a:lnTo>
                  <a:cubicBezTo>
                    <a:pt x="10752" y="27507"/>
                    <a:pt x="11014" y="28043"/>
                    <a:pt x="11336" y="28543"/>
                  </a:cubicBezTo>
                  <a:cubicBezTo>
                    <a:pt x="11490" y="28817"/>
                    <a:pt x="11657" y="29079"/>
                    <a:pt x="11824" y="29341"/>
                  </a:cubicBezTo>
                  <a:cubicBezTo>
                    <a:pt x="11300" y="29269"/>
                    <a:pt x="10955" y="28709"/>
                    <a:pt x="10776" y="28269"/>
                  </a:cubicBezTo>
                  <a:cubicBezTo>
                    <a:pt x="10693" y="28055"/>
                    <a:pt x="10621" y="27852"/>
                    <a:pt x="10562" y="27650"/>
                  </a:cubicBezTo>
                  <a:cubicBezTo>
                    <a:pt x="10478" y="27269"/>
                    <a:pt x="10383" y="26864"/>
                    <a:pt x="10276" y="26483"/>
                  </a:cubicBezTo>
                  <a:close/>
                  <a:moveTo>
                    <a:pt x="6923" y="2914"/>
                  </a:moveTo>
                  <a:cubicBezTo>
                    <a:pt x="7260" y="2914"/>
                    <a:pt x="7592" y="3064"/>
                    <a:pt x="7835" y="3290"/>
                  </a:cubicBezTo>
                  <a:cubicBezTo>
                    <a:pt x="8204" y="3647"/>
                    <a:pt x="8335" y="4171"/>
                    <a:pt x="8311" y="4659"/>
                  </a:cubicBezTo>
                  <a:cubicBezTo>
                    <a:pt x="8264" y="5183"/>
                    <a:pt x="8002" y="5695"/>
                    <a:pt x="7668" y="6088"/>
                  </a:cubicBezTo>
                  <a:cubicBezTo>
                    <a:pt x="7585" y="6195"/>
                    <a:pt x="7490" y="6290"/>
                    <a:pt x="7406" y="6373"/>
                  </a:cubicBezTo>
                  <a:cubicBezTo>
                    <a:pt x="7347" y="6421"/>
                    <a:pt x="7287" y="6481"/>
                    <a:pt x="7228" y="6540"/>
                  </a:cubicBezTo>
                  <a:cubicBezTo>
                    <a:pt x="7145" y="6612"/>
                    <a:pt x="7061" y="6671"/>
                    <a:pt x="6990" y="6731"/>
                  </a:cubicBezTo>
                  <a:cubicBezTo>
                    <a:pt x="6847" y="6838"/>
                    <a:pt x="6716" y="6921"/>
                    <a:pt x="6585" y="7016"/>
                  </a:cubicBezTo>
                  <a:cubicBezTo>
                    <a:pt x="6537" y="7040"/>
                    <a:pt x="6514" y="7076"/>
                    <a:pt x="6466" y="7100"/>
                  </a:cubicBezTo>
                  <a:cubicBezTo>
                    <a:pt x="6406" y="7135"/>
                    <a:pt x="6335" y="7159"/>
                    <a:pt x="6275" y="7207"/>
                  </a:cubicBezTo>
                  <a:cubicBezTo>
                    <a:pt x="6240" y="7219"/>
                    <a:pt x="6228" y="7254"/>
                    <a:pt x="6228" y="7266"/>
                  </a:cubicBezTo>
                  <a:lnTo>
                    <a:pt x="6002" y="7362"/>
                  </a:lnTo>
                  <a:cubicBezTo>
                    <a:pt x="5871" y="7421"/>
                    <a:pt x="5740" y="7493"/>
                    <a:pt x="5621" y="7564"/>
                  </a:cubicBezTo>
                  <a:cubicBezTo>
                    <a:pt x="5335" y="7695"/>
                    <a:pt x="5049" y="7862"/>
                    <a:pt x="4799" y="8052"/>
                  </a:cubicBezTo>
                  <a:cubicBezTo>
                    <a:pt x="4680" y="8147"/>
                    <a:pt x="4561" y="8255"/>
                    <a:pt x="4454" y="8350"/>
                  </a:cubicBezTo>
                  <a:cubicBezTo>
                    <a:pt x="4394" y="8409"/>
                    <a:pt x="4347" y="8469"/>
                    <a:pt x="4287" y="8528"/>
                  </a:cubicBezTo>
                  <a:cubicBezTo>
                    <a:pt x="4251" y="8588"/>
                    <a:pt x="4204" y="8671"/>
                    <a:pt x="4156" y="8731"/>
                  </a:cubicBezTo>
                  <a:cubicBezTo>
                    <a:pt x="4119" y="8759"/>
                    <a:pt x="4169" y="8801"/>
                    <a:pt x="4216" y="8801"/>
                  </a:cubicBezTo>
                  <a:cubicBezTo>
                    <a:pt x="4228" y="8801"/>
                    <a:pt x="4241" y="8798"/>
                    <a:pt x="4251" y="8790"/>
                  </a:cubicBezTo>
                  <a:cubicBezTo>
                    <a:pt x="4347" y="8695"/>
                    <a:pt x="4454" y="8624"/>
                    <a:pt x="4573" y="8528"/>
                  </a:cubicBezTo>
                  <a:cubicBezTo>
                    <a:pt x="4680" y="8457"/>
                    <a:pt x="4787" y="8374"/>
                    <a:pt x="4882" y="8290"/>
                  </a:cubicBezTo>
                  <a:cubicBezTo>
                    <a:pt x="5097" y="8136"/>
                    <a:pt x="5335" y="7993"/>
                    <a:pt x="5573" y="7874"/>
                  </a:cubicBezTo>
                  <a:cubicBezTo>
                    <a:pt x="6037" y="7635"/>
                    <a:pt x="6549" y="7481"/>
                    <a:pt x="7073" y="7385"/>
                  </a:cubicBezTo>
                  <a:cubicBezTo>
                    <a:pt x="7228" y="7374"/>
                    <a:pt x="7371" y="7362"/>
                    <a:pt x="7502" y="7338"/>
                  </a:cubicBezTo>
                  <a:cubicBezTo>
                    <a:pt x="7621" y="7338"/>
                    <a:pt x="7764" y="7338"/>
                    <a:pt x="7883" y="7302"/>
                  </a:cubicBezTo>
                  <a:cubicBezTo>
                    <a:pt x="8371" y="7397"/>
                    <a:pt x="8835" y="7635"/>
                    <a:pt x="9109" y="8052"/>
                  </a:cubicBezTo>
                  <a:cubicBezTo>
                    <a:pt x="9252" y="8255"/>
                    <a:pt x="9371" y="8493"/>
                    <a:pt x="9323" y="8731"/>
                  </a:cubicBezTo>
                  <a:cubicBezTo>
                    <a:pt x="9288" y="8886"/>
                    <a:pt x="9169" y="9028"/>
                    <a:pt x="9026" y="9100"/>
                  </a:cubicBezTo>
                  <a:cubicBezTo>
                    <a:pt x="8907" y="8850"/>
                    <a:pt x="8716" y="8636"/>
                    <a:pt x="8490" y="8469"/>
                  </a:cubicBezTo>
                  <a:cubicBezTo>
                    <a:pt x="8478" y="8457"/>
                    <a:pt x="8454" y="8445"/>
                    <a:pt x="8430" y="8433"/>
                  </a:cubicBezTo>
                  <a:cubicBezTo>
                    <a:pt x="8419" y="8409"/>
                    <a:pt x="8395" y="8409"/>
                    <a:pt x="8383" y="8409"/>
                  </a:cubicBezTo>
                  <a:cubicBezTo>
                    <a:pt x="8323" y="8374"/>
                    <a:pt x="8264" y="8338"/>
                    <a:pt x="8192" y="8314"/>
                  </a:cubicBezTo>
                  <a:cubicBezTo>
                    <a:pt x="7840" y="8138"/>
                    <a:pt x="7460" y="8061"/>
                    <a:pt x="7077" y="8061"/>
                  </a:cubicBezTo>
                  <a:cubicBezTo>
                    <a:pt x="6633" y="8061"/>
                    <a:pt x="6185" y="8165"/>
                    <a:pt x="5775" y="8338"/>
                  </a:cubicBezTo>
                  <a:cubicBezTo>
                    <a:pt x="5347" y="8528"/>
                    <a:pt x="4990" y="8802"/>
                    <a:pt x="4680" y="9159"/>
                  </a:cubicBezTo>
                  <a:cubicBezTo>
                    <a:pt x="4651" y="9179"/>
                    <a:pt x="4677" y="9214"/>
                    <a:pt x="4706" y="9214"/>
                  </a:cubicBezTo>
                  <a:cubicBezTo>
                    <a:pt x="4713" y="9214"/>
                    <a:pt x="4721" y="9212"/>
                    <a:pt x="4728" y="9207"/>
                  </a:cubicBezTo>
                  <a:cubicBezTo>
                    <a:pt x="5263" y="8683"/>
                    <a:pt x="6002" y="8350"/>
                    <a:pt x="6752" y="8314"/>
                  </a:cubicBezTo>
                  <a:cubicBezTo>
                    <a:pt x="6823" y="8309"/>
                    <a:pt x="6895" y="8306"/>
                    <a:pt x="6968" y="8306"/>
                  </a:cubicBezTo>
                  <a:cubicBezTo>
                    <a:pt x="7577" y="8306"/>
                    <a:pt x="8226" y="8492"/>
                    <a:pt x="8609" y="8981"/>
                  </a:cubicBezTo>
                  <a:lnTo>
                    <a:pt x="8657" y="9064"/>
                  </a:lnTo>
                  <a:cubicBezTo>
                    <a:pt x="8740" y="9267"/>
                    <a:pt x="8800" y="9457"/>
                    <a:pt x="8847" y="9660"/>
                  </a:cubicBezTo>
                  <a:cubicBezTo>
                    <a:pt x="8895" y="9874"/>
                    <a:pt x="8895" y="10076"/>
                    <a:pt x="8871" y="10279"/>
                  </a:cubicBezTo>
                  <a:cubicBezTo>
                    <a:pt x="8859" y="10374"/>
                    <a:pt x="8847" y="10469"/>
                    <a:pt x="8835" y="10552"/>
                  </a:cubicBezTo>
                  <a:lnTo>
                    <a:pt x="8788" y="10731"/>
                  </a:lnTo>
                  <a:cubicBezTo>
                    <a:pt x="8490" y="10291"/>
                    <a:pt x="8085" y="9898"/>
                    <a:pt x="7585" y="9683"/>
                  </a:cubicBezTo>
                  <a:cubicBezTo>
                    <a:pt x="7229" y="9530"/>
                    <a:pt x="6851" y="9458"/>
                    <a:pt x="6474" y="9458"/>
                  </a:cubicBezTo>
                  <a:cubicBezTo>
                    <a:pt x="6296" y="9458"/>
                    <a:pt x="6118" y="9474"/>
                    <a:pt x="5942" y="9505"/>
                  </a:cubicBezTo>
                  <a:cubicBezTo>
                    <a:pt x="5406" y="9588"/>
                    <a:pt x="4918" y="9862"/>
                    <a:pt x="4501" y="10195"/>
                  </a:cubicBezTo>
                  <a:cubicBezTo>
                    <a:pt x="3620" y="10933"/>
                    <a:pt x="3120" y="12088"/>
                    <a:pt x="3096" y="13219"/>
                  </a:cubicBezTo>
                  <a:cubicBezTo>
                    <a:pt x="3096" y="13374"/>
                    <a:pt x="3096" y="13529"/>
                    <a:pt x="3120" y="13684"/>
                  </a:cubicBezTo>
                  <a:cubicBezTo>
                    <a:pt x="3120" y="13726"/>
                    <a:pt x="3150" y="13746"/>
                    <a:pt x="3181" y="13746"/>
                  </a:cubicBezTo>
                  <a:cubicBezTo>
                    <a:pt x="3212" y="13746"/>
                    <a:pt x="3245" y="13726"/>
                    <a:pt x="3251" y="13684"/>
                  </a:cubicBezTo>
                  <a:cubicBezTo>
                    <a:pt x="3323" y="12624"/>
                    <a:pt x="3608" y="11541"/>
                    <a:pt x="4335" y="10731"/>
                  </a:cubicBezTo>
                  <a:cubicBezTo>
                    <a:pt x="4430" y="10648"/>
                    <a:pt x="4513" y="10541"/>
                    <a:pt x="4620" y="10469"/>
                  </a:cubicBezTo>
                  <a:cubicBezTo>
                    <a:pt x="4918" y="10370"/>
                    <a:pt x="5237" y="10301"/>
                    <a:pt x="5566" y="10301"/>
                  </a:cubicBezTo>
                  <a:cubicBezTo>
                    <a:pt x="5592" y="10301"/>
                    <a:pt x="5618" y="10302"/>
                    <a:pt x="5644" y="10302"/>
                  </a:cubicBezTo>
                  <a:cubicBezTo>
                    <a:pt x="6061" y="10302"/>
                    <a:pt x="6490" y="10398"/>
                    <a:pt x="6871" y="10576"/>
                  </a:cubicBezTo>
                  <a:cubicBezTo>
                    <a:pt x="7609" y="10910"/>
                    <a:pt x="8157" y="11588"/>
                    <a:pt x="8383" y="12374"/>
                  </a:cubicBezTo>
                  <a:cubicBezTo>
                    <a:pt x="8442" y="12577"/>
                    <a:pt x="8490" y="12803"/>
                    <a:pt x="8490" y="13029"/>
                  </a:cubicBezTo>
                  <a:cubicBezTo>
                    <a:pt x="8490" y="13148"/>
                    <a:pt x="8490" y="13255"/>
                    <a:pt x="8478" y="13374"/>
                  </a:cubicBezTo>
                  <a:cubicBezTo>
                    <a:pt x="8454" y="13470"/>
                    <a:pt x="8442" y="13577"/>
                    <a:pt x="8442" y="13684"/>
                  </a:cubicBezTo>
                  <a:cubicBezTo>
                    <a:pt x="8299" y="13755"/>
                    <a:pt x="8133" y="13815"/>
                    <a:pt x="7954" y="13827"/>
                  </a:cubicBezTo>
                  <a:cubicBezTo>
                    <a:pt x="7906" y="13832"/>
                    <a:pt x="7858" y="13834"/>
                    <a:pt x="7811" y="13834"/>
                  </a:cubicBezTo>
                  <a:cubicBezTo>
                    <a:pt x="7413" y="13834"/>
                    <a:pt x="7047" y="13657"/>
                    <a:pt x="6823" y="13327"/>
                  </a:cubicBezTo>
                  <a:cubicBezTo>
                    <a:pt x="6692" y="13148"/>
                    <a:pt x="6597" y="12934"/>
                    <a:pt x="6549" y="12719"/>
                  </a:cubicBezTo>
                  <a:cubicBezTo>
                    <a:pt x="6514" y="12505"/>
                    <a:pt x="6514" y="12243"/>
                    <a:pt x="6585" y="12029"/>
                  </a:cubicBezTo>
                  <a:cubicBezTo>
                    <a:pt x="6600" y="11959"/>
                    <a:pt x="6540" y="11904"/>
                    <a:pt x="6483" y="11904"/>
                  </a:cubicBezTo>
                  <a:cubicBezTo>
                    <a:pt x="6453" y="11904"/>
                    <a:pt x="6423" y="11920"/>
                    <a:pt x="6406" y="11957"/>
                  </a:cubicBezTo>
                  <a:cubicBezTo>
                    <a:pt x="6299" y="12184"/>
                    <a:pt x="6240" y="12386"/>
                    <a:pt x="6252" y="12624"/>
                  </a:cubicBezTo>
                  <a:cubicBezTo>
                    <a:pt x="6275" y="12779"/>
                    <a:pt x="6299" y="12922"/>
                    <a:pt x="6347" y="13077"/>
                  </a:cubicBezTo>
                  <a:lnTo>
                    <a:pt x="6252" y="13029"/>
                  </a:lnTo>
                  <a:cubicBezTo>
                    <a:pt x="6057" y="12949"/>
                    <a:pt x="5853" y="12911"/>
                    <a:pt x="5650" y="12911"/>
                  </a:cubicBezTo>
                  <a:cubicBezTo>
                    <a:pt x="5007" y="12911"/>
                    <a:pt x="4371" y="13286"/>
                    <a:pt x="4073" y="13874"/>
                  </a:cubicBezTo>
                  <a:cubicBezTo>
                    <a:pt x="3954" y="14089"/>
                    <a:pt x="3870" y="14303"/>
                    <a:pt x="3847" y="14541"/>
                  </a:cubicBezTo>
                  <a:cubicBezTo>
                    <a:pt x="3811" y="14803"/>
                    <a:pt x="3835" y="15017"/>
                    <a:pt x="3894" y="15279"/>
                  </a:cubicBezTo>
                  <a:cubicBezTo>
                    <a:pt x="3899" y="15311"/>
                    <a:pt x="3926" y="15326"/>
                    <a:pt x="3952" y="15326"/>
                  </a:cubicBezTo>
                  <a:cubicBezTo>
                    <a:pt x="3986" y="15326"/>
                    <a:pt x="4020" y="15302"/>
                    <a:pt x="4013" y="15255"/>
                  </a:cubicBezTo>
                  <a:cubicBezTo>
                    <a:pt x="3977" y="14565"/>
                    <a:pt x="4251" y="13791"/>
                    <a:pt x="4859" y="13410"/>
                  </a:cubicBezTo>
                  <a:cubicBezTo>
                    <a:pt x="5096" y="13267"/>
                    <a:pt x="5371" y="13193"/>
                    <a:pt x="5636" y="13193"/>
                  </a:cubicBezTo>
                  <a:cubicBezTo>
                    <a:pt x="5703" y="13193"/>
                    <a:pt x="5770" y="13198"/>
                    <a:pt x="5835" y="13208"/>
                  </a:cubicBezTo>
                  <a:cubicBezTo>
                    <a:pt x="6002" y="13219"/>
                    <a:pt x="6168" y="13279"/>
                    <a:pt x="6299" y="13350"/>
                  </a:cubicBezTo>
                  <a:cubicBezTo>
                    <a:pt x="6430" y="13434"/>
                    <a:pt x="6609" y="13553"/>
                    <a:pt x="6609" y="13731"/>
                  </a:cubicBezTo>
                  <a:cubicBezTo>
                    <a:pt x="6609" y="13910"/>
                    <a:pt x="6466" y="14065"/>
                    <a:pt x="6311" y="14124"/>
                  </a:cubicBezTo>
                  <a:cubicBezTo>
                    <a:pt x="6189" y="14179"/>
                    <a:pt x="6051" y="14190"/>
                    <a:pt x="5910" y="14190"/>
                  </a:cubicBezTo>
                  <a:cubicBezTo>
                    <a:pt x="5805" y="14190"/>
                    <a:pt x="5699" y="14184"/>
                    <a:pt x="5597" y="14184"/>
                  </a:cubicBezTo>
                  <a:cubicBezTo>
                    <a:pt x="5573" y="14184"/>
                    <a:pt x="5537" y="14208"/>
                    <a:pt x="5525" y="14220"/>
                  </a:cubicBezTo>
                  <a:cubicBezTo>
                    <a:pt x="5263" y="14232"/>
                    <a:pt x="4978" y="14410"/>
                    <a:pt x="4787" y="14577"/>
                  </a:cubicBezTo>
                  <a:cubicBezTo>
                    <a:pt x="4549" y="14767"/>
                    <a:pt x="4370" y="15041"/>
                    <a:pt x="4263" y="15315"/>
                  </a:cubicBezTo>
                  <a:cubicBezTo>
                    <a:pt x="4204" y="15494"/>
                    <a:pt x="4156" y="15672"/>
                    <a:pt x="4156" y="15875"/>
                  </a:cubicBezTo>
                  <a:cubicBezTo>
                    <a:pt x="4156" y="16053"/>
                    <a:pt x="4168" y="16256"/>
                    <a:pt x="4275" y="16410"/>
                  </a:cubicBezTo>
                  <a:cubicBezTo>
                    <a:pt x="4288" y="16432"/>
                    <a:pt x="4307" y="16441"/>
                    <a:pt x="4326" y="16441"/>
                  </a:cubicBezTo>
                  <a:cubicBezTo>
                    <a:pt x="4360" y="16441"/>
                    <a:pt x="4394" y="16413"/>
                    <a:pt x="4394" y="16375"/>
                  </a:cubicBezTo>
                  <a:cubicBezTo>
                    <a:pt x="4394" y="16244"/>
                    <a:pt x="4382" y="16089"/>
                    <a:pt x="4382" y="15958"/>
                  </a:cubicBezTo>
                  <a:cubicBezTo>
                    <a:pt x="4382" y="15827"/>
                    <a:pt x="4406" y="15672"/>
                    <a:pt x="4442" y="15553"/>
                  </a:cubicBezTo>
                  <a:cubicBezTo>
                    <a:pt x="4513" y="15303"/>
                    <a:pt x="4632" y="15065"/>
                    <a:pt x="4823" y="14886"/>
                  </a:cubicBezTo>
                  <a:cubicBezTo>
                    <a:pt x="4990" y="14708"/>
                    <a:pt x="5216" y="14565"/>
                    <a:pt x="5442" y="14505"/>
                  </a:cubicBezTo>
                  <a:cubicBezTo>
                    <a:pt x="5472" y="14493"/>
                    <a:pt x="5522" y="14479"/>
                    <a:pt x="5562" y="14479"/>
                  </a:cubicBezTo>
                  <a:cubicBezTo>
                    <a:pt x="5603" y="14479"/>
                    <a:pt x="5632" y="14493"/>
                    <a:pt x="5621" y="14541"/>
                  </a:cubicBezTo>
                  <a:cubicBezTo>
                    <a:pt x="5597" y="14601"/>
                    <a:pt x="5561" y="14684"/>
                    <a:pt x="5525" y="14743"/>
                  </a:cubicBezTo>
                  <a:cubicBezTo>
                    <a:pt x="5501" y="14803"/>
                    <a:pt x="5466" y="14874"/>
                    <a:pt x="5454" y="14934"/>
                  </a:cubicBezTo>
                  <a:lnTo>
                    <a:pt x="5406" y="15065"/>
                  </a:lnTo>
                  <a:cubicBezTo>
                    <a:pt x="5347" y="15065"/>
                    <a:pt x="5299" y="15101"/>
                    <a:pt x="5287" y="15160"/>
                  </a:cubicBezTo>
                  <a:cubicBezTo>
                    <a:pt x="5168" y="15708"/>
                    <a:pt x="5263" y="16303"/>
                    <a:pt x="5406" y="16839"/>
                  </a:cubicBezTo>
                  <a:cubicBezTo>
                    <a:pt x="5573" y="17387"/>
                    <a:pt x="5823" y="17911"/>
                    <a:pt x="6109" y="18399"/>
                  </a:cubicBezTo>
                  <a:cubicBezTo>
                    <a:pt x="6394" y="18887"/>
                    <a:pt x="6716" y="19363"/>
                    <a:pt x="7014" y="19863"/>
                  </a:cubicBezTo>
                  <a:cubicBezTo>
                    <a:pt x="7311" y="20339"/>
                    <a:pt x="7609" y="20828"/>
                    <a:pt x="7883" y="21328"/>
                  </a:cubicBezTo>
                  <a:cubicBezTo>
                    <a:pt x="8990" y="23328"/>
                    <a:pt x="9871" y="25459"/>
                    <a:pt x="10335" y="27686"/>
                  </a:cubicBezTo>
                  <a:cubicBezTo>
                    <a:pt x="10466" y="28328"/>
                    <a:pt x="10562" y="28983"/>
                    <a:pt x="10633" y="29638"/>
                  </a:cubicBezTo>
                  <a:cubicBezTo>
                    <a:pt x="10657" y="29960"/>
                    <a:pt x="10681" y="30293"/>
                    <a:pt x="10693" y="30614"/>
                  </a:cubicBezTo>
                  <a:lnTo>
                    <a:pt x="10693" y="30960"/>
                  </a:lnTo>
                  <a:cubicBezTo>
                    <a:pt x="10657" y="31186"/>
                    <a:pt x="10633" y="31388"/>
                    <a:pt x="10597" y="31615"/>
                  </a:cubicBezTo>
                  <a:lnTo>
                    <a:pt x="10562" y="31972"/>
                  </a:lnTo>
                  <a:cubicBezTo>
                    <a:pt x="10526" y="31984"/>
                    <a:pt x="10502" y="32008"/>
                    <a:pt x="10514" y="32043"/>
                  </a:cubicBezTo>
                  <a:cubicBezTo>
                    <a:pt x="10514" y="32103"/>
                    <a:pt x="10526" y="32150"/>
                    <a:pt x="10526" y="32210"/>
                  </a:cubicBezTo>
                  <a:cubicBezTo>
                    <a:pt x="10514" y="32329"/>
                    <a:pt x="10502" y="32460"/>
                    <a:pt x="10478" y="32579"/>
                  </a:cubicBezTo>
                  <a:cubicBezTo>
                    <a:pt x="10395" y="33198"/>
                    <a:pt x="10276" y="33805"/>
                    <a:pt x="10097" y="34401"/>
                  </a:cubicBezTo>
                  <a:cubicBezTo>
                    <a:pt x="9752" y="35579"/>
                    <a:pt x="9216" y="36603"/>
                    <a:pt x="8359" y="37330"/>
                  </a:cubicBezTo>
                  <a:cubicBezTo>
                    <a:pt x="7669" y="37906"/>
                    <a:pt x="6801" y="38287"/>
                    <a:pt x="5917" y="38287"/>
                  </a:cubicBezTo>
                  <a:cubicBezTo>
                    <a:pt x="5779" y="38287"/>
                    <a:pt x="5640" y="38278"/>
                    <a:pt x="5501" y="38258"/>
                  </a:cubicBezTo>
                  <a:cubicBezTo>
                    <a:pt x="4466" y="38103"/>
                    <a:pt x="3489" y="37449"/>
                    <a:pt x="3239" y="36389"/>
                  </a:cubicBezTo>
                  <a:cubicBezTo>
                    <a:pt x="3120" y="35889"/>
                    <a:pt x="3204" y="35306"/>
                    <a:pt x="3537" y="34889"/>
                  </a:cubicBezTo>
                  <a:cubicBezTo>
                    <a:pt x="3692" y="34698"/>
                    <a:pt x="3918" y="34508"/>
                    <a:pt x="4192" y="34472"/>
                  </a:cubicBezTo>
                  <a:cubicBezTo>
                    <a:pt x="4202" y="34472"/>
                    <a:pt x="4211" y="34471"/>
                    <a:pt x="4221" y="34471"/>
                  </a:cubicBezTo>
                  <a:cubicBezTo>
                    <a:pt x="4423" y="34471"/>
                    <a:pt x="4598" y="34590"/>
                    <a:pt x="4632" y="34805"/>
                  </a:cubicBezTo>
                  <a:cubicBezTo>
                    <a:pt x="4644" y="34877"/>
                    <a:pt x="4632" y="34948"/>
                    <a:pt x="4597" y="35008"/>
                  </a:cubicBezTo>
                  <a:cubicBezTo>
                    <a:pt x="4525" y="35103"/>
                    <a:pt x="4454" y="35186"/>
                    <a:pt x="4406" y="35306"/>
                  </a:cubicBezTo>
                  <a:cubicBezTo>
                    <a:pt x="4263" y="35770"/>
                    <a:pt x="4561" y="36234"/>
                    <a:pt x="4918" y="36484"/>
                  </a:cubicBezTo>
                  <a:cubicBezTo>
                    <a:pt x="5245" y="36727"/>
                    <a:pt x="5639" y="36830"/>
                    <a:pt x="6040" y="36830"/>
                  </a:cubicBezTo>
                  <a:cubicBezTo>
                    <a:pt x="6603" y="36830"/>
                    <a:pt x="7183" y="36628"/>
                    <a:pt x="7621" y="36329"/>
                  </a:cubicBezTo>
                  <a:cubicBezTo>
                    <a:pt x="8490" y="35758"/>
                    <a:pt x="9002" y="34770"/>
                    <a:pt x="9228" y="33770"/>
                  </a:cubicBezTo>
                  <a:cubicBezTo>
                    <a:pt x="9288" y="33520"/>
                    <a:pt x="9335" y="33270"/>
                    <a:pt x="9347" y="33020"/>
                  </a:cubicBezTo>
                  <a:cubicBezTo>
                    <a:pt x="9347" y="32986"/>
                    <a:pt x="9325" y="32971"/>
                    <a:pt x="9303" y="32971"/>
                  </a:cubicBezTo>
                  <a:cubicBezTo>
                    <a:pt x="9286" y="32971"/>
                    <a:pt x="9269" y="32980"/>
                    <a:pt x="9264" y="32996"/>
                  </a:cubicBezTo>
                  <a:cubicBezTo>
                    <a:pt x="9097" y="33508"/>
                    <a:pt x="8966" y="33996"/>
                    <a:pt x="8740" y="34472"/>
                  </a:cubicBezTo>
                  <a:cubicBezTo>
                    <a:pt x="8526" y="34936"/>
                    <a:pt x="8264" y="35377"/>
                    <a:pt x="7895" y="35734"/>
                  </a:cubicBezTo>
                  <a:cubicBezTo>
                    <a:pt x="7425" y="36195"/>
                    <a:pt x="6751" y="36517"/>
                    <a:pt x="6083" y="36517"/>
                  </a:cubicBezTo>
                  <a:cubicBezTo>
                    <a:pt x="5837" y="36517"/>
                    <a:pt x="5592" y="36473"/>
                    <a:pt x="5359" y="36377"/>
                  </a:cubicBezTo>
                  <a:cubicBezTo>
                    <a:pt x="5013" y="36222"/>
                    <a:pt x="4585" y="35829"/>
                    <a:pt x="4704" y="35413"/>
                  </a:cubicBezTo>
                  <a:cubicBezTo>
                    <a:pt x="4823" y="34996"/>
                    <a:pt x="5359" y="34948"/>
                    <a:pt x="5716" y="34901"/>
                  </a:cubicBezTo>
                  <a:cubicBezTo>
                    <a:pt x="6168" y="34841"/>
                    <a:pt x="6585" y="34722"/>
                    <a:pt x="6966" y="34472"/>
                  </a:cubicBezTo>
                  <a:cubicBezTo>
                    <a:pt x="7359" y="34222"/>
                    <a:pt x="7680" y="33889"/>
                    <a:pt x="7930" y="33520"/>
                  </a:cubicBezTo>
                  <a:cubicBezTo>
                    <a:pt x="8549" y="32627"/>
                    <a:pt x="8692" y="31531"/>
                    <a:pt x="8621" y="30472"/>
                  </a:cubicBezTo>
                  <a:cubicBezTo>
                    <a:pt x="8526" y="29341"/>
                    <a:pt x="8228" y="28221"/>
                    <a:pt x="7847" y="27150"/>
                  </a:cubicBezTo>
                  <a:cubicBezTo>
                    <a:pt x="7073" y="25007"/>
                    <a:pt x="5930" y="23042"/>
                    <a:pt x="4894" y="21018"/>
                  </a:cubicBezTo>
                  <a:cubicBezTo>
                    <a:pt x="4394" y="20006"/>
                    <a:pt x="3906" y="18970"/>
                    <a:pt x="3513" y="17899"/>
                  </a:cubicBezTo>
                  <a:cubicBezTo>
                    <a:pt x="3323" y="17363"/>
                    <a:pt x="3144" y="16803"/>
                    <a:pt x="3013" y="16256"/>
                  </a:cubicBezTo>
                  <a:cubicBezTo>
                    <a:pt x="2965" y="16065"/>
                    <a:pt x="2918" y="15886"/>
                    <a:pt x="2894" y="15696"/>
                  </a:cubicBezTo>
                  <a:cubicBezTo>
                    <a:pt x="2906" y="15672"/>
                    <a:pt x="2918" y="15660"/>
                    <a:pt x="2918" y="15636"/>
                  </a:cubicBezTo>
                  <a:cubicBezTo>
                    <a:pt x="2918" y="15315"/>
                    <a:pt x="2834" y="15017"/>
                    <a:pt x="2739" y="14720"/>
                  </a:cubicBezTo>
                  <a:cubicBezTo>
                    <a:pt x="2739" y="14660"/>
                    <a:pt x="2727" y="14624"/>
                    <a:pt x="2727" y="14565"/>
                  </a:cubicBezTo>
                  <a:cubicBezTo>
                    <a:pt x="2727" y="14517"/>
                    <a:pt x="2715" y="14470"/>
                    <a:pt x="2715" y="14422"/>
                  </a:cubicBezTo>
                  <a:cubicBezTo>
                    <a:pt x="2715" y="14184"/>
                    <a:pt x="2727" y="13946"/>
                    <a:pt x="2692" y="13708"/>
                  </a:cubicBezTo>
                  <a:cubicBezTo>
                    <a:pt x="2668" y="13327"/>
                    <a:pt x="2596" y="12934"/>
                    <a:pt x="2477" y="12565"/>
                  </a:cubicBezTo>
                  <a:cubicBezTo>
                    <a:pt x="2453" y="12517"/>
                    <a:pt x="2442" y="12457"/>
                    <a:pt x="2418" y="12422"/>
                  </a:cubicBezTo>
                  <a:cubicBezTo>
                    <a:pt x="2394" y="12327"/>
                    <a:pt x="2394" y="12219"/>
                    <a:pt x="2382" y="12136"/>
                  </a:cubicBezTo>
                  <a:cubicBezTo>
                    <a:pt x="2382" y="12124"/>
                    <a:pt x="2394" y="12100"/>
                    <a:pt x="2382" y="12100"/>
                  </a:cubicBezTo>
                  <a:cubicBezTo>
                    <a:pt x="2382" y="12088"/>
                    <a:pt x="2382" y="12088"/>
                    <a:pt x="2370" y="12088"/>
                  </a:cubicBezTo>
                  <a:cubicBezTo>
                    <a:pt x="2311" y="11422"/>
                    <a:pt x="2323" y="10755"/>
                    <a:pt x="2442" y="10100"/>
                  </a:cubicBezTo>
                  <a:cubicBezTo>
                    <a:pt x="2573" y="9290"/>
                    <a:pt x="2906" y="8564"/>
                    <a:pt x="3227" y="7814"/>
                  </a:cubicBezTo>
                  <a:cubicBezTo>
                    <a:pt x="3549" y="7100"/>
                    <a:pt x="3847" y="6350"/>
                    <a:pt x="3799" y="5540"/>
                  </a:cubicBezTo>
                  <a:cubicBezTo>
                    <a:pt x="3787" y="5349"/>
                    <a:pt x="3751" y="5159"/>
                    <a:pt x="3704" y="4980"/>
                  </a:cubicBezTo>
                  <a:cubicBezTo>
                    <a:pt x="3680" y="4897"/>
                    <a:pt x="3644" y="4814"/>
                    <a:pt x="3632" y="4742"/>
                  </a:cubicBezTo>
                  <a:cubicBezTo>
                    <a:pt x="3620" y="4683"/>
                    <a:pt x="3585" y="4587"/>
                    <a:pt x="3608" y="4528"/>
                  </a:cubicBezTo>
                  <a:cubicBezTo>
                    <a:pt x="3624" y="4498"/>
                    <a:pt x="3652" y="4486"/>
                    <a:pt x="3686" y="4486"/>
                  </a:cubicBezTo>
                  <a:cubicBezTo>
                    <a:pt x="3789" y="4486"/>
                    <a:pt x="3948" y="4588"/>
                    <a:pt x="4001" y="4623"/>
                  </a:cubicBezTo>
                  <a:cubicBezTo>
                    <a:pt x="4144" y="4707"/>
                    <a:pt x="4263" y="4814"/>
                    <a:pt x="4382" y="4933"/>
                  </a:cubicBezTo>
                  <a:cubicBezTo>
                    <a:pt x="4894" y="5516"/>
                    <a:pt x="4918" y="6385"/>
                    <a:pt x="4525" y="7040"/>
                  </a:cubicBezTo>
                  <a:cubicBezTo>
                    <a:pt x="4489" y="7085"/>
                    <a:pt x="4542" y="7144"/>
                    <a:pt x="4590" y="7144"/>
                  </a:cubicBezTo>
                  <a:cubicBezTo>
                    <a:pt x="4606" y="7144"/>
                    <a:pt x="4621" y="7138"/>
                    <a:pt x="4632" y="7124"/>
                  </a:cubicBezTo>
                  <a:cubicBezTo>
                    <a:pt x="4751" y="6969"/>
                    <a:pt x="4859" y="6838"/>
                    <a:pt x="4930" y="6659"/>
                  </a:cubicBezTo>
                  <a:cubicBezTo>
                    <a:pt x="4990" y="6588"/>
                    <a:pt x="5037" y="6504"/>
                    <a:pt x="5097" y="6445"/>
                  </a:cubicBezTo>
                  <a:cubicBezTo>
                    <a:pt x="5251" y="6242"/>
                    <a:pt x="5418" y="6052"/>
                    <a:pt x="5609" y="5873"/>
                  </a:cubicBezTo>
                  <a:cubicBezTo>
                    <a:pt x="5811" y="5695"/>
                    <a:pt x="6002" y="5528"/>
                    <a:pt x="6228" y="5397"/>
                  </a:cubicBezTo>
                  <a:cubicBezTo>
                    <a:pt x="6323" y="5314"/>
                    <a:pt x="6442" y="5254"/>
                    <a:pt x="6549" y="5195"/>
                  </a:cubicBezTo>
                  <a:cubicBezTo>
                    <a:pt x="6644" y="5159"/>
                    <a:pt x="6787" y="5123"/>
                    <a:pt x="6847" y="5040"/>
                  </a:cubicBezTo>
                  <a:cubicBezTo>
                    <a:pt x="6906" y="5159"/>
                    <a:pt x="6954" y="5290"/>
                    <a:pt x="6954" y="5409"/>
                  </a:cubicBezTo>
                  <a:cubicBezTo>
                    <a:pt x="6954" y="5695"/>
                    <a:pt x="6823" y="5969"/>
                    <a:pt x="6668" y="6195"/>
                  </a:cubicBezTo>
                  <a:cubicBezTo>
                    <a:pt x="6525" y="6409"/>
                    <a:pt x="6359" y="6588"/>
                    <a:pt x="6168" y="6743"/>
                  </a:cubicBezTo>
                  <a:cubicBezTo>
                    <a:pt x="6073" y="6838"/>
                    <a:pt x="5978" y="6909"/>
                    <a:pt x="5871" y="6969"/>
                  </a:cubicBezTo>
                  <a:cubicBezTo>
                    <a:pt x="5763" y="7040"/>
                    <a:pt x="5656" y="7100"/>
                    <a:pt x="5549" y="7183"/>
                  </a:cubicBezTo>
                  <a:cubicBezTo>
                    <a:pt x="5525" y="7207"/>
                    <a:pt x="5537" y="7266"/>
                    <a:pt x="5585" y="7266"/>
                  </a:cubicBezTo>
                  <a:cubicBezTo>
                    <a:pt x="5716" y="7254"/>
                    <a:pt x="5847" y="7183"/>
                    <a:pt x="5978" y="7124"/>
                  </a:cubicBezTo>
                  <a:cubicBezTo>
                    <a:pt x="6109" y="7040"/>
                    <a:pt x="6228" y="6957"/>
                    <a:pt x="6323" y="6862"/>
                  </a:cubicBezTo>
                  <a:cubicBezTo>
                    <a:pt x="6549" y="6671"/>
                    <a:pt x="6716" y="6433"/>
                    <a:pt x="6871" y="6183"/>
                  </a:cubicBezTo>
                  <a:cubicBezTo>
                    <a:pt x="7014" y="5909"/>
                    <a:pt x="7145" y="5588"/>
                    <a:pt x="7121" y="5278"/>
                  </a:cubicBezTo>
                  <a:cubicBezTo>
                    <a:pt x="7109" y="5159"/>
                    <a:pt x="7061" y="5040"/>
                    <a:pt x="6990" y="4933"/>
                  </a:cubicBezTo>
                  <a:cubicBezTo>
                    <a:pt x="7049" y="4921"/>
                    <a:pt x="7085" y="4897"/>
                    <a:pt x="7133" y="4873"/>
                  </a:cubicBezTo>
                  <a:cubicBezTo>
                    <a:pt x="7228" y="4861"/>
                    <a:pt x="7299" y="4826"/>
                    <a:pt x="7383" y="4778"/>
                  </a:cubicBezTo>
                  <a:cubicBezTo>
                    <a:pt x="7466" y="4754"/>
                    <a:pt x="7526" y="4695"/>
                    <a:pt x="7597" y="4647"/>
                  </a:cubicBezTo>
                  <a:cubicBezTo>
                    <a:pt x="7668" y="4587"/>
                    <a:pt x="7728" y="4528"/>
                    <a:pt x="7728" y="4445"/>
                  </a:cubicBezTo>
                  <a:cubicBezTo>
                    <a:pt x="7728" y="4385"/>
                    <a:pt x="7668" y="4326"/>
                    <a:pt x="7609" y="4326"/>
                  </a:cubicBezTo>
                  <a:cubicBezTo>
                    <a:pt x="7526" y="4326"/>
                    <a:pt x="7478" y="4385"/>
                    <a:pt x="7418" y="4421"/>
                  </a:cubicBezTo>
                  <a:cubicBezTo>
                    <a:pt x="7371" y="4468"/>
                    <a:pt x="7323" y="4504"/>
                    <a:pt x="7264" y="4528"/>
                  </a:cubicBezTo>
                  <a:cubicBezTo>
                    <a:pt x="7168" y="4587"/>
                    <a:pt x="7025" y="4635"/>
                    <a:pt x="6906" y="4647"/>
                  </a:cubicBezTo>
                  <a:lnTo>
                    <a:pt x="6764" y="4647"/>
                  </a:lnTo>
                  <a:cubicBezTo>
                    <a:pt x="6716" y="4635"/>
                    <a:pt x="6656" y="4635"/>
                    <a:pt x="6609" y="4623"/>
                  </a:cubicBezTo>
                  <a:cubicBezTo>
                    <a:pt x="6430" y="4576"/>
                    <a:pt x="6287" y="4468"/>
                    <a:pt x="6168" y="4337"/>
                  </a:cubicBezTo>
                  <a:cubicBezTo>
                    <a:pt x="5978" y="4111"/>
                    <a:pt x="5930" y="3790"/>
                    <a:pt x="5978" y="3492"/>
                  </a:cubicBezTo>
                  <a:cubicBezTo>
                    <a:pt x="6109" y="3266"/>
                    <a:pt x="6299" y="3087"/>
                    <a:pt x="6549" y="2980"/>
                  </a:cubicBezTo>
                  <a:cubicBezTo>
                    <a:pt x="6672" y="2935"/>
                    <a:pt x="6798" y="2914"/>
                    <a:pt x="6923" y="2914"/>
                  </a:cubicBezTo>
                  <a:close/>
                  <a:moveTo>
                    <a:pt x="10645" y="33412"/>
                  </a:moveTo>
                  <a:cubicBezTo>
                    <a:pt x="10681" y="33639"/>
                    <a:pt x="10705" y="33877"/>
                    <a:pt x="10716" y="34103"/>
                  </a:cubicBezTo>
                  <a:cubicBezTo>
                    <a:pt x="10800" y="34710"/>
                    <a:pt x="10824" y="35365"/>
                    <a:pt x="10835" y="36008"/>
                  </a:cubicBezTo>
                  <a:cubicBezTo>
                    <a:pt x="10871" y="37306"/>
                    <a:pt x="10800" y="38580"/>
                    <a:pt x="10597" y="39854"/>
                  </a:cubicBezTo>
                  <a:cubicBezTo>
                    <a:pt x="10526" y="40389"/>
                    <a:pt x="10443" y="40913"/>
                    <a:pt x="10324" y="41437"/>
                  </a:cubicBezTo>
                  <a:cubicBezTo>
                    <a:pt x="10288" y="41366"/>
                    <a:pt x="10276" y="41282"/>
                    <a:pt x="10240" y="41211"/>
                  </a:cubicBezTo>
                  <a:cubicBezTo>
                    <a:pt x="10169" y="40949"/>
                    <a:pt x="10109" y="40663"/>
                    <a:pt x="10050" y="40389"/>
                  </a:cubicBezTo>
                  <a:cubicBezTo>
                    <a:pt x="9943" y="39842"/>
                    <a:pt x="9907" y="39294"/>
                    <a:pt x="9907" y="38746"/>
                  </a:cubicBezTo>
                  <a:cubicBezTo>
                    <a:pt x="9883" y="38163"/>
                    <a:pt x="9931" y="37580"/>
                    <a:pt x="9978" y="37020"/>
                  </a:cubicBezTo>
                  <a:cubicBezTo>
                    <a:pt x="10026" y="36425"/>
                    <a:pt x="10145" y="35841"/>
                    <a:pt x="10264" y="35258"/>
                  </a:cubicBezTo>
                  <a:cubicBezTo>
                    <a:pt x="10383" y="34639"/>
                    <a:pt x="10526" y="34032"/>
                    <a:pt x="10645" y="33412"/>
                  </a:cubicBezTo>
                  <a:close/>
                  <a:moveTo>
                    <a:pt x="10169" y="35008"/>
                  </a:moveTo>
                  <a:cubicBezTo>
                    <a:pt x="10050" y="35603"/>
                    <a:pt x="9931" y="36199"/>
                    <a:pt x="9859" y="36794"/>
                  </a:cubicBezTo>
                  <a:cubicBezTo>
                    <a:pt x="9764" y="37377"/>
                    <a:pt x="9704" y="37973"/>
                    <a:pt x="9692" y="38544"/>
                  </a:cubicBezTo>
                  <a:cubicBezTo>
                    <a:pt x="9681" y="39116"/>
                    <a:pt x="9728" y="39675"/>
                    <a:pt x="9800" y="40247"/>
                  </a:cubicBezTo>
                  <a:cubicBezTo>
                    <a:pt x="9847" y="40556"/>
                    <a:pt x="9907" y="40866"/>
                    <a:pt x="9978" y="41187"/>
                  </a:cubicBezTo>
                  <a:cubicBezTo>
                    <a:pt x="10026" y="41378"/>
                    <a:pt x="10085" y="41568"/>
                    <a:pt x="10157" y="41759"/>
                  </a:cubicBezTo>
                  <a:cubicBezTo>
                    <a:pt x="9645" y="41485"/>
                    <a:pt x="9216" y="41080"/>
                    <a:pt x="8919" y="40592"/>
                  </a:cubicBezTo>
                  <a:cubicBezTo>
                    <a:pt x="8538" y="39961"/>
                    <a:pt x="8371" y="39235"/>
                    <a:pt x="8430" y="38508"/>
                  </a:cubicBezTo>
                  <a:cubicBezTo>
                    <a:pt x="8478" y="38080"/>
                    <a:pt x="8597" y="37675"/>
                    <a:pt x="8776" y="37282"/>
                  </a:cubicBezTo>
                  <a:cubicBezTo>
                    <a:pt x="8776" y="37270"/>
                    <a:pt x="8776" y="37270"/>
                    <a:pt x="8788" y="37258"/>
                  </a:cubicBezTo>
                  <a:cubicBezTo>
                    <a:pt x="9335" y="36699"/>
                    <a:pt x="9752" y="36032"/>
                    <a:pt x="10050" y="35306"/>
                  </a:cubicBezTo>
                  <a:cubicBezTo>
                    <a:pt x="10097" y="35198"/>
                    <a:pt x="10121" y="35091"/>
                    <a:pt x="10169" y="35008"/>
                  </a:cubicBezTo>
                  <a:close/>
                  <a:moveTo>
                    <a:pt x="8477" y="1"/>
                  </a:moveTo>
                  <a:cubicBezTo>
                    <a:pt x="8398" y="1"/>
                    <a:pt x="8321" y="22"/>
                    <a:pt x="8252" y="75"/>
                  </a:cubicBezTo>
                  <a:cubicBezTo>
                    <a:pt x="8026" y="242"/>
                    <a:pt x="8014" y="504"/>
                    <a:pt x="8073" y="754"/>
                  </a:cubicBezTo>
                  <a:cubicBezTo>
                    <a:pt x="7966" y="647"/>
                    <a:pt x="7859" y="551"/>
                    <a:pt x="7752" y="468"/>
                  </a:cubicBezTo>
                  <a:cubicBezTo>
                    <a:pt x="7488" y="257"/>
                    <a:pt x="7159" y="65"/>
                    <a:pt x="6815" y="65"/>
                  </a:cubicBezTo>
                  <a:cubicBezTo>
                    <a:pt x="6770" y="65"/>
                    <a:pt x="6725" y="68"/>
                    <a:pt x="6680" y="75"/>
                  </a:cubicBezTo>
                  <a:cubicBezTo>
                    <a:pt x="6383" y="123"/>
                    <a:pt x="6002" y="373"/>
                    <a:pt x="6013" y="706"/>
                  </a:cubicBezTo>
                  <a:cubicBezTo>
                    <a:pt x="5752" y="730"/>
                    <a:pt x="5478" y="825"/>
                    <a:pt x="5240" y="968"/>
                  </a:cubicBezTo>
                  <a:cubicBezTo>
                    <a:pt x="4954" y="1147"/>
                    <a:pt x="4704" y="1492"/>
                    <a:pt x="4823" y="1849"/>
                  </a:cubicBezTo>
                  <a:cubicBezTo>
                    <a:pt x="4920" y="2131"/>
                    <a:pt x="5216" y="2245"/>
                    <a:pt x="5493" y="2245"/>
                  </a:cubicBezTo>
                  <a:cubicBezTo>
                    <a:pt x="5520" y="2245"/>
                    <a:pt x="5546" y="2244"/>
                    <a:pt x="5573" y="2242"/>
                  </a:cubicBezTo>
                  <a:cubicBezTo>
                    <a:pt x="5835" y="2206"/>
                    <a:pt x="6061" y="2063"/>
                    <a:pt x="6287" y="1909"/>
                  </a:cubicBezTo>
                  <a:lnTo>
                    <a:pt x="6287" y="1909"/>
                  </a:lnTo>
                  <a:cubicBezTo>
                    <a:pt x="6228" y="1968"/>
                    <a:pt x="6180" y="2028"/>
                    <a:pt x="6133" y="2087"/>
                  </a:cubicBezTo>
                  <a:cubicBezTo>
                    <a:pt x="5906" y="2373"/>
                    <a:pt x="5704" y="2682"/>
                    <a:pt x="5597" y="3040"/>
                  </a:cubicBezTo>
                  <a:cubicBezTo>
                    <a:pt x="5478" y="3409"/>
                    <a:pt x="5478" y="3814"/>
                    <a:pt x="5609" y="4171"/>
                  </a:cubicBezTo>
                  <a:cubicBezTo>
                    <a:pt x="5728" y="4480"/>
                    <a:pt x="5966" y="4861"/>
                    <a:pt x="6311" y="4933"/>
                  </a:cubicBezTo>
                  <a:cubicBezTo>
                    <a:pt x="6347" y="4933"/>
                    <a:pt x="6359" y="4933"/>
                    <a:pt x="6383" y="4921"/>
                  </a:cubicBezTo>
                  <a:cubicBezTo>
                    <a:pt x="6418" y="4933"/>
                    <a:pt x="6466" y="4945"/>
                    <a:pt x="6490" y="4957"/>
                  </a:cubicBezTo>
                  <a:lnTo>
                    <a:pt x="6502" y="4957"/>
                  </a:lnTo>
                  <a:cubicBezTo>
                    <a:pt x="6478" y="4980"/>
                    <a:pt x="6430" y="5004"/>
                    <a:pt x="6406" y="5016"/>
                  </a:cubicBezTo>
                  <a:cubicBezTo>
                    <a:pt x="6287" y="5076"/>
                    <a:pt x="6168" y="5147"/>
                    <a:pt x="6049" y="5219"/>
                  </a:cubicBezTo>
                  <a:cubicBezTo>
                    <a:pt x="5811" y="5361"/>
                    <a:pt x="5597" y="5528"/>
                    <a:pt x="5394" y="5719"/>
                  </a:cubicBezTo>
                  <a:cubicBezTo>
                    <a:pt x="5251" y="5850"/>
                    <a:pt x="5120" y="6004"/>
                    <a:pt x="5001" y="6159"/>
                  </a:cubicBezTo>
                  <a:lnTo>
                    <a:pt x="5001" y="6147"/>
                  </a:lnTo>
                  <a:cubicBezTo>
                    <a:pt x="5013" y="5790"/>
                    <a:pt x="4930" y="5421"/>
                    <a:pt x="4739" y="5111"/>
                  </a:cubicBezTo>
                  <a:cubicBezTo>
                    <a:pt x="4561" y="4814"/>
                    <a:pt x="4287" y="4552"/>
                    <a:pt x="3977" y="4397"/>
                  </a:cubicBezTo>
                  <a:cubicBezTo>
                    <a:pt x="3875" y="4342"/>
                    <a:pt x="3757" y="4292"/>
                    <a:pt x="3648" y="4292"/>
                  </a:cubicBezTo>
                  <a:cubicBezTo>
                    <a:pt x="3592" y="4292"/>
                    <a:pt x="3538" y="4305"/>
                    <a:pt x="3489" y="4337"/>
                  </a:cubicBezTo>
                  <a:cubicBezTo>
                    <a:pt x="3323" y="4421"/>
                    <a:pt x="3311" y="4599"/>
                    <a:pt x="3335" y="4766"/>
                  </a:cubicBezTo>
                  <a:cubicBezTo>
                    <a:pt x="3382" y="4957"/>
                    <a:pt x="3454" y="5123"/>
                    <a:pt x="3489" y="5314"/>
                  </a:cubicBezTo>
                  <a:cubicBezTo>
                    <a:pt x="3513" y="5528"/>
                    <a:pt x="3513" y="5730"/>
                    <a:pt x="3501" y="5945"/>
                  </a:cubicBezTo>
                  <a:cubicBezTo>
                    <a:pt x="3489" y="6195"/>
                    <a:pt x="3430" y="6433"/>
                    <a:pt x="3346" y="6671"/>
                  </a:cubicBezTo>
                  <a:cubicBezTo>
                    <a:pt x="3192" y="6278"/>
                    <a:pt x="2894" y="5957"/>
                    <a:pt x="2501" y="5790"/>
                  </a:cubicBezTo>
                  <a:cubicBezTo>
                    <a:pt x="2363" y="5733"/>
                    <a:pt x="2165" y="5666"/>
                    <a:pt x="1989" y="5666"/>
                  </a:cubicBezTo>
                  <a:cubicBezTo>
                    <a:pt x="1906" y="5666"/>
                    <a:pt x="1828" y="5681"/>
                    <a:pt x="1763" y="5719"/>
                  </a:cubicBezTo>
                  <a:cubicBezTo>
                    <a:pt x="1477" y="5885"/>
                    <a:pt x="1608" y="6195"/>
                    <a:pt x="1739" y="6397"/>
                  </a:cubicBezTo>
                  <a:cubicBezTo>
                    <a:pt x="2489" y="7564"/>
                    <a:pt x="1942" y="8957"/>
                    <a:pt x="1834" y="10231"/>
                  </a:cubicBezTo>
                  <a:cubicBezTo>
                    <a:pt x="1799" y="10564"/>
                    <a:pt x="1822" y="10910"/>
                    <a:pt x="1882" y="11255"/>
                  </a:cubicBezTo>
                  <a:cubicBezTo>
                    <a:pt x="1906" y="11445"/>
                    <a:pt x="1965" y="11660"/>
                    <a:pt x="2061" y="11850"/>
                  </a:cubicBezTo>
                  <a:cubicBezTo>
                    <a:pt x="1822" y="11505"/>
                    <a:pt x="1501" y="11255"/>
                    <a:pt x="1084" y="11207"/>
                  </a:cubicBezTo>
                  <a:cubicBezTo>
                    <a:pt x="1057" y="11205"/>
                    <a:pt x="1029" y="11204"/>
                    <a:pt x="1000" y="11204"/>
                  </a:cubicBezTo>
                  <a:cubicBezTo>
                    <a:pt x="747" y="11204"/>
                    <a:pt x="469" y="11299"/>
                    <a:pt x="287" y="11481"/>
                  </a:cubicBezTo>
                  <a:cubicBezTo>
                    <a:pt x="48" y="11719"/>
                    <a:pt x="1" y="12053"/>
                    <a:pt x="132" y="12350"/>
                  </a:cubicBezTo>
                  <a:cubicBezTo>
                    <a:pt x="275" y="12684"/>
                    <a:pt x="548" y="12922"/>
                    <a:pt x="846" y="13100"/>
                  </a:cubicBezTo>
                  <a:cubicBezTo>
                    <a:pt x="1180" y="13279"/>
                    <a:pt x="1537" y="13410"/>
                    <a:pt x="1822" y="13660"/>
                  </a:cubicBezTo>
                  <a:cubicBezTo>
                    <a:pt x="2096" y="13922"/>
                    <a:pt x="2275" y="14243"/>
                    <a:pt x="2418" y="14589"/>
                  </a:cubicBezTo>
                  <a:cubicBezTo>
                    <a:pt x="2489" y="14779"/>
                    <a:pt x="2537" y="14970"/>
                    <a:pt x="2596" y="15172"/>
                  </a:cubicBezTo>
                  <a:cubicBezTo>
                    <a:pt x="2608" y="15291"/>
                    <a:pt x="2620" y="15386"/>
                    <a:pt x="2632" y="15505"/>
                  </a:cubicBezTo>
                  <a:cubicBezTo>
                    <a:pt x="2715" y="16077"/>
                    <a:pt x="2846" y="16637"/>
                    <a:pt x="2989" y="17196"/>
                  </a:cubicBezTo>
                  <a:cubicBezTo>
                    <a:pt x="3323" y="18327"/>
                    <a:pt x="3763" y="19411"/>
                    <a:pt x="4275" y="20482"/>
                  </a:cubicBezTo>
                  <a:cubicBezTo>
                    <a:pt x="4406" y="20780"/>
                    <a:pt x="4561" y="21066"/>
                    <a:pt x="4704" y="21363"/>
                  </a:cubicBezTo>
                  <a:cubicBezTo>
                    <a:pt x="4763" y="21566"/>
                    <a:pt x="4716" y="21780"/>
                    <a:pt x="4680" y="21982"/>
                  </a:cubicBezTo>
                  <a:cubicBezTo>
                    <a:pt x="4620" y="22256"/>
                    <a:pt x="4513" y="22518"/>
                    <a:pt x="4442" y="22804"/>
                  </a:cubicBezTo>
                  <a:cubicBezTo>
                    <a:pt x="4287" y="23387"/>
                    <a:pt x="4239" y="23995"/>
                    <a:pt x="4275" y="24590"/>
                  </a:cubicBezTo>
                  <a:cubicBezTo>
                    <a:pt x="4299" y="24935"/>
                    <a:pt x="4347" y="25269"/>
                    <a:pt x="4442" y="25602"/>
                  </a:cubicBezTo>
                  <a:cubicBezTo>
                    <a:pt x="4454" y="25663"/>
                    <a:pt x="4495" y="25690"/>
                    <a:pt x="4539" y="25690"/>
                  </a:cubicBezTo>
                  <a:cubicBezTo>
                    <a:pt x="4582" y="25690"/>
                    <a:pt x="4627" y="25666"/>
                    <a:pt x="4656" y="25626"/>
                  </a:cubicBezTo>
                  <a:cubicBezTo>
                    <a:pt x="4954" y="25245"/>
                    <a:pt x="5168" y="24780"/>
                    <a:pt x="5287" y="24304"/>
                  </a:cubicBezTo>
                  <a:cubicBezTo>
                    <a:pt x="5287" y="24816"/>
                    <a:pt x="5287" y="25304"/>
                    <a:pt x="5299" y="25804"/>
                  </a:cubicBezTo>
                  <a:cubicBezTo>
                    <a:pt x="5311" y="26245"/>
                    <a:pt x="5359" y="26674"/>
                    <a:pt x="5454" y="27102"/>
                  </a:cubicBezTo>
                  <a:cubicBezTo>
                    <a:pt x="5463" y="27164"/>
                    <a:pt x="5523" y="27199"/>
                    <a:pt x="5579" y="27199"/>
                  </a:cubicBezTo>
                  <a:cubicBezTo>
                    <a:pt x="5598" y="27199"/>
                    <a:pt x="5617" y="27195"/>
                    <a:pt x="5632" y="27185"/>
                  </a:cubicBezTo>
                  <a:cubicBezTo>
                    <a:pt x="6109" y="26864"/>
                    <a:pt x="6466" y="26388"/>
                    <a:pt x="6621" y="25852"/>
                  </a:cubicBezTo>
                  <a:cubicBezTo>
                    <a:pt x="6668" y="25697"/>
                    <a:pt x="6704" y="25531"/>
                    <a:pt x="6716" y="25352"/>
                  </a:cubicBezTo>
                  <a:cubicBezTo>
                    <a:pt x="6942" y="25816"/>
                    <a:pt x="7145" y="26293"/>
                    <a:pt x="7323" y="26769"/>
                  </a:cubicBezTo>
                  <a:cubicBezTo>
                    <a:pt x="7752" y="27852"/>
                    <a:pt x="8097" y="28983"/>
                    <a:pt x="8252" y="30138"/>
                  </a:cubicBezTo>
                  <a:cubicBezTo>
                    <a:pt x="8383" y="31234"/>
                    <a:pt x="8288" y="32389"/>
                    <a:pt x="7680" y="33329"/>
                  </a:cubicBezTo>
                  <a:cubicBezTo>
                    <a:pt x="7430" y="33710"/>
                    <a:pt x="7109" y="34055"/>
                    <a:pt x="6704" y="34294"/>
                  </a:cubicBezTo>
                  <a:cubicBezTo>
                    <a:pt x="6514" y="34413"/>
                    <a:pt x="6299" y="34508"/>
                    <a:pt x="6073" y="34567"/>
                  </a:cubicBezTo>
                  <a:cubicBezTo>
                    <a:pt x="5871" y="34627"/>
                    <a:pt x="5644" y="34639"/>
                    <a:pt x="5418" y="34686"/>
                  </a:cubicBezTo>
                  <a:cubicBezTo>
                    <a:pt x="5216" y="34710"/>
                    <a:pt x="5001" y="34770"/>
                    <a:pt x="4823" y="34865"/>
                  </a:cubicBezTo>
                  <a:cubicBezTo>
                    <a:pt x="4823" y="34782"/>
                    <a:pt x="4811" y="34698"/>
                    <a:pt x="4763" y="34603"/>
                  </a:cubicBezTo>
                  <a:cubicBezTo>
                    <a:pt x="4664" y="34404"/>
                    <a:pt x="4462" y="34267"/>
                    <a:pt x="4225" y="34267"/>
                  </a:cubicBezTo>
                  <a:cubicBezTo>
                    <a:pt x="4206" y="34267"/>
                    <a:pt x="4187" y="34268"/>
                    <a:pt x="4168" y="34270"/>
                  </a:cubicBezTo>
                  <a:cubicBezTo>
                    <a:pt x="3573" y="34305"/>
                    <a:pt x="3156" y="34889"/>
                    <a:pt x="3013" y="35413"/>
                  </a:cubicBezTo>
                  <a:cubicBezTo>
                    <a:pt x="2668" y="36591"/>
                    <a:pt x="3477" y="37782"/>
                    <a:pt x="4525" y="38258"/>
                  </a:cubicBezTo>
                  <a:cubicBezTo>
                    <a:pt x="4972" y="38459"/>
                    <a:pt x="5443" y="38554"/>
                    <a:pt x="5915" y="38554"/>
                  </a:cubicBezTo>
                  <a:cubicBezTo>
                    <a:pt x="6562" y="38554"/>
                    <a:pt x="7209" y="38375"/>
                    <a:pt x="7787" y="38044"/>
                  </a:cubicBezTo>
                  <a:cubicBezTo>
                    <a:pt x="8002" y="37925"/>
                    <a:pt x="8192" y="37794"/>
                    <a:pt x="8383" y="37639"/>
                  </a:cubicBezTo>
                  <a:lnTo>
                    <a:pt x="8383" y="37639"/>
                  </a:lnTo>
                  <a:cubicBezTo>
                    <a:pt x="8180" y="38234"/>
                    <a:pt x="8121" y="38913"/>
                    <a:pt x="8240" y="39532"/>
                  </a:cubicBezTo>
                  <a:cubicBezTo>
                    <a:pt x="8371" y="40259"/>
                    <a:pt x="8740" y="40949"/>
                    <a:pt x="9264" y="41473"/>
                  </a:cubicBezTo>
                  <a:cubicBezTo>
                    <a:pt x="9562" y="41747"/>
                    <a:pt x="9895" y="41985"/>
                    <a:pt x="10276" y="42164"/>
                  </a:cubicBezTo>
                  <a:cubicBezTo>
                    <a:pt x="10300" y="42187"/>
                    <a:pt x="10312" y="42187"/>
                    <a:pt x="10347" y="42187"/>
                  </a:cubicBezTo>
                  <a:cubicBezTo>
                    <a:pt x="10361" y="42191"/>
                    <a:pt x="10375" y="42193"/>
                    <a:pt x="10389" y="42193"/>
                  </a:cubicBezTo>
                  <a:cubicBezTo>
                    <a:pt x="10468" y="42193"/>
                    <a:pt x="10534" y="42134"/>
                    <a:pt x="10514" y="42033"/>
                  </a:cubicBezTo>
                  <a:cubicBezTo>
                    <a:pt x="10514" y="42009"/>
                    <a:pt x="10490" y="41985"/>
                    <a:pt x="10490" y="41961"/>
                  </a:cubicBezTo>
                  <a:cubicBezTo>
                    <a:pt x="10776" y="40723"/>
                    <a:pt x="10955" y="39485"/>
                    <a:pt x="11050" y="38223"/>
                  </a:cubicBezTo>
                  <a:cubicBezTo>
                    <a:pt x="11133" y="36925"/>
                    <a:pt x="11121" y="35615"/>
                    <a:pt x="10990" y="34329"/>
                  </a:cubicBezTo>
                  <a:cubicBezTo>
                    <a:pt x="10931" y="33734"/>
                    <a:pt x="10859" y="33115"/>
                    <a:pt x="10740" y="32519"/>
                  </a:cubicBezTo>
                  <a:cubicBezTo>
                    <a:pt x="10776" y="32162"/>
                    <a:pt x="10812" y="31805"/>
                    <a:pt x="10835" y="31448"/>
                  </a:cubicBezTo>
                  <a:cubicBezTo>
                    <a:pt x="10871" y="31257"/>
                    <a:pt x="10871" y="31067"/>
                    <a:pt x="10871" y="30876"/>
                  </a:cubicBezTo>
                  <a:cubicBezTo>
                    <a:pt x="10871" y="30579"/>
                    <a:pt x="10871" y="30293"/>
                    <a:pt x="10859" y="29995"/>
                  </a:cubicBezTo>
                  <a:cubicBezTo>
                    <a:pt x="10835" y="29579"/>
                    <a:pt x="10800" y="29174"/>
                    <a:pt x="10740" y="28757"/>
                  </a:cubicBezTo>
                  <a:lnTo>
                    <a:pt x="10740" y="28757"/>
                  </a:lnTo>
                  <a:cubicBezTo>
                    <a:pt x="10835" y="28948"/>
                    <a:pt x="10955" y="29126"/>
                    <a:pt x="11133" y="29281"/>
                  </a:cubicBezTo>
                  <a:cubicBezTo>
                    <a:pt x="11366" y="29485"/>
                    <a:pt x="11655" y="29610"/>
                    <a:pt x="11967" y="29610"/>
                  </a:cubicBezTo>
                  <a:cubicBezTo>
                    <a:pt x="12038" y="29610"/>
                    <a:pt x="12109" y="29604"/>
                    <a:pt x="12181" y="29591"/>
                  </a:cubicBezTo>
                  <a:cubicBezTo>
                    <a:pt x="12240" y="29579"/>
                    <a:pt x="12264" y="29519"/>
                    <a:pt x="12288" y="29460"/>
                  </a:cubicBezTo>
                  <a:cubicBezTo>
                    <a:pt x="12348" y="28924"/>
                    <a:pt x="12240" y="28400"/>
                    <a:pt x="12026" y="27900"/>
                  </a:cubicBezTo>
                  <a:lnTo>
                    <a:pt x="12050" y="27876"/>
                  </a:lnTo>
                  <a:cubicBezTo>
                    <a:pt x="12538" y="27269"/>
                    <a:pt x="12550" y="26352"/>
                    <a:pt x="12109" y="25709"/>
                  </a:cubicBezTo>
                  <a:cubicBezTo>
                    <a:pt x="11848" y="25352"/>
                    <a:pt x="11478" y="25126"/>
                    <a:pt x="11097" y="24935"/>
                  </a:cubicBezTo>
                  <a:cubicBezTo>
                    <a:pt x="10693" y="24721"/>
                    <a:pt x="10288" y="24530"/>
                    <a:pt x="9943" y="24245"/>
                  </a:cubicBezTo>
                  <a:cubicBezTo>
                    <a:pt x="9681" y="24018"/>
                    <a:pt x="9431" y="23768"/>
                    <a:pt x="9204" y="23483"/>
                  </a:cubicBezTo>
                  <a:cubicBezTo>
                    <a:pt x="8954" y="22911"/>
                    <a:pt x="8669" y="22340"/>
                    <a:pt x="8383" y="21780"/>
                  </a:cubicBezTo>
                  <a:cubicBezTo>
                    <a:pt x="7859" y="20780"/>
                    <a:pt x="7264" y="19827"/>
                    <a:pt x="6668" y="18875"/>
                  </a:cubicBezTo>
                  <a:cubicBezTo>
                    <a:pt x="6335" y="18339"/>
                    <a:pt x="6013" y="17768"/>
                    <a:pt x="5799" y="17160"/>
                  </a:cubicBezTo>
                  <a:cubicBezTo>
                    <a:pt x="5692" y="16863"/>
                    <a:pt x="5597" y="16553"/>
                    <a:pt x="5561" y="16244"/>
                  </a:cubicBezTo>
                  <a:cubicBezTo>
                    <a:pt x="5525" y="16017"/>
                    <a:pt x="5513" y="15779"/>
                    <a:pt x="5525" y="15553"/>
                  </a:cubicBezTo>
                  <a:cubicBezTo>
                    <a:pt x="5573" y="15351"/>
                    <a:pt x="5632" y="15148"/>
                    <a:pt x="5716" y="14958"/>
                  </a:cubicBezTo>
                  <a:cubicBezTo>
                    <a:pt x="5775" y="14839"/>
                    <a:pt x="5847" y="14720"/>
                    <a:pt x="5847" y="14601"/>
                  </a:cubicBezTo>
                  <a:cubicBezTo>
                    <a:pt x="5876" y="14602"/>
                    <a:pt x="5906" y="14603"/>
                    <a:pt x="5936" y="14603"/>
                  </a:cubicBezTo>
                  <a:cubicBezTo>
                    <a:pt x="6299" y="14603"/>
                    <a:pt x="6658" y="14466"/>
                    <a:pt x="6823" y="14124"/>
                  </a:cubicBezTo>
                  <a:cubicBezTo>
                    <a:pt x="6847" y="14065"/>
                    <a:pt x="6859" y="14005"/>
                    <a:pt x="6883" y="13946"/>
                  </a:cubicBezTo>
                  <a:cubicBezTo>
                    <a:pt x="7061" y="14077"/>
                    <a:pt x="7264" y="14184"/>
                    <a:pt x="7490" y="14220"/>
                  </a:cubicBezTo>
                  <a:cubicBezTo>
                    <a:pt x="7573" y="14232"/>
                    <a:pt x="7657" y="14239"/>
                    <a:pt x="7741" y="14239"/>
                  </a:cubicBezTo>
                  <a:cubicBezTo>
                    <a:pt x="8125" y="14239"/>
                    <a:pt x="8506" y="14107"/>
                    <a:pt x="8800" y="13862"/>
                  </a:cubicBezTo>
                  <a:cubicBezTo>
                    <a:pt x="9216" y="13529"/>
                    <a:pt x="9407" y="13029"/>
                    <a:pt x="9383" y="12505"/>
                  </a:cubicBezTo>
                  <a:cubicBezTo>
                    <a:pt x="9347" y="12017"/>
                    <a:pt x="9169" y="11505"/>
                    <a:pt x="8919" y="11076"/>
                  </a:cubicBezTo>
                  <a:lnTo>
                    <a:pt x="8930" y="11064"/>
                  </a:lnTo>
                  <a:cubicBezTo>
                    <a:pt x="9002" y="10981"/>
                    <a:pt x="9038" y="10850"/>
                    <a:pt x="9061" y="10743"/>
                  </a:cubicBezTo>
                  <a:cubicBezTo>
                    <a:pt x="9097" y="10624"/>
                    <a:pt x="9109" y="10529"/>
                    <a:pt x="9121" y="10410"/>
                  </a:cubicBezTo>
                  <a:cubicBezTo>
                    <a:pt x="9145" y="10302"/>
                    <a:pt x="9145" y="10207"/>
                    <a:pt x="9145" y="10112"/>
                  </a:cubicBezTo>
                  <a:cubicBezTo>
                    <a:pt x="9181" y="9898"/>
                    <a:pt x="9169" y="9671"/>
                    <a:pt x="9097" y="9457"/>
                  </a:cubicBezTo>
                  <a:cubicBezTo>
                    <a:pt x="9264" y="9421"/>
                    <a:pt x="9395" y="9302"/>
                    <a:pt x="9478" y="9171"/>
                  </a:cubicBezTo>
                  <a:cubicBezTo>
                    <a:pt x="9573" y="9040"/>
                    <a:pt x="9597" y="8886"/>
                    <a:pt x="9597" y="8719"/>
                  </a:cubicBezTo>
                  <a:cubicBezTo>
                    <a:pt x="9681" y="8802"/>
                    <a:pt x="9752" y="8862"/>
                    <a:pt x="9823" y="8898"/>
                  </a:cubicBezTo>
                  <a:cubicBezTo>
                    <a:pt x="9973" y="8997"/>
                    <a:pt x="10145" y="9039"/>
                    <a:pt x="10317" y="9039"/>
                  </a:cubicBezTo>
                  <a:cubicBezTo>
                    <a:pt x="10391" y="9039"/>
                    <a:pt x="10466" y="9031"/>
                    <a:pt x="10538" y="9017"/>
                  </a:cubicBezTo>
                  <a:cubicBezTo>
                    <a:pt x="10776" y="8981"/>
                    <a:pt x="10990" y="8826"/>
                    <a:pt x="11109" y="8624"/>
                  </a:cubicBezTo>
                  <a:cubicBezTo>
                    <a:pt x="11240" y="8350"/>
                    <a:pt x="11193" y="8040"/>
                    <a:pt x="11074" y="7790"/>
                  </a:cubicBezTo>
                  <a:cubicBezTo>
                    <a:pt x="10847" y="7314"/>
                    <a:pt x="10359" y="6933"/>
                    <a:pt x="9835" y="6838"/>
                  </a:cubicBezTo>
                  <a:cubicBezTo>
                    <a:pt x="10050" y="6743"/>
                    <a:pt x="10240" y="6635"/>
                    <a:pt x="10407" y="6492"/>
                  </a:cubicBezTo>
                  <a:cubicBezTo>
                    <a:pt x="10633" y="6314"/>
                    <a:pt x="10788" y="6016"/>
                    <a:pt x="10657" y="5730"/>
                  </a:cubicBezTo>
                  <a:cubicBezTo>
                    <a:pt x="10538" y="5445"/>
                    <a:pt x="10216" y="5433"/>
                    <a:pt x="9943" y="5433"/>
                  </a:cubicBezTo>
                  <a:cubicBezTo>
                    <a:pt x="9526" y="5445"/>
                    <a:pt x="9121" y="5528"/>
                    <a:pt x="8728" y="5659"/>
                  </a:cubicBezTo>
                  <a:cubicBezTo>
                    <a:pt x="8752" y="5623"/>
                    <a:pt x="8788" y="5600"/>
                    <a:pt x="8800" y="5552"/>
                  </a:cubicBezTo>
                  <a:cubicBezTo>
                    <a:pt x="8966" y="5326"/>
                    <a:pt x="9121" y="5088"/>
                    <a:pt x="9240" y="4838"/>
                  </a:cubicBezTo>
                  <a:cubicBezTo>
                    <a:pt x="9514" y="4337"/>
                    <a:pt x="9692" y="3778"/>
                    <a:pt x="9776" y="3218"/>
                  </a:cubicBezTo>
                  <a:cubicBezTo>
                    <a:pt x="9871" y="2682"/>
                    <a:pt x="9883" y="2135"/>
                    <a:pt x="9764" y="1599"/>
                  </a:cubicBezTo>
                  <a:cubicBezTo>
                    <a:pt x="9657" y="1099"/>
                    <a:pt x="9454" y="599"/>
                    <a:pt x="9050" y="277"/>
                  </a:cubicBezTo>
                  <a:cubicBezTo>
                    <a:pt x="8903" y="148"/>
                    <a:pt x="8682" y="1"/>
                    <a:pt x="8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3"/>
            <p:cNvSpPr/>
            <p:nvPr/>
          </p:nvSpPr>
          <p:spPr>
            <a:xfrm>
              <a:off x="2932400" y="2840025"/>
              <a:ext cx="18275" cy="136600"/>
            </a:xfrm>
            <a:custGeom>
              <a:avLst/>
              <a:gdLst/>
              <a:ahLst/>
              <a:cxnLst/>
              <a:rect l="l" t="t" r="r" b="b"/>
              <a:pathLst>
                <a:path w="731" h="5464" extrusionOk="0">
                  <a:moveTo>
                    <a:pt x="98" y="0"/>
                  </a:moveTo>
                  <a:cubicBezTo>
                    <a:pt x="50" y="0"/>
                    <a:pt x="0" y="49"/>
                    <a:pt x="16" y="97"/>
                  </a:cubicBezTo>
                  <a:cubicBezTo>
                    <a:pt x="76" y="443"/>
                    <a:pt x="171" y="788"/>
                    <a:pt x="254" y="1121"/>
                  </a:cubicBezTo>
                  <a:cubicBezTo>
                    <a:pt x="326" y="1466"/>
                    <a:pt x="385" y="1812"/>
                    <a:pt x="433" y="2145"/>
                  </a:cubicBezTo>
                  <a:cubicBezTo>
                    <a:pt x="516" y="2836"/>
                    <a:pt x="528" y="3538"/>
                    <a:pt x="469" y="4217"/>
                  </a:cubicBezTo>
                  <a:cubicBezTo>
                    <a:pt x="445" y="4622"/>
                    <a:pt x="397" y="5026"/>
                    <a:pt x="326" y="5407"/>
                  </a:cubicBezTo>
                  <a:cubicBezTo>
                    <a:pt x="318" y="5445"/>
                    <a:pt x="348" y="5463"/>
                    <a:pt x="372" y="5463"/>
                  </a:cubicBezTo>
                  <a:cubicBezTo>
                    <a:pt x="386" y="5463"/>
                    <a:pt x="397" y="5457"/>
                    <a:pt x="397" y="5443"/>
                  </a:cubicBezTo>
                  <a:cubicBezTo>
                    <a:pt x="493" y="5098"/>
                    <a:pt x="564" y="4753"/>
                    <a:pt x="612" y="4395"/>
                  </a:cubicBezTo>
                  <a:cubicBezTo>
                    <a:pt x="647" y="4038"/>
                    <a:pt x="683" y="3681"/>
                    <a:pt x="683" y="3312"/>
                  </a:cubicBezTo>
                  <a:cubicBezTo>
                    <a:pt x="731" y="2609"/>
                    <a:pt x="647" y="1895"/>
                    <a:pt x="516" y="1193"/>
                  </a:cubicBezTo>
                  <a:cubicBezTo>
                    <a:pt x="445" y="800"/>
                    <a:pt x="338" y="407"/>
                    <a:pt x="159" y="38"/>
                  </a:cubicBezTo>
                  <a:cubicBezTo>
                    <a:pt x="144" y="11"/>
                    <a:pt x="12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3"/>
            <p:cNvSpPr/>
            <p:nvPr/>
          </p:nvSpPr>
          <p:spPr>
            <a:xfrm>
              <a:off x="2819325" y="2583450"/>
              <a:ext cx="46825" cy="101800"/>
            </a:xfrm>
            <a:custGeom>
              <a:avLst/>
              <a:gdLst/>
              <a:ahLst/>
              <a:cxnLst/>
              <a:rect l="l" t="t" r="r" b="b"/>
              <a:pathLst>
                <a:path w="1873" h="4072" extrusionOk="0">
                  <a:moveTo>
                    <a:pt x="27" y="1"/>
                  </a:moveTo>
                  <a:cubicBezTo>
                    <a:pt x="13" y="1"/>
                    <a:pt x="0" y="11"/>
                    <a:pt x="15" y="26"/>
                  </a:cubicBezTo>
                  <a:cubicBezTo>
                    <a:pt x="27" y="311"/>
                    <a:pt x="110" y="585"/>
                    <a:pt x="194" y="847"/>
                  </a:cubicBezTo>
                  <a:cubicBezTo>
                    <a:pt x="277" y="1133"/>
                    <a:pt x="372" y="1395"/>
                    <a:pt x="467" y="1669"/>
                  </a:cubicBezTo>
                  <a:cubicBezTo>
                    <a:pt x="682" y="2216"/>
                    <a:pt x="932" y="2752"/>
                    <a:pt x="1217" y="3264"/>
                  </a:cubicBezTo>
                  <a:cubicBezTo>
                    <a:pt x="1289" y="3407"/>
                    <a:pt x="1384" y="3538"/>
                    <a:pt x="1467" y="3681"/>
                  </a:cubicBezTo>
                  <a:cubicBezTo>
                    <a:pt x="1539" y="3812"/>
                    <a:pt x="1646" y="3955"/>
                    <a:pt x="1765" y="4062"/>
                  </a:cubicBezTo>
                  <a:cubicBezTo>
                    <a:pt x="1774" y="4068"/>
                    <a:pt x="1783" y="4071"/>
                    <a:pt x="1792" y="4071"/>
                  </a:cubicBezTo>
                  <a:cubicBezTo>
                    <a:pt x="1833" y="4071"/>
                    <a:pt x="1872" y="4015"/>
                    <a:pt x="1872" y="3967"/>
                  </a:cubicBezTo>
                  <a:cubicBezTo>
                    <a:pt x="1860" y="3871"/>
                    <a:pt x="1801" y="3800"/>
                    <a:pt x="1765" y="3717"/>
                  </a:cubicBezTo>
                  <a:cubicBezTo>
                    <a:pt x="1718" y="3633"/>
                    <a:pt x="1670" y="3562"/>
                    <a:pt x="1634" y="3478"/>
                  </a:cubicBezTo>
                  <a:lnTo>
                    <a:pt x="1360" y="2990"/>
                  </a:lnTo>
                  <a:cubicBezTo>
                    <a:pt x="1206" y="2681"/>
                    <a:pt x="1039" y="2347"/>
                    <a:pt x="884" y="2026"/>
                  </a:cubicBezTo>
                  <a:cubicBezTo>
                    <a:pt x="741" y="1693"/>
                    <a:pt x="586" y="1371"/>
                    <a:pt x="455" y="1026"/>
                  </a:cubicBezTo>
                  <a:cubicBezTo>
                    <a:pt x="324" y="680"/>
                    <a:pt x="217" y="323"/>
                    <a:pt x="51" y="14"/>
                  </a:cubicBezTo>
                  <a:cubicBezTo>
                    <a:pt x="46" y="5"/>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23"/>
          <p:cNvGrpSpPr/>
          <p:nvPr/>
        </p:nvGrpSpPr>
        <p:grpSpPr>
          <a:xfrm rot="10800000">
            <a:off x="8322269" y="62380"/>
            <a:ext cx="751902" cy="2527888"/>
            <a:chOff x="2708950" y="2165200"/>
            <a:chExt cx="313750" cy="1054825"/>
          </a:xfrm>
        </p:grpSpPr>
        <p:sp>
          <p:nvSpPr>
            <p:cNvPr id="1770" name="Google Shape;1770;p23"/>
            <p:cNvSpPr/>
            <p:nvPr/>
          </p:nvSpPr>
          <p:spPr>
            <a:xfrm>
              <a:off x="2861950" y="2171175"/>
              <a:ext cx="67000" cy="53075"/>
            </a:xfrm>
            <a:custGeom>
              <a:avLst/>
              <a:gdLst/>
              <a:ahLst/>
              <a:cxnLst/>
              <a:rect l="l" t="t" r="r" b="b"/>
              <a:pathLst>
                <a:path w="2680" h="2123" extrusionOk="0">
                  <a:moveTo>
                    <a:pt x="688" y="1"/>
                  </a:moveTo>
                  <a:cubicBezTo>
                    <a:pt x="669" y="1"/>
                    <a:pt x="651" y="1"/>
                    <a:pt x="632" y="3"/>
                  </a:cubicBezTo>
                  <a:cubicBezTo>
                    <a:pt x="477" y="15"/>
                    <a:pt x="334" y="74"/>
                    <a:pt x="215" y="181"/>
                  </a:cubicBezTo>
                  <a:cubicBezTo>
                    <a:pt x="120" y="253"/>
                    <a:pt x="60" y="348"/>
                    <a:pt x="1" y="467"/>
                  </a:cubicBezTo>
                  <a:cubicBezTo>
                    <a:pt x="78" y="459"/>
                    <a:pt x="156" y="455"/>
                    <a:pt x="232" y="455"/>
                  </a:cubicBezTo>
                  <a:cubicBezTo>
                    <a:pt x="507" y="455"/>
                    <a:pt x="773" y="505"/>
                    <a:pt x="1025" y="598"/>
                  </a:cubicBezTo>
                  <a:cubicBezTo>
                    <a:pt x="1548" y="777"/>
                    <a:pt x="1977" y="1134"/>
                    <a:pt x="2299" y="1586"/>
                  </a:cubicBezTo>
                  <a:cubicBezTo>
                    <a:pt x="2441" y="1717"/>
                    <a:pt x="2560" y="1884"/>
                    <a:pt x="2656" y="2062"/>
                  </a:cubicBezTo>
                  <a:cubicBezTo>
                    <a:pt x="2668" y="2086"/>
                    <a:pt x="2668" y="2098"/>
                    <a:pt x="2680" y="2122"/>
                  </a:cubicBezTo>
                  <a:lnTo>
                    <a:pt x="2680" y="2098"/>
                  </a:lnTo>
                  <a:cubicBezTo>
                    <a:pt x="2501" y="1455"/>
                    <a:pt x="2120" y="860"/>
                    <a:pt x="1608" y="431"/>
                  </a:cubicBezTo>
                  <a:cubicBezTo>
                    <a:pt x="1359" y="205"/>
                    <a:pt x="1036" y="1"/>
                    <a:pt x="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3"/>
            <p:cNvSpPr/>
            <p:nvPr/>
          </p:nvSpPr>
          <p:spPr>
            <a:xfrm>
              <a:off x="2834875" y="2187500"/>
              <a:ext cx="69075" cy="28175"/>
            </a:xfrm>
            <a:custGeom>
              <a:avLst/>
              <a:gdLst/>
              <a:ahLst/>
              <a:cxnLst/>
              <a:rect l="l" t="t" r="r" b="b"/>
              <a:pathLst>
                <a:path w="2763" h="1127" extrusionOk="0">
                  <a:moveTo>
                    <a:pt x="1319" y="1"/>
                  </a:moveTo>
                  <a:cubicBezTo>
                    <a:pt x="1233" y="1"/>
                    <a:pt x="1147" y="6"/>
                    <a:pt x="1060" y="16"/>
                  </a:cubicBezTo>
                  <a:cubicBezTo>
                    <a:pt x="762" y="64"/>
                    <a:pt x="441" y="171"/>
                    <a:pt x="226" y="362"/>
                  </a:cubicBezTo>
                  <a:cubicBezTo>
                    <a:pt x="107" y="469"/>
                    <a:pt x="12" y="600"/>
                    <a:pt x="12" y="767"/>
                  </a:cubicBezTo>
                  <a:cubicBezTo>
                    <a:pt x="0" y="909"/>
                    <a:pt x="83" y="1028"/>
                    <a:pt x="226" y="1088"/>
                  </a:cubicBezTo>
                  <a:cubicBezTo>
                    <a:pt x="289" y="1115"/>
                    <a:pt x="353" y="1127"/>
                    <a:pt x="418" y="1127"/>
                  </a:cubicBezTo>
                  <a:cubicBezTo>
                    <a:pt x="634" y="1127"/>
                    <a:pt x="852" y="996"/>
                    <a:pt x="1036" y="886"/>
                  </a:cubicBezTo>
                  <a:cubicBezTo>
                    <a:pt x="1334" y="707"/>
                    <a:pt x="1631" y="540"/>
                    <a:pt x="1988" y="493"/>
                  </a:cubicBezTo>
                  <a:cubicBezTo>
                    <a:pt x="2072" y="493"/>
                    <a:pt x="2143" y="481"/>
                    <a:pt x="2215" y="481"/>
                  </a:cubicBezTo>
                  <a:cubicBezTo>
                    <a:pt x="2275" y="473"/>
                    <a:pt x="2334" y="469"/>
                    <a:pt x="2392" y="469"/>
                  </a:cubicBezTo>
                  <a:cubicBezTo>
                    <a:pt x="2518" y="469"/>
                    <a:pt x="2640" y="488"/>
                    <a:pt x="2762" y="528"/>
                  </a:cubicBezTo>
                  <a:cubicBezTo>
                    <a:pt x="2512" y="338"/>
                    <a:pt x="2250" y="183"/>
                    <a:pt x="1929" y="100"/>
                  </a:cubicBezTo>
                  <a:cubicBezTo>
                    <a:pt x="1735" y="32"/>
                    <a:pt x="1529"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3"/>
            <p:cNvSpPr/>
            <p:nvPr/>
          </p:nvSpPr>
          <p:spPr>
            <a:xfrm>
              <a:off x="2945300" y="2766850"/>
              <a:ext cx="69375" cy="90200"/>
            </a:xfrm>
            <a:custGeom>
              <a:avLst/>
              <a:gdLst/>
              <a:ahLst/>
              <a:cxnLst/>
              <a:rect l="l" t="t" r="r" b="b"/>
              <a:pathLst>
                <a:path w="2775" h="3608" extrusionOk="0">
                  <a:moveTo>
                    <a:pt x="0" y="0"/>
                  </a:moveTo>
                  <a:lnTo>
                    <a:pt x="0" y="0"/>
                  </a:lnTo>
                  <a:cubicBezTo>
                    <a:pt x="48" y="119"/>
                    <a:pt x="96" y="226"/>
                    <a:pt x="131" y="345"/>
                  </a:cubicBezTo>
                  <a:cubicBezTo>
                    <a:pt x="203" y="464"/>
                    <a:pt x="298" y="595"/>
                    <a:pt x="393" y="714"/>
                  </a:cubicBezTo>
                  <a:cubicBezTo>
                    <a:pt x="929" y="1441"/>
                    <a:pt x="1548" y="2084"/>
                    <a:pt x="2060" y="2846"/>
                  </a:cubicBezTo>
                  <a:cubicBezTo>
                    <a:pt x="2215" y="3084"/>
                    <a:pt x="2370" y="3334"/>
                    <a:pt x="2489" y="3608"/>
                  </a:cubicBezTo>
                  <a:cubicBezTo>
                    <a:pt x="2691" y="3274"/>
                    <a:pt x="2775" y="2893"/>
                    <a:pt x="2727" y="2524"/>
                  </a:cubicBezTo>
                  <a:cubicBezTo>
                    <a:pt x="2679" y="2143"/>
                    <a:pt x="2513" y="1810"/>
                    <a:pt x="2251" y="1548"/>
                  </a:cubicBezTo>
                  <a:cubicBezTo>
                    <a:pt x="1941" y="1274"/>
                    <a:pt x="1536" y="1095"/>
                    <a:pt x="1167" y="893"/>
                  </a:cubicBezTo>
                  <a:cubicBezTo>
                    <a:pt x="786" y="703"/>
                    <a:pt x="429" y="452"/>
                    <a:pt x="131" y="155"/>
                  </a:cubicBezTo>
                  <a:cubicBezTo>
                    <a:pt x="72" y="107"/>
                    <a:pt x="36"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3"/>
            <p:cNvSpPr/>
            <p:nvPr/>
          </p:nvSpPr>
          <p:spPr>
            <a:xfrm>
              <a:off x="2908100" y="2338800"/>
              <a:ext cx="75925" cy="47075"/>
            </a:xfrm>
            <a:custGeom>
              <a:avLst/>
              <a:gdLst/>
              <a:ahLst/>
              <a:cxnLst/>
              <a:rect l="l" t="t" r="r" b="b"/>
              <a:pathLst>
                <a:path w="3037" h="1883" extrusionOk="0">
                  <a:moveTo>
                    <a:pt x="1584" y="1"/>
                  </a:moveTo>
                  <a:cubicBezTo>
                    <a:pt x="1310" y="72"/>
                    <a:pt x="1036" y="120"/>
                    <a:pt x="762" y="144"/>
                  </a:cubicBezTo>
                  <a:cubicBezTo>
                    <a:pt x="500" y="156"/>
                    <a:pt x="250" y="191"/>
                    <a:pt x="0" y="215"/>
                  </a:cubicBezTo>
                  <a:cubicBezTo>
                    <a:pt x="357" y="310"/>
                    <a:pt x="714" y="489"/>
                    <a:pt x="1000" y="727"/>
                  </a:cubicBezTo>
                  <a:cubicBezTo>
                    <a:pt x="1143" y="858"/>
                    <a:pt x="1298" y="1001"/>
                    <a:pt x="1405" y="1168"/>
                  </a:cubicBezTo>
                  <a:cubicBezTo>
                    <a:pt x="1655" y="1501"/>
                    <a:pt x="1905" y="1882"/>
                    <a:pt x="2369" y="1882"/>
                  </a:cubicBezTo>
                  <a:cubicBezTo>
                    <a:pt x="2572" y="1882"/>
                    <a:pt x="2798" y="1799"/>
                    <a:pt x="2905" y="1608"/>
                  </a:cubicBezTo>
                  <a:cubicBezTo>
                    <a:pt x="3036" y="1370"/>
                    <a:pt x="2965" y="1072"/>
                    <a:pt x="2834" y="846"/>
                  </a:cubicBezTo>
                  <a:cubicBezTo>
                    <a:pt x="2560" y="394"/>
                    <a:pt x="2084" y="132"/>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3"/>
            <p:cNvSpPr/>
            <p:nvPr/>
          </p:nvSpPr>
          <p:spPr>
            <a:xfrm>
              <a:off x="2885175" y="2307550"/>
              <a:ext cx="88725" cy="34250"/>
            </a:xfrm>
            <a:custGeom>
              <a:avLst/>
              <a:gdLst/>
              <a:ahLst/>
              <a:cxnLst/>
              <a:rect l="l" t="t" r="r" b="b"/>
              <a:pathLst>
                <a:path w="3549" h="1370" extrusionOk="0">
                  <a:moveTo>
                    <a:pt x="2953" y="1"/>
                  </a:moveTo>
                  <a:cubicBezTo>
                    <a:pt x="2822" y="1"/>
                    <a:pt x="2703" y="13"/>
                    <a:pt x="2572" y="25"/>
                  </a:cubicBezTo>
                  <a:cubicBezTo>
                    <a:pt x="2120" y="84"/>
                    <a:pt x="1703" y="215"/>
                    <a:pt x="1286" y="417"/>
                  </a:cubicBezTo>
                  <a:cubicBezTo>
                    <a:pt x="1262" y="441"/>
                    <a:pt x="1215" y="477"/>
                    <a:pt x="1167" y="501"/>
                  </a:cubicBezTo>
                  <a:lnTo>
                    <a:pt x="1096" y="501"/>
                  </a:lnTo>
                  <a:lnTo>
                    <a:pt x="1048" y="513"/>
                  </a:lnTo>
                  <a:cubicBezTo>
                    <a:pt x="834" y="656"/>
                    <a:pt x="619" y="787"/>
                    <a:pt x="429" y="953"/>
                  </a:cubicBezTo>
                  <a:cubicBezTo>
                    <a:pt x="369" y="1013"/>
                    <a:pt x="322" y="1049"/>
                    <a:pt x="262" y="1096"/>
                  </a:cubicBezTo>
                  <a:lnTo>
                    <a:pt x="0" y="1370"/>
                  </a:lnTo>
                  <a:lnTo>
                    <a:pt x="274" y="1370"/>
                  </a:lnTo>
                  <a:cubicBezTo>
                    <a:pt x="381" y="1322"/>
                    <a:pt x="500" y="1310"/>
                    <a:pt x="619" y="1275"/>
                  </a:cubicBezTo>
                  <a:cubicBezTo>
                    <a:pt x="929" y="1215"/>
                    <a:pt x="1262" y="1191"/>
                    <a:pt x="1584" y="1156"/>
                  </a:cubicBezTo>
                  <a:cubicBezTo>
                    <a:pt x="2120" y="1108"/>
                    <a:pt x="2715" y="1037"/>
                    <a:pt x="3132" y="679"/>
                  </a:cubicBezTo>
                  <a:cubicBezTo>
                    <a:pt x="3298" y="548"/>
                    <a:pt x="3548" y="215"/>
                    <a:pt x="3298" y="60"/>
                  </a:cubicBezTo>
                  <a:cubicBezTo>
                    <a:pt x="3215" y="1"/>
                    <a:pt x="3072" y="1"/>
                    <a:pt x="2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3"/>
            <p:cNvSpPr/>
            <p:nvPr/>
          </p:nvSpPr>
          <p:spPr>
            <a:xfrm>
              <a:off x="2912550" y="2170100"/>
              <a:ext cx="41400" cy="130625"/>
            </a:xfrm>
            <a:custGeom>
              <a:avLst/>
              <a:gdLst/>
              <a:ahLst/>
              <a:cxnLst/>
              <a:rect l="l" t="t" r="r" b="b"/>
              <a:pathLst>
                <a:path w="1656" h="5225" extrusionOk="0">
                  <a:moveTo>
                    <a:pt x="393" y="1"/>
                  </a:moveTo>
                  <a:cubicBezTo>
                    <a:pt x="356" y="1"/>
                    <a:pt x="321" y="7"/>
                    <a:pt x="286" y="22"/>
                  </a:cubicBezTo>
                  <a:cubicBezTo>
                    <a:pt x="1" y="117"/>
                    <a:pt x="96" y="510"/>
                    <a:pt x="132" y="712"/>
                  </a:cubicBezTo>
                  <a:lnTo>
                    <a:pt x="132" y="736"/>
                  </a:lnTo>
                  <a:cubicBezTo>
                    <a:pt x="239" y="867"/>
                    <a:pt x="334" y="986"/>
                    <a:pt x="417" y="1117"/>
                  </a:cubicBezTo>
                  <a:cubicBezTo>
                    <a:pt x="632" y="1451"/>
                    <a:pt x="786" y="1808"/>
                    <a:pt x="894" y="2165"/>
                  </a:cubicBezTo>
                  <a:cubicBezTo>
                    <a:pt x="989" y="2439"/>
                    <a:pt x="1048" y="2737"/>
                    <a:pt x="1025" y="3034"/>
                  </a:cubicBezTo>
                  <a:cubicBezTo>
                    <a:pt x="1048" y="3284"/>
                    <a:pt x="1025" y="3510"/>
                    <a:pt x="1001" y="3749"/>
                  </a:cubicBezTo>
                  <a:cubicBezTo>
                    <a:pt x="965" y="3987"/>
                    <a:pt x="906" y="4225"/>
                    <a:pt x="834" y="4463"/>
                  </a:cubicBezTo>
                  <a:cubicBezTo>
                    <a:pt x="763" y="4689"/>
                    <a:pt x="656" y="4927"/>
                    <a:pt x="548" y="5153"/>
                  </a:cubicBezTo>
                  <a:cubicBezTo>
                    <a:pt x="548" y="5177"/>
                    <a:pt x="536" y="5201"/>
                    <a:pt x="525" y="5225"/>
                  </a:cubicBezTo>
                  <a:cubicBezTo>
                    <a:pt x="703" y="4999"/>
                    <a:pt x="846" y="4749"/>
                    <a:pt x="989" y="4499"/>
                  </a:cubicBezTo>
                  <a:cubicBezTo>
                    <a:pt x="1429" y="3618"/>
                    <a:pt x="1656" y="2558"/>
                    <a:pt x="1489" y="1582"/>
                  </a:cubicBezTo>
                  <a:cubicBezTo>
                    <a:pt x="1418" y="1129"/>
                    <a:pt x="1251" y="677"/>
                    <a:pt x="941" y="343"/>
                  </a:cubicBezTo>
                  <a:cubicBezTo>
                    <a:pt x="810" y="202"/>
                    <a:pt x="59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3"/>
            <p:cNvSpPr/>
            <p:nvPr/>
          </p:nvSpPr>
          <p:spPr>
            <a:xfrm>
              <a:off x="2851525" y="2205875"/>
              <a:ext cx="79200" cy="107350"/>
            </a:xfrm>
            <a:custGeom>
              <a:avLst/>
              <a:gdLst/>
              <a:ahLst/>
              <a:cxnLst/>
              <a:rect l="l" t="t" r="r" b="b"/>
              <a:pathLst>
                <a:path w="3168" h="4294" extrusionOk="0">
                  <a:moveTo>
                    <a:pt x="1682" y="0"/>
                  </a:moveTo>
                  <a:cubicBezTo>
                    <a:pt x="1531" y="0"/>
                    <a:pt x="1378" y="32"/>
                    <a:pt x="1227" y="103"/>
                  </a:cubicBezTo>
                  <a:cubicBezTo>
                    <a:pt x="906" y="234"/>
                    <a:pt x="644" y="472"/>
                    <a:pt x="453" y="746"/>
                  </a:cubicBezTo>
                  <a:cubicBezTo>
                    <a:pt x="251" y="1008"/>
                    <a:pt x="96" y="1329"/>
                    <a:pt x="37" y="1651"/>
                  </a:cubicBezTo>
                  <a:cubicBezTo>
                    <a:pt x="13" y="1722"/>
                    <a:pt x="13" y="1806"/>
                    <a:pt x="1" y="1877"/>
                  </a:cubicBezTo>
                  <a:cubicBezTo>
                    <a:pt x="156" y="1532"/>
                    <a:pt x="465" y="1234"/>
                    <a:pt x="822" y="1127"/>
                  </a:cubicBezTo>
                  <a:cubicBezTo>
                    <a:pt x="948" y="1088"/>
                    <a:pt x="1076" y="1070"/>
                    <a:pt x="1203" y="1070"/>
                  </a:cubicBezTo>
                  <a:cubicBezTo>
                    <a:pt x="1620" y="1070"/>
                    <a:pt x="2031" y="1264"/>
                    <a:pt x="2323" y="1556"/>
                  </a:cubicBezTo>
                  <a:cubicBezTo>
                    <a:pt x="2727" y="1984"/>
                    <a:pt x="2870" y="2591"/>
                    <a:pt x="2811" y="3151"/>
                  </a:cubicBezTo>
                  <a:cubicBezTo>
                    <a:pt x="2775" y="3568"/>
                    <a:pt x="2620" y="3961"/>
                    <a:pt x="2394" y="4294"/>
                  </a:cubicBezTo>
                  <a:cubicBezTo>
                    <a:pt x="2442" y="4234"/>
                    <a:pt x="2477" y="4175"/>
                    <a:pt x="2513" y="4115"/>
                  </a:cubicBezTo>
                  <a:cubicBezTo>
                    <a:pt x="2549" y="4044"/>
                    <a:pt x="2596" y="3984"/>
                    <a:pt x="2632" y="3913"/>
                  </a:cubicBezTo>
                  <a:cubicBezTo>
                    <a:pt x="2692" y="3806"/>
                    <a:pt x="2751" y="3699"/>
                    <a:pt x="2799" y="3603"/>
                  </a:cubicBezTo>
                  <a:cubicBezTo>
                    <a:pt x="2894" y="3437"/>
                    <a:pt x="2954" y="3270"/>
                    <a:pt x="3001" y="3103"/>
                  </a:cubicBezTo>
                  <a:cubicBezTo>
                    <a:pt x="3049" y="2960"/>
                    <a:pt x="3085" y="2806"/>
                    <a:pt x="3108" y="2663"/>
                  </a:cubicBezTo>
                  <a:cubicBezTo>
                    <a:pt x="3168" y="2365"/>
                    <a:pt x="3168" y="2032"/>
                    <a:pt x="3144" y="1710"/>
                  </a:cubicBezTo>
                  <a:cubicBezTo>
                    <a:pt x="3132" y="1627"/>
                    <a:pt x="3108" y="1544"/>
                    <a:pt x="3097" y="1460"/>
                  </a:cubicBezTo>
                  <a:cubicBezTo>
                    <a:pt x="3025" y="1186"/>
                    <a:pt x="2930" y="936"/>
                    <a:pt x="2811" y="698"/>
                  </a:cubicBezTo>
                  <a:cubicBezTo>
                    <a:pt x="2569" y="295"/>
                    <a:pt x="2139" y="0"/>
                    <a:pt x="1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3"/>
            <p:cNvSpPr/>
            <p:nvPr/>
          </p:nvSpPr>
          <p:spPr>
            <a:xfrm>
              <a:off x="2752725" y="2312700"/>
              <a:ext cx="37525" cy="145500"/>
            </a:xfrm>
            <a:custGeom>
              <a:avLst/>
              <a:gdLst/>
              <a:ahLst/>
              <a:cxnLst/>
              <a:rect l="l" t="t" r="r" b="b"/>
              <a:pathLst>
                <a:path w="1501" h="5820" extrusionOk="0">
                  <a:moveTo>
                    <a:pt x="252" y="0"/>
                  </a:moveTo>
                  <a:cubicBezTo>
                    <a:pt x="204" y="0"/>
                    <a:pt x="158" y="9"/>
                    <a:pt x="119" y="33"/>
                  </a:cubicBezTo>
                  <a:cubicBezTo>
                    <a:pt x="0" y="92"/>
                    <a:pt x="83" y="247"/>
                    <a:pt x="131" y="342"/>
                  </a:cubicBezTo>
                  <a:cubicBezTo>
                    <a:pt x="262" y="581"/>
                    <a:pt x="393" y="807"/>
                    <a:pt x="476" y="1069"/>
                  </a:cubicBezTo>
                  <a:cubicBezTo>
                    <a:pt x="631" y="1616"/>
                    <a:pt x="607" y="2200"/>
                    <a:pt x="536" y="2771"/>
                  </a:cubicBezTo>
                  <a:cubicBezTo>
                    <a:pt x="441" y="3379"/>
                    <a:pt x="298" y="3998"/>
                    <a:pt x="262" y="4629"/>
                  </a:cubicBezTo>
                  <a:cubicBezTo>
                    <a:pt x="262" y="4914"/>
                    <a:pt x="262" y="5188"/>
                    <a:pt x="310" y="5474"/>
                  </a:cubicBezTo>
                  <a:cubicBezTo>
                    <a:pt x="333" y="5593"/>
                    <a:pt x="369" y="5712"/>
                    <a:pt x="417" y="5819"/>
                  </a:cubicBezTo>
                  <a:cubicBezTo>
                    <a:pt x="357" y="5129"/>
                    <a:pt x="393" y="4438"/>
                    <a:pt x="548" y="3760"/>
                  </a:cubicBezTo>
                  <a:cubicBezTo>
                    <a:pt x="631" y="3343"/>
                    <a:pt x="750" y="2926"/>
                    <a:pt x="917" y="2533"/>
                  </a:cubicBezTo>
                  <a:cubicBezTo>
                    <a:pt x="1083" y="2116"/>
                    <a:pt x="1274" y="1712"/>
                    <a:pt x="1441" y="1295"/>
                  </a:cubicBezTo>
                  <a:cubicBezTo>
                    <a:pt x="1464" y="1235"/>
                    <a:pt x="1488" y="1188"/>
                    <a:pt x="1500" y="1128"/>
                  </a:cubicBezTo>
                  <a:lnTo>
                    <a:pt x="1500" y="1116"/>
                  </a:lnTo>
                  <a:cubicBezTo>
                    <a:pt x="1393" y="592"/>
                    <a:pt x="976" y="164"/>
                    <a:pt x="452" y="33"/>
                  </a:cubicBezTo>
                  <a:cubicBezTo>
                    <a:pt x="396" y="19"/>
                    <a:pt x="322"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3"/>
            <p:cNvSpPr/>
            <p:nvPr/>
          </p:nvSpPr>
          <p:spPr>
            <a:xfrm>
              <a:off x="2764725" y="2468600"/>
              <a:ext cx="225" cy="150"/>
            </a:xfrm>
            <a:custGeom>
              <a:avLst/>
              <a:gdLst/>
              <a:ahLst/>
              <a:cxnLst/>
              <a:rect l="l" t="t" r="r" b="b"/>
              <a:pathLst>
                <a:path w="9" h="6" extrusionOk="0">
                  <a:moveTo>
                    <a:pt x="8" y="0"/>
                  </a:moveTo>
                  <a:cubicBezTo>
                    <a:pt x="0" y="0"/>
                    <a:pt x="3" y="5"/>
                    <a:pt x="6" y="5"/>
                  </a:cubicBezTo>
                  <a:cubicBezTo>
                    <a:pt x="7" y="5"/>
                    <a:pt x="8" y="4"/>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3"/>
            <p:cNvSpPr/>
            <p:nvPr/>
          </p:nvSpPr>
          <p:spPr>
            <a:xfrm>
              <a:off x="2715500" y="2452100"/>
              <a:ext cx="56275" cy="69200"/>
            </a:xfrm>
            <a:custGeom>
              <a:avLst/>
              <a:gdLst/>
              <a:ahLst/>
              <a:cxnLst/>
              <a:rect l="l" t="t" r="r" b="b"/>
              <a:pathLst>
                <a:path w="2251" h="2768" extrusionOk="0">
                  <a:moveTo>
                    <a:pt x="759" y="0"/>
                  </a:moveTo>
                  <a:cubicBezTo>
                    <a:pt x="706" y="0"/>
                    <a:pt x="652" y="6"/>
                    <a:pt x="596" y="17"/>
                  </a:cubicBezTo>
                  <a:cubicBezTo>
                    <a:pt x="334" y="77"/>
                    <a:pt x="96" y="231"/>
                    <a:pt x="60" y="493"/>
                  </a:cubicBezTo>
                  <a:cubicBezTo>
                    <a:pt x="1" y="827"/>
                    <a:pt x="215" y="1124"/>
                    <a:pt x="453" y="1303"/>
                  </a:cubicBezTo>
                  <a:cubicBezTo>
                    <a:pt x="727" y="1517"/>
                    <a:pt x="1084" y="1624"/>
                    <a:pt x="1382" y="1803"/>
                  </a:cubicBezTo>
                  <a:cubicBezTo>
                    <a:pt x="1668" y="1970"/>
                    <a:pt x="1882" y="2172"/>
                    <a:pt x="2061" y="2446"/>
                  </a:cubicBezTo>
                  <a:cubicBezTo>
                    <a:pt x="2144" y="2553"/>
                    <a:pt x="2203" y="2672"/>
                    <a:pt x="2251" y="2767"/>
                  </a:cubicBezTo>
                  <a:cubicBezTo>
                    <a:pt x="2239" y="2589"/>
                    <a:pt x="2227" y="2410"/>
                    <a:pt x="2191" y="2232"/>
                  </a:cubicBezTo>
                  <a:cubicBezTo>
                    <a:pt x="2156" y="1839"/>
                    <a:pt x="2061" y="1422"/>
                    <a:pt x="1894" y="1041"/>
                  </a:cubicBezTo>
                  <a:cubicBezTo>
                    <a:pt x="1709" y="585"/>
                    <a:pt x="1307"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3"/>
            <p:cNvSpPr/>
            <p:nvPr/>
          </p:nvSpPr>
          <p:spPr>
            <a:xfrm>
              <a:off x="2821175" y="2712075"/>
              <a:ext cx="17875" cy="84850"/>
            </a:xfrm>
            <a:custGeom>
              <a:avLst/>
              <a:gdLst/>
              <a:ahLst/>
              <a:cxnLst/>
              <a:rect l="l" t="t" r="r" b="b"/>
              <a:pathLst>
                <a:path w="715" h="3394" extrusionOk="0">
                  <a:moveTo>
                    <a:pt x="417" y="0"/>
                  </a:moveTo>
                  <a:cubicBezTo>
                    <a:pt x="417" y="36"/>
                    <a:pt x="393" y="84"/>
                    <a:pt x="393" y="107"/>
                  </a:cubicBezTo>
                  <a:cubicBezTo>
                    <a:pt x="334" y="393"/>
                    <a:pt x="250" y="655"/>
                    <a:pt x="179" y="941"/>
                  </a:cubicBezTo>
                  <a:cubicBezTo>
                    <a:pt x="96" y="1239"/>
                    <a:pt x="60" y="1536"/>
                    <a:pt x="24" y="1834"/>
                  </a:cubicBezTo>
                  <a:cubicBezTo>
                    <a:pt x="0" y="2358"/>
                    <a:pt x="24" y="2894"/>
                    <a:pt x="131" y="3394"/>
                  </a:cubicBezTo>
                  <a:cubicBezTo>
                    <a:pt x="239" y="3227"/>
                    <a:pt x="334" y="3024"/>
                    <a:pt x="417" y="2834"/>
                  </a:cubicBezTo>
                  <a:cubicBezTo>
                    <a:pt x="608" y="2334"/>
                    <a:pt x="715" y="1774"/>
                    <a:pt x="679" y="1215"/>
                  </a:cubicBezTo>
                  <a:cubicBezTo>
                    <a:pt x="679" y="941"/>
                    <a:pt x="631" y="679"/>
                    <a:pt x="560" y="417"/>
                  </a:cubicBezTo>
                  <a:cubicBezTo>
                    <a:pt x="512" y="286"/>
                    <a:pt x="477" y="167"/>
                    <a:pt x="429" y="36"/>
                  </a:cubicBezTo>
                  <a:lnTo>
                    <a:pt x="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3"/>
            <p:cNvSpPr/>
            <p:nvPr/>
          </p:nvSpPr>
          <p:spPr>
            <a:xfrm>
              <a:off x="2843800" y="2733800"/>
              <a:ext cx="28300" cy="102725"/>
            </a:xfrm>
            <a:custGeom>
              <a:avLst/>
              <a:gdLst/>
              <a:ahLst/>
              <a:cxnLst/>
              <a:rect l="l" t="t" r="r" b="b"/>
              <a:pathLst>
                <a:path w="1132" h="4109" extrusionOk="0">
                  <a:moveTo>
                    <a:pt x="0" y="0"/>
                  </a:moveTo>
                  <a:cubicBezTo>
                    <a:pt x="250" y="1358"/>
                    <a:pt x="12" y="2751"/>
                    <a:pt x="250" y="4108"/>
                  </a:cubicBezTo>
                  <a:cubicBezTo>
                    <a:pt x="429" y="3977"/>
                    <a:pt x="596" y="3810"/>
                    <a:pt x="715" y="3620"/>
                  </a:cubicBezTo>
                  <a:cubicBezTo>
                    <a:pt x="1000" y="3203"/>
                    <a:pt x="1131" y="2679"/>
                    <a:pt x="1072" y="2167"/>
                  </a:cubicBezTo>
                  <a:cubicBezTo>
                    <a:pt x="1060" y="2120"/>
                    <a:pt x="1060" y="2060"/>
                    <a:pt x="1024" y="2013"/>
                  </a:cubicBezTo>
                  <a:lnTo>
                    <a:pt x="488" y="941"/>
                  </a:lnTo>
                  <a:cubicBezTo>
                    <a:pt x="441" y="882"/>
                    <a:pt x="393" y="834"/>
                    <a:pt x="358" y="786"/>
                  </a:cubicBezTo>
                  <a:cubicBezTo>
                    <a:pt x="322" y="762"/>
                    <a:pt x="322" y="715"/>
                    <a:pt x="358" y="679"/>
                  </a:cubicBezTo>
                  <a:cubicBezTo>
                    <a:pt x="238" y="465"/>
                    <a:pt x="119" y="2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3"/>
            <p:cNvSpPr/>
            <p:nvPr/>
          </p:nvSpPr>
          <p:spPr>
            <a:xfrm>
              <a:off x="2766700" y="2238475"/>
              <a:ext cx="209575" cy="884200"/>
            </a:xfrm>
            <a:custGeom>
              <a:avLst/>
              <a:gdLst/>
              <a:ahLst/>
              <a:cxnLst/>
              <a:rect l="l" t="t" r="r" b="b"/>
              <a:pathLst>
                <a:path w="8383" h="35368" extrusionOk="0">
                  <a:moveTo>
                    <a:pt x="4607" y="1"/>
                  </a:moveTo>
                  <a:cubicBezTo>
                    <a:pt x="4484" y="1"/>
                    <a:pt x="4360" y="20"/>
                    <a:pt x="4239" y="61"/>
                  </a:cubicBezTo>
                  <a:cubicBezTo>
                    <a:pt x="3989" y="168"/>
                    <a:pt x="3799" y="347"/>
                    <a:pt x="3668" y="573"/>
                  </a:cubicBezTo>
                  <a:cubicBezTo>
                    <a:pt x="3620" y="871"/>
                    <a:pt x="3668" y="1192"/>
                    <a:pt x="3858" y="1418"/>
                  </a:cubicBezTo>
                  <a:cubicBezTo>
                    <a:pt x="3977" y="1549"/>
                    <a:pt x="4120" y="1656"/>
                    <a:pt x="4299" y="1704"/>
                  </a:cubicBezTo>
                  <a:cubicBezTo>
                    <a:pt x="4346" y="1716"/>
                    <a:pt x="4406" y="1716"/>
                    <a:pt x="4454" y="1728"/>
                  </a:cubicBezTo>
                  <a:lnTo>
                    <a:pt x="4596" y="1728"/>
                  </a:lnTo>
                  <a:cubicBezTo>
                    <a:pt x="4715" y="1716"/>
                    <a:pt x="4858" y="1668"/>
                    <a:pt x="4954" y="1609"/>
                  </a:cubicBezTo>
                  <a:cubicBezTo>
                    <a:pt x="5013" y="1585"/>
                    <a:pt x="5061" y="1549"/>
                    <a:pt x="5108" y="1514"/>
                  </a:cubicBezTo>
                  <a:cubicBezTo>
                    <a:pt x="5168" y="1466"/>
                    <a:pt x="5216" y="1406"/>
                    <a:pt x="5299" y="1406"/>
                  </a:cubicBezTo>
                  <a:cubicBezTo>
                    <a:pt x="5358" y="1406"/>
                    <a:pt x="5418" y="1466"/>
                    <a:pt x="5418" y="1526"/>
                  </a:cubicBezTo>
                  <a:cubicBezTo>
                    <a:pt x="5418" y="1609"/>
                    <a:pt x="5358" y="1668"/>
                    <a:pt x="5287" y="1728"/>
                  </a:cubicBezTo>
                  <a:cubicBezTo>
                    <a:pt x="5216" y="1776"/>
                    <a:pt x="5156" y="1835"/>
                    <a:pt x="5073" y="1871"/>
                  </a:cubicBezTo>
                  <a:cubicBezTo>
                    <a:pt x="4989" y="1907"/>
                    <a:pt x="4918" y="1942"/>
                    <a:pt x="4823" y="1954"/>
                  </a:cubicBezTo>
                  <a:cubicBezTo>
                    <a:pt x="4775" y="1990"/>
                    <a:pt x="4739" y="2002"/>
                    <a:pt x="4680" y="2014"/>
                  </a:cubicBezTo>
                  <a:cubicBezTo>
                    <a:pt x="4751" y="2121"/>
                    <a:pt x="4799" y="2240"/>
                    <a:pt x="4811" y="2359"/>
                  </a:cubicBezTo>
                  <a:cubicBezTo>
                    <a:pt x="4835" y="2669"/>
                    <a:pt x="4704" y="3002"/>
                    <a:pt x="4561" y="3264"/>
                  </a:cubicBezTo>
                  <a:cubicBezTo>
                    <a:pt x="4406" y="3514"/>
                    <a:pt x="4239" y="3752"/>
                    <a:pt x="4013" y="3954"/>
                  </a:cubicBezTo>
                  <a:cubicBezTo>
                    <a:pt x="3918" y="4038"/>
                    <a:pt x="3799" y="4133"/>
                    <a:pt x="3668" y="4204"/>
                  </a:cubicBezTo>
                  <a:cubicBezTo>
                    <a:pt x="3537" y="4264"/>
                    <a:pt x="3406" y="4335"/>
                    <a:pt x="3275" y="4347"/>
                  </a:cubicBezTo>
                  <a:cubicBezTo>
                    <a:pt x="3227" y="4347"/>
                    <a:pt x="3215" y="4288"/>
                    <a:pt x="3239" y="4264"/>
                  </a:cubicBezTo>
                  <a:cubicBezTo>
                    <a:pt x="3346" y="4193"/>
                    <a:pt x="3453" y="4133"/>
                    <a:pt x="3561" y="4050"/>
                  </a:cubicBezTo>
                  <a:cubicBezTo>
                    <a:pt x="3668" y="3990"/>
                    <a:pt x="3763" y="3919"/>
                    <a:pt x="3858" y="3835"/>
                  </a:cubicBezTo>
                  <a:cubicBezTo>
                    <a:pt x="4049" y="3669"/>
                    <a:pt x="4215" y="3490"/>
                    <a:pt x="4358" y="3276"/>
                  </a:cubicBezTo>
                  <a:cubicBezTo>
                    <a:pt x="4513" y="3061"/>
                    <a:pt x="4644" y="2776"/>
                    <a:pt x="4644" y="2490"/>
                  </a:cubicBezTo>
                  <a:cubicBezTo>
                    <a:pt x="4644" y="2371"/>
                    <a:pt x="4596" y="2240"/>
                    <a:pt x="4537" y="2121"/>
                  </a:cubicBezTo>
                  <a:cubicBezTo>
                    <a:pt x="4477" y="2204"/>
                    <a:pt x="4334" y="2240"/>
                    <a:pt x="4239" y="2288"/>
                  </a:cubicBezTo>
                  <a:cubicBezTo>
                    <a:pt x="4132" y="2347"/>
                    <a:pt x="4013" y="2407"/>
                    <a:pt x="3918" y="2478"/>
                  </a:cubicBezTo>
                  <a:cubicBezTo>
                    <a:pt x="3692" y="2609"/>
                    <a:pt x="3501" y="2776"/>
                    <a:pt x="3299" y="2954"/>
                  </a:cubicBezTo>
                  <a:cubicBezTo>
                    <a:pt x="3108" y="3133"/>
                    <a:pt x="2941" y="3323"/>
                    <a:pt x="2787" y="3538"/>
                  </a:cubicBezTo>
                  <a:cubicBezTo>
                    <a:pt x="2727" y="3597"/>
                    <a:pt x="2680" y="3669"/>
                    <a:pt x="2620" y="3740"/>
                  </a:cubicBezTo>
                  <a:cubicBezTo>
                    <a:pt x="2549" y="3919"/>
                    <a:pt x="2441" y="4050"/>
                    <a:pt x="2322" y="4204"/>
                  </a:cubicBezTo>
                  <a:cubicBezTo>
                    <a:pt x="2310" y="4220"/>
                    <a:pt x="2293" y="4227"/>
                    <a:pt x="2276" y="4227"/>
                  </a:cubicBezTo>
                  <a:cubicBezTo>
                    <a:pt x="2229" y="4227"/>
                    <a:pt x="2180" y="4177"/>
                    <a:pt x="2215" y="4133"/>
                  </a:cubicBezTo>
                  <a:cubicBezTo>
                    <a:pt x="2608" y="3478"/>
                    <a:pt x="2584" y="2597"/>
                    <a:pt x="2072" y="2014"/>
                  </a:cubicBezTo>
                  <a:cubicBezTo>
                    <a:pt x="1953" y="1895"/>
                    <a:pt x="1834" y="1787"/>
                    <a:pt x="1691" y="1704"/>
                  </a:cubicBezTo>
                  <a:cubicBezTo>
                    <a:pt x="1638" y="1669"/>
                    <a:pt x="1479" y="1567"/>
                    <a:pt x="1376" y="1567"/>
                  </a:cubicBezTo>
                  <a:cubicBezTo>
                    <a:pt x="1342" y="1567"/>
                    <a:pt x="1314" y="1579"/>
                    <a:pt x="1298" y="1609"/>
                  </a:cubicBezTo>
                  <a:cubicBezTo>
                    <a:pt x="1275" y="1668"/>
                    <a:pt x="1310" y="1764"/>
                    <a:pt x="1322" y="1823"/>
                  </a:cubicBezTo>
                  <a:cubicBezTo>
                    <a:pt x="1334" y="1895"/>
                    <a:pt x="1370" y="1990"/>
                    <a:pt x="1394" y="2061"/>
                  </a:cubicBezTo>
                  <a:cubicBezTo>
                    <a:pt x="1441" y="2240"/>
                    <a:pt x="1477" y="2430"/>
                    <a:pt x="1489" y="2621"/>
                  </a:cubicBezTo>
                  <a:cubicBezTo>
                    <a:pt x="1537" y="3431"/>
                    <a:pt x="1239" y="4193"/>
                    <a:pt x="917" y="4907"/>
                  </a:cubicBezTo>
                  <a:cubicBezTo>
                    <a:pt x="596" y="5645"/>
                    <a:pt x="263" y="6371"/>
                    <a:pt x="132" y="7181"/>
                  </a:cubicBezTo>
                  <a:cubicBezTo>
                    <a:pt x="13" y="7836"/>
                    <a:pt x="1" y="8503"/>
                    <a:pt x="60" y="9169"/>
                  </a:cubicBezTo>
                  <a:cubicBezTo>
                    <a:pt x="72" y="9169"/>
                    <a:pt x="72" y="9169"/>
                    <a:pt x="72" y="9193"/>
                  </a:cubicBezTo>
                  <a:cubicBezTo>
                    <a:pt x="84" y="9193"/>
                    <a:pt x="72" y="9205"/>
                    <a:pt x="72" y="9217"/>
                  </a:cubicBezTo>
                  <a:cubicBezTo>
                    <a:pt x="84" y="9312"/>
                    <a:pt x="84" y="9407"/>
                    <a:pt x="108" y="9503"/>
                  </a:cubicBezTo>
                  <a:cubicBezTo>
                    <a:pt x="132" y="9550"/>
                    <a:pt x="143" y="9610"/>
                    <a:pt x="167" y="9646"/>
                  </a:cubicBezTo>
                  <a:cubicBezTo>
                    <a:pt x="286" y="10027"/>
                    <a:pt x="358" y="10408"/>
                    <a:pt x="382" y="10800"/>
                  </a:cubicBezTo>
                  <a:cubicBezTo>
                    <a:pt x="417" y="11039"/>
                    <a:pt x="405" y="11265"/>
                    <a:pt x="405" y="11515"/>
                  </a:cubicBezTo>
                  <a:cubicBezTo>
                    <a:pt x="405" y="11551"/>
                    <a:pt x="417" y="11598"/>
                    <a:pt x="417" y="11646"/>
                  </a:cubicBezTo>
                  <a:cubicBezTo>
                    <a:pt x="417" y="11705"/>
                    <a:pt x="429" y="11753"/>
                    <a:pt x="429" y="11812"/>
                  </a:cubicBezTo>
                  <a:cubicBezTo>
                    <a:pt x="524" y="12110"/>
                    <a:pt x="608" y="12408"/>
                    <a:pt x="608" y="12717"/>
                  </a:cubicBezTo>
                  <a:cubicBezTo>
                    <a:pt x="608" y="12741"/>
                    <a:pt x="596" y="12753"/>
                    <a:pt x="584" y="12777"/>
                  </a:cubicBezTo>
                  <a:cubicBezTo>
                    <a:pt x="608" y="12967"/>
                    <a:pt x="655" y="13146"/>
                    <a:pt x="703" y="13336"/>
                  </a:cubicBezTo>
                  <a:cubicBezTo>
                    <a:pt x="834" y="13896"/>
                    <a:pt x="1013" y="14444"/>
                    <a:pt x="1203" y="14980"/>
                  </a:cubicBezTo>
                  <a:cubicBezTo>
                    <a:pt x="1596" y="16051"/>
                    <a:pt x="2084" y="17087"/>
                    <a:pt x="2584" y="18099"/>
                  </a:cubicBezTo>
                  <a:cubicBezTo>
                    <a:pt x="3620" y="20123"/>
                    <a:pt x="4763" y="22088"/>
                    <a:pt x="5537" y="24231"/>
                  </a:cubicBezTo>
                  <a:cubicBezTo>
                    <a:pt x="5918" y="25302"/>
                    <a:pt x="6216" y="26421"/>
                    <a:pt x="6311" y="27553"/>
                  </a:cubicBezTo>
                  <a:cubicBezTo>
                    <a:pt x="6382" y="28612"/>
                    <a:pt x="6239" y="29708"/>
                    <a:pt x="5620" y="30601"/>
                  </a:cubicBezTo>
                  <a:cubicBezTo>
                    <a:pt x="5370" y="30970"/>
                    <a:pt x="5049" y="31303"/>
                    <a:pt x="4656" y="31553"/>
                  </a:cubicBezTo>
                  <a:cubicBezTo>
                    <a:pt x="4275" y="31803"/>
                    <a:pt x="3858" y="31922"/>
                    <a:pt x="3406" y="31982"/>
                  </a:cubicBezTo>
                  <a:cubicBezTo>
                    <a:pt x="3049" y="32029"/>
                    <a:pt x="2513" y="32077"/>
                    <a:pt x="2394" y="32494"/>
                  </a:cubicBezTo>
                  <a:cubicBezTo>
                    <a:pt x="2275" y="32910"/>
                    <a:pt x="2703" y="33315"/>
                    <a:pt x="3049" y="33458"/>
                  </a:cubicBezTo>
                  <a:cubicBezTo>
                    <a:pt x="3282" y="33554"/>
                    <a:pt x="3527" y="33598"/>
                    <a:pt x="3773" y="33598"/>
                  </a:cubicBezTo>
                  <a:cubicBezTo>
                    <a:pt x="4441" y="33598"/>
                    <a:pt x="5115" y="33276"/>
                    <a:pt x="5585" y="32815"/>
                  </a:cubicBezTo>
                  <a:cubicBezTo>
                    <a:pt x="5954" y="32458"/>
                    <a:pt x="6216" y="32017"/>
                    <a:pt x="6430" y="31553"/>
                  </a:cubicBezTo>
                  <a:cubicBezTo>
                    <a:pt x="6656" y="31077"/>
                    <a:pt x="6787" y="30589"/>
                    <a:pt x="6954" y="30077"/>
                  </a:cubicBezTo>
                  <a:cubicBezTo>
                    <a:pt x="6959" y="30061"/>
                    <a:pt x="6976" y="30052"/>
                    <a:pt x="6993" y="30052"/>
                  </a:cubicBezTo>
                  <a:cubicBezTo>
                    <a:pt x="7015" y="30052"/>
                    <a:pt x="7037" y="30067"/>
                    <a:pt x="7037" y="30100"/>
                  </a:cubicBezTo>
                  <a:cubicBezTo>
                    <a:pt x="7025" y="30350"/>
                    <a:pt x="6978" y="30601"/>
                    <a:pt x="6918" y="30862"/>
                  </a:cubicBezTo>
                  <a:cubicBezTo>
                    <a:pt x="6692" y="31851"/>
                    <a:pt x="6180" y="32839"/>
                    <a:pt x="5311" y="33422"/>
                  </a:cubicBezTo>
                  <a:cubicBezTo>
                    <a:pt x="4874" y="33713"/>
                    <a:pt x="4297" y="33911"/>
                    <a:pt x="3735" y="33911"/>
                  </a:cubicBezTo>
                  <a:cubicBezTo>
                    <a:pt x="3332" y="33911"/>
                    <a:pt x="2937" y="33809"/>
                    <a:pt x="2608" y="33565"/>
                  </a:cubicBezTo>
                  <a:cubicBezTo>
                    <a:pt x="2251" y="33315"/>
                    <a:pt x="1953" y="32851"/>
                    <a:pt x="2096" y="32386"/>
                  </a:cubicBezTo>
                  <a:cubicBezTo>
                    <a:pt x="2144" y="32267"/>
                    <a:pt x="2215" y="32184"/>
                    <a:pt x="2287" y="32089"/>
                  </a:cubicBezTo>
                  <a:cubicBezTo>
                    <a:pt x="2322" y="32029"/>
                    <a:pt x="2334" y="31958"/>
                    <a:pt x="2322" y="31886"/>
                  </a:cubicBezTo>
                  <a:cubicBezTo>
                    <a:pt x="2288" y="31670"/>
                    <a:pt x="2113" y="31552"/>
                    <a:pt x="1911" y="31552"/>
                  </a:cubicBezTo>
                  <a:cubicBezTo>
                    <a:pt x="1901" y="31552"/>
                    <a:pt x="1892" y="31552"/>
                    <a:pt x="1882" y="31553"/>
                  </a:cubicBezTo>
                  <a:cubicBezTo>
                    <a:pt x="1608" y="31589"/>
                    <a:pt x="1382" y="31779"/>
                    <a:pt x="1227" y="31970"/>
                  </a:cubicBezTo>
                  <a:cubicBezTo>
                    <a:pt x="894" y="32386"/>
                    <a:pt x="810" y="32970"/>
                    <a:pt x="929" y="33482"/>
                  </a:cubicBezTo>
                  <a:cubicBezTo>
                    <a:pt x="1179" y="34530"/>
                    <a:pt x="2156" y="35184"/>
                    <a:pt x="3191" y="35339"/>
                  </a:cubicBezTo>
                  <a:cubicBezTo>
                    <a:pt x="3328" y="35358"/>
                    <a:pt x="3464" y="35368"/>
                    <a:pt x="3601" y="35368"/>
                  </a:cubicBezTo>
                  <a:cubicBezTo>
                    <a:pt x="4487" y="35368"/>
                    <a:pt x="5359" y="34973"/>
                    <a:pt x="6061" y="34291"/>
                  </a:cubicBezTo>
                  <a:cubicBezTo>
                    <a:pt x="6906" y="33553"/>
                    <a:pt x="7454" y="32541"/>
                    <a:pt x="7787" y="31470"/>
                  </a:cubicBezTo>
                  <a:cubicBezTo>
                    <a:pt x="7966" y="30874"/>
                    <a:pt x="8085" y="30255"/>
                    <a:pt x="8168" y="29648"/>
                  </a:cubicBezTo>
                  <a:cubicBezTo>
                    <a:pt x="8192" y="29529"/>
                    <a:pt x="8204" y="29398"/>
                    <a:pt x="8216" y="29279"/>
                  </a:cubicBezTo>
                  <a:cubicBezTo>
                    <a:pt x="8216" y="29219"/>
                    <a:pt x="8204" y="29172"/>
                    <a:pt x="8204" y="29112"/>
                  </a:cubicBezTo>
                  <a:cubicBezTo>
                    <a:pt x="8192" y="29065"/>
                    <a:pt x="8216" y="29053"/>
                    <a:pt x="8252" y="29041"/>
                  </a:cubicBezTo>
                  <a:lnTo>
                    <a:pt x="8287" y="28684"/>
                  </a:lnTo>
                  <a:cubicBezTo>
                    <a:pt x="8323" y="28457"/>
                    <a:pt x="8347" y="28255"/>
                    <a:pt x="8383" y="28029"/>
                  </a:cubicBezTo>
                  <a:lnTo>
                    <a:pt x="8383" y="27683"/>
                  </a:lnTo>
                  <a:cubicBezTo>
                    <a:pt x="8371" y="27362"/>
                    <a:pt x="8347" y="27029"/>
                    <a:pt x="8323" y="26707"/>
                  </a:cubicBezTo>
                  <a:cubicBezTo>
                    <a:pt x="8252" y="26052"/>
                    <a:pt x="8156" y="25397"/>
                    <a:pt x="8025" y="24755"/>
                  </a:cubicBezTo>
                  <a:cubicBezTo>
                    <a:pt x="7561" y="22516"/>
                    <a:pt x="6680" y="20397"/>
                    <a:pt x="5573" y="18397"/>
                  </a:cubicBezTo>
                  <a:cubicBezTo>
                    <a:pt x="5299" y="17897"/>
                    <a:pt x="5001" y="17397"/>
                    <a:pt x="4704" y="16920"/>
                  </a:cubicBezTo>
                  <a:cubicBezTo>
                    <a:pt x="4406" y="16432"/>
                    <a:pt x="4084" y="15956"/>
                    <a:pt x="3799" y="15468"/>
                  </a:cubicBezTo>
                  <a:cubicBezTo>
                    <a:pt x="3513" y="14980"/>
                    <a:pt x="3263" y="14456"/>
                    <a:pt x="3096" y="13908"/>
                  </a:cubicBezTo>
                  <a:cubicBezTo>
                    <a:pt x="2953" y="13372"/>
                    <a:pt x="2858" y="12777"/>
                    <a:pt x="2977" y="12217"/>
                  </a:cubicBezTo>
                  <a:cubicBezTo>
                    <a:pt x="2989" y="12158"/>
                    <a:pt x="3037" y="12134"/>
                    <a:pt x="3096" y="12134"/>
                  </a:cubicBezTo>
                  <a:lnTo>
                    <a:pt x="3144" y="12003"/>
                  </a:lnTo>
                  <a:cubicBezTo>
                    <a:pt x="3156" y="11943"/>
                    <a:pt x="3191" y="11860"/>
                    <a:pt x="3215" y="11801"/>
                  </a:cubicBezTo>
                  <a:cubicBezTo>
                    <a:pt x="3251" y="11741"/>
                    <a:pt x="3287" y="11670"/>
                    <a:pt x="3311" y="11610"/>
                  </a:cubicBezTo>
                  <a:cubicBezTo>
                    <a:pt x="3322" y="11557"/>
                    <a:pt x="3293" y="11542"/>
                    <a:pt x="3252" y="11542"/>
                  </a:cubicBezTo>
                  <a:cubicBezTo>
                    <a:pt x="3212" y="11542"/>
                    <a:pt x="3162" y="11557"/>
                    <a:pt x="3132" y="11562"/>
                  </a:cubicBezTo>
                  <a:cubicBezTo>
                    <a:pt x="2906" y="11622"/>
                    <a:pt x="2680" y="11777"/>
                    <a:pt x="2513" y="11955"/>
                  </a:cubicBezTo>
                  <a:cubicBezTo>
                    <a:pt x="2322" y="12134"/>
                    <a:pt x="2203" y="12372"/>
                    <a:pt x="2132" y="12622"/>
                  </a:cubicBezTo>
                  <a:cubicBezTo>
                    <a:pt x="2096" y="12741"/>
                    <a:pt x="2072" y="12896"/>
                    <a:pt x="2072" y="13027"/>
                  </a:cubicBezTo>
                  <a:cubicBezTo>
                    <a:pt x="2072" y="13158"/>
                    <a:pt x="2084" y="13313"/>
                    <a:pt x="2084" y="13444"/>
                  </a:cubicBezTo>
                  <a:cubicBezTo>
                    <a:pt x="2084" y="13479"/>
                    <a:pt x="2055" y="13502"/>
                    <a:pt x="2023" y="13502"/>
                  </a:cubicBezTo>
                  <a:cubicBezTo>
                    <a:pt x="2002" y="13502"/>
                    <a:pt x="1980" y="13491"/>
                    <a:pt x="1965" y="13467"/>
                  </a:cubicBezTo>
                  <a:cubicBezTo>
                    <a:pt x="1858" y="13325"/>
                    <a:pt x="1846" y="13110"/>
                    <a:pt x="1846" y="12932"/>
                  </a:cubicBezTo>
                  <a:cubicBezTo>
                    <a:pt x="1846" y="12741"/>
                    <a:pt x="1894" y="12563"/>
                    <a:pt x="1953" y="12384"/>
                  </a:cubicBezTo>
                  <a:cubicBezTo>
                    <a:pt x="2060" y="12098"/>
                    <a:pt x="2239" y="11836"/>
                    <a:pt x="2477" y="11646"/>
                  </a:cubicBezTo>
                  <a:cubicBezTo>
                    <a:pt x="2668" y="11479"/>
                    <a:pt x="2953" y="11301"/>
                    <a:pt x="3215" y="11289"/>
                  </a:cubicBezTo>
                  <a:cubicBezTo>
                    <a:pt x="3227" y="11265"/>
                    <a:pt x="3263" y="11253"/>
                    <a:pt x="3287" y="11253"/>
                  </a:cubicBezTo>
                  <a:cubicBezTo>
                    <a:pt x="3389" y="11253"/>
                    <a:pt x="3495" y="11259"/>
                    <a:pt x="3600" y="11259"/>
                  </a:cubicBezTo>
                  <a:cubicBezTo>
                    <a:pt x="3741" y="11259"/>
                    <a:pt x="3879" y="11248"/>
                    <a:pt x="4001" y="11193"/>
                  </a:cubicBezTo>
                  <a:cubicBezTo>
                    <a:pt x="4156" y="11134"/>
                    <a:pt x="4299" y="10967"/>
                    <a:pt x="4299" y="10789"/>
                  </a:cubicBezTo>
                  <a:cubicBezTo>
                    <a:pt x="4299" y="10610"/>
                    <a:pt x="4120" y="10491"/>
                    <a:pt x="3989" y="10419"/>
                  </a:cubicBezTo>
                  <a:cubicBezTo>
                    <a:pt x="3858" y="10348"/>
                    <a:pt x="3692" y="10288"/>
                    <a:pt x="3525" y="10277"/>
                  </a:cubicBezTo>
                  <a:cubicBezTo>
                    <a:pt x="3460" y="10267"/>
                    <a:pt x="3393" y="10262"/>
                    <a:pt x="3326" y="10262"/>
                  </a:cubicBezTo>
                  <a:cubicBezTo>
                    <a:pt x="3061" y="10262"/>
                    <a:pt x="2786" y="10336"/>
                    <a:pt x="2549" y="10479"/>
                  </a:cubicBezTo>
                  <a:cubicBezTo>
                    <a:pt x="1941" y="10848"/>
                    <a:pt x="1667" y="11622"/>
                    <a:pt x="1703" y="12324"/>
                  </a:cubicBezTo>
                  <a:cubicBezTo>
                    <a:pt x="1710" y="12364"/>
                    <a:pt x="1676" y="12389"/>
                    <a:pt x="1642" y="12389"/>
                  </a:cubicBezTo>
                  <a:cubicBezTo>
                    <a:pt x="1616" y="12389"/>
                    <a:pt x="1589" y="12373"/>
                    <a:pt x="1584" y="12336"/>
                  </a:cubicBezTo>
                  <a:cubicBezTo>
                    <a:pt x="1525" y="12086"/>
                    <a:pt x="1501" y="11860"/>
                    <a:pt x="1537" y="11610"/>
                  </a:cubicBezTo>
                  <a:cubicBezTo>
                    <a:pt x="1560" y="11372"/>
                    <a:pt x="1644" y="11146"/>
                    <a:pt x="1763" y="10943"/>
                  </a:cubicBezTo>
                  <a:cubicBezTo>
                    <a:pt x="2061" y="10355"/>
                    <a:pt x="2697" y="9980"/>
                    <a:pt x="3340" y="9980"/>
                  </a:cubicBezTo>
                  <a:cubicBezTo>
                    <a:pt x="3543" y="9980"/>
                    <a:pt x="3747" y="10018"/>
                    <a:pt x="3942" y="10098"/>
                  </a:cubicBezTo>
                  <a:lnTo>
                    <a:pt x="4037" y="10134"/>
                  </a:lnTo>
                  <a:cubicBezTo>
                    <a:pt x="3989" y="9991"/>
                    <a:pt x="3965" y="9836"/>
                    <a:pt x="3942" y="9693"/>
                  </a:cubicBezTo>
                  <a:cubicBezTo>
                    <a:pt x="3930" y="9455"/>
                    <a:pt x="3989" y="9241"/>
                    <a:pt x="4096" y="9026"/>
                  </a:cubicBezTo>
                  <a:cubicBezTo>
                    <a:pt x="4113" y="8989"/>
                    <a:pt x="4143" y="8973"/>
                    <a:pt x="4173" y="8973"/>
                  </a:cubicBezTo>
                  <a:cubicBezTo>
                    <a:pt x="4230" y="8973"/>
                    <a:pt x="4290" y="9028"/>
                    <a:pt x="4275" y="9098"/>
                  </a:cubicBezTo>
                  <a:cubicBezTo>
                    <a:pt x="4204" y="9312"/>
                    <a:pt x="4204" y="9574"/>
                    <a:pt x="4239" y="9777"/>
                  </a:cubicBezTo>
                  <a:cubicBezTo>
                    <a:pt x="4287" y="10003"/>
                    <a:pt x="4382" y="10217"/>
                    <a:pt x="4513" y="10396"/>
                  </a:cubicBezTo>
                  <a:cubicBezTo>
                    <a:pt x="4737" y="10726"/>
                    <a:pt x="5103" y="10903"/>
                    <a:pt x="5501" y="10903"/>
                  </a:cubicBezTo>
                  <a:cubicBezTo>
                    <a:pt x="5548" y="10903"/>
                    <a:pt x="5596" y="10901"/>
                    <a:pt x="5644" y="10896"/>
                  </a:cubicBezTo>
                  <a:cubicBezTo>
                    <a:pt x="6013" y="10860"/>
                    <a:pt x="6382" y="10634"/>
                    <a:pt x="6609" y="10324"/>
                  </a:cubicBezTo>
                  <a:cubicBezTo>
                    <a:pt x="6906" y="9872"/>
                    <a:pt x="6859" y="9324"/>
                    <a:pt x="6704" y="8836"/>
                  </a:cubicBezTo>
                  <a:cubicBezTo>
                    <a:pt x="6549" y="8360"/>
                    <a:pt x="6299" y="7895"/>
                    <a:pt x="5954" y="7538"/>
                  </a:cubicBezTo>
                  <a:cubicBezTo>
                    <a:pt x="5608" y="7169"/>
                    <a:pt x="5168" y="6931"/>
                    <a:pt x="4656" y="6836"/>
                  </a:cubicBezTo>
                  <a:cubicBezTo>
                    <a:pt x="4505" y="6808"/>
                    <a:pt x="4354" y="6795"/>
                    <a:pt x="4204" y="6795"/>
                  </a:cubicBezTo>
                  <a:cubicBezTo>
                    <a:pt x="3374" y="6795"/>
                    <a:pt x="2579" y="7198"/>
                    <a:pt x="2025" y="7824"/>
                  </a:cubicBezTo>
                  <a:cubicBezTo>
                    <a:pt x="1298" y="8622"/>
                    <a:pt x="1013" y="9705"/>
                    <a:pt x="941" y="10765"/>
                  </a:cubicBezTo>
                  <a:cubicBezTo>
                    <a:pt x="935" y="10812"/>
                    <a:pt x="902" y="10836"/>
                    <a:pt x="871" y="10836"/>
                  </a:cubicBezTo>
                  <a:cubicBezTo>
                    <a:pt x="840" y="10836"/>
                    <a:pt x="810" y="10812"/>
                    <a:pt x="810" y="10765"/>
                  </a:cubicBezTo>
                  <a:cubicBezTo>
                    <a:pt x="786" y="10622"/>
                    <a:pt x="786" y="10455"/>
                    <a:pt x="786" y="10300"/>
                  </a:cubicBezTo>
                  <a:cubicBezTo>
                    <a:pt x="810" y="9169"/>
                    <a:pt x="1310" y="8014"/>
                    <a:pt x="2191" y="7288"/>
                  </a:cubicBezTo>
                  <a:cubicBezTo>
                    <a:pt x="2608" y="6943"/>
                    <a:pt x="3096" y="6669"/>
                    <a:pt x="3632" y="6586"/>
                  </a:cubicBezTo>
                  <a:cubicBezTo>
                    <a:pt x="3808" y="6555"/>
                    <a:pt x="3986" y="6539"/>
                    <a:pt x="4164" y="6539"/>
                  </a:cubicBezTo>
                  <a:cubicBezTo>
                    <a:pt x="4541" y="6539"/>
                    <a:pt x="4919" y="6611"/>
                    <a:pt x="5275" y="6764"/>
                  </a:cubicBezTo>
                  <a:cubicBezTo>
                    <a:pt x="5775" y="6990"/>
                    <a:pt x="6180" y="7371"/>
                    <a:pt x="6478" y="7824"/>
                  </a:cubicBezTo>
                  <a:lnTo>
                    <a:pt x="6525" y="7645"/>
                  </a:lnTo>
                  <a:cubicBezTo>
                    <a:pt x="6537" y="7550"/>
                    <a:pt x="6549" y="7467"/>
                    <a:pt x="6561" y="7360"/>
                  </a:cubicBezTo>
                  <a:cubicBezTo>
                    <a:pt x="6585" y="7169"/>
                    <a:pt x="6585" y="6955"/>
                    <a:pt x="6537" y="6752"/>
                  </a:cubicBezTo>
                  <a:cubicBezTo>
                    <a:pt x="6490" y="6538"/>
                    <a:pt x="6430" y="6348"/>
                    <a:pt x="6347" y="6157"/>
                  </a:cubicBezTo>
                  <a:lnTo>
                    <a:pt x="6299" y="6062"/>
                  </a:lnTo>
                  <a:cubicBezTo>
                    <a:pt x="5916" y="5573"/>
                    <a:pt x="5267" y="5387"/>
                    <a:pt x="4658" y="5387"/>
                  </a:cubicBezTo>
                  <a:cubicBezTo>
                    <a:pt x="4585" y="5387"/>
                    <a:pt x="4513" y="5390"/>
                    <a:pt x="4442" y="5395"/>
                  </a:cubicBezTo>
                  <a:cubicBezTo>
                    <a:pt x="3692" y="5443"/>
                    <a:pt x="2953" y="5764"/>
                    <a:pt x="2418" y="6288"/>
                  </a:cubicBezTo>
                  <a:cubicBezTo>
                    <a:pt x="2410" y="6293"/>
                    <a:pt x="2401" y="6296"/>
                    <a:pt x="2393" y="6296"/>
                  </a:cubicBezTo>
                  <a:cubicBezTo>
                    <a:pt x="2365" y="6296"/>
                    <a:pt x="2342" y="6268"/>
                    <a:pt x="2370" y="6240"/>
                  </a:cubicBezTo>
                  <a:cubicBezTo>
                    <a:pt x="2680" y="5883"/>
                    <a:pt x="3037" y="5621"/>
                    <a:pt x="3465" y="5419"/>
                  </a:cubicBezTo>
                  <a:cubicBezTo>
                    <a:pt x="3872" y="5247"/>
                    <a:pt x="4317" y="5147"/>
                    <a:pt x="4759" y="5147"/>
                  </a:cubicBezTo>
                  <a:cubicBezTo>
                    <a:pt x="5144" y="5147"/>
                    <a:pt x="5527" y="5223"/>
                    <a:pt x="5882" y="5395"/>
                  </a:cubicBezTo>
                  <a:cubicBezTo>
                    <a:pt x="5954" y="5419"/>
                    <a:pt x="6013" y="5455"/>
                    <a:pt x="6073" y="5502"/>
                  </a:cubicBezTo>
                  <a:cubicBezTo>
                    <a:pt x="6085" y="5502"/>
                    <a:pt x="6109" y="5502"/>
                    <a:pt x="6120" y="5514"/>
                  </a:cubicBezTo>
                  <a:cubicBezTo>
                    <a:pt x="6144" y="5526"/>
                    <a:pt x="6168" y="5538"/>
                    <a:pt x="6180" y="5562"/>
                  </a:cubicBezTo>
                  <a:cubicBezTo>
                    <a:pt x="6406" y="5716"/>
                    <a:pt x="6597" y="5931"/>
                    <a:pt x="6716" y="6181"/>
                  </a:cubicBezTo>
                  <a:cubicBezTo>
                    <a:pt x="6859" y="6109"/>
                    <a:pt x="6978" y="5978"/>
                    <a:pt x="7013" y="5812"/>
                  </a:cubicBezTo>
                  <a:cubicBezTo>
                    <a:pt x="7061" y="5574"/>
                    <a:pt x="6942" y="5335"/>
                    <a:pt x="6799" y="5145"/>
                  </a:cubicBezTo>
                  <a:cubicBezTo>
                    <a:pt x="6525" y="4728"/>
                    <a:pt x="6061" y="4490"/>
                    <a:pt x="5573" y="4383"/>
                  </a:cubicBezTo>
                  <a:cubicBezTo>
                    <a:pt x="5454" y="4431"/>
                    <a:pt x="5311" y="4431"/>
                    <a:pt x="5192" y="4431"/>
                  </a:cubicBezTo>
                  <a:cubicBezTo>
                    <a:pt x="5061" y="4443"/>
                    <a:pt x="4918" y="4454"/>
                    <a:pt x="4763" y="4466"/>
                  </a:cubicBezTo>
                  <a:cubicBezTo>
                    <a:pt x="4239" y="4562"/>
                    <a:pt x="3727" y="4728"/>
                    <a:pt x="3263" y="4966"/>
                  </a:cubicBezTo>
                  <a:cubicBezTo>
                    <a:pt x="3025" y="5085"/>
                    <a:pt x="2787" y="5216"/>
                    <a:pt x="2572" y="5383"/>
                  </a:cubicBezTo>
                  <a:cubicBezTo>
                    <a:pt x="2477" y="5455"/>
                    <a:pt x="2370" y="5538"/>
                    <a:pt x="2263" y="5621"/>
                  </a:cubicBezTo>
                  <a:cubicBezTo>
                    <a:pt x="2144" y="5705"/>
                    <a:pt x="2037" y="5776"/>
                    <a:pt x="1941" y="5871"/>
                  </a:cubicBezTo>
                  <a:cubicBezTo>
                    <a:pt x="1929" y="5884"/>
                    <a:pt x="1913" y="5889"/>
                    <a:pt x="1898" y="5889"/>
                  </a:cubicBezTo>
                  <a:cubicBezTo>
                    <a:pt x="1854" y="5889"/>
                    <a:pt x="1811" y="5847"/>
                    <a:pt x="1846" y="5812"/>
                  </a:cubicBezTo>
                  <a:cubicBezTo>
                    <a:pt x="1894" y="5752"/>
                    <a:pt x="1941" y="5681"/>
                    <a:pt x="1977" y="5621"/>
                  </a:cubicBezTo>
                  <a:cubicBezTo>
                    <a:pt x="2037" y="5562"/>
                    <a:pt x="2084" y="5502"/>
                    <a:pt x="2144" y="5443"/>
                  </a:cubicBezTo>
                  <a:cubicBezTo>
                    <a:pt x="2251" y="5335"/>
                    <a:pt x="2370" y="5228"/>
                    <a:pt x="2489" y="5145"/>
                  </a:cubicBezTo>
                  <a:cubicBezTo>
                    <a:pt x="2739" y="4943"/>
                    <a:pt x="3025" y="4788"/>
                    <a:pt x="3311" y="4645"/>
                  </a:cubicBezTo>
                  <a:cubicBezTo>
                    <a:pt x="3430" y="4574"/>
                    <a:pt x="3561" y="4502"/>
                    <a:pt x="3692" y="4443"/>
                  </a:cubicBezTo>
                  <a:lnTo>
                    <a:pt x="3918" y="4347"/>
                  </a:lnTo>
                  <a:cubicBezTo>
                    <a:pt x="3918" y="4335"/>
                    <a:pt x="3930" y="4312"/>
                    <a:pt x="3965" y="4288"/>
                  </a:cubicBezTo>
                  <a:cubicBezTo>
                    <a:pt x="4025" y="4252"/>
                    <a:pt x="4096" y="4216"/>
                    <a:pt x="4156" y="4193"/>
                  </a:cubicBezTo>
                  <a:cubicBezTo>
                    <a:pt x="4204" y="4157"/>
                    <a:pt x="4227" y="4133"/>
                    <a:pt x="4275" y="4097"/>
                  </a:cubicBezTo>
                  <a:cubicBezTo>
                    <a:pt x="4406" y="4014"/>
                    <a:pt x="4537" y="3919"/>
                    <a:pt x="4680" y="3812"/>
                  </a:cubicBezTo>
                  <a:cubicBezTo>
                    <a:pt x="4751" y="3752"/>
                    <a:pt x="4835" y="3692"/>
                    <a:pt x="4918" y="3621"/>
                  </a:cubicBezTo>
                  <a:cubicBezTo>
                    <a:pt x="4977" y="3561"/>
                    <a:pt x="5037" y="3502"/>
                    <a:pt x="5096" y="3454"/>
                  </a:cubicBezTo>
                  <a:cubicBezTo>
                    <a:pt x="5180" y="3371"/>
                    <a:pt x="5275" y="3276"/>
                    <a:pt x="5358" y="3180"/>
                  </a:cubicBezTo>
                  <a:cubicBezTo>
                    <a:pt x="5692" y="2776"/>
                    <a:pt x="5954" y="2264"/>
                    <a:pt x="6001" y="1752"/>
                  </a:cubicBezTo>
                  <a:cubicBezTo>
                    <a:pt x="6025" y="1252"/>
                    <a:pt x="5894" y="740"/>
                    <a:pt x="5525" y="383"/>
                  </a:cubicBezTo>
                  <a:cubicBezTo>
                    <a:pt x="5281" y="147"/>
                    <a:pt x="4946" y="1"/>
                    <a:pt x="4607"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3"/>
            <p:cNvSpPr/>
            <p:nvPr/>
          </p:nvSpPr>
          <p:spPr>
            <a:xfrm>
              <a:off x="2956600" y="3000500"/>
              <a:ext cx="24150" cy="200650"/>
            </a:xfrm>
            <a:custGeom>
              <a:avLst/>
              <a:gdLst/>
              <a:ahLst/>
              <a:cxnLst/>
              <a:rect l="l" t="t" r="r" b="b"/>
              <a:pathLst>
                <a:path w="966" h="8026" extrusionOk="0">
                  <a:moveTo>
                    <a:pt x="751" y="0"/>
                  </a:moveTo>
                  <a:cubicBezTo>
                    <a:pt x="632" y="620"/>
                    <a:pt x="489" y="1227"/>
                    <a:pt x="370" y="1846"/>
                  </a:cubicBezTo>
                  <a:cubicBezTo>
                    <a:pt x="251" y="2429"/>
                    <a:pt x="132" y="3013"/>
                    <a:pt x="84" y="3608"/>
                  </a:cubicBezTo>
                  <a:cubicBezTo>
                    <a:pt x="37" y="4168"/>
                    <a:pt x="1" y="4751"/>
                    <a:pt x="13" y="5334"/>
                  </a:cubicBezTo>
                  <a:cubicBezTo>
                    <a:pt x="13" y="5882"/>
                    <a:pt x="60" y="6430"/>
                    <a:pt x="156" y="6989"/>
                  </a:cubicBezTo>
                  <a:cubicBezTo>
                    <a:pt x="215" y="7251"/>
                    <a:pt x="275" y="7537"/>
                    <a:pt x="358" y="7799"/>
                  </a:cubicBezTo>
                  <a:cubicBezTo>
                    <a:pt x="382" y="7882"/>
                    <a:pt x="394" y="7954"/>
                    <a:pt x="429" y="8025"/>
                  </a:cubicBezTo>
                  <a:cubicBezTo>
                    <a:pt x="548" y="7501"/>
                    <a:pt x="632" y="6989"/>
                    <a:pt x="715" y="6454"/>
                  </a:cubicBezTo>
                  <a:cubicBezTo>
                    <a:pt x="894" y="5168"/>
                    <a:pt x="965" y="3894"/>
                    <a:pt x="929" y="2608"/>
                  </a:cubicBezTo>
                  <a:cubicBezTo>
                    <a:pt x="918" y="1965"/>
                    <a:pt x="894" y="1334"/>
                    <a:pt x="834" y="691"/>
                  </a:cubicBezTo>
                  <a:cubicBezTo>
                    <a:pt x="810" y="465"/>
                    <a:pt x="787" y="227"/>
                    <a:pt x="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3"/>
            <p:cNvSpPr/>
            <p:nvPr/>
          </p:nvSpPr>
          <p:spPr>
            <a:xfrm>
              <a:off x="2917900" y="3040375"/>
              <a:ext cx="44975" cy="168800"/>
            </a:xfrm>
            <a:custGeom>
              <a:avLst/>
              <a:gdLst/>
              <a:ahLst/>
              <a:cxnLst/>
              <a:rect l="l" t="t" r="r" b="b"/>
              <a:pathLst>
                <a:path w="1799" h="6752" extrusionOk="0">
                  <a:moveTo>
                    <a:pt x="1799" y="1"/>
                  </a:moveTo>
                  <a:cubicBezTo>
                    <a:pt x="1751" y="84"/>
                    <a:pt x="1727" y="191"/>
                    <a:pt x="1680" y="299"/>
                  </a:cubicBezTo>
                  <a:cubicBezTo>
                    <a:pt x="1382" y="1025"/>
                    <a:pt x="965" y="1692"/>
                    <a:pt x="418" y="2251"/>
                  </a:cubicBezTo>
                  <a:cubicBezTo>
                    <a:pt x="394" y="2263"/>
                    <a:pt x="394" y="2263"/>
                    <a:pt x="394" y="2275"/>
                  </a:cubicBezTo>
                  <a:cubicBezTo>
                    <a:pt x="215" y="2668"/>
                    <a:pt x="96" y="3061"/>
                    <a:pt x="61" y="3501"/>
                  </a:cubicBezTo>
                  <a:cubicBezTo>
                    <a:pt x="1" y="4228"/>
                    <a:pt x="156" y="4954"/>
                    <a:pt x="549" y="5585"/>
                  </a:cubicBezTo>
                  <a:cubicBezTo>
                    <a:pt x="858" y="6073"/>
                    <a:pt x="1287" y="6478"/>
                    <a:pt x="1787" y="6752"/>
                  </a:cubicBezTo>
                  <a:cubicBezTo>
                    <a:pt x="1704" y="6561"/>
                    <a:pt x="1644" y="6371"/>
                    <a:pt x="1608" y="6180"/>
                  </a:cubicBezTo>
                  <a:cubicBezTo>
                    <a:pt x="1525" y="5871"/>
                    <a:pt x="1465" y="5549"/>
                    <a:pt x="1430" y="5240"/>
                  </a:cubicBezTo>
                  <a:cubicBezTo>
                    <a:pt x="1346" y="4680"/>
                    <a:pt x="1311" y="4109"/>
                    <a:pt x="1323" y="3549"/>
                  </a:cubicBezTo>
                  <a:cubicBezTo>
                    <a:pt x="1334" y="2966"/>
                    <a:pt x="1394" y="2370"/>
                    <a:pt x="1489" y="1787"/>
                  </a:cubicBezTo>
                  <a:cubicBezTo>
                    <a:pt x="1573" y="1192"/>
                    <a:pt x="1680" y="596"/>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3"/>
            <p:cNvSpPr/>
            <p:nvPr/>
          </p:nvSpPr>
          <p:spPr>
            <a:xfrm>
              <a:off x="2959275" y="2800475"/>
              <a:ext cx="50350" cy="98675"/>
            </a:xfrm>
            <a:custGeom>
              <a:avLst/>
              <a:gdLst/>
              <a:ahLst/>
              <a:cxnLst/>
              <a:rect l="l" t="t" r="r" b="b"/>
              <a:pathLst>
                <a:path w="2014" h="3947" extrusionOk="0">
                  <a:moveTo>
                    <a:pt x="1" y="0"/>
                  </a:moveTo>
                  <a:cubicBezTo>
                    <a:pt x="37" y="131"/>
                    <a:pt x="49" y="286"/>
                    <a:pt x="84" y="417"/>
                  </a:cubicBezTo>
                  <a:cubicBezTo>
                    <a:pt x="275" y="1012"/>
                    <a:pt x="430" y="1632"/>
                    <a:pt x="561" y="2263"/>
                  </a:cubicBezTo>
                  <a:cubicBezTo>
                    <a:pt x="620" y="2453"/>
                    <a:pt x="692" y="2667"/>
                    <a:pt x="775" y="2870"/>
                  </a:cubicBezTo>
                  <a:cubicBezTo>
                    <a:pt x="967" y="3333"/>
                    <a:pt x="1352" y="3947"/>
                    <a:pt x="1910" y="3947"/>
                  </a:cubicBezTo>
                  <a:cubicBezTo>
                    <a:pt x="1940" y="3947"/>
                    <a:pt x="1970" y="3945"/>
                    <a:pt x="2001" y="3941"/>
                  </a:cubicBezTo>
                  <a:cubicBezTo>
                    <a:pt x="2013" y="3477"/>
                    <a:pt x="1930" y="3025"/>
                    <a:pt x="1787" y="2620"/>
                  </a:cubicBezTo>
                  <a:cubicBezTo>
                    <a:pt x="1454" y="1786"/>
                    <a:pt x="858" y="1084"/>
                    <a:pt x="299" y="381"/>
                  </a:cubicBezTo>
                  <a:cubicBezTo>
                    <a:pt x="203" y="250"/>
                    <a:pt x="96" y="13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3"/>
            <p:cNvSpPr/>
            <p:nvPr/>
          </p:nvSpPr>
          <p:spPr>
            <a:xfrm>
              <a:off x="2708950" y="2165200"/>
              <a:ext cx="313750" cy="1054825"/>
            </a:xfrm>
            <a:custGeom>
              <a:avLst/>
              <a:gdLst/>
              <a:ahLst/>
              <a:cxnLst/>
              <a:rect l="l" t="t" r="r" b="b"/>
              <a:pathLst>
                <a:path w="12550" h="42193" extrusionOk="0">
                  <a:moveTo>
                    <a:pt x="6356" y="893"/>
                  </a:moveTo>
                  <a:cubicBezTo>
                    <a:pt x="6566" y="893"/>
                    <a:pt x="6772" y="924"/>
                    <a:pt x="6966" y="992"/>
                  </a:cubicBezTo>
                  <a:cubicBezTo>
                    <a:pt x="7287" y="1075"/>
                    <a:pt x="7549" y="1230"/>
                    <a:pt x="7799" y="1420"/>
                  </a:cubicBezTo>
                  <a:cubicBezTo>
                    <a:pt x="7677" y="1380"/>
                    <a:pt x="7555" y="1361"/>
                    <a:pt x="7429" y="1361"/>
                  </a:cubicBezTo>
                  <a:cubicBezTo>
                    <a:pt x="7371" y="1361"/>
                    <a:pt x="7312" y="1365"/>
                    <a:pt x="7252" y="1373"/>
                  </a:cubicBezTo>
                  <a:cubicBezTo>
                    <a:pt x="7180" y="1373"/>
                    <a:pt x="7109" y="1385"/>
                    <a:pt x="7025" y="1385"/>
                  </a:cubicBezTo>
                  <a:cubicBezTo>
                    <a:pt x="6668" y="1432"/>
                    <a:pt x="6371" y="1587"/>
                    <a:pt x="6073" y="1778"/>
                  </a:cubicBezTo>
                  <a:cubicBezTo>
                    <a:pt x="5889" y="1888"/>
                    <a:pt x="5671" y="2019"/>
                    <a:pt x="5455" y="2019"/>
                  </a:cubicBezTo>
                  <a:cubicBezTo>
                    <a:pt x="5390" y="2019"/>
                    <a:pt x="5326" y="2007"/>
                    <a:pt x="5263" y="1980"/>
                  </a:cubicBezTo>
                  <a:cubicBezTo>
                    <a:pt x="5120" y="1920"/>
                    <a:pt x="5037" y="1801"/>
                    <a:pt x="5049" y="1659"/>
                  </a:cubicBezTo>
                  <a:cubicBezTo>
                    <a:pt x="5049" y="1492"/>
                    <a:pt x="5144" y="1361"/>
                    <a:pt x="5263" y="1254"/>
                  </a:cubicBezTo>
                  <a:cubicBezTo>
                    <a:pt x="5478" y="1063"/>
                    <a:pt x="5799" y="956"/>
                    <a:pt x="6097" y="908"/>
                  </a:cubicBezTo>
                  <a:cubicBezTo>
                    <a:pt x="6184" y="898"/>
                    <a:pt x="6270" y="893"/>
                    <a:pt x="6356" y="893"/>
                  </a:cubicBezTo>
                  <a:close/>
                  <a:moveTo>
                    <a:pt x="6808" y="240"/>
                  </a:moveTo>
                  <a:cubicBezTo>
                    <a:pt x="7156" y="240"/>
                    <a:pt x="7479" y="444"/>
                    <a:pt x="7728" y="670"/>
                  </a:cubicBezTo>
                  <a:cubicBezTo>
                    <a:pt x="8240" y="1099"/>
                    <a:pt x="8621" y="1694"/>
                    <a:pt x="8800" y="2337"/>
                  </a:cubicBezTo>
                  <a:lnTo>
                    <a:pt x="8800" y="2361"/>
                  </a:lnTo>
                  <a:cubicBezTo>
                    <a:pt x="8788" y="2337"/>
                    <a:pt x="8788" y="2325"/>
                    <a:pt x="8776" y="2301"/>
                  </a:cubicBezTo>
                  <a:cubicBezTo>
                    <a:pt x="8680" y="2123"/>
                    <a:pt x="8561" y="1956"/>
                    <a:pt x="8419" y="1825"/>
                  </a:cubicBezTo>
                  <a:cubicBezTo>
                    <a:pt x="8097" y="1373"/>
                    <a:pt x="7668" y="1016"/>
                    <a:pt x="7145" y="837"/>
                  </a:cubicBezTo>
                  <a:cubicBezTo>
                    <a:pt x="6893" y="744"/>
                    <a:pt x="6627" y="694"/>
                    <a:pt x="6352" y="694"/>
                  </a:cubicBezTo>
                  <a:cubicBezTo>
                    <a:pt x="6276" y="694"/>
                    <a:pt x="6198" y="698"/>
                    <a:pt x="6121" y="706"/>
                  </a:cubicBezTo>
                  <a:cubicBezTo>
                    <a:pt x="6192" y="587"/>
                    <a:pt x="6240" y="492"/>
                    <a:pt x="6335" y="420"/>
                  </a:cubicBezTo>
                  <a:cubicBezTo>
                    <a:pt x="6454" y="313"/>
                    <a:pt x="6597" y="254"/>
                    <a:pt x="6752" y="242"/>
                  </a:cubicBezTo>
                  <a:cubicBezTo>
                    <a:pt x="6771" y="240"/>
                    <a:pt x="6789" y="240"/>
                    <a:pt x="6808" y="240"/>
                  </a:cubicBezTo>
                  <a:close/>
                  <a:moveTo>
                    <a:pt x="8525" y="178"/>
                  </a:moveTo>
                  <a:cubicBezTo>
                    <a:pt x="8729" y="178"/>
                    <a:pt x="8952" y="384"/>
                    <a:pt x="9085" y="527"/>
                  </a:cubicBezTo>
                  <a:cubicBezTo>
                    <a:pt x="9395" y="849"/>
                    <a:pt x="9562" y="1313"/>
                    <a:pt x="9633" y="1766"/>
                  </a:cubicBezTo>
                  <a:cubicBezTo>
                    <a:pt x="9800" y="2742"/>
                    <a:pt x="9573" y="3802"/>
                    <a:pt x="9133" y="4683"/>
                  </a:cubicBezTo>
                  <a:cubicBezTo>
                    <a:pt x="8990" y="4933"/>
                    <a:pt x="8847" y="5183"/>
                    <a:pt x="8669" y="5409"/>
                  </a:cubicBezTo>
                  <a:cubicBezTo>
                    <a:pt x="8680" y="5373"/>
                    <a:pt x="8692" y="5361"/>
                    <a:pt x="8692" y="5338"/>
                  </a:cubicBezTo>
                  <a:cubicBezTo>
                    <a:pt x="8800" y="5111"/>
                    <a:pt x="8907" y="4873"/>
                    <a:pt x="8978" y="4647"/>
                  </a:cubicBezTo>
                  <a:cubicBezTo>
                    <a:pt x="9050" y="4409"/>
                    <a:pt x="9109" y="4171"/>
                    <a:pt x="9145" y="3933"/>
                  </a:cubicBezTo>
                  <a:cubicBezTo>
                    <a:pt x="9169" y="3695"/>
                    <a:pt x="9192" y="3468"/>
                    <a:pt x="9169" y="3218"/>
                  </a:cubicBezTo>
                  <a:cubicBezTo>
                    <a:pt x="9192" y="2921"/>
                    <a:pt x="9133" y="2623"/>
                    <a:pt x="9038" y="2337"/>
                  </a:cubicBezTo>
                  <a:cubicBezTo>
                    <a:pt x="8930" y="1980"/>
                    <a:pt x="8776" y="1623"/>
                    <a:pt x="8561" y="1301"/>
                  </a:cubicBezTo>
                  <a:cubicBezTo>
                    <a:pt x="8478" y="1170"/>
                    <a:pt x="8383" y="1051"/>
                    <a:pt x="8276" y="908"/>
                  </a:cubicBezTo>
                  <a:lnTo>
                    <a:pt x="8276" y="897"/>
                  </a:lnTo>
                  <a:cubicBezTo>
                    <a:pt x="8240" y="706"/>
                    <a:pt x="8145" y="313"/>
                    <a:pt x="8430" y="194"/>
                  </a:cubicBezTo>
                  <a:cubicBezTo>
                    <a:pt x="8461" y="183"/>
                    <a:pt x="8493" y="178"/>
                    <a:pt x="8525" y="178"/>
                  </a:cubicBezTo>
                  <a:close/>
                  <a:moveTo>
                    <a:pt x="7385" y="1627"/>
                  </a:moveTo>
                  <a:cubicBezTo>
                    <a:pt x="7842" y="1627"/>
                    <a:pt x="8272" y="1922"/>
                    <a:pt x="8514" y="2325"/>
                  </a:cubicBezTo>
                  <a:cubicBezTo>
                    <a:pt x="8633" y="2563"/>
                    <a:pt x="8728" y="2813"/>
                    <a:pt x="8800" y="3087"/>
                  </a:cubicBezTo>
                  <a:cubicBezTo>
                    <a:pt x="8811" y="3171"/>
                    <a:pt x="8835" y="3254"/>
                    <a:pt x="8847" y="3337"/>
                  </a:cubicBezTo>
                  <a:cubicBezTo>
                    <a:pt x="8871" y="3659"/>
                    <a:pt x="8871" y="3992"/>
                    <a:pt x="8811" y="4290"/>
                  </a:cubicBezTo>
                  <a:cubicBezTo>
                    <a:pt x="8788" y="4433"/>
                    <a:pt x="8752" y="4587"/>
                    <a:pt x="8704" y="4730"/>
                  </a:cubicBezTo>
                  <a:cubicBezTo>
                    <a:pt x="8657" y="4897"/>
                    <a:pt x="8597" y="5064"/>
                    <a:pt x="8502" y="5230"/>
                  </a:cubicBezTo>
                  <a:cubicBezTo>
                    <a:pt x="8454" y="5326"/>
                    <a:pt x="8395" y="5433"/>
                    <a:pt x="8335" y="5540"/>
                  </a:cubicBezTo>
                  <a:cubicBezTo>
                    <a:pt x="8299" y="5611"/>
                    <a:pt x="8252" y="5671"/>
                    <a:pt x="8216" y="5742"/>
                  </a:cubicBezTo>
                  <a:cubicBezTo>
                    <a:pt x="8180" y="5802"/>
                    <a:pt x="8145" y="5861"/>
                    <a:pt x="8097" y="5921"/>
                  </a:cubicBezTo>
                  <a:cubicBezTo>
                    <a:pt x="8323" y="5588"/>
                    <a:pt x="8478" y="5195"/>
                    <a:pt x="8514" y="4778"/>
                  </a:cubicBezTo>
                  <a:cubicBezTo>
                    <a:pt x="8573" y="4218"/>
                    <a:pt x="8430" y="3611"/>
                    <a:pt x="8026" y="3183"/>
                  </a:cubicBezTo>
                  <a:cubicBezTo>
                    <a:pt x="7734" y="2891"/>
                    <a:pt x="7323" y="2697"/>
                    <a:pt x="6906" y="2697"/>
                  </a:cubicBezTo>
                  <a:cubicBezTo>
                    <a:pt x="6779" y="2697"/>
                    <a:pt x="6651" y="2715"/>
                    <a:pt x="6525" y="2754"/>
                  </a:cubicBezTo>
                  <a:cubicBezTo>
                    <a:pt x="6168" y="2861"/>
                    <a:pt x="5859" y="3159"/>
                    <a:pt x="5704" y="3504"/>
                  </a:cubicBezTo>
                  <a:cubicBezTo>
                    <a:pt x="5716" y="3433"/>
                    <a:pt x="5716" y="3349"/>
                    <a:pt x="5740" y="3278"/>
                  </a:cubicBezTo>
                  <a:cubicBezTo>
                    <a:pt x="5799" y="2956"/>
                    <a:pt x="5954" y="2635"/>
                    <a:pt x="6156" y="2373"/>
                  </a:cubicBezTo>
                  <a:cubicBezTo>
                    <a:pt x="6347" y="2099"/>
                    <a:pt x="6609" y="1861"/>
                    <a:pt x="6930" y="1730"/>
                  </a:cubicBezTo>
                  <a:cubicBezTo>
                    <a:pt x="7081" y="1659"/>
                    <a:pt x="7234" y="1627"/>
                    <a:pt x="7385" y="1627"/>
                  </a:cubicBezTo>
                  <a:close/>
                  <a:moveTo>
                    <a:pt x="10002" y="5695"/>
                  </a:moveTo>
                  <a:cubicBezTo>
                    <a:pt x="10121" y="5695"/>
                    <a:pt x="10264" y="5695"/>
                    <a:pt x="10347" y="5754"/>
                  </a:cubicBezTo>
                  <a:cubicBezTo>
                    <a:pt x="10478" y="5838"/>
                    <a:pt x="10466" y="5992"/>
                    <a:pt x="10407" y="6111"/>
                  </a:cubicBezTo>
                  <a:cubicBezTo>
                    <a:pt x="10395" y="6088"/>
                    <a:pt x="10383" y="6088"/>
                    <a:pt x="10347" y="6088"/>
                  </a:cubicBezTo>
                  <a:cubicBezTo>
                    <a:pt x="9764" y="6135"/>
                    <a:pt x="9192" y="6242"/>
                    <a:pt x="8621" y="6409"/>
                  </a:cubicBezTo>
                  <a:cubicBezTo>
                    <a:pt x="8335" y="6481"/>
                    <a:pt x="8073" y="6588"/>
                    <a:pt x="7787" y="6671"/>
                  </a:cubicBezTo>
                  <a:cubicBezTo>
                    <a:pt x="7561" y="6766"/>
                    <a:pt x="7323" y="6850"/>
                    <a:pt x="7121" y="6969"/>
                  </a:cubicBezTo>
                  <a:cubicBezTo>
                    <a:pt x="7180" y="6909"/>
                    <a:pt x="7240" y="6850"/>
                    <a:pt x="7311" y="6790"/>
                  </a:cubicBezTo>
                  <a:cubicBezTo>
                    <a:pt x="7371" y="6743"/>
                    <a:pt x="7418" y="6707"/>
                    <a:pt x="7478" y="6647"/>
                  </a:cubicBezTo>
                  <a:cubicBezTo>
                    <a:pt x="7668" y="6481"/>
                    <a:pt x="7883" y="6350"/>
                    <a:pt x="8097" y="6207"/>
                  </a:cubicBezTo>
                  <a:lnTo>
                    <a:pt x="8145" y="6195"/>
                  </a:lnTo>
                  <a:lnTo>
                    <a:pt x="8216" y="6195"/>
                  </a:lnTo>
                  <a:cubicBezTo>
                    <a:pt x="8264" y="6171"/>
                    <a:pt x="8311" y="6135"/>
                    <a:pt x="8335" y="6111"/>
                  </a:cubicBezTo>
                  <a:cubicBezTo>
                    <a:pt x="8752" y="5897"/>
                    <a:pt x="9169" y="5766"/>
                    <a:pt x="9621" y="5719"/>
                  </a:cubicBezTo>
                  <a:cubicBezTo>
                    <a:pt x="9752" y="5707"/>
                    <a:pt x="9871" y="5695"/>
                    <a:pt x="10002" y="5695"/>
                  </a:cubicBezTo>
                  <a:close/>
                  <a:moveTo>
                    <a:pt x="10276" y="6314"/>
                  </a:moveTo>
                  <a:lnTo>
                    <a:pt x="10276" y="6314"/>
                  </a:lnTo>
                  <a:cubicBezTo>
                    <a:pt x="10240" y="6326"/>
                    <a:pt x="10216" y="6362"/>
                    <a:pt x="10204" y="6373"/>
                  </a:cubicBezTo>
                  <a:cubicBezTo>
                    <a:pt x="9788" y="6731"/>
                    <a:pt x="9192" y="6802"/>
                    <a:pt x="8657" y="6850"/>
                  </a:cubicBezTo>
                  <a:cubicBezTo>
                    <a:pt x="8323" y="6885"/>
                    <a:pt x="8002" y="6909"/>
                    <a:pt x="7680" y="6969"/>
                  </a:cubicBezTo>
                  <a:cubicBezTo>
                    <a:pt x="7561" y="7004"/>
                    <a:pt x="7442" y="7016"/>
                    <a:pt x="7347" y="7064"/>
                  </a:cubicBezTo>
                  <a:lnTo>
                    <a:pt x="7240" y="7064"/>
                  </a:lnTo>
                  <a:cubicBezTo>
                    <a:pt x="7442" y="6981"/>
                    <a:pt x="7645" y="6909"/>
                    <a:pt x="7847" y="6838"/>
                  </a:cubicBezTo>
                  <a:cubicBezTo>
                    <a:pt x="8121" y="6743"/>
                    <a:pt x="8383" y="6659"/>
                    <a:pt x="8669" y="6600"/>
                  </a:cubicBezTo>
                  <a:cubicBezTo>
                    <a:pt x="9204" y="6469"/>
                    <a:pt x="9740" y="6385"/>
                    <a:pt x="10276" y="6314"/>
                  </a:cubicBezTo>
                  <a:close/>
                  <a:moveTo>
                    <a:pt x="2021" y="5900"/>
                  </a:moveTo>
                  <a:cubicBezTo>
                    <a:pt x="2091" y="5900"/>
                    <a:pt x="2163" y="5919"/>
                    <a:pt x="2227" y="5933"/>
                  </a:cubicBezTo>
                  <a:cubicBezTo>
                    <a:pt x="2739" y="6064"/>
                    <a:pt x="3156" y="6492"/>
                    <a:pt x="3263" y="7016"/>
                  </a:cubicBezTo>
                  <a:lnTo>
                    <a:pt x="3263" y="7028"/>
                  </a:lnTo>
                  <a:cubicBezTo>
                    <a:pt x="3251" y="7088"/>
                    <a:pt x="3239" y="7135"/>
                    <a:pt x="3204" y="7195"/>
                  </a:cubicBezTo>
                  <a:cubicBezTo>
                    <a:pt x="3144" y="7362"/>
                    <a:pt x="3073" y="7516"/>
                    <a:pt x="3001" y="7683"/>
                  </a:cubicBezTo>
                  <a:lnTo>
                    <a:pt x="3001" y="7576"/>
                  </a:lnTo>
                  <a:cubicBezTo>
                    <a:pt x="2977" y="7326"/>
                    <a:pt x="2918" y="7076"/>
                    <a:pt x="2799" y="6850"/>
                  </a:cubicBezTo>
                  <a:cubicBezTo>
                    <a:pt x="2608" y="6445"/>
                    <a:pt x="2263" y="6123"/>
                    <a:pt x="1846" y="5957"/>
                  </a:cubicBezTo>
                  <a:cubicBezTo>
                    <a:pt x="1870" y="5933"/>
                    <a:pt x="1882" y="5933"/>
                    <a:pt x="1882" y="5933"/>
                  </a:cubicBezTo>
                  <a:cubicBezTo>
                    <a:pt x="1925" y="5909"/>
                    <a:pt x="1973" y="5900"/>
                    <a:pt x="2021" y="5900"/>
                  </a:cubicBezTo>
                  <a:close/>
                  <a:moveTo>
                    <a:pt x="9526" y="6921"/>
                  </a:moveTo>
                  <a:cubicBezTo>
                    <a:pt x="10050" y="7076"/>
                    <a:pt x="10526" y="7326"/>
                    <a:pt x="10800" y="7790"/>
                  </a:cubicBezTo>
                  <a:cubicBezTo>
                    <a:pt x="10931" y="8016"/>
                    <a:pt x="11002" y="8314"/>
                    <a:pt x="10871" y="8552"/>
                  </a:cubicBezTo>
                  <a:cubicBezTo>
                    <a:pt x="10812" y="8671"/>
                    <a:pt x="10693" y="8743"/>
                    <a:pt x="10574" y="8790"/>
                  </a:cubicBezTo>
                  <a:cubicBezTo>
                    <a:pt x="10466" y="8326"/>
                    <a:pt x="10228" y="7909"/>
                    <a:pt x="9883" y="7576"/>
                  </a:cubicBezTo>
                  <a:cubicBezTo>
                    <a:pt x="9728" y="7421"/>
                    <a:pt x="9526" y="7266"/>
                    <a:pt x="9311" y="7159"/>
                  </a:cubicBezTo>
                  <a:cubicBezTo>
                    <a:pt x="9204" y="7100"/>
                    <a:pt x="9097" y="7076"/>
                    <a:pt x="8990" y="7028"/>
                  </a:cubicBezTo>
                  <a:cubicBezTo>
                    <a:pt x="9169" y="7004"/>
                    <a:pt x="9347" y="6969"/>
                    <a:pt x="9526" y="6921"/>
                  </a:cubicBezTo>
                  <a:close/>
                  <a:moveTo>
                    <a:pt x="8704" y="7088"/>
                  </a:moveTo>
                  <a:cubicBezTo>
                    <a:pt x="9526" y="7362"/>
                    <a:pt x="10216" y="7981"/>
                    <a:pt x="10395" y="8826"/>
                  </a:cubicBezTo>
                  <a:lnTo>
                    <a:pt x="10347" y="8826"/>
                  </a:lnTo>
                  <a:cubicBezTo>
                    <a:pt x="9883" y="8826"/>
                    <a:pt x="9633" y="8445"/>
                    <a:pt x="9383" y="8112"/>
                  </a:cubicBezTo>
                  <a:cubicBezTo>
                    <a:pt x="9276" y="7945"/>
                    <a:pt x="9133" y="7802"/>
                    <a:pt x="8978" y="7671"/>
                  </a:cubicBezTo>
                  <a:cubicBezTo>
                    <a:pt x="8692" y="7433"/>
                    <a:pt x="8335" y="7254"/>
                    <a:pt x="7978" y="7159"/>
                  </a:cubicBezTo>
                  <a:cubicBezTo>
                    <a:pt x="8216" y="7135"/>
                    <a:pt x="8466" y="7124"/>
                    <a:pt x="8704" y="7088"/>
                  </a:cubicBezTo>
                  <a:close/>
                  <a:moveTo>
                    <a:pt x="1811" y="6004"/>
                  </a:moveTo>
                  <a:lnTo>
                    <a:pt x="1811" y="6004"/>
                  </a:lnTo>
                  <a:cubicBezTo>
                    <a:pt x="2168" y="6207"/>
                    <a:pt x="2477" y="6528"/>
                    <a:pt x="2644" y="6897"/>
                  </a:cubicBezTo>
                  <a:cubicBezTo>
                    <a:pt x="2739" y="7100"/>
                    <a:pt x="2787" y="7338"/>
                    <a:pt x="2799" y="7576"/>
                  </a:cubicBezTo>
                  <a:cubicBezTo>
                    <a:pt x="2799" y="7695"/>
                    <a:pt x="2799" y="7814"/>
                    <a:pt x="2787" y="7921"/>
                  </a:cubicBezTo>
                  <a:cubicBezTo>
                    <a:pt x="2775" y="8016"/>
                    <a:pt x="2739" y="8112"/>
                    <a:pt x="2763" y="8207"/>
                  </a:cubicBezTo>
                  <a:cubicBezTo>
                    <a:pt x="2727" y="8266"/>
                    <a:pt x="2704" y="8338"/>
                    <a:pt x="2668" y="8397"/>
                  </a:cubicBezTo>
                  <a:cubicBezTo>
                    <a:pt x="2501" y="8802"/>
                    <a:pt x="2382" y="9219"/>
                    <a:pt x="2299" y="9636"/>
                  </a:cubicBezTo>
                  <a:cubicBezTo>
                    <a:pt x="2144" y="10302"/>
                    <a:pt x="2108" y="11005"/>
                    <a:pt x="2168" y="11684"/>
                  </a:cubicBezTo>
                  <a:cubicBezTo>
                    <a:pt x="2120" y="11588"/>
                    <a:pt x="2084" y="11469"/>
                    <a:pt x="2061" y="11350"/>
                  </a:cubicBezTo>
                  <a:cubicBezTo>
                    <a:pt x="2013" y="11088"/>
                    <a:pt x="2013" y="10814"/>
                    <a:pt x="2013" y="10529"/>
                  </a:cubicBezTo>
                  <a:cubicBezTo>
                    <a:pt x="2049" y="9898"/>
                    <a:pt x="2192" y="9279"/>
                    <a:pt x="2287" y="8671"/>
                  </a:cubicBezTo>
                  <a:cubicBezTo>
                    <a:pt x="2358" y="8100"/>
                    <a:pt x="2382" y="7516"/>
                    <a:pt x="2227" y="6969"/>
                  </a:cubicBezTo>
                  <a:cubicBezTo>
                    <a:pt x="2144" y="6707"/>
                    <a:pt x="2013" y="6481"/>
                    <a:pt x="1882" y="6242"/>
                  </a:cubicBezTo>
                  <a:cubicBezTo>
                    <a:pt x="1846" y="6183"/>
                    <a:pt x="1787" y="6088"/>
                    <a:pt x="1811" y="6004"/>
                  </a:cubicBezTo>
                  <a:close/>
                  <a:moveTo>
                    <a:pt x="6456" y="9818"/>
                  </a:moveTo>
                  <a:cubicBezTo>
                    <a:pt x="6610" y="9818"/>
                    <a:pt x="6764" y="9832"/>
                    <a:pt x="6918" y="9862"/>
                  </a:cubicBezTo>
                  <a:cubicBezTo>
                    <a:pt x="7430" y="9945"/>
                    <a:pt x="7871" y="10183"/>
                    <a:pt x="8216" y="10552"/>
                  </a:cubicBezTo>
                  <a:cubicBezTo>
                    <a:pt x="8561" y="10945"/>
                    <a:pt x="8811" y="11410"/>
                    <a:pt x="8966" y="11886"/>
                  </a:cubicBezTo>
                  <a:cubicBezTo>
                    <a:pt x="9133" y="12374"/>
                    <a:pt x="9169" y="12922"/>
                    <a:pt x="8871" y="13374"/>
                  </a:cubicBezTo>
                  <a:cubicBezTo>
                    <a:pt x="8811" y="13458"/>
                    <a:pt x="8740" y="13553"/>
                    <a:pt x="8657" y="13624"/>
                  </a:cubicBezTo>
                  <a:cubicBezTo>
                    <a:pt x="8669" y="13493"/>
                    <a:pt x="8657" y="13339"/>
                    <a:pt x="8657" y="13219"/>
                  </a:cubicBezTo>
                  <a:cubicBezTo>
                    <a:pt x="8633" y="13017"/>
                    <a:pt x="8609" y="12803"/>
                    <a:pt x="8561" y="12600"/>
                  </a:cubicBezTo>
                  <a:cubicBezTo>
                    <a:pt x="8454" y="12184"/>
                    <a:pt x="8264" y="11779"/>
                    <a:pt x="8014" y="11434"/>
                  </a:cubicBezTo>
                  <a:cubicBezTo>
                    <a:pt x="7478" y="10731"/>
                    <a:pt x="6656" y="10338"/>
                    <a:pt x="5775" y="10279"/>
                  </a:cubicBezTo>
                  <a:cubicBezTo>
                    <a:pt x="5711" y="10274"/>
                    <a:pt x="5645" y="10271"/>
                    <a:pt x="5579" y="10271"/>
                  </a:cubicBezTo>
                  <a:cubicBezTo>
                    <a:pt x="5328" y="10271"/>
                    <a:pt x="5070" y="10305"/>
                    <a:pt x="4835" y="10362"/>
                  </a:cubicBezTo>
                  <a:cubicBezTo>
                    <a:pt x="5306" y="10023"/>
                    <a:pt x="5874" y="9818"/>
                    <a:pt x="6456" y="9818"/>
                  </a:cubicBezTo>
                  <a:close/>
                  <a:moveTo>
                    <a:pt x="418" y="11731"/>
                  </a:moveTo>
                  <a:cubicBezTo>
                    <a:pt x="418" y="11743"/>
                    <a:pt x="441" y="11743"/>
                    <a:pt x="441" y="11767"/>
                  </a:cubicBezTo>
                  <a:cubicBezTo>
                    <a:pt x="679" y="11922"/>
                    <a:pt x="929" y="12076"/>
                    <a:pt x="1156" y="12267"/>
                  </a:cubicBezTo>
                  <a:cubicBezTo>
                    <a:pt x="1370" y="12457"/>
                    <a:pt x="1584" y="12672"/>
                    <a:pt x="1751" y="12910"/>
                  </a:cubicBezTo>
                  <a:cubicBezTo>
                    <a:pt x="1906" y="13148"/>
                    <a:pt x="2061" y="13398"/>
                    <a:pt x="2156" y="13672"/>
                  </a:cubicBezTo>
                  <a:cubicBezTo>
                    <a:pt x="2180" y="13696"/>
                    <a:pt x="2192" y="13743"/>
                    <a:pt x="2203" y="13767"/>
                  </a:cubicBezTo>
                  <a:cubicBezTo>
                    <a:pt x="2061" y="13565"/>
                    <a:pt x="1870" y="13398"/>
                    <a:pt x="1644" y="13267"/>
                  </a:cubicBezTo>
                  <a:cubicBezTo>
                    <a:pt x="1346" y="13089"/>
                    <a:pt x="989" y="12981"/>
                    <a:pt x="715" y="12755"/>
                  </a:cubicBezTo>
                  <a:cubicBezTo>
                    <a:pt x="477" y="12577"/>
                    <a:pt x="263" y="12279"/>
                    <a:pt x="322" y="11957"/>
                  </a:cubicBezTo>
                  <a:cubicBezTo>
                    <a:pt x="334" y="11862"/>
                    <a:pt x="370" y="11791"/>
                    <a:pt x="418" y="11731"/>
                  </a:cubicBezTo>
                  <a:close/>
                  <a:moveTo>
                    <a:pt x="1021" y="11476"/>
                  </a:moveTo>
                  <a:cubicBezTo>
                    <a:pt x="1569" y="11476"/>
                    <a:pt x="1972" y="12061"/>
                    <a:pt x="2168" y="12517"/>
                  </a:cubicBezTo>
                  <a:cubicBezTo>
                    <a:pt x="2323" y="12898"/>
                    <a:pt x="2418" y="13315"/>
                    <a:pt x="2465" y="13708"/>
                  </a:cubicBezTo>
                  <a:cubicBezTo>
                    <a:pt x="2465" y="13743"/>
                    <a:pt x="2477" y="13767"/>
                    <a:pt x="2477" y="13803"/>
                  </a:cubicBezTo>
                  <a:cubicBezTo>
                    <a:pt x="2430" y="13731"/>
                    <a:pt x="2406" y="13648"/>
                    <a:pt x="2370" y="13577"/>
                  </a:cubicBezTo>
                  <a:cubicBezTo>
                    <a:pt x="2239" y="13291"/>
                    <a:pt x="2072" y="13041"/>
                    <a:pt x="1882" y="12803"/>
                  </a:cubicBezTo>
                  <a:cubicBezTo>
                    <a:pt x="1691" y="12565"/>
                    <a:pt x="1477" y="12338"/>
                    <a:pt x="1239" y="12148"/>
                  </a:cubicBezTo>
                  <a:cubicBezTo>
                    <a:pt x="1013" y="11969"/>
                    <a:pt x="763" y="11779"/>
                    <a:pt x="477" y="11684"/>
                  </a:cubicBezTo>
                  <a:cubicBezTo>
                    <a:pt x="584" y="11588"/>
                    <a:pt x="715" y="11529"/>
                    <a:pt x="858" y="11493"/>
                  </a:cubicBezTo>
                  <a:cubicBezTo>
                    <a:pt x="914" y="11482"/>
                    <a:pt x="968" y="11476"/>
                    <a:pt x="1021" y="11476"/>
                  </a:cubicBezTo>
                  <a:close/>
                  <a:moveTo>
                    <a:pt x="9454" y="24054"/>
                  </a:moveTo>
                  <a:lnTo>
                    <a:pt x="9454" y="24054"/>
                  </a:lnTo>
                  <a:cubicBezTo>
                    <a:pt x="9490" y="24114"/>
                    <a:pt x="9526" y="24173"/>
                    <a:pt x="9585" y="24221"/>
                  </a:cubicBezTo>
                  <a:cubicBezTo>
                    <a:pt x="9645" y="24280"/>
                    <a:pt x="9704" y="24340"/>
                    <a:pt x="9764" y="24388"/>
                  </a:cubicBezTo>
                  <a:cubicBezTo>
                    <a:pt x="9692" y="24340"/>
                    <a:pt x="9609" y="24304"/>
                    <a:pt x="9526" y="24268"/>
                  </a:cubicBezTo>
                  <a:cubicBezTo>
                    <a:pt x="9502" y="24185"/>
                    <a:pt x="9466" y="24126"/>
                    <a:pt x="9454" y="24054"/>
                  </a:cubicBezTo>
                  <a:close/>
                  <a:moveTo>
                    <a:pt x="4906" y="21887"/>
                  </a:moveTo>
                  <a:lnTo>
                    <a:pt x="4918" y="21911"/>
                  </a:lnTo>
                  <a:cubicBezTo>
                    <a:pt x="4918" y="21923"/>
                    <a:pt x="4930" y="21947"/>
                    <a:pt x="4930" y="21971"/>
                  </a:cubicBezTo>
                  <a:cubicBezTo>
                    <a:pt x="4918" y="22042"/>
                    <a:pt x="4918" y="22137"/>
                    <a:pt x="4906" y="22209"/>
                  </a:cubicBezTo>
                  <a:cubicBezTo>
                    <a:pt x="4882" y="22363"/>
                    <a:pt x="4870" y="22506"/>
                    <a:pt x="4847" y="22661"/>
                  </a:cubicBezTo>
                  <a:cubicBezTo>
                    <a:pt x="4799" y="22971"/>
                    <a:pt x="4763" y="23268"/>
                    <a:pt x="4728" y="23578"/>
                  </a:cubicBezTo>
                  <a:cubicBezTo>
                    <a:pt x="4680" y="23887"/>
                    <a:pt x="4644" y="24185"/>
                    <a:pt x="4609" y="24507"/>
                  </a:cubicBezTo>
                  <a:cubicBezTo>
                    <a:pt x="4585" y="24638"/>
                    <a:pt x="4561" y="24780"/>
                    <a:pt x="4549" y="24923"/>
                  </a:cubicBezTo>
                  <a:cubicBezTo>
                    <a:pt x="4501" y="24518"/>
                    <a:pt x="4489" y="24114"/>
                    <a:pt x="4513" y="23709"/>
                  </a:cubicBezTo>
                  <a:cubicBezTo>
                    <a:pt x="4549" y="23411"/>
                    <a:pt x="4585" y="23114"/>
                    <a:pt x="4668" y="22816"/>
                  </a:cubicBezTo>
                  <a:cubicBezTo>
                    <a:pt x="4739" y="22542"/>
                    <a:pt x="4823" y="22268"/>
                    <a:pt x="4882" y="21982"/>
                  </a:cubicBezTo>
                  <a:cubicBezTo>
                    <a:pt x="4882" y="21959"/>
                    <a:pt x="4906" y="21911"/>
                    <a:pt x="4906" y="21887"/>
                  </a:cubicBezTo>
                  <a:close/>
                  <a:moveTo>
                    <a:pt x="5061" y="22399"/>
                  </a:moveTo>
                  <a:cubicBezTo>
                    <a:pt x="5120" y="22637"/>
                    <a:pt x="5156" y="22875"/>
                    <a:pt x="5168" y="23114"/>
                  </a:cubicBezTo>
                  <a:cubicBezTo>
                    <a:pt x="5204" y="23637"/>
                    <a:pt x="5097" y="24209"/>
                    <a:pt x="4906" y="24709"/>
                  </a:cubicBezTo>
                  <a:cubicBezTo>
                    <a:pt x="4823" y="24899"/>
                    <a:pt x="4728" y="25102"/>
                    <a:pt x="4620" y="25269"/>
                  </a:cubicBezTo>
                  <a:lnTo>
                    <a:pt x="4620" y="25245"/>
                  </a:lnTo>
                  <a:cubicBezTo>
                    <a:pt x="4680" y="25007"/>
                    <a:pt x="4704" y="24769"/>
                    <a:pt x="4751" y="24530"/>
                  </a:cubicBezTo>
                  <a:cubicBezTo>
                    <a:pt x="4811" y="24233"/>
                    <a:pt x="4859" y="23923"/>
                    <a:pt x="4906" y="23626"/>
                  </a:cubicBezTo>
                  <a:cubicBezTo>
                    <a:pt x="4942" y="23328"/>
                    <a:pt x="4990" y="23030"/>
                    <a:pt x="5025" y="22733"/>
                  </a:cubicBezTo>
                  <a:cubicBezTo>
                    <a:pt x="5037" y="22625"/>
                    <a:pt x="5049" y="22506"/>
                    <a:pt x="5061" y="22399"/>
                  </a:cubicBezTo>
                  <a:close/>
                  <a:moveTo>
                    <a:pt x="5501" y="23554"/>
                  </a:moveTo>
                  <a:lnTo>
                    <a:pt x="5537" y="23768"/>
                  </a:lnTo>
                  <a:cubicBezTo>
                    <a:pt x="5597" y="24114"/>
                    <a:pt x="5644" y="24459"/>
                    <a:pt x="5656" y="24816"/>
                  </a:cubicBezTo>
                  <a:cubicBezTo>
                    <a:pt x="5680" y="25161"/>
                    <a:pt x="5680" y="25495"/>
                    <a:pt x="5644" y="25840"/>
                  </a:cubicBezTo>
                  <a:cubicBezTo>
                    <a:pt x="5632" y="26019"/>
                    <a:pt x="5621" y="26197"/>
                    <a:pt x="5585" y="26376"/>
                  </a:cubicBezTo>
                  <a:cubicBezTo>
                    <a:pt x="5501" y="25435"/>
                    <a:pt x="5573" y="24483"/>
                    <a:pt x="5501" y="23554"/>
                  </a:cubicBezTo>
                  <a:close/>
                  <a:moveTo>
                    <a:pt x="5406" y="22733"/>
                  </a:moveTo>
                  <a:cubicBezTo>
                    <a:pt x="5525" y="22959"/>
                    <a:pt x="5644" y="23197"/>
                    <a:pt x="5763" y="23411"/>
                  </a:cubicBezTo>
                  <a:cubicBezTo>
                    <a:pt x="5728" y="23447"/>
                    <a:pt x="5728" y="23495"/>
                    <a:pt x="5763" y="23518"/>
                  </a:cubicBezTo>
                  <a:cubicBezTo>
                    <a:pt x="5811" y="23566"/>
                    <a:pt x="5859" y="23614"/>
                    <a:pt x="5894" y="23673"/>
                  </a:cubicBezTo>
                  <a:lnTo>
                    <a:pt x="6430" y="24745"/>
                  </a:lnTo>
                  <a:cubicBezTo>
                    <a:pt x="6454" y="24804"/>
                    <a:pt x="6454" y="24864"/>
                    <a:pt x="6466" y="24899"/>
                  </a:cubicBezTo>
                  <a:cubicBezTo>
                    <a:pt x="6525" y="25423"/>
                    <a:pt x="6394" y="25935"/>
                    <a:pt x="6109" y="26364"/>
                  </a:cubicBezTo>
                  <a:cubicBezTo>
                    <a:pt x="5990" y="26543"/>
                    <a:pt x="5835" y="26697"/>
                    <a:pt x="5680" y="26840"/>
                  </a:cubicBezTo>
                  <a:cubicBezTo>
                    <a:pt x="5692" y="26781"/>
                    <a:pt x="5704" y="26709"/>
                    <a:pt x="5716" y="26650"/>
                  </a:cubicBezTo>
                  <a:cubicBezTo>
                    <a:pt x="5740" y="26554"/>
                    <a:pt x="5752" y="26447"/>
                    <a:pt x="5763" y="26364"/>
                  </a:cubicBezTo>
                  <a:cubicBezTo>
                    <a:pt x="5799" y="26185"/>
                    <a:pt x="5811" y="26019"/>
                    <a:pt x="5823" y="25840"/>
                  </a:cubicBezTo>
                  <a:cubicBezTo>
                    <a:pt x="5859" y="25483"/>
                    <a:pt x="5859" y="25126"/>
                    <a:pt x="5823" y="24769"/>
                  </a:cubicBezTo>
                  <a:cubicBezTo>
                    <a:pt x="5775" y="24090"/>
                    <a:pt x="5680" y="23375"/>
                    <a:pt x="5406" y="22744"/>
                  </a:cubicBezTo>
                  <a:lnTo>
                    <a:pt x="5406" y="22733"/>
                  </a:lnTo>
                  <a:close/>
                  <a:moveTo>
                    <a:pt x="10573" y="24940"/>
                  </a:moveTo>
                  <a:lnTo>
                    <a:pt x="10573" y="24940"/>
                  </a:lnTo>
                  <a:cubicBezTo>
                    <a:pt x="10584" y="24948"/>
                    <a:pt x="10592" y="24954"/>
                    <a:pt x="10597" y="24959"/>
                  </a:cubicBezTo>
                  <a:cubicBezTo>
                    <a:pt x="10978" y="25161"/>
                    <a:pt x="11371" y="25340"/>
                    <a:pt x="11681" y="25614"/>
                  </a:cubicBezTo>
                  <a:cubicBezTo>
                    <a:pt x="11955" y="25876"/>
                    <a:pt x="12121" y="26209"/>
                    <a:pt x="12169" y="26590"/>
                  </a:cubicBezTo>
                  <a:cubicBezTo>
                    <a:pt x="12193" y="26852"/>
                    <a:pt x="12169" y="27138"/>
                    <a:pt x="12062" y="27388"/>
                  </a:cubicBezTo>
                  <a:cubicBezTo>
                    <a:pt x="11955" y="26912"/>
                    <a:pt x="11728" y="26447"/>
                    <a:pt x="11490" y="26031"/>
                  </a:cubicBezTo>
                  <a:cubicBezTo>
                    <a:pt x="11250" y="25631"/>
                    <a:pt x="10945" y="25264"/>
                    <a:pt x="10573" y="24940"/>
                  </a:cubicBezTo>
                  <a:close/>
                  <a:moveTo>
                    <a:pt x="9573" y="24399"/>
                  </a:moveTo>
                  <a:cubicBezTo>
                    <a:pt x="10026" y="24661"/>
                    <a:pt x="10443" y="24983"/>
                    <a:pt x="10800" y="25364"/>
                  </a:cubicBezTo>
                  <a:cubicBezTo>
                    <a:pt x="11169" y="25781"/>
                    <a:pt x="11478" y="26257"/>
                    <a:pt x="11693" y="26781"/>
                  </a:cubicBezTo>
                  <a:cubicBezTo>
                    <a:pt x="11812" y="27055"/>
                    <a:pt x="11883" y="27352"/>
                    <a:pt x="11943" y="27650"/>
                  </a:cubicBezTo>
                  <a:cubicBezTo>
                    <a:pt x="11943" y="27650"/>
                    <a:pt x="11943" y="27674"/>
                    <a:pt x="11931" y="27674"/>
                  </a:cubicBezTo>
                  <a:cubicBezTo>
                    <a:pt x="11812" y="27400"/>
                    <a:pt x="11657" y="27150"/>
                    <a:pt x="11490" y="26912"/>
                  </a:cubicBezTo>
                  <a:cubicBezTo>
                    <a:pt x="10990" y="26150"/>
                    <a:pt x="10359" y="25507"/>
                    <a:pt x="9823" y="24780"/>
                  </a:cubicBezTo>
                  <a:cubicBezTo>
                    <a:pt x="9740" y="24661"/>
                    <a:pt x="9645" y="24530"/>
                    <a:pt x="9573" y="24411"/>
                  </a:cubicBezTo>
                  <a:lnTo>
                    <a:pt x="9573" y="24399"/>
                  </a:lnTo>
                  <a:close/>
                  <a:moveTo>
                    <a:pt x="10014" y="25376"/>
                  </a:moveTo>
                  <a:lnTo>
                    <a:pt x="10014" y="25376"/>
                  </a:lnTo>
                  <a:cubicBezTo>
                    <a:pt x="10109" y="25519"/>
                    <a:pt x="10216" y="25638"/>
                    <a:pt x="10312" y="25769"/>
                  </a:cubicBezTo>
                  <a:cubicBezTo>
                    <a:pt x="10871" y="26471"/>
                    <a:pt x="11467" y="27162"/>
                    <a:pt x="11800" y="27995"/>
                  </a:cubicBezTo>
                  <a:cubicBezTo>
                    <a:pt x="11943" y="28412"/>
                    <a:pt x="12026" y="28864"/>
                    <a:pt x="12014" y="29305"/>
                  </a:cubicBezTo>
                  <a:cubicBezTo>
                    <a:pt x="11347" y="28340"/>
                    <a:pt x="10764" y="27293"/>
                    <a:pt x="10300" y="26209"/>
                  </a:cubicBezTo>
                  <a:cubicBezTo>
                    <a:pt x="10216" y="26007"/>
                    <a:pt x="10145" y="25781"/>
                    <a:pt x="10050" y="25578"/>
                  </a:cubicBezTo>
                  <a:cubicBezTo>
                    <a:pt x="10038" y="25519"/>
                    <a:pt x="10014" y="25435"/>
                    <a:pt x="10014" y="25376"/>
                  </a:cubicBezTo>
                  <a:close/>
                  <a:moveTo>
                    <a:pt x="10276" y="26483"/>
                  </a:moveTo>
                  <a:lnTo>
                    <a:pt x="10502" y="26971"/>
                  </a:lnTo>
                  <a:cubicBezTo>
                    <a:pt x="10752" y="27507"/>
                    <a:pt x="11014" y="28043"/>
                    <a:pt x="11336" y="28543"/>
                  </a:cubicBezTo>
                  <a:cubicBezTo>
                    <a:pt x="11490" y="28817"/>
                    <a:pt x="11657" y="29079"/>
                    <a:pt x="11824" y="29341"/>
                  </a:cubicBezTo>
                  <a:cubicBezTo>
                    <a:pt x="11300" y="29269"/>
                    <a:pt x="10955" y="28709"/>
                    <a:pt x="10776" y="28269"/>
                  </a:cubicBezTo>
                  <a:cubicBezTo>
                    <a:pt x="10693" y="28055"/>
                    <a:pt x="10621" y="27852"/>
                    <a:pt x="10562" y="27650"/>
                  </a:cubicBezTo>
                  <a:cubicBezTo>
                    <a:pt x="10478" y="27269"/>
                    <a:pt x="10383" y="26864"/>
                    <a:pt x="10276" y="26483"/>
                  </a:cubicBezTo>
                  <a:close/>
                  <a:moveTo>
                    <a:pt x="6923" y="2914"/>
                  </a:moveTo>
                  <a:cubicBezTo>
                    <a:pt x="7260" y="2914"/>
                    <a:pt x="7592" y="3064"/>
                    <a:pt x="7835" y="3290"/>
                  </a:cubicBezTo>
                  <a:cubicBezTo>
                    <a:pt x="8204" y="3647"/>
                    <a:pt x="8335" y="4171"/>
                    <a:pt x="8311" y="4659"/>
                  </a:cubicBezTo>
                  <a:cubicBezTo>
                    <a:pt x="8264" y="5183"/>
                    <a:pt x="8002" y="5695"/>
                    <a:pt x="7668" y="6088"/>
                  </a:cubicBezTo>
                  <a:cubicBezTo>
                    <a:pt x="7585" y="6195"/>
                    <a:pt x="7490" y="6290"/>
                    <a:pt x="7406" y="6373"/>
                  </a:cubicBezTo>
                  <a:cubicBezTo>
                    <a:pt x="7347" y="6421"/>
                    <a:pt x="7287" y="6481"/>
                    <a:pt x="7228" y="6540"/>
                  </a:cubicBezTo>
                  <a:cubicBezTo>
                    <a:pt x="7145" y="6612"/>
                    <a:pt x="7061" y="6671"/>
                    <a:pt x="6990" y="6731"/>
                  </a:cubicBezTo>
                  <a:cubicBezTo>
                    <a:pt x="6847" y="6838"/>
                    <a:pt x="6716" y="6921"/>
                    <a:pt x="6585" y="7016"/>
                  </a:cubicBezTo>
                  <a:cubicBezTo>
                    <a:pt x="6537" y="7040"/>
                    <a:pt x="6514" y="7076"/>
                    <a:pt x="6466" y="7100"/>
                  </a:cubicBezTo>
                  <a:cubicBezTo>
                    <a:pt x="6406" y="7135"/>
                    <a:pt x="6335" y="7159"/>
                    <a:pt x="6275" y="7207"/>
                  </a:cubicBezTo>
                  <a:cubicBezTo>
                    <a:pt x="6240" y="7219"/>
                    <a:pt x="6228" y="7254"/>
                    <a:pt x="6228" y="7266"/>
                  </a:cubicBezTo>
                  <a:lnTo>
                    <a:pt x="6002" y="7362"/>
                  </a:lnTo>
                  <a:cubicBezTo>
                    <a:pt x="5871" y="7421"/>
                    <a:pt x="5740" y="7493"/>
                    <a:pt x="5621" y="7564"/>
                  </a:cubicBezTo>
                  <a:cubicBezTo>
                    <a:pt x="5335" y="7695"/>
                    <a:pt x="5049" y="7862"/>
                    <a:pt x="4799" y="8052"/>
                  </a:cubicBezTo>
                  <a:cubicBezTo>
                    <a:pt x="4680" y="8147"/>
                    <a:pt x="4561" y="8255"/>
                    <a:pt x="4454" y="8350"/>
                  </a:cubicBezTo>
                  <a:cubicBezTo>
                    <a:pt x="4394" y="8409"/>
                    <a:pt x="4347" y="8469"/>
                    <a:pt x="4287" y="8528"/>
                  </a:cubicBezTo>
                  <a:cubicBezTo>
                    <a:pt x="4251" y="8588"/>
                    <a:pt x="4204" y="8671"/>
                    <a:pt x="4156" y="8731"/>
                  </a:cubicBezTo>
                  <a:cubicBezTo>
                    <a:pt x="4119" y="8759"/>
                    <a:pt x="4169" y="8801"/>
                    <a:pt x="4216" y="8801"/>
                  </a:cubicBezTo>
                  <a:cubicBezTo>
                    <a:pt x="4228" y="8801"/>
                    <a:pt x="4241" y="8798"/>
                    <a:pt x="4251" y="8790"/>
                  </a:cubicBezTo>
                  <a:cubicBezTo>
                    <a:pt x="4347" y="8695"/>
                    <a:pt x="4454" y="8624"/>
                    <a:pt x="4573" y="8528"/>
                  </a:cubicBezTo>
                  <a:cubicBezTo>
                    <a:pt x="4680" y="8457"/>
                    <a:pt x="4787" y="8374"/>
                    <a:pt x="4882" y="8290"/>
                  </a:cubicBezTo>
                  <a:cubicBezTo>
                    <a:pt x="5097" y="8136"/>
                    <a:pt x="5335" y="7993"/>
                    <a:pt x="5573" y="7874"/>
                  </a:cubicBezTo>
                  <a:cubicBezTo>
                    <a:pt x="6037" y="7635"/>
                    <a:pt x="6549" y="7481"/>
                    <a:pt x="7073" y="7385"/>
                  </a:cubicBezTo>
                  <a:cubicBezTo>
                    <a:pt x="7228" y="7374"/>
                    <a:pt x="7371" y="7362"/>
                    <a:pt x="7502" y="7338"/>
                  </a:cubicBezTo>
                  <a:cubicBezTo>
                    <a:pt x="7621" y="7338"/>
                    <a:pt x="7764" y="7338"/>
                    <a:pt x="7883" y="7302"/>
                  </a:cubicBezTo>
                  <a:cubicBezTo>
                    <a:pt x="8371" y="7397"/>
                    <a:pt x="8835" y="7635"/>
                    <a:pt x="9109" y="8052"/>
                  </a:cubicBezTo>
                  <a:cubicBezTo>
                    <a:pt x="9252" y="8255"/>
                    <a:pt x="9371" y="8493"/>
                    <a:pt x="9323" y="8731"/>
                  </a:cubicBezTo>
                  <a:cubicBezTo>
                    <a:pt x="9288" y="8886"/>
                    <a:pt x="9169" y="9028"/>
                    <a:pt x="9026" y="9100"/>
                  </a:cubicBezTo>
                  <a:cubicBezTo>
                    <a:pt x="8907" y="8850"/>
                    <a:pt x="8716" y="8636"/>
                    <a:pt x="8490" y="8469"/>
                  </a:cubicBezTo>
                  <a:cubicBezTo>
                    <a:pt x="8478" y="8457"/>
                    <a:pt x="8454" y="8445"/>
                    <a:pt x="8430" y="8433"/>
                  </a:cubicBezTo>
                  <a:cubicBezTo>
                    <a:pt x="8419" y="8409"/>
                    <a:pt x="8395" y="8409"/>
                    <a:pt x="8383" y="8409"/>
                  </a:cubicBezTo>
                  <a:cubicBezTo>
                    <a:pt x="8323" y="8374"/>
                    <a:pt x="8264" y="8338"/>
                    <a:pt x="8192" y="8314"/>
                  </a:cubicBezTo>
                  <a:cubicBezTo>
                    <a:pt x="7840" y="8138"/>
                    <a:pt x="7460" y="8061"/>
                    <a:pt x="7077" y="8061"/>
                  </a:cubicBezTo>
                  <a:cubicBezTo>
                    <a:pt x="6633" y="8061"/>
                    <a:pt x="6185" y="8165"/>
                    <a:pt x="5775" y="8338"/>
                  </a:cubicBezTo>
                  <a:cubicBezTo>
                    <a:pt x="5347" y="8528"/>
                    <a:pt x="4990" y="8802"/>
                    <a:pt x="4680" y="9159"/>
                  </a:cubicBezTo>
                  <a:cubicBezTo>
                    <a:pt x="4651" y="9179"/>
                    <a:pt x="4677" y="9214"/>
                    <a:pt x="4706" y="9214"/>
                  </a:cubicBezTo>
                  <a:cubicBezTo>
                    <a:pt x="4713" y="9214"/>
                    <a:pt x="4721" y="9212"/>
                    <a:pt x="4728" y="9207"/>
                  </a:cubicBezTo>
                  <a:cubicBezTo>
                    <a:pt x="5263" y="8683"/>
                    <a:pt x="6002" y="8350"/>
                    <a:pt x="6752" y="8314"/>
                  </a:cubicBezTo>
                  <a:cubicBezTo>
                    <a:pt x="6823" y="8309"/>
                    <a:pt x="6895" y="8306"/>
                    <a:pt x="6968" y="8306"/>
                  </a:cubicBezTo>
                  <a:cubicBezTo>
                    <a:pt x="7577" y="8306"/>
                    <a:pt x="8226" y="8492"/>
                    <a:pt x="8609" y="8981"/>
                  </a:cubicBezTo>
                  <a:lnTo>
                    <a:pt x="8657" y="9064"/>
                  </a:lnTo>
                  <a:cubicBezTo>
                    <a:pt x="8740" y="9267"/>
                    <a:pt x="8800" y="9457"/>
                    <a:pt x="8847" y="9660"/>
                  </a:cubicBezTo>
                  <a:cubicBezTo>
                    <a:pt x="8895" y="9874"/>
                    <a:pt x="8895" y="10076"/>
                    <a:pt x="8871" y="10279"/>
                  </a:cubicBezTo>
                  <a:cubicBezTo>
                    <a:pt x="8859" y="10374"/>
                    <a:pt x="8847" y="10469"/>
                    <a:pt x="8835" y="10552"/>
                  </a:cubicBezTo>
                  <a:lnTo>
                    <a:pt x="8788" y="10731"/>
                  </a:lnTo>
                  <a:cubicBezTo>
                    <a:pt x="8490" y="10291"/>
                    <a:pt x="8085" y="9898"/>
                    <a:pt x="7585" y="9683"/>
                  </a:cubicBezTo>
                  <a:cubicBezTo>
                    <a:pt x="7229" y="9530"/>
                    <a:pt x="6851" y="9458"/>
                    <a:pt x="6474" y="9458"/>
                  </a:cubicBezTo>
                  <a:cubicBezTo>
                    <a:pt x="6296" y="9458"/>
                    <a:pt x="6118" y="9474"/>
                    <a:pt x="5942" y="9505"/>
                  </a:cubicBezTo>
                  <a:cubicBezTo>
                    <a:pt x="5406" y="9588"/>
                    <a:pt x="4918" y="9862"/>
                    <a:pt x="4501" y="10195"/>
                  </a:cubicBezTo>
                  <a:cubicBezTo>
                    <a:pt x="3620" y="10933"/>
                    <a:pt x="3120" y="12088"/>
                    <a:pt x="3096" y="13219"/>
                  </a:cubicBezTo>
                  <a:cubicBezTo>
                    <a:pt x="3096" y="13374"/>
                    <a:pt x="3096" y="13529"/>
                    <a:pt x="3120" y="13684"/>
                  </a:cubicBezTo>
                  <a:cubicBezTo>
                    <a:pt x="3120" y="13726"/>
                    <a:pt x="3150" y="13746"/>
                    <a:pt x="3181" y="13746"/>
                  </a:cubicBezTo>
                  <a:cubicBezTo>
                    <a:pt x="3212" y="13746"/>
                    <a:pt x="3245" y="13726"/>
                    <a:pt x="3251" y="13684"/>
                  </a:cubicBezTo>
                  <a:cubicBezTo>
                    <a:pt x="3323" y="12624"/>
                    <a:pt x="3608" y="11541"/>
                    <a:pt x="4335" y="10731"/>
                  </a:cubicBezTo>
                  <a:cubicBezTo>
                    <a:pt x="4430" y="10648"/>
                    <a:pt x="4513" y="10541"/>
                    <a:pt x="4620" y="10469"/>
                  </a:cubicBezTo>
                  <a:cubicBezTo>
                    <a:pt x="4918" y="10370"/>
                    <a:pt x="5237" y="10301"/>
                    <a:pt x="5566" y="10301"/>
                  </a:cubicBezTo>
                  <a:cubicBezTo>
                    <a:pt x="5592" y="10301"/>
                    <a:pt x="5618" y="10302"/>
                    <a:pt x="5644" y="10302"/>
                  </a:cubicBezTo>
                  <a:cubicBezTo>
                    <a:pt x="6061" y="10302"/>
                    <a:pt x="6490" y="10398"/>
                    <a:pt x="6871" y="10576"/>
                  </a:cubicBezTo>
                  <a:cubicBezTo>
                    <a:pt x="7609" y="10910"/>
                    <a:pt x="8157" y="11588"/>
                    <a:pt x="8383" y="12374"/>
                  </a:cubicBezTo>
                  <a:cubicBezTo>
                    <a:pt x="8442" y="12577"/>
                    <a:pt x="8490" y="12803"/>
                    <a:pt x="8490" y="13029"/>
                  </a:cubicBezTo>
                  <a:cubicBezTo>
                    <a:pt x="8490" y="13148"/>
                    <a:pt x="8490" y="13255"/>
                    <a:pt x="8478" y="13374"/>
                  </a:cubicBezTo>
                  <a:cubicBezTo>
                    <a:pt x="8454" y="13470"/>
                    <a:pt x="8442" y="13577"/>
                    <a:pt x="8442" y="13684"/>
                  </a:cubicBezTo>
                  <a:cubicBezTo>
                    <a:pt x="8299" y="13755"/>
                    <a:pt x="8133" y="13815"/>
                    <a:pt x="7954" y="13827"/>
                  </a:cubicBezTo>
                  <a:cubicBezTo>
                    <a:pt x="7906" y="13832"/>
                    <a:pt x="7858" y="13834"/>
                    <a:pt x="7811" y="13834"/>
                  </a:cubicBezTo>
                  <a:cubicBezTo>
                    <a:pt x="7413" y="13834"/>
                    <a:pt x="7047" y="13657"/>
                    <a:pt x="6823" y="13327"/>
                  </a:cubicBezTo>
                  <a:cubicBezTo>
                    <a:pt x="6692" y="13148"/>
                    <a:pt x="6597" y="12934"/>
                    <a:pt x="6549" y="12719"/>
                  </a:cubicBezTo>
                  <a:cubicBezTo>
                    <a:pt x="6514" y="12505"/>
                    <a:pt x="6514" y="12243"/>
                    <a:pt x="6585" y="12029"/>
                  </a:cubicBezTo>
                  <a:cubicBezTo>
                    <a:pt x="6600" y="11959"/>
                    <a:pt x="6540" y="11904"/>
                    <a:pt x="6483" y="11904"/>
                  </a:cubicBezTo>
                  <a:cubicBezTo>
                    <a:pt x="6453" y="11904"/>
                    <a:pt x="6423" y="11920"/>
                    <a:pt x="6406" y="11957"/>
                  </a:cubicBezTo>
                  <a:cubicBezTo>
                    <a:pt x="6299" y="12184"/>
                    <a:pt x="6240" y="12386"/>
                    <a:pt x="6252" y="12624"/>
                  </a:cubicBezTo>
                  <a:cubicBezTo>
                    <a:pt x="6275" y="12779"/>
                    <a:pt x="6299" y="12922"/>
                    <a:pt x="6347" y="13077"/>
                  </a:cubicBezTo>
                  <a:lnTo>
                    <a:pt x="6252" y="13029"/>
                  </a:lnTo>
                  <a:cubicBezTo>
                    <a:pt x="6057" y="12949"/>
                    <a:pt x="5853" y="12911"/>
                    <a:pt x="5650" y="12911"/>
                  </a:cubicBezTo>
                  <a:cubicBezTo>
                    <a:pt x="5007" y="12911"/>
                    <a:pt x="4371" y="13286"/>
                    <a:pt x="4073" y="13874"/>
                  </a:cubicBezTo>
                  <a:cubicBezTo>
                    <a:pt x="3954" y="14089"/>
                    <a:pt x="3870" y="14303"/>
                    <a:pt x="3847" y="14541"/>
                  </a:cubicBezTo>
                  <a:cubicBezTo>
                    <a:pt x="3811" y="14803"/>
                    <a:pt x="3835" y="15017"/>
                    <a:pt x="3894" y="15279"/>
                  </a:cubicBezTo>
                  <a:cubicBezTo>
                    <a:pt x="3899" y="15311"/>
                    <a:pt x="3926" y="15326"/>
                    <a:pt x="3952" y="15326"/>
                  </a:cubicBezTo>
                  <a:cubicBezTo>
                    <a:pt x="3986" y="15326"/>
                    <a:pt x="4020" y="15302"/>
                    <a:pt x="4013" y="15255"/>
                  </a:cubicBezTo>
                  <a:cubicBezTo>
                    <a:pt x="3977" y="14565"/>
                    <a:pt x="4251" y="13791"/>
                    <a:pt x="4859" y="13410"/>
                  </a:cubicBezTo>
                  <a:cubicBezTo>
                    <a:pt x="5096" y="13267"/>
                    <a:pt x="5371" y="13193"/>
                    <a:pt x="5636" y="13193"/>
                  </a:cubicBezTo>
                  <a:cubicBezTo>
                    <a:pt x="5703" y="13193"/>
                    <a:pt x="5770" y="13198"/>
                    <a:pt x="5835" y="13208"/>
                  </a:cubicBezTo>
                  <a:cubicBezTo>
                    <a:pt x="6002" y="13219"/>
                    <a:pt x="6168" y="13279"/>
                    <a:pt x="6299" y="13350"/>
                  </a:cubicBezTo>
                  <a:cubicBezTo>
                    <a:pt x="6430" y="13434"/>
                    <a:pt x="6609" y="13553"/>
                    <a:pt x="6609" y="13731"/>
                  </a:cubicBezTo>
                  <a:cubicBezTo>
                    <a:pt x="6609" y="13910"/>
                    <a:pt x="6466" y="14065"/>
                    <a:pt x="6311" y="14124"/>
                  </a:cubicBezTo>
                  <a:cubicBezTo>
                    <a:pt x="6189" y="14179"/>
                    <a:pt x="6051" y="14190"/>
                    <a:pt x="5910" y="14190"/>
                  </a:cubicBezTo>
                  <a:cubicBezTo>
                    <a:pt x="5805" y="14190"/>
                    <a:pt x="5699" y="14184"/>
                    <a:pt x="5597" y="14184"/>
                  </a:cubicBezTo>
                  <a:cubicBezTo>
                    <a:pt x="5573" y="14184"/>
                    <a:pt x="5537" y="14208"/>
                    <a:pt x="5525" y="14220"/>
                  </a:cubicBezTo>
                  <a:cubicBezTo>
                    <a:pt x="5263" y="14232"/>
                    <a:pt x="4978" y="14410"/>
                    <a:pt x="4787" y="14577"/>
                  </a:cubicBezTo>
                  <a:cubicBezTo>
                    <a:pt x="4549" y="14767"/>
                    <a:pt x="4370" y="15041"/>
                    <a:pt x="4263" y="15315"/>
                  </a:cubicBezTo>
                  <a:cubicBezTo>
                    <a:pt x="4204" y="15494"/>
                    <a:pt x="4156" y="15672"/>
                    <a:pt x="4156" y="15875"/>
                  </a:cubicBezTo>
                  <a:cubicBezTo>
                    <a:pt x="4156" y="16053"/>
                    <a:pt x="4168" y="16256"/>
                    <a:pt x="4275" y="16410"/>
                  </a:cubicBezTo>
                  <a:cubicBezTo>
                    <a:pt x="4288" y="16432"/>
                    <a:pt x="4307" y="16441"/>
                    <a:pt x="4326" y="16441"/>
                  </a:cubicBezTo>
                  <a:cubicBezTo>
                    <a:pt x="4360" y="16441"/>
                    <a:pt x="4394" y="16413"/>
                    <a:pt x="4394" y="16375"/>
                  </a:cubicBezTo>
                  <a:cubicBezTo>
                    <a:pt x="4394" y="16244"/>
                    <a:pt x="4382" y="16089"/>
                    <a:pt x="4382" y="15958"/>
                  </a:cubicBezTo>
                  <a:cubicBezTo>
                    <a:pt x="4382" y="15827"/>
                    <a:pt x="4406" y="15672"/>
                    <a:pt x="4442" y="15553"/>
                  </a:cubicBezTo>
                  <a:cubicBezTo>
                    <a:pt x="4513" y="15303"/>
                    <a:pt x="4632" y="15065"/>
                    <a:pt x="4823" y="14886"/>
                  </a:cubicBezTo>
                  <a:cubicBezTo>
                    <a:pt x="4990" y="14708"/>
                    <a:pt x="5216" y="14565"/>
                    <a:pt x="5442" y="14505"/>
                  </a:cubicBezTo>
                  <a:cubicBezTo>
                    <a:pt x="5472" y="14493"/>
                    <a:pt x="5522" y="14479"/>
                    <a:pt x="5562" y="14479"/>
                  </a:cubicBezTo>
                  <a:cubicBezTo>
                    <a:pt x="5603" y="14479"/>
                    <a:pt x="5632" y="14493"/>
                    <a:pt x="5621" y="14541"/>
                  </a:cubicBezTo>
                  <a:cubicBezTo>
                    <a:pt x="5597" y="14601"/>
                    <a:pt x="5561" y="14684"/>
                    <a:pt x="5525" y="14743"/>
                  </a:cubicBezTo>
                  <a:cubicBezTo>
                    <a:pt x="5501" y="14803"/>
                    <a:pt x="5466" y="14874"/>
                    <a:pt x="5454" y="14934"/>
                  </a:cubicBezTo>
                  <a:lnTo>
                    <a:pt x="5406" y="15065"/>
                  </a:lnTo>
                  <a:cubicBezTo>
                    <a:pt x="5347" y="15065"/>
                    <a:pt x="5299" y="15101"/>
                    <a:pt x="5287" y="15160"/>
                  </a:cubicBezTo>
                  <a:cubicBezTo>
                    <a:pt x="5168" y="15708"/>
                    <a:pt x="5263" y="16303"/>
                    <a:pt x="5406" y="16839"/>
                  </a:cubicBezTo>
                  <a:cubicBezTo>
                    <a:pt x="5573" y="17387"/>
                    <a:pt x="5823" y="17911"/>
                    <a:pt x="6109" y="18399"/>
                  </a:cubicBezTo>
                  <a:cubicBezTo>
                    <a:pt x="6394" y="18887"/>
                    <a:pt x="6716" y="19363"/>
                    <a:pt x="7014" y="19863"/>
                  </a:cubicBezTo>
                  <a:cubicBezTo>
                    <a:pt x="7311" y="20339"/>
                    <a:pt x="7609" y="20828"/>
                    <a:pt x="7883" y="21328"/>
                  </a:cubicBezTo>
                  <a:cubicBezTo>
                    <a:pt x="8990" y="23328"/>
                    <a:pt x="9871" y="25459"/>
                    <a:pt x="10335" y="27686"/>
                  </a:cubicBezTo>
                  <a:cubicBezTo>
                    <a:pt x="10466" y="28328"/>
                    <a:pt x="10562" y="28983"/>
                    <a:pt x="10633" y="29638"/>
                  </a:cubicBezTo>
                  <a:cubicBezTo>
                    <a:pt x="10657" y="29960"/>
                    <a:pt x="10681" y="30293"/>
                    <a:pt x="10693" y="30614"/>
                  </a:cubicBezTo>
                  <a:lnTo>
                    <a:pt x="10693" y="30960"/>
                  </a:lnTo>
                  <a:cubicBezTo>
                    <a:pt x="10657" y="31186"/>
                    <a:pt x="10633" y="31388"/>
                    <a:pt x="10597" y="31615"/>
                  </a:cubicBezTo>
                  <a:lnTo>
                    <a:pt x="10562" y="31972"/>
                  </a:lnTo>
                  <a:cubicBezTo>
                    <a:pt x="10526" y="31984"/>
                    <a:pt x="10502" y="32008"/>
                    <a:pt x="10514" y="32043"/>
                  </a:cubicBezTo>
                  <a:cubicBezTo>
                    <a:pt x="10514" y="32103"/>
                    <a:pt x="10526" y="32150"/>
                    <a:pt x="10526" y="32210"/>
                  </a:cubicBezTo>
                  <a:cubicBezTo>
                    <a:pt x="10514" y="32329"/>
                    <a:pt x="10502" y="32460"/>
                    <a:pt x="10478" y="32579"/>
                  </a:cubicBezTo>
                  <a:cubicBezTo>
                    <a:pt x="10395" y="33198"/>
                    <a:pt x="10276" y="33805"/>
                    <a:pt x="10097" y="34401"/>
                  </a:cubicBezTo>
                  <a:cubicBezTo>
                    <a:pt x="9752" y="35579"/>
                    <a:pt x="9216" y="36603"/>
                    <a:pt x="8359" y="37330"/>
                  </a:cubicBezTo>
                  <a:cubicBezTo>
                    <a:pt x="7669" y="37906"/>
                    <a:pt x="6801" y="38287"/>
                    <a:pt x="5917" y="38287"/>
                  </a:cubicBezTo>
                  <a:cubicBezTo>
                    <a:pt x="5779" y="38287"/>
                    <a:pt x="5640" y="38278"/>
                    <a:pt x="5501" y="38258"/>
                  </a:cubicBezTo>
                  <a:cubicBezTo>
                    <a:pt x="4466" y="38103"/>
                    <a:pt x="3489" y="37449"/>
                    <a:pt x="3239" y="36389"/>
                  </a:cubicBezTo>
                  <a:cubicBezTo>
                    <a:pt x="3120" y="35889"/>
                    <a:pt x="3204" y="35306"/>
                    <a:pt x="3537" y="34889"/>
                  </a:cubicBezTo>
                  <a:cubicBezTo>
                    <a:pt x="3692" y="34698"/>
                    <a:pt x="3918" y="34508"/>
                    <a:pt x="4192" y="34472"/>
                  </a:cubicBezTo>
                  <a:cubicBezTo>
                    <a:pt x="4202" y="34472"/>
                    <a:pt x="4211" y="34471"/>
                    <a:pt x="4221" y="34471"/>
                  </a:cubicBezTo>
                  <a:cubicBezTo>
                    <a:pt x="4423" y="34471"/>
                    <a:pt x="4598" y="34590"/>
                    <a:pt x="4632" y="34805"/>
                  </a:cubicBezTo>
                  <a:cubicBezTo>
                    <a:pt x="4644" y="34877"/>
                    <a:pt x="4632" y="34948"/>
                    <a:pt x="4597" y="35008"/>
                  </a:cubicBezTo>
                  <a:cubicBezTo>
                    <a:pt x="4525" y="35103"/>
                    <a:pt x="4454" y="35186"/>
                    <a:pt x="4406" y="35306"/>
                  </a:cubicBezTo>
                  <a:cubicBezTo>
                    <a:pt x="4263" y="35770"/>
                    <a:pt x="4561" y="36234"/>
                    <a:pt x="4918" y="36484"/>
                  </a:cubicBezTo>
                  <a:cubicBezTo>
                    <a:pt x="5245" y="36727"/>
                    <a:pt x="5639" y="36830"/>
                    <a:pt x="6040" y="36830"/>
                  </a:cubicBezTo>
                  <a:cubicBezTo>
                    <a:pt x="6603" y="36830"/>
                    <a:pt x="7183" y="36628"/>
                    <a:pt x="7621" y="36329"/>
                  </a:cubicBezTo>
                  <a:cubicBezTo>
                    <a:pt x="8490" y="35758"/>
                    <a:pt x="9002" y="34770"/>
                    <a:pt x="9228" y="33770"/>
                  </a:cubicBezTo>
                  <a:cubicBezTo>
                    <a:pt x="9288" y="33520"/>
                    <a:pt x="9335" y="33270"/>
                    <a:pt x="9347" y="33020"/>
                  </a:cubicBezTo>
                  <a:cubicBezTo>
                    <a:pt x="9347" y="32986"/>
                    <a:pt x="9325" y="32971"/>
                    <a:pt x="9303" y="32971"/>
                  </a:cubicBezTo>
                  <a:cubicBezTo>
                    <a:pt x="9286" y="32971"/>
                    <a:pt x="9269" y="32980"/>
                    <a:pt x="9264" y="32996"/>
                  </a:cubicBezTo>
                  <a:cubicBezTo>
                    <a:pt x="9097" y="33508"/>
                    <a:pt x="8966" y="33996"/>
                    <a:pt x="8740" y="34472"/>
                  </a:cubicBezTo>
                  <a:cubicBezTo>
                    <a:pt x="8526" y="34936"/>
                    <a:pt x="8264" y="35377"/>
                    <a:pt x="7895" y="35734"/>
                  </a:cubicBezTo>
                  <a:cubicBezTo>
                    <a:pt x="7425" y="36195"/>
                    <a:pt x="6751" y="36517"/>
                    <a:pt x="6083" y="36517"/>
                  </a:cubicBezTo>
                  <a:cubicBezTo>
                    <a:pt x="5837" y="36517"/>
                    <a:pt x="5592" y="36473"/>
                    <a:pt x="5359" y="36377"/>
                  </a:cubicBezTo>
                  <a:cubicBezTo>
                    <a:pt x="5013" y="36222"/>
                    <a:pt x="4585" y="35829"/>
                    <a:pt x="4704" y="35413"/>
                  </a:cubicBezTo>
                  <a:cubicBezTo>
                    <a:pt x="4823" y="34996"/>
                    <a:pt x="5359" y="34948"/>
                    <a:pt x="5716" y="34901"/>
                  </a:cubicBezTo>
                  <a:cubicBezTo>
                    <a:pt x="6168" y="34841"/>
                    <a:pt x="6585" y="34722"/>
                    <a:pt x="6966" y="34472"/>
                  </a:cubicBezTo>
                  <a:cubicBezTo>
                    <a:pt x="7359" y="34222"/>
                    <a:pt x="7680" y="33889"/>
                    <a:pt x="7930" y="33520"/>
                  </a:cubicBezTo>
                  <a:cubicBezTo>
                    <a:pt x="8549" y="32627"/>
                    <a:pt x="8692" y="31531"/>
                    <a:pt x="8621" y="30472"/>
                  </a:cubicBezTo>
                  <a:cubicBezTo>
                    <a:pt x="8526" y="29341"/>
                    <a:pt x="8228" y="28221"/>
                    <a:pt x="7847" y="27150"/>
                  </a:cubicBezTo>
                  <a:cubicBezTo>
                    <a:pt x="7073" y="25007"/>
                    <a:pt x="5930" y="23042"/>
                    <a:pt x="4894" y="21018"/>
                  </a:cubicBezTo>
                  <a:cubicBezTo>
                    <a:pt x="4394" y="20006"/>
                    <a:pt x="3906" y="18970"/>
                    <a:pt x="3513" y="17899"/>
                  </a:cubicBezTo>
                  <a:cubicBezTo>
                    <a:pt x="3323" y="17363"/>
                    <a:pt x="3144" y="16803"/>
                    <a:pt x="3013" y="16256"/>
                  </a:cubicBezTo>
                  <a:cubicBezTo>
                    <a:pt x="2965" y="16065"/>
                    <a:pt x="2918" y="15886"/>
                    <a:pt x="2894" y="15696"/>
                  </a:cubicBezTo>
                  <a:cubicBezTo>
                    <a:pt x="2906" y="15672"/>
                    <a:pt x="2918" y="15660"/>
                    <a:pt x="2918" y="15636"/>
                  </a:cubicBezTo>
                  <a:cubicBezTo>
                    <a:pt x="2918" y="15315"/>
                    <a:pt x="2834" y="15017"/>
                    <a:pt x="2739" y="14720"/>
                  </a:cubicBezTo>
                  <a:cubicBezTo>
                    <a:pt x="2739" y="14660"/>
                    <a:pt x="2727" y="14624"/>
                    <a:pt x="2727" y="14565"/>
                  </a:cubicBezTo>
                  <a:cubicBezTo>
                    <a:pt x="2727" y="14517"/>
                    <a:pt x="2715" y="14470"/>
                    <a:pt x="2715" y="14422"/>
                  </a:cubicBezTo>
                  <a:cubicBezTo>
                    <a:pt x="2715" y="14184"/>
                    <a:pt x="2727" y="13946"/>
                    <a:pt x="2692" y="13708"/>
                  </a:cubicBezTo>
                  <a:cubicBezTo>
                    <a:pt x="2668" y="13327"/>
                    <a:pt x="2596" y="12934"/>
                    <a:pt x="2477" y="12565"/>
                  </a:cubicBezTo>
                  <a:cubicBezTo>
                    <a:pt x="2453" y="12517"/>
                    <a:pt x="2442" y="12457"/>
                    <a:pt x="2418" y="12422"/>
                  </a:cubicBezTo>
                  <a:cubicBezTo>
                    <a:pt x="2394" y="12327"/>
                    <a:pt x="2394" y="12219"/>
                    <a:pt x="2382" y="12136"/>
                  </a:cubicBezTo>
                  <a:cubicBezTo>
                    <a:pt x="2382" y="12124"/>
                    <a:pt x="2394" y="12100"/>
                    <a:pt x="2382" y="12100"/>
                  </a:cubicBezTo>
                  <a:cubicBezTo>
                    <a:pt x="2382" y="12088"/>
                    <a:pt x="2382" y="12088"/>
                    <a:pt x="2370" y="12088"/>
                  </a:cubicBezTo>
                  <a:cubicBezTo>
                    <a:pt x="2311" y="11422"/>
                    <a:pt x="2323" y="10755"/>
                    <a:pt x="2442" y="10100"/>
                  </a:cubicBezTo>
                  <a:cubicBezTo>
                    <a:pt x="2573" y="9290"/>
                    <a:pt x="2906" y="8564"/>
                    <a:pt x="3227" y="7814"/>
                  </a:cubicBezTo>
                  <a:cubicBezTo>
                    <a:pt x="3549" y="7100"/>
                    <a:pt x="3847" y="6350"/>
                    <a:pt x="3799" y="5540"/>
                  </a:cubicBezTo>
                  <a:cubicBezTo>
                    <a:pt x="3787" y="5349"/>
                    <a:pt x="3751" y="5159"/>
                    <a:pt x="3704" y="4980"/>
                  </a:cubicBezTo>
                  <a:cubicBezTo>
                    <a:pt x="3680" y="4897"/>
                    <a:pt x="3644" y="4814"/>
                    <a:pt x="3632" y="4742"/>
                  </a:cubicBezTo>
                  <a:cubicBezTo>
                    <a:pt x="3620" y="4683"/>
                    <a:pt x="3585" y="4587"/>
                    <a:pt x="3608" y="4528"/>
                  </a:cubicBezTo>
                  <a:cubicBezTo>
                    <a:pt x="3624" y="4498"/>
                    <a:pt x="3652" y="4486"/>
                    <a:pt x="3686" y="4486"/>
                  </a:cubicBezTo>
                  <a:cubicBezTo>
                    <a:pt x="3789" y="4486"/>
                    <a:pt x="3948" y="4588"/>
                    <a:pt x="4001" y="4623"/>
                  </a:cubicBezTo>
                  <a:cubicBezTo>
                    <a:pt x="4144" y="4707"/>
                    <a:pt x="4263" y="4814"/>
                    <a:pt x="4382" y="4933"/>
                  </a:cubicBezTo>
                  <a:cubicBezTo>
                    <a:pt x="4894" y="5516"/>
                    <a:pt x="4918" y="6385"/>
                    <a:pt x="4525" y="7040"/>
                  </a:cubicBezTo>
                  <a:cubicBezTo>
                    <a:pt x="4489" y="7085"/>
                    <a:pt x="4542" y="7144"/>
                    <a:pt x="4590" y="7144"/>
                  </a:cubicBezTo>
                  <a:cubicBezTo>
                    <a:pt x="4606" y="7144"/>
                    <a:pt x="4621" y="7138"/>
                    <a:pt x="4632" y="7124"/>
                  </a:cubicBezTo>
                  <a:cubicBezTo>
                    <a:pt x="4751" y="6969"/>
                    <a:pt x="4859" y="6838"/>
                    <a:pt x="4930" y="6659"/>
                  </a:cubicBezTo>
                  <a:cubicBezTo>
                    <a:pt x="4990" y="6588"/>
                    <a:pt x="5037" y="6504"/>
                    <a:pt x="5097" y="6445"/>
                  </a:cubicBezTo>
                  <a:cubicBezTo>
                    <a:pt x="5251" y="6242"/>
                    <a:pt x="5418" y="6052"/>
                    <a:pt x="5609" y="5873"/>
                  </a:cubicBezTo>
                  <a:cubicBezTo>
                    <a:pt x="5811" y="5695"/>
                    <a:pt x="6002" y="5528"/>
                    <a:pt x="6228" y="5397"/>
                  </a:cubicBezTo>
                  <a:cubicBezTo>
                    <a:pt x="6323" y="5314"/>
                    <a:pt x="6442" y="5254"/>
                    <a:pt x="6549" y="5195"/>
                  </a:cubicBezTo>
                  <a:cubicBezTo>
                    <a:pt x="6644" y="5159"/>
                    <a:pt x="6787" y="5123"/>
                    <a:pt x="6847" y="5040"/>
                  </a:cubicBezTo>
                  <a:cubicBezTo>
                    <a:pt x="6906" y="5159"/>
                    <a:pt x="6954" y="5290"/>
                    <a:pt x="6954" y="5409"/>
                  </a:cubicBezTo>
                  <a:cubicBezTo>
                    <a:pt x="6954" y="5695"/>
                    <a:pt x="6823" y="5969"/>
                    <a:pt x="6668" y="6195"/>
                  </a:cubicBezTo>
                  <a:cubicBezTo>
                    <a:pt x="6525" y="6409"/>
                    <a:pt x="6359" y="6588"/>
                    <a:pt x="6168" y="6743"/>
                  </a:cubicBezTo>
                  <a:cubicBezTo>
                    <a:pt x="6073" y="6838"/>
                    <a:pt x="5978" y="6909"/>
                    <a:pt x="5871" y="6969"/>
                  </a:cubicBezTo>
                  <a:cubicBezTo>
                    <a:pt x="5763" y="7040"/>
                    <a:pt x="5656" y="7100"/>
                    <a:pt x="5549" y="7183"/>
                  </a:cubicBezTo>
                  <a:cubicBezTo>
                    <a:pt x="5525" y="7207"/>
                    <a:pt x="5537" y="7266"/>
                    <a:pt x="5585" y="7266"/>
                  </a:cubicBezTo>
                  <a:cubicBezTo>
                    <a:pt x="5716" y="7254"/>
                    <a:pt x="5847" y="7183"/>
                    <a:pt x="5978" y="7124"/>
                  </a:cubicBezTo>
                  <a:cubicBezTo>
                    <a:pt x="6109" y="7040"/>
                    <a:pt x="6228" y="6957"/>
                    <a:pt x="6323" y="6862"/>
                  </a:cubicBezTo>
                  <a:cubicBezTo>
                    <a:pt x="6549" y="6671"/>
                    <a:pt x="6716" y="6433"/>
                    <a:pt x="6871" y="6183"/>
                  </a:cubicBezTo>
                  <a:cubicBezTo>
                    <a:pt x="7014" y="5909"/>
                    <a:pt x="7145" y="5588"/>
                    <a:pt x="7121" y="5278"/>
                  </a:cubicBezTo>
                  <a:cubicBezTo>
                    <a:pt x="7109" y="5159"/>
                    <a:pt x="7061" y="5040"/>
                    <a:pt x="6990" y="4933"/>
                  </a:cubicBezTo>
                  <a:cubicBezTo>
                    <a:pt x="7049" y="4921"/>
                    <a:pt x="7085" y="4897"/>
                    <a:pt x="7133" y="4873"/>
                  </a:cubicBezTo>
                  <a:cubicBezTo>
                    <a:pt x="7228" y="4861"/>
                    <a:pt x="7299" y="4826"/>
                    <a:pt x="7383" y="4778"/>
                  </a:cubicBezTo>
                  <a:cubicBezTo>
                    <a:pt x="7466" y="4754"/>
                    <a:pt x="7526" y="4695"/>
                    <a:pt x="7597" y="4647"/>
                  </a:cubicBezTo>
                  <a:cubicBezTo>
                    <a:pt x="7668" y="4587"/>
                    <a:pt x="7728" y="4528"/>
                    <a:pt x="7728" y="4445"/>
                  </a:cubicBezTo>
                  <a:cubicBezTo>
                    <a:pt x="7728" y="4385"/>
                    <a:pt x="7668" y="4326"/>
                    <a:pt x="7609" y="4326"/>
                  </a:cubicBezTo>
                  <a:cubicBezTo>
                    <a:pt x="7526" y="4326"/>
                    <a:pt x="7478" y="4385"/>
                    <a:pt x="7418" y="4421"/>
                  </a:cubicBezTo>
                  <a:cubicBezTo>
                    <a:pt x="7371" y="4468"/>
                    <a:pt x="7323" y="4504"/>
                    <a:pt x="7264" y="4528"/>
                  </a:cubicBezTo>
                  <a:cubicBezTo>
                    <a:pt x="7168" y="4587"/>
                    <a:pt x="7025" y="4635"/>
                    <a:pt x="6906" y="4647"/>
                  </a:cubicBezTo>
                  <a:lnTo>
                    <a:pt x="6764" y="4647"/>
                  </a:lnTo>
                  <a:cubicBezTo>
                    <a:pt x="6716" y="4635"/>
                    <a:pt x="6656" y="4635"/>
                    <a:pt x="6609" y="4623"/>
                  </a:cubicBezTo>
                  <a:cubicBezTo>
                    <a:pt x="6430" y="4576"/>
                    <a:pt x="6287" y="4468"/>
                    <a:pt x="6168" y="4337"/>
                  </a:cubicBezTo>
                  <a:cubicBezTo>
                    <a:pt x="5978" y="4111"/>
                    <a:pt x="5930" y="3790"/>
                    <a:pt x="5978" y="3492"/>
                  </a:cubicBezTo>
                  <a:cubicBezTo>
                    <a:pt x="6109" y="3266"/>
                    <a:pt x="6299" y="3087"/>
                    <a:pt x="6549" y="2980"/>
                  </a:cubicBezTo>
                  <a:cubicBezTo>
                    <a:pt x="6672" y="2935"/>
                    <a:pt x="6798" y="2914"/>
                    <a:pt x="6923" y="2914"/>
                  </a:cubicBezTo>
                  <a:close/>
                  <a:moveTo>
                    <a:pt x="10645" y="33412"/>
                  </a:moveTo>
                  <a:cubicBezTo>
                    <a:pt x="10681" y="33639"/>
                    <a:pt x="10705" y="33877"/>
                    <a:pt x="10716" y="34103"/>
                  </a:cubicBezTo>
                  <a:cubicBezTo>
                    <a:pt x="10800" y="34710"/>
                    <a:pt x="10824" y="35365"/>
                    <a:pt x="10835" y="36008"/>
                  </a:cubicBezTo>
                  <a:cubicBezTo>
                    <a:pt x="10871" y="37306"/>
                    <a:pt x="10800" y="38580"/>
                    <a:pt x="10597" y="39854"/>
                  </a:cubicBezTo>
                  <a:cubicBezTo>
                    <a:pt x="10526" y="40389"/>
                    <a:pt x="10443" y="40913"/>
                    <a:pt x="10324" y="41437"/>
                  </a:cubicBezTo>
                  <a:cubicBezTo>
                    <a:pt x="10288" y="41366"/>
                    <a:pt x="10276" y="41282"/>
                    <a:pt x="10240" y="41211"/>
                  </a:cubicBezTo>
                  <a:cubicBezTo>
                    <a:pt x="10169" y="40949"/>
                    <a:pt x="10109" y="40663"/>
                    <a:pt x="10050" y="40389"/>
                  </a:cubicBezTo>
                  <a:cubicBezTo>
                    <a:pt x="9943" y="39842"/>
                    <a:pt x="9907" y="39294"/>
                    <a:pt x="9907" y="38746"/>
                  </a:cubicBezTo>
                  <a:cubicBezTo>
                    <a:pt x="9883" y="38163"/>
                    <a:pt x="9931" y="37580"/>
                    <a:pt x="9978" y="37020"/>
                  </a:cubicBezTo>
                  <a:cubicBezTo>
                    <a:pt x="10026" y="36425"/>
                    <a:pt x="10145" y="35841"/>
                    <a:pt x="10264" y="35258"/>
                  </a:cubicBezTo>
                  <a:cubicBezTo>
                    <a:pt x="10383" y="34639"/>
                    <a:pt x="10526" y="34032"/>
                    <a:pt x="10645" y="33412"/>
                  </a:cubicBezTo>
                  <a:close/>
                  <a:moveTo>
                    <a:pt x="10169" y="35008"/>
                  </a:moveTo>
                  <a:cubicBezTo>
                    <a:pt x="10050" y="35603"/>
                    <a:pt x="9931" y="36199"/>
                    <a:pt x="9859" y="36794"/>
                  </a:cubicBezTo>
                  <a:cubicBezTo>
                    <a:pt x="9764" y="37377"/>
                    <a:pt x="9704" y="37973"/>
                    <a:pt x="9692" y="38544"/>
                  </a:cubicBezTo>
                  <a:cubicBezTo>
                    <a:pt x="9681" y="39116"/>
                    <a:pt x="9728" y="39675"/>
                    <a:pt x="9800" y="40247"/>
                  </a:cubicBezTo>
                  <a:cubicBezTo>
                    <a:pt x="9847" y="40556"/>
                    <a:pt x="9907" y="40866"/>
                    <a:pt x="9978" y="41187"/>
                  </a:cubicBezTo>
                  <a:cubicBezTo>
                    <a:pt x="10026" y="41378"/>
                    <a:pt x="10085" y="41568"/>
                    <a:pt x="10157" y="41759"/>
                  </a:cubicBezTo>
                  <a:cubicBezTo>
                    <a:pt x="9645" y="41485"/>
                    <a:pt x="9216" y="41080"/>
                    <a:pt x="8919" y="40592"/>
                  </a:cubicBezTo>
                  <a:cubicBezTo>
                    <a:pt x="8538" y="39961"/>
                    <a:pt x="8371" y="39235"/>
                    <a:pt x="8430" y="38508"/>
                  </a:cubicBezTo>
                  <a:cubicBezTo>
                    <a:pt x="8478" y="38080"/>
                    <a:pt x="8597" y="37675"/>
                    <a:pt x="8776" y="37282"/>
                  </a:cubicBezTo>
                  <a:cubicBezTo>
                    <a:pt x="8776" y="37270"/>
                    <a:pt x="8776" y="37270"/>
                    <a:pt x="8788" y="37258"/>
                  </a:cubicBezTo>
                  <a:cubicBezTo>
                    <a:pt x="9335" y="36699"/>
                    <a:pt x="9752" y="36032"/>
                    <a:pt x="10050" y="35306"/>
                  </a:cubicBezTo>
                  <a:cubicBezTo>
                    <a:pt x="10097" y="35198"/>
                    <a:pt x="10121" y="35091"/>
                    <a:pt x="10169" y="35008"/>
                  </a:cubicBezTo>
                  <a:close/>
                  <a:moveTo>
                    <a:pt x="8477" y="1"/>
                  </a:moveTo>
                  <a:cubicBezTo>
                    <a:pt x="8398" y="1"/>
                    <a:pt x="8321" y="22"/>
                    <a:pt x="8252" y="75"/>
                  </a:cubicBezTo>
                  <a:cubicBezTo>
                    <a:pt x="8026" y="242"/>
                    <a:pt x="8014" y="504"/>
                    <a:pt x="8073" y="754"/>
                  </a:cubicBezTo>
                  <a:cubicBezTo>
                    <a:pt x="7966" y="647"/>
                    <a:pt x="7859" y="551"/>
                    <a:pt x="7752" y="468"/>
                  </a:cubicBezTo>
                  <a:cubicBezTo>
                    <a:pt x="7488" y="257"/>
                    <a:pt x="7159" y="65"/>
                    <a:pt x="6815" y="65"/>
                  </a:cubicBezTo>
                  <a:cubicBezTo>
                    <a:pt x="6770" y="65"/>
                    <a:pt x="6725" y="68"/>
                    <a:pt x="6680" y="75"/>
                  </a:cubicBezTo>
                  <a:cubicBezTo>
                    <a:pt x="6383" y="123"/>
                    <a:pt x="6002" y="373"/>
                    <a:pt x="6013" y="706"/>
                  </a:cubicBezTo>
                  <a:cubicBezTo>
                    <a:pt x="5752" y="730"/>
                    <a:pt x="5478" y="825"/>
                    <a:pt x="5240" y="968"/>
                  </a:cubicBezTo>
                  <a:cubicBezTo>
                    <a:pt x="4954" y="1147"/>
                    <a:pt x="4704" y="1492"/>
                    <a:pt x="4823" y="1849"/>
                  </a:cubicBezTo>
                  <a:cubicBezTo>
                    <a:pt x="4920" y="2131"/>
                    <a:pt x="5216" y="2245"/>
                    <a:pt x="5493" y="2245"/>
                  </a:cubicBezTo>
                  <a:cubicBezTo>
                    <a:pt x="5520" y="2245"/>
                    <a:pt x="5546" y="2244"/>
                    <a:pt x="5573" y="2242"/>
                  </a:cubicBezTo>
                  <a:cubicBezTo>
                    <a:pt x="5835" y="2206"/>
                    <a:pt x="6061" y="2063"/>
                    <a:pt x="6287" y="1909"/>
                  </a:cubicBezTo>
                  <a:lnTo>
                    <a:pt x="6287" y="1909"/>
                  </a:lnTo>
                  <a:cubicBezTo>
                    <a:pt x="6228" y="1968"/>
                    <a:pt x="6180" y="2028"/>
                    <a:pt x="6133" y="2087"/>
                  </a:cubicBezTo>
                  <a:cubicBezTo>
                    <a:pt x="5906" y="2373"/>
                    <a:pt x="5704" y="2682"/>
                    <a:pt x="5597" y="3040"/>
                  </a:cubicBezTo>
                  <a:cubicBezTo>
                    <a:pt x="5478" y="3409"/>
                    <a:pt x="5478" y="3814"/>
                    <a:pt x="5609" y="4171"/>
                  </a:cubicBezTo>
                  <a:cubicBezTo>
                    <a:pt x="5728" y="4480"/>
                    <a:pt x="5966" y="4861"/>
                    <a:pt x="6311" y="4933"/>
                  </a:cubicBezTo>
                  <a:cubicBezTo>
                    <a:pt x="6347" y="4933"/>
                    <a:pt x="6359" y="4933"/>
                    <a:pt x="6383" y="4921"/>
                  </a:cubicBezTo>
                  <a:cubicBezTo>
                    <a:pt x="6418" y="4933"/>
                    <a:pt x="6466" y="4945"/>
                    <a:pt x="6490" y="4957"/>
                  </a:cubicBezTo>
                  <a:lnTo>
                    <a:pt x="6502" y="4957"/>
                  </a:lnTo>
                  <a:cubicBezTo>
                    <a:pt x="6478" y="4980"/>
                    <a:pt x="6430" y="5004"/>
                    <a:pt x="6406" y="5016"/>
                  </a:cubicBezTo>
                  <a:cubicBezTo>
                    <a:pt x="6287" y="5076"/>
                    <a:pt x="6168" y="5147"/>
                    <a:pt x="6049" y="5219"/>
                  </a:cubicBezTo>
                  <a:cubicBezTo>
                    <a:pt x="5811" y="5361"/>
                    <a:pt x="5597" y="5528"/>
                    <a:pt x="5394" y="5719"/>
                  </a:cubicBezTo>
                  <a:cubicBezTo>
                    <a:pt x="5251" y="5850"/>
                    <a:pt x="5120" y="6004"/>
                    <a:pt x="5001" y="6159"/>
                  </a:cubicBezTo>
                  <a:lnTo>
                    <a:pt x="5001" y="6147"/>
                  </a:lnTo>
                  <a:cubicBezTo>
                    <a:pt x="5013" y="5790"/>
                    <a:pt x="4930" y="5421"/>
                    <a:pt x="4739" y="5111"/>
                  </a:cubicBezTo>
                  <a:cubicBezTo>
                    <a:pt x="4561" y="4814"/>
                    <a:pt x="4287" y="4552"/>
                    <a:pt x="3977" y="4397"/>
                  </a:cubicBezTo>
                  <a:cubicBezTo>
                    <a:pt x="3875" y="4342"/>
                    <a:pt x="3757" y="4292"/>
                    <a:pt x="3648" y="4292"/>
                  </a:cubicBezTo>
                  <a:cubicBezTo>
                    <a:pt x="3592" y="4292"/>
                    <a:pt x="3538" y="4305"/>
                    <a:pt x="3489" y="4337"/>
                  </a:cubicBezTo>
                  <a:cubicBezTo>
                    <a:pt x="3323" y="4421"/>
                    <a:pt x="3311" y="4599"/>
                    <a:pt x="3335" y="4766"/>
                  </a:cubicBezTo>
                  <a:cubicBezTo>
                    <a:pt x="3382" y="4957"/>
                    <a:pt x="3454" y="5123"/>
                    <a:pt x="3489" y="5314"/>
                  </a:cubicBezTo>
                  <a:cubicBezTo>
                    <a:pt x="3513" y="5528"/>
                    <a:pt x="3513" y="5730"/>
                    <a:pt x="3501" y="5945"/>
                  </a:cubicBezTo>
                  <a:cubicBezTo>
                    <a:pt x="3489" y="6195"/>
                    <a:pt x="3430" y="6433"/>
                    <a:pt x="3346" y="6671"/>
                  </a:cubicBezTo>
                  <a:cubicBezTo>
                    <a:pt x="3192" y="6278"/>
                    <a:pt x="2894" y="5957"/>
                    <a:pt x="2501" y="5790"/>
                  </a:cubicBezTo>
                  <a:cubicBezTo>
                    <a:pt x="2363" y="5733"/>
                    <a:pt x="2165" y="5666"/>
                    <a:pt x="1989" y="5666"/>
                  </a:cubicBezTo>
                  <a:cubicBezTo>
                    <a:pt x="1906" y="5666"/>
                    <a:pt x="1828" y="5681"/>
                    <a:pt x="1763" y="5719"/>
                  </a:cubicBezTo>
                  <a:cubicBezTo>
                    <a:pt x="1477" y="5885"/>
                    <a:pt x="1608" y="6195"/>
                    <a:pt x="1739" y="6397"/>
                  </a:cubicBezTo>
                  <a:cubicBezTo>
                    <a:pt x="2489" y="7564"/>
                    <a:pt x="1942" y="8957"/>
                    <a:pt x="1834" y="10231"/>
                  </a:cubicBezTo>
                  <a:cubicBezTo>
                    <a:pt x="1799" y="10564"/>
                    <a:pt x="1822" y="10910"/>
                    <a:pt x="1882" y="11255"/>
                  </a:cubicBezTo>
                  <a:cubicBezTo>
                    <a:pt x="1906" y="11445"/>
                    <a:pt x="1965" y="11660"/>
                    <a:pt x="2061" y="11850"/>
                  </a:cubicBezTo>
                  <a:cubicBezTo>
                    <a:pt x="1822" y="11505"/>
                    <a:pt x="1501" y="11255"/>
                    <a:pt x="1084" y="11207"/>
                  </a:cubicBezTo>
                  <a:cubicBezTo>
                    <a:pt x="1057" y="11205"/>
                    <a:pt x="1029" y="11204"/>
                    <a:pt x="1000" y="11204"/>
                  </a:cubicBezTo>
                  <a:cubicBezTo>
                    <a:pt x="747" y="11204"/>
                    <a:pt x="469" y="11299"/>
                    <a:pt x="287" y="11481"/>
                  </a:cubicBezTo>
                  <a:cubicBezTo>
                    <a:pt x="48" y="11719"/>
                    <a:pt x="1" y="12053"/>
                    <a:pt x="132" y="12350"/>
                  </a:cubicBezTo>
                  <a:cubicBezTo>
                    <a:pt x="275" y="12684"/>
                    <a:pt x="548" y="12922"/>
                    <a:pt x="846" y="13100"/>
                  </a:cubicBezTo>
                  <a:cubicBezTo>
                    <a:pt x="1180" y="13279"/>
                    <a:pt x="1537" y="13410"/>
                    <a:pt x="1822" y="13660"/>
                  </a:cubicBezTo>
                  <a:cubicBezTo>
                    <a:pt x="2096" y="13922"/>
                    <a:pt x="2275" y="14243"/>
                    <a:pt x="2418" y="14589"/>
                  </a:cubicBezTo>
                  <a:cubicBezTo>
                    <a:pt x="2489" y="14779"/>
                    <a:pt x="2537" y="14970"/>
                    <a:pt x="2596" y="15172"/>
                  </a:cubicBezTo>
                  <a:cubicBezTo>
                    <a:pt x="2608" y="15291"/>
                    <a:pt x="2620" y="15386"/>
                    <a:pt x="2632" y="15505"/>
                  </a:cubicBezTo>
                  <a:cubicBezTo>
                    <a:pt x="2715" y="16077"/>
                    <a:pt x="2846" y="16637"/>
                    <a:pt x="2989" y="17196"/>
                  </a:cubicBezTo>
                  <a:cubicBezTo>
                    <a:pt x="3323" y="18327"/>
                    <a:pt x="3763" y="19411"/>
                    <a:pt x="4275" y="20482"/>
                  </a:cubicBezTo>
                  <a:cubicBezTo>
                    <a:pt x="4406" y="20780"/>
                    <a:pt x="4561" y="21066"/>
                    <a:pt x="4704" y="21363"/>
                  </a:cubicBezTo>
                  <a:cubicBezTo>
                    <a:pt x="4763" y="21566"/>
                    <a:pt x="4716" y="21780"/>
                    <a:pt x="4680" y="21982"/>
                  </a:cubicBezTo>
                  <a:cubicBezTo>
                    <a:pt x="4620" y="22256"/>
                    <a:pt x="4513" y="22518"/>
                    <a:pt x="4442" y="22804"/>
                  </a:cubicBezTo>
                  <a:cubicBezTo>
                    <a:pt x="4287" y="23387"/>
                    <a:pt x="4239" y="23995"/>
                    <a:pt x="4275" y="24590"/>
                  </a:cubicBezTo>
                  <a:cubicBezTo>
                    <a:pt x="4299" y="24935"/>
                    <a:pt x="4347" y="25269"/>
                    <a:pt x="4442" y="25602"/>
                  </a:cubicBezTo>
                  <a:cubicBezTo>
                    <a:pt x="4454" y="25663"/>
                    <a:pt x="4495" y="25690"/>
                    <a:pt x="4539" y="25690"/>
                  </a:cubicBezTo>
                  <a:cubicBezTo>
                    <a:pt x="4582" y="25690"/>
                    <a:pt x="4627" y="25666"/>
                    <a:pt x="4656" y="25626"/>
                  </a:cubicBezTo>
                  <a:cubicBezTo>
                    <a:pt x="4954" y="25245"/>
                    <a:pt x="5168" y="24780"/>
                    <a:pt x="5287" y="24304"/>
                  </a:cubicBezTo>
                  <a:cubicBezTo>
                    <a:pt x="5287" y="24816"/>
                    <a:pt x="5287" y="25304"/>
                    <a:pt x="5299" y="25804"/>
                  </a:cubicBezTo>
                  <a:cubicBezTo>
                    <a:pt x="5311" y="26245"/>
                    <a:pt x="5359" y="26674"/>
                    <a:pt x="5454" y="27102"/>
                  </a:cubicBezTo>
                  <a:cubicBezTo>
                    <a:pt x="5463" y="27164"/>
                    <a:pt x="5523" y="27199"/>
                    <a:pt x="5579" y="27199"/>
                  </a:cubicBezTo>
                  <a:cubicBezTo>
                    <a:pt x="5598" y="27199"/>
                    <a:pt x="5617" y="27195"/>
                    <a:pt x="5632" y="27185"/>
                  </a:cubicBezTo>
                  <a:cubicBezTo>
                    <a:pt x="6109" y="26864"/>
                    <a:pt x="6466" y="26388"/>
                    <a:pt x="6621" y="25852"/>
                  </a:cubicBezTo>
                  <a:cubicBezTo>
                    <a:pt x="6668" y="25697"/>
                    <a:pt x="6704" y="25531"/>
                    <a:pt x="6716" y="25352"/>
                  </a:cubicBezTo>
                  <a:cubicBezTo>
                    <a:pt x="6942" y="25816"/>
                    <a:pt x="7145" y="26293"/>
                    <a:pt x="7323" y="26769"/>
                  </a:cubicBezTo>
                  <a:cubicBezTo>
                    <a:pt x="7752" y="27852"/>
                    <a:pt x="8097" y="28983"/>
                    <a:pt x="8252" y="30138"/>
                  </a:cubicBezTo>
                  <a:cubicBezTo>
                    <a:pt x="8383" y="31234"/>
                    <a:pt x="8288" y="32389"/>
                    <a:pt x="7680" y="33329"/>
                  </a:cubicBezTo>
                  <a:cubicBezTo>
                    <a:pt x="7430" y="33710"/>
                    <a:pt x="7109" y="34055"/>
                    <a:pt x="6704" y="34294"/>
                  </a:cubicBezTo>
                  <a:cubicBezTo>
                    <a:pt x="6514" y="34413"/>
                    <a:pt x="6299" y="34508"/>
                    <a:pt x="6073" y="34567"/>
                  </a:cubicBezTo>
                  <a:cubicBezTo>
                    <a:pt x="5871" y="34627"/>
                    <a:pt x="5644" y="34639"/>
                    <a:pt x="5418" y="34686"/>
                  </a:cubicBezTo>
                  <a:cubicBezTo>
                    <a:pt x="5216" y="34710"/>
                    <a:pt x="5001" y="34770"/>
                    <a:pt x="4823" y="34865"/>
                  </a:cubicBezTo>
                  <a:cubicBezTo>
                    <a:pt x="4823" y="34782"/>
                    <a:pt x="4811" y="34698"/>
                    <a:pt x="4763" y="34603"/>
                  </a:cubicBezTo>
                  <a:cubicBezTo>
                    <a:pt x="4664" y="34404"/>
                    <a:pt x="4462" y="34267"/>
                    <a:pt x="4225" y="34267"/>
                  </a:cubicBezTo>
                  <a:cubicBezTo>
                    <a:pt x="4206" y="34267"/>
                    <a:pt x="4187" y="34268"/>
                    <a:pt x="4168" y="34270"/>
                  </a:cubicBezTo>
                  <a:cubicBezTo>
                    <a:pt x="3573" y="34305"/>
                    <a:pt x="3156" y="34889"/>
                    <a:pt x="3013" y="35413"/>
                  </a:cubicBezTo>
                  <a:cubicBezTo>
                    <a:pt x="2668" y="36591"/>
                    <a:pt x="3477" y="37782"/>
                    <a:pt x="4525" y="38258"/>
                  </a:cubicBezTo>
                  <a:cubicBezTo>
                    <a:pt x="4972" y="38459"/>
                    <a:pt x="5443" y="38554"/>
                    <a:pt x="5915" y="38554"/>
                  </a:cubicBezTo>
                  <a:cubicBezTo>
                    <a:pt x="6562" y="38554"/>
                    <a:pt x="7209" y="38375"/>
                    <a:pt x="7787" y="38044"/>
                  </a:cubicBezTo>
                  <a:cubicBezTo>
                    <a:pt x="8002" y="37925"/>
                    <a:pt x="8192" y="37794"/>
                    <a:pt x="8383" y="37639"/>
                  </a:cubicBezTo>
                  <a:lnTo>
                    <a:pt x="8383" y="37639"/>
                  </a:lnTo>
                  <a:cubicBezTo>
                    <a:pt x="8180" y="38234"/>
                    <a:pt x="8121" y="38913"/>
                    <a:pt x="8240" y="39532"/>
                  </a:cubicBezTo>
                  <a:cubicBezTo>
                    <a:pt x="8371" y="40259"/>
                    <a:pt x="8740" y="40949"/>
                    <a:pt x="9264" y="41473"/>
                  </a:cubicBezTo>
                  <a:cubicBezTo>
                    <a:pt x="9562" y="41747"/>
                    <a:pt x="9895" y="41985"/>
                    <a:pt x="10276" y="42164"/>
                  </a:cubicBezTo>
                  <a:cubicBezTo>
                    <a:pt x="10300" y="42187"/>
                    <a:pt x="10312" y="42187"/>
                    <a:pt x="10347" y="42187"/>
                  </a:cubicBezTo>
                  <a:cubicBezTo>
                    <a:pt x="10361" y="42191"/>
                    <a:pt x="10375" y="42193"/>
                    <a:pt x="10389" y="42193"/>
                  </a:cubicBezTo>
                  <a:cubicBezTo>
                    <a:pt x="10468" y="42193"/>
                    <a:pt x="10534" y="42134"/>
                    <a:pt x="10514" y="42033"/>
                  </a:cubicBezTo>
                  <a:cubicBezTo>
                    <a:pt x="10514" y="42009"/>
                    <a:pt x="10490" y="41985"/>
                    <a:pt x="10490" y="41961"/>
                  </a:cubicBezTo>
                  <a:cubicBezTo>
                    <a:pt x="10776" y="40723"/>
                    <a:pt x="10955" y="39485"/>
                    <a:pt x="11050" y="38223"/>
                  </a:cubicBezTo>
                  <a:cubicBezTo>
                    <a:pt x="11133" y="36925"/>
                    <a:pt x="11121" y="35615"/>
                    <a:pt x="10990" y="34329"/>
                  </a:cubicBezTo>
                  <a:cubicBezTo>
                    <a:pt x="10931" y="33734"/>
                    <a:pt x="10859" y="33115"/>
                    <a:pt x="10740" y="32519"/>
                  </a:cubicBezTo>
                  <a:cubicBezTo>
                    <a:pt x="10776" y="32162"/>
                    <a:pt x="10812" y="31805"/>
                    <a:pt x="10835" y="31448"/>
                  </a:cubicBezTo>
                  <a:cubicBezTo>
                    <a:pt x="10871" y="31257"/>
                    <a:pt x="10871" y="31067"/>
                    <a:pt x="10871" y="30876"/>
                  </a:cubicBezTo>
                  <a:cubicBezTo>
                    <a:pt x="10871" y="30579"/>
                    <a:pt x="10871" y="30293"/>
                    <a:pt x="10859" y="29995"/>
                  </a:cubicBezTo>
                  <a:cubicBezTo>
                    <a:pt x="10835" y="29579"/>
                    <a:pt x="10800" y="29174"/>
                    <a:pt x="10740" y="28757"/>
                  </a:cubicBezTo>
                  <a:lnTo>
                    <a:pt x="10740" y="28757"/>
                  </a:lnTo>
                  <a:cubicBezTo>
                    <a:pt x="10835" y="28948"/>
                    <a:pt x="10955" y="29126"/>
                    <a:pt x="11133" y="29281"/>
                  </a:cubicBezTo>
                  <a:cubicBezTo>
                    <a:pt x="11366" y="29485"/>
                    <a:pt x="11655" y="29610"/>
                    <a:pt x="11967" y="29610"/>
                  </a:cubicBezTo>
                  <a:cubicBezTo>
                    <a:pt x="12038" y="29610"/>
                    <a:pt x="12109" y="29604"/>
                    <a:pt x="12181" y="29591"/>
                  </a:cubicBezTo>
                  <a:cubicBezTo>
                    <a:pt x="12240" y="29579"/>
                    <a:pt x="12264" y="29519"/>
                    <a:pt x="12288" y="29460"/>
                  </a:cubicBezTo>
                  <a:cubicBezTo>
                    <a:pt x="12348" y="28924"/>
                    <a:pt x="12240" y="28400"/>
                    <a:pt x="12026" y="27900"/>
                  </a:cubicBezTo>
                  <a:lnTo>
                    <a:pt x="12050" y="27876"/>
                  </a:lnTo>
                  <a:cubicBezTo>
                    <a:pt x="12538" y="27269"/>
                    <a:pt x="12550" y="26352"/>
                    <a:pt x="12109" y="25709"/>
                  </a:cubicBezTo>
                  <a:cubicBezTo>
                    <a:pt x="11848" y="25352"/>
                    <a:pt x="11478" y="25126"/>
                    <a:pt x="11097" y="24935"/>
                  </a:cubicBezTo>
                  <a:cubicBezTo>
                    <a:pt x="10693" y="24721"/>
                    <a:pt x="10288" y="24530"/>
                    <a:pt x="9943" y="24245"/>
                  </a:cubicBezTo>
                  <a:cubicBezTo>
                    <a:pt x="9681" y="24018"/>
                    <a:pt x="9431" y="23768"/>
                    <a:pt x="9204" y="23483"/>
                  </a:cubicBezTo>
                  <a:cubicBezTo>
                    <a:pt x="8954" y="22911"/>
                    <a:pt x="8669" y="22340"/>
                    <a:pt x="8383" y="21780"/>
                  </a:cubicBezTo>
                  <a:cubicBezTo>
                    <a:pt x="7859" y="20780"/>
                    <a:pt x="7264" y="19827"/>
                    <a:pt x="6668" y="18875"/>
                  </a:cubicBezTo>
                  <a:cubicBezTo>
                    <a:pt x="6335" y="18339"/>
                    <a:pt x="6013" y="17768"/>
                    <a:pt x="5799" y="17160"/>
                  </a:cubicBezTo>
                  <a:cubicBezTo>
                    <a:pt x="5692" y="16863"/>
                    <a:pt x="5597" y="16553"/>
                    <a:pt x="5561" y="16244"/>
                  </a:cubicBezTo>
                  <a:cubicBezTo>
                    <a:pt x="5525" y="16017"/>
                    <a:pt x="5513" y="15779"/>
                    <a:pt x="5525" y="15553"/>
                  </a:cubicBezTo>
                  <a:cubicBezTo>
                    <a:pt x="5573" y="15351"/>
                    <a:pt x="5632" y="15148"/>
                    <a:pt x="5716" y="14958"/>
                  </a:cubicBezTo>
                  <a:cubicBezTo>
                    <a:pt x="5775" y="14839"/>
                    <a:pt x="5847" y="14720"/>
                    <a:pt x="5847" y="14601"/>
                  </a:cubicBezTo>
                  <a:cubicBezTo>
                    <a:pt x="5876" y="14602"/>
                    <a:pt x="5906" y="14603"/>
                    <a:pt x="5936" y="14603"/>
                  </a:cubicBezTo>
                  <a:cubicBezTo>
                    <a:pt x="6299" y="14603"/>
                    <a:pt x="6658" y="14466"/>
                    <a:pt x="6823" y="14124"/>
                  </a:cubicBezTo>
                  <a:cubicBezTo>
                    <a:pt x="6847" y="14065"/>
                    <a:pt x="6859" y="14005"/>
                    <a:pt x="6883" y="13946"/>
                  </a:cubicBezTo>
                  <a:cubicBezTo>
                    <a:pt x="7061" y="14077"/>
                    <a:pt x="7264" y="14184"/>
                    <a:pt x="7490" y="14220"/>
                  </a:cubicBezTo>
                  <a:cubicBezTo>
                    <a:pt x="7573" y="14232"/>
                    <a:pt x="7657" y="14239"/>
                    <a:pt x="7741" y="14239"/>
                  </a:cubicBezTo>
                  <a:cubicBezTo>
                    <a:pt x="8125" y="14239"/>
                    <a:pt x="8506" y="14107"/>
                    <a:pt x="8800" y="13862"/>
                  </a:cubicBezTo>
                  <a:cubicBezTo>
                    <a:pt x="9216" y="13529"/>
                    <a:pt x="9407" y="13029"/>
                    <a:pt x="9383" y="12505"/>
                  </a:cubicBezTo>
                  <a:cubicBezTo>
                    <a:pt x="9347" y="12017"/>
                    <a:pt x="9169" y="11505"/>
                    <a:pt x="8919" y="11076"/>
                  </a:cubicBezTo>
                  <a:lnTo>
                    <a:pt x="8930" y="11064"/>
                  </a:lnTo>
                  <a:cubicBezTo>
                    <a:pt x="9002" y="10981"/>
                    <a:pt x="9038" y="10850"/>
                    <a:pt x="9061" y="10743"/>
                  </a:cubicBezTo>
                  <a:cubicBezTo>
                    <a:pt x="9097" y="10624"/>
                    <a:pt x="9109" y="10529"/>
                    <a:pt x="9121" y="10410"/>
                  </a:cubicBezTo>
                  <a:cubicBezTo>
                    <a:pt x="9145" y="10302"/>
                    <a:pt x="9145" y="10207"/>
                    <a:pt x="9145" y="10112"/>
                  </a:cubicBezTo>
                  <a:cubicBezTo>
                    <a:pt x="9181" y="9898"/>
                    <a:pt x="9169" y="9671"/>
                    <a:pt x="9097" y="9457"/>
                  </a:cubicBezTo>
                  <a:cubicBezTo>
                    <a:pt x="9264" y="9421"/>
                    <a:pt x="9395" y="9302"/>
                    <a:pt x="9478" y="9171"/>
                  </a:cubicBezTo>
                  <a:cubicBezTo>
                    <a:pt x="9573" y="9040"/>
                    <a:pt x="9597" y="8886"/>
                    <a:pt x="9597" y="8719"/>
                  </a:cubicBezTo>
                  <a:cubicBezTo>
                    <a:pt x="9681" y="8802"/>
                    <a:pt x="9752" y="8862"/>
                    <a:pt x="9823" y="8898"/>
                  </a:cubicBezTo>
                  <a:cubicBezTo>
                    <a:pt x="9973" y="8997"/>
                    <a:pt x="10145" y="9039"/>
                    <a:pt x="10317" y="9039"/>
                  </a:cubicBezTo>
                  <a:cubicBezTo>
                    <a:pt x="10391" y="9039"/>
                    <a:pt x="10466" y="9031"/>
                    <a:pt x="10538" y="9017"/>
                  </a:cubicBezTo>
                  <a:cubicBezTo>
                    <a:pt x="10776" y="8981"/>
                    <a:pt x="10990" y="8826"/>
                    <a:pt x="11109" y="8624"/>
                  </a:cubicBezTo>
                  <a:cubicBezTo>
                    <a:pt x="11240" y="8350"/>
                    <a:pt x="11193" y="8040"/>
                    <a:pt x="11074" y="7790"/>
                  </a:cubicBezTo>
                  <a:cubicBezTo>
                    <a:pt x="10847" y="7314"/>
                    <a:pt x="10359" y="6933"/>
                    <a:pt x="9835" y="6838"/>
                  </a:cubicBezTo>
                  <a:cubicBezTo>
                    <a:pt x="10050" y="6743"/>
                    <a:pt x="10240" y="6635"/>
                    <a:pt x="10407" y="6492"/>
                  </a:cubicBezTo>
                  <a:cubicBezTo>
                    <a:pt x="10633" y="6314"/>
                    <a:pt x="10788" y="6016"/>
                    <a:pt x="10657" y="5730"/>
                  </a:cubicBezTo>
                  <a:cubicBezTo>
                    <a:pt x="10538" y="5445"/>
                    <a:pt x="10216" y="5433"/>
                    <a:pt x="9943" y="5433"/>
                  </a:cubicBezTo>
                  <a:cubicBezTo>
                    <a:pt x="9526" y="5445"/>
                    <a:pt x="9121" y="5528"/>
                    <a:pt x="8728" y="5659"/>
                  </a:cubicBezTo>
                  <a:cubicBezTo>
                    <a:pt x="8752" y="5623"/>
                    <a:pt x="8788" y="5600"/>
                    <a:pt x="8800" y="5552"/>
                  </a:cubicBezTo>
                  <a:cubicBezTo>
                    <a:pt x="8966" y="5326"/>
                    <a:pt x="9121" y="5088"/>
                    <a:pt x="9240" y="4838"/>
                  </a:cubicBezTo>
                  <a:cubicBezTo>
                    <a:pt x="9514" y="4337"/>
                    <a:pt x="9692" y="3778"/>
                    <a:pt x="9776" y="3218"/>
                  </a:cubicBezTo>
                  <a:cubicBezTo>
                    <a:pt x="9871" y="2682"/>
                    <a:pt x="9883" y="2135"/>
                    <a:pt x="9764" y="1599"/>
                  </a:cubicBezTo>
                  <a:cubicBezTo>
                    <a:pt x="9657" y="1099"/>
                    <a:pt x="9454" y="599"/>
                    <a:pt x="9050" y="277"/>
                  </a:cubicBezTo>
                  <a:cubicBezTo>
                    <a:pt x="8903" y="148"/>
                    <a:pt x="8682" y="1"/>
                    <a:pt x="8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3"/>
            <p:cNvSpPr/>
            <p:nvPr/>
          </p:nvSpPr>
          <p:spPr>
            <a:xfrm>
              <a:off x="2932400" y="2840025"/>
              <a:ext cx="18275" cy="136600"/>
            </a:xfrm>
            <a:custGeom>
              <a:avLst/>
              <a:gdLst/>
              <a:ahLst/>
              <a:cxnLst/>
              <a:rect l="l" t="t" r="r" b="b"/>
              <a:pathLst>
                <a:path w="731" h="5464" extrusionOk="0">
                  <a:moveTo>
                    <a:pt x="98" y="0"/>
                  </a:moveTo>
                  <a:cubicBezTo>
                    <a:pt x="50" y="0"/>
                    <a:pt x="0" y="49"/>
                    <a:pt x="16" y="97"/>
                  </a:cubicBezTo>
                  <a:cubicBezTo>
                    <a:pt x="76" y="443"/>
                    <a:pt x="171" y="788"/>
                    <a:pt x="254" y="1121"/>
                  </a:cubicBezTo>
                  <a:cubicBezTo>
                    <a:pt x="326" y="1466"/>
                    <a:pt x="385" y="1812"/>
                    <a:pt x="433" y="2145"/>
                  </a:cubicBezTo>
                  <a:cubicBezTo>
                    <a:pt x="516" y="2836"/>
                    <a:pt x="528" y="3538"/>
                    <a:pt x="469" y="4217"/>
                  </a:cubicBezTo>
                  <a:cubicBezTo>
                    <a:pt x="445" y="4622"/>
                    <a:pt x="397" y="5026"/>
                    <a:pt x="326" y="5407"/>
                  </a:cubicBezTo>
                  <a:cubicBezTo>
                    <a:pt x="318" y="5445"/>
                    <a:pt x="348" y="5463"/>
                    <a:pt x="372" y="5463"/>
                  </a:cubicBezTo>
                  <a:cubicBezTo>
                    <a:pt x="386" y="5463"/>
                    <a:pt x="397" y="5457"/>
                    <a:pt x="397" y="5443"/>
                  </a:cubicBezTo>
                  <a:cubicBezTo>
                    <a:pt x="493" y="5098"/>
                    <a:pt x="564" y="4753"/>
                    <a:pt x="612" y="4395"/>
                  </a:cubicBezTo>
                  <a:cubicBezTo>
                    <a:pt x="647" y="4038"/>
                    <a:pt x="683" y="3681"/>
                    <a:pt x="683" y="3312"/>
                  </a:cubicBezTo>
                  <a:cubicBezTo>
                    <a:pt x="731" y="2609"/>
                    <a:pt x="647" y="1895"/>
                    <a:pt x="516" y="1193"/>
                  </a:cubicBezTo>
                  <a:cubicBezTo>
                    <a:pt x="445" y="800"/>
                    <a:pt x="338" y="407"/>
                    <a:pt x="159" y="38"/>
                  </a:cubicBezTo>
                  <a:cubicBezTo>
                    <a:pt x="144" y="11"/>
                    <a:pt x="12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3"/>
            <p:cNvSpPr/>
            <p:nvPr/>
          </p:nvSpPr>
          <p:spPr>
            <a:xfrm>
              <a:off x="2819325" y="2583450"/>
              <a:ext cx="46825" cy="101800"/>
            </a:xfrm>
            <a:custGeom>
              <a:avLst/>
              <a:gdLst/>
              <a:ahLst/>
              <a:cxnLst/>
              <a:rect l="l" t="t" r="r" b="b"/>
              <a:pathLst>
                <a:path w="1873" h="4072" extrusionOk="0">
                  <a:moveTo>
                    <a:pt x="27" y="1"/>
                  </a:moveTo>
                  <a:cubicBezTo>
                    <a:pt x="13" y="1"/>
                    <a:pt x="0" y="11"/>
                    <a:pt x="15" y="26"/>
                  </a:cubicBezTo>
                  <a:cubicBezTo>
                    <a:pt x="27" y="311"/>
                    <a:pt x="110" y="585"/>
                    <a:pt x="194" y="847"/>
                  </a:cubicBezTo>
                  <a:cubicBezTo>
                    <a:pt x="277" y="1133"/>
                    <a:pt x="372" y="1395"/>
                    <a:pt x="467" y="1669"/>
                  </a:cubicBezTo>
                  <a:cubicBezTo>
                    <a:pt x="682" y="2216"/>
                    <a:pt x="932" y="2752"/>
                    <a:pt x="1217" y="3264"/>
                  </a:cubicBezTo>
                  <a:cubicBezTo>
                    <a:pt x="1289" y="3407"/>
                    <a:pt x="1384" y="3538"/>
                    <a:pt x="1467" y="3681"/>
                  </a:cubicBezTo>
                  <a:cubicBezTo>
                    <a:pt x="1539" y="3812"/>
                    <a:pt x="1646" y="3955"/>
                    <a:pt x="1765" y="4062"/>
                  </a:cubicBezTo>
                  <a:cubicBezTo>
                    <a:pt x="1774" y="4068"/>
                    <a:pt x="1783" y="4071"/>
                    <a:pt x="1792" y="4071"/>
                  </a:cubicBezTo>
                  <a:cubicBezTo>
                    <a:pt x="1833" y="4071"/>
                    <a:pt x="1872" y="4015"/>
                    <a:pt x="1872" y="3967"/>
                  </a:cubicBezTo>
                  <a:cubicBezTo>
                    <a:pt x="1860" y="3871"/>
                    <a:pt x="1801" y="3800"/>
                    <a:pt x="1765" y="3717"/>
                  </a:cubicBezTo>
                  <a:cubicBezTo>
                    <a:pt x="1718" y="3633"/>
                    <a:pt x="1670" y="3562"/>
                    <a:pt x="1634" y="3478"/>
                  </a:cubicBezTo>
                  <a:lnTo>
                    <a:pt x="1360" y="2990"/>
                  </a:lnTo>
                  <a:cubicBezTo>
                    <a:pt x="1206" y="2681"/>
                    <a:pt x="1039" y="2347"/>
                    <a:pt x="884" y="2026"/>
                  </a:cubicBezTo>
                  <a:cubicBezTo>
                    <a:pt x="741" y="1693"/>
                    <a:pt x="586" y="1371"/>
                    <a:pt x="455" y="1026"/>
                  </a:cubicBezTo>
                  <a:cubicBezTo>
                    <a:pt x="324" y="680"/>
                    <a:pt x="217" y="323"/>
                    <a:pt x="51" y="14"/>
                  </a:cubicBezTo>
                  <a:cubicBezTo>
                    <a:pt x="46" y="5"/>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923"/>
        <p:cNvGrpSpPr/>
        <p:nvPr/>
      </p:nvGrpSpPr>
      <p:grpSpPr>
        <a:xfrm>
          <a:off x="0" y="0"/>
          <a:ext cx="0" cy="0"/>
          <a:chOff x="0" y="0"/>
          <a:chExt cx="0" cy="0"/>
        </a:xfrm>
      </p:grpSpPr>
      <p:pic>
        <p:nvPicPr>
          <p:cNvPr id="1924" name="Google Shape;1924;p26"/>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grpSp>
        <p:nvGrpSpPr>
          <p:cNvPr id="1925" name="Google Shape;1925;p26"/>
          <p:cNvGrpSpPr/>
          <p:nvPr/>
        </p:nvGrpSpPr>
        <p:grpSpPr>
          <a:xfrm flipH="1">
            <a:off x="7284383" y="3486154"/>
            <a:ext cx="1789791" cy="1594965"/>
            <a:chOff x="2830400" y="700025"/>
            <a:chExt cx="3890004" cy="3466562"/>
          </a:xfrm>
        </p:grpSpPr>
        <p:sp>
          <p:nvSpPr>
            <p:cNvPr id="1926" name="Google Shape;1926;p26"/>
            <p:cNvSpPr/>
            <p:nvPr/>
          </p:nvSpPr>
          <p:spPr>
            <a:xfrm>
              <a:off x="6119731" y="3823249"/>
              <a:ext cx="121808" cy="212005"/>
            </a:xfrm>
            <a:custGeom>
              <a:avLst/>
              <a:gdLst/>
              <a:ahLst/>
              <a:cxnLst/>
              <a:rect l="l" t="t" r="r" b="b"/>
              <a:pathLst>
                <a:path w="1287" h="2240" extrusionOk="0">
                  <a:moveTo>
                    <a:pt x="203" y="1"/>
                  </a:moveTo>
                  <a:cubicBezTo>
                    <a:pt x="72" y="263"/>
                    <a:pt x="1" y="560"/>
                    <a:pt x="13" y="858"/>
                  </a:cubicBezTo>
                  <a:cubicBezTo>
                    <a:pt x="37" y="1215"/>
                    <a:pt x="203" y="1572"/>
                    <a:pt x="453" y="1846"/>
                  </a:cubicBezTo>
                  <a:cubicBezTo>
                    <a:pt x="572" y="1977"/>
                    <a:pt x="739" y="2096"/>
                    <a:pt x="906" y="2191"/>
                  </a:cubicBezTo>
                  <a:cubicBezTo>
                    <a:pt x="950" y="2209"/>
                    <a:pt x="1007" y="2240"/>
                    <a:pt x="1068" y="2240"/>
                  </a:cubicBezTo>
                  <a:cubicBezTo>
                    <a:pt x="1089" y="2240"/>
                    <a:pt x="1111" y="2236"/>
                    <a:pt x="1132" y="2227"/>
                  </a:cubicBezTo>
                  <a:cubicBezTo>
                    <a:pt x="1203" y="2203"/>
                    <a:pt x="1215" y="2096"/>
                    <a:pt x="1227" y="2025"/>
                  </a:cubicBezTo>
                  <a:cubicBezTo>
                    <a:pt x="1287" y="1691"/>
                    <a:pt x="1263" y="1334"/>
                    <a:pt x="1132" y="1025"/>
                  </a:cubicBezTo>
                  <a:cubicBezTo>
                    <a:pt x="989" y="667"/>
                    <a:pt x="715" y="346"/>
                    <a:pt x="394" y="132"/>
                  </a:cubicBezTo>
                  <a:cubicBezTo>
                    <a:pt x="334" y="84"/>
                    <a:pt x="263" y="48"/>
                    <a:pt x="20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6"/>
            <p:cNvSpPr/>
            <p:nvPr/>
          </p:nvSpPr>
          <p:spPr>
            <a:xfrm>
              <a:off x="5524786" y="3538743"/>
              <a:ext cx="473320" cy="249674"/>
            </a:xfrm>
            <a:custGeom>
              <a:avLst/>
              <a:gdLst/>
              <a:ahLst/>
              <a:cxnLst/>
              <a:rect l="l" t="t" r="r" b="b"/>
              <a:pathLst>
                <a:path w="5001" h="2638" extrusionOk="0">
                  <a:moveTo>
                    <a:pt x="2638" y="0"/>
                  </a:moveTo>
                  <a:cubicBezTo>
                    <a:pt x="2605" y="0"/>
                    <a:pt x="2572" y="6"/>
                    <a:pt x="2536" y="18"/>
                  </a:cubicBezTo>
                  <a:cubicBezTo>
                    <a:pt x="2382" y="30"/>
                    <a:pt x="2251" y="78"/>
                    <a:pt x="2132" y="149"/>
                  </a:cubicBezTo>
                  <a:cubicBezTo>
                    <a:pt x="2101" y="165"/>
                    <a:pt x="2055" y="190"/>
                    <a:pt x="2017" y="190"/>
                  </a:cubicBezTo>
                  <a:cubicBezTo>
                    <a:pt x="1996" y="190"/>
                    <a:pt x="1978" y="182"/>
                    <a:pt x="1965" y="161"/>
                  </a:cubicBezTo>
                  <a:cubicBezTo>
                    <a:pt x="1882" y="197"/>
                    <a:pt x="1786" y="221"/>
                    <a:pt x="1715" y="256"/>
                  </a:cubicBezTo>
                  <a:cubicBezTo>
                    <a:pt x="1560" y="316"/>
                    <a:pt x="1417" y="387"/>
                    <a:pt x="1286" y="471"/>
                  </a:cubicBezTo>
                  <a:cubicBezTo>
                    <a:pt x="1179" y="530"/>
                    <a:pt x="1084" y="625"/>
                    <a:pt x="1001" y="697"/>
                  </a:cubicBezTo>
                  <a:cubicBezTo>
                    <a:pt x="989" y="697"/>
                    <a:pt x="989" y="709"/>
                    <a:pt x="965" y="709"/>
                  </a:cubicBezTo>
                  <a:cubicBezTo>
                    <a:pt x="965" y="709"/>
                    <a:pt x="953" y="733"/>
                    <a:pt x="953" y="744"/>
                  </a:cubicBezTo>
                  <a:cubicBezTo>
                    <a:pt x="715" y="1352"/>
                    <a:pt x="393" y="1911"/>
                    <a:pt x="0" y="2423"/>
                  </a:cubicBezTo>
                  <a:cubicBezTo>
                    <a:pt x="250" y="2233"/>
                    <a:pt x="524" y="2054"/>
                    <a:pt x="834" y="1935"/>
                  </a:cubicBezTo>
                  <a:cubicBezTo>
                    <a:pt x="1191" y="1780"/>
                    <a:pt x="1560" y="1697"/>
                    <a:pt x="1953" y="1661"/>
                  </a:cubicBezTo>
                  <a:cubicBezTo>
                    <a:pt x="2058" y="1652"/>
                    <a:pt x="2172" y="1646"/>
                    <a:pt x="2289" y="1646"/>
                  </a:cubicBezTo>
                  <a:cubicBezTo>
                    <a:pt x="2929" y="1646"/>
                    <a:pt x="3694" y="1810"/>
                    <a:pt x="3965" y="2423"/>
                  </a:cubicBezTo>
                  <a:cubicBezTo>
                    <a:pt x="3989" y="2483"/>
                    <a:pt x="4001" y="2554"/>
                    <a:pt x="4025" y="2638"/>
                  </a:cubicBezTo>
                  <a:cubicBezTo>
                    <a:pt x="4120" y="2530"/>
                    <a:pt x="4239" y="2435"/>
                    <a:pt x="4358" y="2340"/>
                  </a:cubicBezTo>
                  <a:cubicBezTo>
                    <a:pt x="4680" y="2066"/>
                    <a:pt x="5001" y="1709"/>
                    <a:pt x="4977" y="1268"/>
                  </a:cubicBezTo>
                  <a:cubicBezTo>
                    <a:pt x="4941" y="828"/>
                    <a:pt x="4632" y="471"/>
                    <a:pt x="4263" y="292"/>
                  </a:cubicBezTo>
                  <a:cubicBezTo>
                    <a:pt x="4025" y="173"/>
                    <a:pt x="3763" y="113"/>
                    <a:pt x="3513" y="90"/>
                  </a:cubicBezTo>
                  <a:cubicBezTo>
                    <a:pt x="3287" y="54"/>
                    <a:pt x="3072" y="78"/>
                    <a:pt x="2846" y="30"/>
                  </a:cubicBezTo>
                  <a:cubicBezTo>
                    <a:pt x="2810" y="18"/>
                    <a:pt x="2775" y="18"/>
                    <a:pt x="2739" y="18"/>
                  </a:cubicBezTo>
                  <a:cubicBezTo>
                    <a:pt x="2703" y="6"/>
                    <a:pt x="2670" y="0"/>
                    <a:pt x="263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6"/>
            <p:cNvSpPr/>
            <p:nvPr/>
          </p:nvSpPr>
          <p:spPr>
            <a:xfrm>
              <a:off x="5176583" y="3861581"/>
              <a:ext cx="421549" cy="188817"/>
            </a:xfrm>
            <a:custGeom>
              <a:avLst/>
              <a:gdLst/>
              <a:ahLst/>
              <a:cxnLst/>
              <a:rect l="l" t="t" r="r" b="b"/>
              <a:pathLst>
                <a:path w="4454" h="1995" extrusionOk="0">
                  <a:moveTo>
                    <a:pt x="2763" y="0"/>
                  </a:moveTo>
                  <a:cubicBezTo>
                    <a:pt x="2120" y="608"/>
                    <a:pt x="1358" y="1108"/>
                    <a:pt x="560" y="1477"/>
                  </a:cubicBezTo>
                  <a:cubicBezTo>
                    <a:pt x="381" y="1572"/>
                    <a:pt x="203" y="1667"/>
                    <a:pt x="0" y="1739"/>
                  </a:cubicBezTo>
                  <a:cubicBezTo>
                    <a:pt x="298" y="1718"/>
                    <a:pt x="587" y="1705"/>
                    <a:pt x="878" y="1705"/>
                  </a:cubicBezTo>
                  <a:cubicBezTo>
                    <a:pt x="1088" y="1705"/>
                    <a:pt x="1298" y="1712"/>
                    <a:pt x="1512" y="1727"/>
                  </a:cubicBezTo>
                  <a:cubicBezTo>
                    <a:pt x="1846" y="1739"/>
                    <a:pt x="2191" y="1763"/>
                    <a:pt x="2536" y="1810"/>
                  </a:cubicBezTo>
                  <a:cubicBezTo>
                    <a:pt x="2882" y="1858"/>
                    <a:pt x="3215" y="1929"/>
                    <a:pt x="3560" y="1977"/>
                  </a:cubicBezTo>
                  <a:cubicBezTo>
                    <a:pt x="3626" y="1988"/>
                    <a:pt x="3696" y="1994"/>
                    <a:pt x="3766" y="1994"/>
                  </a:cubicBezTo>
                  <a:cubicBezTo>
                    <a:pt x="4003" y="1994"/>
                    <a:pt x="4245" y="1921"/>
                    <a:pt x="4346" y="1691"/>
                  </a:cubicBezTo>
                  <a:cubicBezTo>
                    <a:pt x="4453" y="1465"/>
                    <a:pt x="4382" y="1191"/>
                    <a:pt x="4263" y="977"/>
                  </a:cubicBezTo>
                  <a:cubicBezTo>
                    <a:pt x="4096" y="691"/>
                    <a:pt x="3846" y="453"/>
                    <a:pt x="3572" y="298"/>
                  </a:cubicBezTo>
                  <a:cubicBezTo>
                    <a:pt x="3322" y="143"/>
                    <a:pt x="3036" y="6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6"/>
            <p:cNvSpPr/>
            <p:nvPr/>
          </p:nvSpPr>
          <p:spPr>
            <a:xfrm>
              <a:off x="3823143" y="3384943"/>
              <a:ext cx="250336" cy="553389"/>
            </a:xfrm>
            <a:custGeom>
              <a:avLst/>
              <a:gdLst/>
              <a:ahLst/>
              <a:cxnLst/>
              <a:rect l="l" t="t" r="r" b="b"/>
              <a:pathLst>
                <a:path w="2645" h="5847" extrusionOk="0">
                  <a:moveTo>
                    <a:pt x="584" y="0"/>
                  </a:moveTo>
                  <a:lnTo>
                    <a:pt x="537" y="95"/>
                  </a:lnTo>
                  <a:lnTo>
                    <a:pt x="537" y="107"/>
                  </a:lnTo>
                  <a:lnTo>
                    <a:pt x="489" y="191"/>
                  </a:lnTo>
                  <a:cubicBezTo>
                    <a:pt x="311" y="595"/>
                    <a:pt x="168" y="1012"/>
                    <a:pt x="96" y="1441"/>
                  </a:cubicBezTo>
                  <a:cubicBezTo>
                    <a:pt x="1" y="1977"/>
                    <a:pt x="13" y="2548"/>
                    <a:pt x="191" y="3072"/>
                  </a:cubicBezTo>
                  <a:cubicBezTo>
                    <a:pt x="394" y="3643"/>
                    <a:pt x="751" y="4167"/>
                    <a:pt x="1144" y="4620"/>
                  </a:cubicBezTo>
                  <a:cubicBezTo>
                    <a:pt x="1561" y="5072"/>
                    <a:pt x="2061" y="5465"/>
                    <a:pt x="2537" y="5846"/>
                  </a:cubicBezTo>
                  <a:cubicBezTo>
                    <a:pt x="2644" y="5417"/>
                    <a:pt x="2561" y="4941"/>
                    <a:pt x="2382" y="4524"/>
                  </a:cubicBezTo>
                  <a:cubicBezTo>
                    <a:pt x="2144" y="3941"/>
                    <a:pt x="1739" y="3465"/>
                    <a:pt x="1382" y="2965"/>
                  </a:cubicBezTo>
                  <a:cubicBezTo>
                    <a:pt x="1037" y="2477"/>
                    <a:pt x="763" y="1965"/>
                    <a:pt x="620" y="1369"/>
                  </a:cubicBezTo>
                  <a:cubicBezTo>
                    <a:pt x="537" y="929"/>
                    <a:pt x="525" y="464"/>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6"/>
            <p:cNvSpPr/>
            <p:nvPr/>
          </p:nvSpPr>
          <p:spPr>
            <a:xfrm>
              <a:off x="3720641" y="3496436"/>
              <a:ext cx="378675" cy="551307"/>
            </a:xfrm>
            <a:custGeom>
              <a:avLst/>
              <a:gdLst/>
              <a:ahLst/>
              <a:cxnLst/>
              <a:rect l="l" t="t" r="r" b="b"/>
              <a:pathLst>
                <a:path w="4001" h="5825" extrusionOk="0">
                  <a:moveTo>
                    <a:pt x="953" y="1"/>
                  </a:moveTo>
                  <a:lnTo>
                    <a:pt x="953" y="1"/>
                  </a:lnTo>
                  <a:cubicBezTo>
                    <a:pt x="727" y="263"/>
                    <a:pt x="477" y="501"/>
                    <a:pt x="203" y="727"/>
                  </a:cubicBezTo>
                  <a:cubicBezTo>
                    <a:pt x="120" y="1322"/>
                    <a:pt x="0" y="1906"/>
                    <a:pt x="0" y="2513"/>
                  </a:cubicBezTo>
                  <a:cubicBezTo>
                    <a:pt x="0" y="3120"/>
                    <a:pt x="84" y="3739"/>
                    <a:pt x="370" y="4275"/>
                  </a:cubicBezTo>
                  <a:cubicBezTo>
                    <a:pt x="789" y="5113"/>
                    <a:pt x="1644" y="5825"/>
                    <a:pt x="2603" y="5825"/>
                  </a:cubicBezTo>
                  <a:cubicBezTo>
                    <a:pt x="2706" y="5825"/>
                    <a:pt x="2812" y="5817"/>
                    <a:pt x="2918" y="5799"/>
                  </a:cubicBezTo>
                  <a:cubicBezTo>
                    <a:pt x="3239" y="5740"/>
                    <a:pt x="3560" y="5597"/>
                    <a:pt x="3763" y="5323"/>
                  </a:cubicBezTo>
                  <a:cubicBezTo>
                    <a:pt x="3930" y="5121"/>
                    <a:pt x="4001" y="4835"/>
                    <a:pt x="3941" y="4573"/>
                  </a:cubicBezTo>
                  <a:lnTo>
                    <a:pt x="3941" y="4573"/>
                  </a:lnTo>
                  <a:cubicBezTo>
                    <a:pt x="3930" y="4704"/>
                    <a:pt x="3894" y="4835"/>
                    <a:pt x="3834" y="4966"/>
                  </a:cubicBezTo>
                  <a:cubicBezTo>
                    <a:pt x="3819" y="5026"/>
                    <a:pt x="3766" y="5058"/>
                    <a:pt x="3711" y="5058"/>
                  </a:cubicBezTo>
                  <a:cubicBezTo>
                    <a:pt x="3679" y="5058"/>
                    <a:pt x="3646" y="5047"/>
                    <a:pt x="3620" y="5025"/>
                  </a:cubicBezTo>
                  <a:cubicBezTo>
                    <a:pt x="2620" y="4239"/>
                    <a:pt x="1584" y="3394"/>
                    <a:pt x="1096" y="2192"/>
                  </a:cubicBezTo>
                  <a:cubicBezTo>
                    <a:pt x="822" y="1477"/>
                    <a:pt x="798" y="727"/>
                    <a:pt x="9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6"/>
            <p:cNvSpPr/>
            <p:nvPr/>
          </p:nvSpPr>
          <p:spPr>
            <a:xfrm>
              <a:off x="3575265" y="3578684"/>
              <a:ext cx="309962" cy="529349"/>
            </a:xfrm>
            <a:custGeom>
              <a:avLst/>
              <a:gdLst/>
              <a:ahLst/>
              <a:cxnLst/>
              <a:rect l="l" t="t" r="r" b="b"/>
              <a:pathLst>
                <a:path w="3275" h="5593" extrusionOk="0">
                  <a:moveTo>
                    <a:pt x="1536" y="1"/>
                  </a:moveTo>
                  <a:lnTo>
                    <a:pt x="1536" y="1"/>
                  </a:lnTo>
                  <a:cubicBezTo>
                    <a:pt x="1179" y="275"/>
                    <a:pt x="786" y="501"/>
                    <a:pt x="393" y="692"/>
                  </a:cubicBezTo>
                  <a:cubicBezTo>
                    <a:pt x="215" y="1156"/>
                    <a:pt x="72" y="1632"/>
                    <a:pt x="36" y="2120"/>
                  </a:cubicBezTo>
                  <a:cubicBezTo>
                    <a:pt x="1" y="2608"/>
                    <a:pt x="48" y="3109"/>
                    <a:pt x="191" y="3561"/>
                  </a:cubicBezTo>
                  <a:cubicBezTo>
                    <a:pt x="441" y="4442"/>
                    <a:pt x="1084" y="5502"/>
                    <a:pt x="2084" y="5585"/>
                  </a:cubicBezTo>
                  <a:cubicBezTo>
                    <a:pt x="2128" y="5590"/>
                    <a:pt x="2173" y="5592"/>
                    <a:pt x="2219" y="5592"/>
                  </a:cubicBezTo>
                  <a:cubicBezTo>
                    <a:pt x="2625" y="5592"/>
                    <a:pt x="3061" y="5401"/>
                    <a:pt x="3275" y="5037"/>
                  </a:cubicBezTo>
                  <a:cubicBezTo>
                    <a:pt x="3227" y="5025"/>
                    <a:pt x="3180" y="4990"/>
                    <a:pt x="3144" y="4978"/>
                  </a:cubicBezTo>
                  <a:cubicBezTo>
                    <a:pt x="2620" y="4728"/>
                    <a:pt x="2191" y="4323"/>
                    <a:pt x="1882" y="3835"/>
                  </a:cubicBezTo>
                  <a:cubicBezTo>
                    <a:pt x="1536" y="3299"/>
                    <a:pt x="1358" y="2656"/>
                    <a:pt x="1310" y="2013"/>
                  </a:cubicBezTo>
                  <a:cubicBezTo>
                    <a:pt x="1286" y="1632"/>
                    <a:pt x="1298" y="1239"/>
                    <a:pt x="1358" y="858"/>
                  </a:cubicBezTo>
                  <a:cubicBezTo>
                    <a:pt x="1382" y="561"/>
                    <a:pt x="1441" y="275"/>
                    <a:pt x="1536"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6"/>
            <p:cNvSpPr/>
            <p:nvPr/>
          </p:nvSpPr>
          <p:spPr>
            <a:xfrm>
              <a:off x="3264258" y="3655347"/>
              <a:ext cx="325768" cy="493668"/>
            </a:xfrm>
            <a:custGeom>
              <a:avLst/>
              <a:gdLst/>
              <a:ahLst/>
              <a:cxnLst/>
              <a:rect l="l" t="t" r="r" b="b"/>
              <a:pathLst>
                <a:path w="3442" h="5216" extrusionOk="0">
                  <a:moveTo>
                    <a:pt x="3441" y="1"/>
                  </a:moveTo>
                  <a:cubicBezTo>
                    <a:pt x="3418" y="1"/>
                    <a:pt x="3406" y="13"/>
                    <a:pt x="3394" y="13"/>
                  </a:cubicBezTo>
                  <a:cubicBezTo>
                    <a:pt x="3048" y="155"/>
                    <a:pt x="2727" y="251"/>
                    <a:pt x="2382" y="346"/>
                  </a:cubicBezTo>
                  <a:lnTo>
                    <a:pt x="1977" y="429"/>
                  </a:lnTo>
                  <a:cubicBezTo>
                    <a:pt x="1715" y="572"/>
                    <a:pt x="1453" y="751"/>
                    <a:pt x="1215" y="941"/>
                  </a:cubicBezTo>
                  <a:cubicBezTo>
                    <a:pt x="620" y="1441"/>
                    <a:pt x="239" y="2156"/>
                    <a:pt x="84" y="2930"/>
                  </a:cubicBezTo>
                  <a:cubicBezTo>
                    <a:pt x="12" y="3322"/>
                    <a:pt x="0" y="3692"/>
                    <a:pt x="60" y="4073"/>
                  </a:cubicBezTo>
                  <a:cubicBezTo>
                    <a:pt x="84" y="4251"/>
                    <a:pt x="120" y="4430"/>
                    <a:pt x="179" y="4608"/>
                  </a:cubicBezTo>
                  <a:cubicBezTo>
                    <a:pt x="239" y="4775"/>
                    <a:pt x="310" y="4977"/>
                    <a:pt x="441" y="5096"/>
                  </a:cubicBezTo>
                  <a:cubicBezTo>
                    <a:pt x="545" y="5182"/>
                    <a:pt x="657" y="5215"/>
                    <a:pt x="771" y="5215"/>
                  </a:cubicBezTo>
                  <a:cubicBezTo>
                    <a:pt x="1006" y="5215"/>
                    <a:pt x="1248" y="5070"/>
                    <a:pt x="1441" y="4942"/>
                  </a:cubicBezTo>
                  <a:cubicBezTo>
                    <a:pt x="1739" y="4739"/>
                    <a:pt x="2013" y="4477"/>
                    <a:pt x="2227" y="4204"/>
                  </a:cubicBezTo>
                  <a:cubicBezTo>
                    <a:pt x="2489" y="3882"/>
                    <a:pt x="2679" y="3525"/>
                    <a:pt x="2810" y="3144"/>
                  </a:cubicBezTo>
                  <a:cubicBezTo>
                    <a:pt x="2882" y="2953"/>
                    <a:pt x="2929" y="2751"/>
                    <a:pt x="2977" y="2549"/>
                  </a:cubicBezTo>
                  <a:cubicBezTo>
                    <a:pt x="3001" y="2334"/>
                    <a:pt x="3025" y="2144"/>
                    <a:pt x="3060" y="1929"/>
                  </a:cubicBezTo>
                  <a:cubicBezTo>
                    <a:pt x="3060" y="1918"/>
                    <a:pt x="3084" y="1906"/>
                    <a:pt x="3084" y="1906"/>
                  </a:cubicBezTo>
                  <a:lnTo>
                    <a:pt x="3084" y="1537"/>
                  </a:lnTo>
                  <a:cubicBezTo>
                    <a:pt x="3096" y="1013"/>
                    <a:pt x="3203" y="477"/>
                    <a:pt x="3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6"/>
            <p:cNvSpPr/>
            <p:nvPr/>
          </p:nvSpPr>
          <p:spPr>
            <a:xfrm>
              <a:off x="3118881" y="3311687"/>
              <a:ext cx="773155" cy="375267"/>
            </a:xfrm>
            <a:custGeom>
              <a:avLst/>
              <a:gdLst/>
              <a:ahLst/>
              <a:cxnLst/>
              <a:rect l="l" t="t" r="r" b="b"/>
              <a:pathLst>
                <a:path w="8169" h="3965" extrusionOk="0">
                  <a:moveTo>
                    <a:pt x="8168" y="0"/>
                  </a:moveTo>
                  <a:cubicBezTo>
                    <a:pt x="8013" y="107"/>
                    <a:pt x="7847" y="215"/>
                    <a:pt x="7668" y="286"/>
                  </a:cubicBezTo>
                  <a:cubicBezTo>
                    <a:pt x="6847" y="655"/>
                    <a:pt x="5954" y="762"/>
                    <a:pt x="5073" y="810"/>
                  </a:cubicBezTo>
                  <a:cubicBezTo>
                    <a:pt x="3501" y="893"/>
                    <a:pt x="1620" y="846"/>
                    <a:pt x="513" y="2179"/>
                  </a:cubicBezTo>
                  <a:cubicBezTo>
                    <a:pt x="286" y="2441"/>
                    <a:pt x="96" y="2751"/>
                    <a:pt x="48" y="3108"/>
                  </a:cubicBezTo>
                  <a:cubicBezTo>
                    <a:pt x="1" y="3310"/>
                    <a:pt x="1" y="3548"/>
                    <a:pt x="155" y="3691"/>
                  </a:cubicBezTo>
                  <a:cubicBezTo>
                    <a:pt x="274" y="3810"/>
                    <a:pt x="429" y="3858"/>
                    <a:pt x="596" y="3882"/>
                  </a:cubicBezTo>
                  <a:cubicBezTo>
                    <a:pt x="1024" y="3965"/>
                    <a:pt x="1477" y="3965"/>
                    <a:pt x="1906" y="3965"/>
                  </a:cubicBezTo>
                  <a:cubicBezTo>
                    <a:pt x="2358" y="3941"/>
                    <a:pt x="2810" y="3917"/>
                    <a:pt x="3263" y="3846"/>
                  </a:cubicBezTo>
                  <a:cubicBezTo>
                    <a:pt x="3310" y="3822"/>
                    <a:pt x="3346" y="3822"/>
                    <a:pt x="3394" y="3810"/>
                  </a:cubicBezTo>
                  <a:cubicBezTo>
                    <a:pt x="3441" y="3798"/>
                    <a:pt x="3465" y="3763"/>
                    <a:pt x="3513" y="3751"/>
                  </a:cubicBezTo>
                  <a:cubicBezTo>
                    <a:pt x="3739" y="3644"/>
                    <a:pt x="3977" y="3560"/>
                    <a:pt x="4227" y="3501"/>
                  </a:cubicBezTo>
                  <a:cubicBezTo>
                    <a:pt x="4394" y="3465"/>
                    <a:pt x="4561" y="3441"/>
                    <a:pt x="4715" y="3441"/>
                  </a:cubicBezTo>
                  <a:cubicBezTo>
                    <a:pt x="5823" y="3012"/>
                    <a:pt x="6799" y="2310"/>
                    <a:pt x="7501" y="1346"/>
                  </a:cubicBezTo>
                  <a:cubicBezTo>
                    <a:pt x="7561" y="1143"/>
                    <a:pt x="7656" y="953"/>
                    <a:pt x="7740" y="762"/>
                  </a:cubicBezTo>
                  <a:cubicBezTo>
                    <a:pt x="7859" y="488"/>
                    <a:pt x="8013" y="238"/>
                    <a:pt x="816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6"/>
            <p:cNvSpPr/>
            <p:nvPr/>
          </p:nvSpPr>
          <p:spPr>
            <a:xfrm>
              <a:off x="3292462" y="3236160"/>
              <a:ext cx="485718" cy="129664"/>
            </a:xfrm>
            <a:custGeom>
              <a:avLst/>
              <a:gdLst/>
              <a:ahLst/>
              <a:cxnLst/>
              <a:rect l="l" t="t" r="r" b="b"/>
              <a:pathLst>
                <a:path w="5132" h="1370" extrusionOk="0">
                  <a:moveTo>
                    <a:pt x="5132" y="0"/>
                  </a:moveTo>
                  <a:cubicBezTo>
                    <a:pt x="4941" y="96"/>
                    <a:pt x="4751" y="191"/>
                    <a:pt x="4536" y="251"/>
                  </a:cubicBezTo>
                  <a:cubicBezTo>
                    <a:pt x="4227" y="346"/>
                    <a:pt x="3882" y="405"/>
                    <a:pt x="3560" y="441"/>
                  </a:cubicBezTo>
                  <a:cubicBezTo>
                    <a:pt x="3358" y="458"/>
                    <a:pt x="3157" y="466"/>
                    <a:pt x="2956" y="466"/>
                  </a:cubicBezTo>
                  <a:cubicBezTo>
                    <a:pt x="2471" y="466"/>
                    <a:pt x="1989" y="424"/>
                    <a:pt x="1500" y="381"/>
                  </a:cubicBezTo>
                  <a:lnTo>
                    <a:pt x="1453" y="381"/>
                  </a:lnTo>
                  <a:cubicBezTo>
                    <a:pt x="1131" y="346"/>
                    <a:pt x="798" y="322"/>
                    <a:pt x="476" y="310"/>
                  </a:cubicBezTo>
                  <a:cubicBezTo>
                    <a:pt x="357" y="310"/>
                    <a:pt x="191" y="310"/>
                    <a:pt x="83" y="393"/>
                  </a:cubicBezTo>
                  <a:cubicBezTo>
                    <a:pt x="0" y="489"/>
                    <a:pt x="0" y="620"/>
                    <a:pt x="60" y="727"/>
                  </a:cubicBezTo>
                  <a:cubicBezTo>
                    <a:pt x="119" y="846"/>
                    <a:pt x="250" y="917"/>
                    <a:pt x="369" y="977"/>
                  </a:cubicBezTo>
                  <a:cubicBezTo>
                    <a:pt x="512" y="1036"/>
                    <a:pt x="655" y="1096"/>
                    <a:pt x="798" y="1143"/>
                  </a:cubicBezTo>
                  <a:cubicBezTo>
                    <a:pt x="1095" y="1227"/>
                    <a:pt x="1393" y="1310"/>
                    <a:pt x="1691" y="1346"/>
                  </a:cubicBezTo>
                  <a:cubicBezTo>
                    <a:pt x="1750" y="1346"/>
                    <a:pt x="1810" y="1370"/>
                    <a:pt x="1869" y="1370"/>
                  </a:cubicBezTo>
                  <a:cubicBezTo>
                    <a:pt x="2012" y="1346"/>
                    <a:pt x="2143" y="1334"/>
                    <a:pt x="2274" y="1334"/>
                  </a:cubicBezTo>
                  <a:cubicBezTo>
                    <a:pt x="2536" y="1334"/>
                    <a:pt x="2822" y="1322"/>
                    <a:pt x="3096" y="1310"/>
                  </a:cubicBezTo>
                  <a:cubicBezTo>
                    <a:pt x="3798" y="1155"/>
                    <a:pt x="4429" y="798"/>
                    <a:pt x="4905" y="274"/>
                  </a:cubicBezTo>
                  <a:cubicBezTo>
                    <a:pt x="4989" y="191"/>
                    <a:pt x="5060" y="96"/>
                    <a:pt x="5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6"/>
            <p:cNvSpPr/>
            <p:nvPr/>
          </p:nvSpPr>
          <p:spPr>
            <a:xfrm>
              <a:off x="3355497" y="2898084"/>
              <a:ext cx="536543" cy="357285"/>
            </a:xfrm>
            <a:custGeom>
              <a:avLst/>
              <a:gdLst/>
              <a:ahLst/>
              <a:cxnLst/>
              <a:rect l="l" t="t" r="r" b="b"/>
              <a:pathLst>
                <a:path w="5669" h="3775" extrusionOk="0">
                  <a:moveTo>
                    <a:pt x="5478" y="1"/>
                  </a:moveTo>
                  <a:lnTo>
                    <a:pt x="5478" y="1"/>
                  </a:lnTo>
                  <a:cubicBezTo>
                    <a:pt x="5537" y="298"/>
                    <a:pt x="5537" y="596"/>
                    <a:pt x="5478" y="870"/>
                  </a:cubicBezTo>
                  <a:cubicBezTo>
                    <a:pt x="5335" y="1513"/>
                    <a:pt x="4871" y="2060"/>
                    <a:pt x="4299" y="2394"/>
                  </a:cubicBezTo>
                  <a:cubicBezTo>
                    <a:pt x="3798" y="2682"/>
                    <a:pt x="3239" y="2803"/>
                    <a:pt x="2672" y="2803"/>
                  </a:cubicBezTo>
                  <a:cubicBezTo>
                    <a:pt x="2512" y="2803"/>
                    <a:pt x="2352" y="2793"/>
                    <a:pt x="2192" y="2775"/>
                  </a:cubicBezTo>
                  <a:cubicBezTo>
                    <a:pt x="1525" y="2703"/>
                    <a:pt x="834" y="2501"/>
                    <a:pt x="287" y="2084"/>
                  </a:cubicBezTo>
                  <a:cubicBezTo>
                    <a:pt x="179" y="2001"/>
                    <a:pt x="96" y="1918"/>
                    <a:pt x="1" y="1822"/>
                  </a:cubicBezTo>
                  <a:lnTo>
                    <a:pt x="1" y="1822"/>
                  </a:lnTo>
                  <a:cubicBezTo>
                    <a:pt x="120" y="2084"/>
                    <a:pt x="275" y="2322"/>
                    <a:pt x="429" y="2537"/>
                  </a:cubicBezTo>
                  <a:cubicBezTo>
                    <a:pt x="751" y="2953"/>
                    <a:pt x="1132" y="3311"/>
                    <a:pt x="1608" y="3537"/>
                  </a:cubicBezTo>
                  <a:cubicBezTo>
                    <a:pt x="1834" y="3644"/>
                    <a:pt x="2061" y="3715"/>
                    <a:pt x="2299" y="3763"/>
                  </a:cubicBezTo>
                  <a:cubicBezTo>
                    <a:pt x="2323" y="3763"/>
                    <a:pt x="2370" y="3775"/>
                    <a:pt x="2394" y="3775"/>
                  </a:cubicBezTo>
                  <a:cubicBezTo>
                    <a:pt x="2751" y="3763"/>
                    <a:pt x="3132" y="3727"/>
                    <a:pt x="3489" y="3644"/>
                  </a:cubicBezTo>
                  <a:cubicBezTo>
                    <a:pt x="3882" y="3549"/>
                    <a:pt x="4239" y="3370"/>
                    <a:pt x="4597" y="3168"/>
                  </a:cubicBezTo>
                  <a:cubicBezTo>
                    <a:pt x="4623" y="3148"/>
                    <a:pt x="4649" y="3139"/>
                    <a:pt x="4675" y="3139"/>
                  </a:cubicBezTo>
                  <a:cubicBezTo>
                    <a:pt x="4697" y="3139"/>
                    <a:pt x="4718" y="3145"/>
                    <a:pt x="4740" y="3156"/>
                  </a:cubicBezTo>
                  <a:cubicBezTo>
                    <a:pt x="4799" y="3049"/>
                    <a:pt x="4859" y="2941"/>
                    <a:pt x="4930" y="2870"/>
                  </a:cubicBezTo>
                  <a:cubicBezTo>
                    <a:pt x="5037" y="2703"/>
                    <a:pt x="5168" y="2584"/>
                    <a:pt x="5311" y="2501"/>
                  </a:cubicBezTo>
                  <a:cubicBezTo>
                    <a:pt x="5394" y="2334"/>
                    <a:pt x="5454" y="2156"/>
                    <a:pt x="5513" y="1977"/>
                  </a:cubicBezTo>
                  <a:cubicBezTo>
                    <a:pt x="5585" y="1727"/>
                    <a:pt x="5633" y="1489"/>
                    <a:pt x="5644" y="1227"/>
                  </a:cubicBezTo>
                  <a:cubicBezTo>
                    <a:pt x="5668" y="834"/>
                    <a:pt x="5633" y="382"/>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6"/>
            <p:cNvSpPr/>
            <p:nvPr/>
          </p:nvSpPr>
          <p:spPr>
            <a:xfrm>
              <a:off x="2944259" y="3055859"/>
              <a:ext cx="410191" cy="178122"/>
            </a:xfrm>
            <a:custGeom>
              <a:avLst/>
              <a:gdLst/>
              <a:ahLst/>
              <a:cxnLst/>
              <a:rect l="l" t="t" r="r" b="b"/>
              <a:pathLst>
                <a:path w="4334" h="1882" extrusionOk="0">
                  <a:moveTo>
                    <a:pt x="1405" y="0"/>
                  </a:moveTo>
                  <a:cubicBezTo>
                    <a:pt x="1048" y="0"/>
                    <a:pt x="714" y="120"/>
                    <a:pt x="464" y="358"/>
                  </a:cubicBezTo>
                  <a:cubicBezTo>
                    <a:pt x="214" y="572"/>
                    <a:pt x="36" y="893"/>
                    <a:pt x="0" y="1227"/>
                  </a:cubicBezTo>
                  <a:cubicBezTo>
                    <a:pt x="320" y="1190"/>
                    <a:pt x="642" y="1171"/>
                    <a:pt x="965" y="1171"/>
                  </a:cubicBezTo>
                  <a:cubicBezTo>
                    <a:pt x="1879" y="1171"/>
                    <a:pt x="2796" y="1321"/>
                    <a:pt x="3667" y="1620"/>
                  </a:cubicBezTo>
                  <a:cubicBezTo>
                    <a:pt x="3882" y="1691"/>
                    <a:pt x="4108" y="1786"/>
                    <a:pt x="4334" y="1882"/>
                  </a:cubicBezTo>
                  <a:cubicBezTo>
                    <a:pt x="3643" y="1405"/>
                    <a:pt x="3143" y="727"/>
                    <a:pt x="2441" y="322"/>
                  </a:cubicBezTo>
                  <a:cubicBezTo>
                    <a:pt x="2131" y="131"/>
                    <a:pt x="1774" y="0"/>
                    <a:pt x="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6"/>
            <p:cNvSpPr/>
            <p:nvPr/>
          </p:nvSpPr>
          <p:spPr>
            <a:xfrm>
              <a:off x="3029819" y="1341157"/>
              <a:ext cx="383312" cy="249295"/>
            </a:xfrm>
            <a:custGeom>
              <a:avLst/>
              <a:gdLst/>
              <a:ahLst/>
              <a:cxnLst/>
              <a:rect l="l" t="t" r="r" b="b"/>
              <a:pathLst>
                <a:path w="4050" h="2634" extrusionOk="0">
                  <a:moveTo>
                    <a:pt x="2546" y="0"/>
                  </a:moveTo>
                  <a:cubicBezTo>
                    <a:pt x="2317" y="0"/>
                    <a:pt x="2090" y="36"/>
                    <a:pt x="1882" y="103"/>
                  </a:cubicBezTo>
                  <a:cubicBezTo>
                    <a:pt x="1394" y="270"/>
                    <a:pt x="977" y="592"/>
                    <a:pt x="656" y="996"/>
                  </a:cubicBezTo>
                  <a:cubicBezTo>
                    <a:pt x="501" y="1211"/>
                    <a:pt x="358" y="1425"/>
                    <a:pt x="263" y="1663"/>
                  </a:cubicBezTo>
                  <a:cubicBezTo>
                    <a:pt x="156" y="1889"/>
                    <a:pt x="1" y="2199"/>
                    <a:pt x="108" y="2413"/>
                  </a:cubicBezTo>
                  <a:cubicBezTo>
                    <a:pt x="187" y="2581"/>
                    <a:pt x="371" y="2634"/>
                    <a:pt x="541" y="2634"/>
                  </a:cubicBezTo>
                  <a:cubicBezTo>
                    <a:pt x="576" y="2634"/>
                    <a:pt x="611" y="2632"/>
                    <a:pt x="644" y="2628"/>
                  </a:cubicBezTo>
                  <a:cubicBezTo>
                    <a:pt x="894" y="2604"/>
                    <a:pt x="1156" y="2497"/>
                    <a:pt x="1370" y="2366"/>
                  </a:cubicBezTo>
                  <a:cubicBezTo>
                    <a:pt x="1608" y="2211"/>
                    <a:pt x="1823" y="2020"/>
                    <a:pt x="2001" y="1818"/>
                  </a:cubicBezTo>
                  <a:cubicBezTo>
                    <a:pt x="2180" y="1615"/>
                    <a:pt x="2311" y="1377"/>
                    <a:pt x="2477" y="1175"/>
                  </a:cubicBezTo>
                  <a:cubicBezTo>
                    <a:pt x="2644" y="973"/>
                    <a:pt x="2835" y="770"/>
                    <a:pt x="3085" y="675"/>
                  </a:cubicBezTo>
                  <a:cubicBezTo>
                    <a:pt x="3228" y="615"/>
                    <a:pt x="3381" y="583"/>
                    <a:pt x="3534" y="583"/>
                  </a:cubicBezTo>
                  <a:cubicBezTo>
                    <a:pt x="3623" y="583"/>
                    <a:pt x="3712" y="594"/>
                    <a:pt x="3799" y="615"/>
                  </a:cubicBezTo>
                  <a:cubicBezTo>
                    <a:pt x="3894" y="639"/>
                    <a:pt x="3978" y="675"/>
                    <a:pt x="4049" y="699"/>
                  </a:cubicBezTo>
                  <a:cubicBezTo>
                    <a:pt x="3847" y="461"/>
                    <a:pt x="3597" y="258"/>
                    <a:pt x="3299" y="139"/>
                  </a:cubicBezTo>
                  <a:cubicBezTo>
                    <a:pt x="3060" y="45"/>
                    <a:pt x="2801" y="0"/>
                    <a:pt x="254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6"/>
            <p:cNvSpPr/>
            <p:nvPr/>
          </p:nvSpPr>
          <p:spPr>
            <a:xfrm>
              <a:off x="2852926" y="993996"/>
              <a:ext cx="309962" cy="351322"/>
            </a:xfrm>
            <a:custGeom>
              <a:avLst/>
              <a:gdLst/>
              <a:ahLst/>
              <a:cxnLst/>
              <a:rect l="l" t="t" r="r" b="b"/>
              <a:pathLst>
                <a:path w="3275" h="3712" extrusionOk="0">
                  <a:moveTo>
                    <a:pt x="1818" y="1"/>
                  </a:moveTo>
                  <a:cubicBezTo>
                    <a:pt x="1483" y="1"/>
                    <a:pt x="1148" y="81"/>
                    <a:pt x="834" y="247"/>
                  </a:cubicBezTo>
                  <a:cubicBezTo>
                    <a:pt x="644" y="354"/>
                    <a:pt x="465" y="485"/>
                    <a:pt x="310" y="652"/>
                  </a:cubicBezTo>
                  <a:cubicBezTo>
                    <a:pt x="251" y="723"/>
                    <a:pt x="179" y="807"/>
                    <a:pt x="120" y="902"/>
                  </a:cubicBezTo>
                  <a:cubicBezTo>
                    <a:pt x="72" y="973"/>
                    <a:pt x="1" y="1081"/>
                    <a:pt x="72" y="1164"/>
                  </a:cubicBezTo>
                  <a:cubicBezTo>
                    <a:pt x="132" y="1247"/>
                    <a:pt x="251" y="1283"/>
                    <a:pt x="346" y="1319"/>
                  </a:cubicBezTo>
                  <a:cubicBezTo>
                    <a:pt x="465" y="1366"/>
                    <a:pt x="560" y="1390"/>
                    <a:pt x="679" y="1438"/>
                  </a:cubicBezTo>
                  <a:cubicBezTo>
                    <a:pt x="894" y="1509"/>
                    <a:pt x="1120" y="1616"/>
                    <a:pt x="1310" y="1735"/>
                  </a:cubicBezTo>
                  <a:cubicBezTo>
                    <a:pt x="1727" y="1974"/>
                    <a:pt x="2084" y="2259"/>
                    <a:pt x="2406" y="2593"/>
                  </a:cubicBezTo>
                  <a:cubicBezTo>
                    <a:pt x="2584" y="2795"/>
                    <a:pt x="2751" y="2986"/>
                    <a:pt x="2906" y="3200"/>
                  </a:cubicBezTo>
                  <a:cubicBezTo>
                    <a:pt x="3001" y="3355"/>
                    <a:pt x="3108" y="3533"/>
                    <a:pt x="3180" y="3712"/>
                  </a:cubicBezTo>
                  <a:lnTo>
                    <a:pt x="3275" y="3664"/>
                  </a:lnTo>
                  <a:cubicBezTo>
                    <a:pt x="3037" y="3343"/>
                    <a:pt x="2882" y="2950"/>
                    <a:pt x="2739" y="2581"/>
                  </a:cubicBezTo>
                  <a:cubicBezTo>
                    <a:pt x="2584" y="2176"/>
                    <a:pt x="2465" y="1759"/>
                    <a:pt x="2370" y="1343"/>
                  </a:cubicBezTo>
                  <a:cubicBezTo>
                    <a:pt x="2275" y="914"/>
                    <a:pt x="2203" y="485"/>
                    <a:pt x="2144" y="57"/>
                  </a:cubicBezTo>
                  <a:lnTo>
                    <a:pt x="2144" y="21"/>
                  </a:lnTo>
                  <a:lnTo>
                    <a:pt x="2108" y="21"/>
                  </a:lnTo>
                  <a:cubicBezTo>
                    <a:pt x="2012" y="8"/>
                    <a:pt x="1915" y="1"/>
                    <a:pt x="181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6"/>
            <p:cNvSpPr/>
            <p:nvPr/>
          </p:nvSpPr>
          <p:spPr>
            <a:xfrm>
              <a:off x="3074966" y="735612"/>
              <a:ext cx="279487" cy="601848"/>
            </a:xfrm>
            <a:custGeom>
              <a:avLst/>
              <a:gdLst/>
              <a:ahLst/>
              <a:cxnLst/>
              <a:rect l="l" t="t" r="r" b="b"/>
              <a:pathLst>
                <a:path w="2953" h="6359" extrusionOk="0">
                  <a:moveTo>
                    <a:pt x="1614" y="0"/>
                  </a:moveTo>
                  <a:cubicBezTo>
                    <a:pt x="1486" y="0"/>
                    <a:pt x="1356" y="23"/>
                    <a:pt x="1227" y="72"/>
                  </a:cubicBezTo>
                  <a:cubicBezTo>
                    <a:pt x="572" y="322"/>
                    <a:pt x="226" y="977"/>
                    <a:pt x="119" y="1632"/>
                  </a:cubicBezTo>
                  <a:cubicBezTo>
                    <a:pt x="0" y="2370"/>
                    <a:pt x="95" y="3156"/>
                    <a:pt x="238" y="3882"/>
                  </a:cubicBezTo>
                  <a:cubicBezTo>
                    <a:pt x="334" y="4311"/>
                    <a:pt x="453" y="4751"/>
                    <a:pt x="596" y="5180"/>
                  </a:cubicBezTo>
                  <a:cubicBezTo>
                    <a:pt x="679" y="5406"/>
                    <a:pt x="762" y="5608"/>
                    <a:pt x="857" y="5823"/>
                  </a:cubicBezTo>
                  <a:cubicBezTo>
                    <a:pt x="929" y="6001"/>
                    <a:pt x="1012" y="6180"/>
                    <a:pt x="1072" y="6359"/>
                  </a:cubicBezTo>
                  <a:cubicBezTo>
                    <a:pt x="1238" y="6263"/>
                    <a:pt x="1417" y="6216"/>
                    <a:pt x="1596" y="6180"/>
                  </a:cubicBezTo>
                  <a:cubicBezTo>
                    <a:pt x="1215" y="5549"/>
                    <a:pt x="1179" y="4727"/>
                    <a:pt x="1417" y="4049"/>
                  </a:cubicBezTo>
                  <a:cubicBezTo>
                    <a:pt x="1631" y="3453"/>
                    <a:pt x="2072" y="2930"/>
                    <a:pt x="2620" y="2620"/>
                  </a:cubicBezTo>
                  <a:lnTo>
                    <a:pt x="2620" y="2608"/>
                  </a:lnTo>
                  <a:cubicBezTo>
                    <a:pt x="2762" y="2287"/>
                    <a:pt x="2893" y="1965"/>
                    <a:pt x="2917" y="1656"/>
                  </a:cubicBezTo>
                  <a:cubicBezTo>
                    <a:pt x="2953" y="1322"/>
                    <a:pt x="2905" y="1001"/>
                    <a:pt x="2739" y="715"/>
                  </a:cubicBezTo>
                  <a:cubicBezTo>
                    <a:pt x="2506" y="296"/>
                    <a:pt x="2076"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6"/>
            <p:cNvSpPr/>
            <p:nvPr/>
          </p:nvSpPr>
          <p:spPr>
            <a:xfrm>
              <a:off x="3205672" y="977716"/>
              <a:ext cx="263776" cy="387950"/>
            </a:xfrm>
            <a:custGeom>
              <a:avLst/>
              <a:gdLst/>
              <a:ahLst/>
              <a:cxnLst/>
              <a:rect l="l" t="t" r="r" b="b"/>
              <a:pathLst>
                <a:path w="2787" h="4099" extrusionOk="0">
                  <a:moveTo>
                    <a:pt x="2282" y="1"/>
                  </a:moveTo>
                  <a:cubicBezTo>
                    <a:pt x="2221" y="1"/>
                    <a:pt x="2162" y="6"/>
                    <a:pt x="2108" y="14"/>
                  </a:cubicBezTo>
                  <a:cubicBezTo>
                    <a:pt x="1393" y="133"/>
                    <a:pt x="739" y="645"/>
                    <a:pt x="393" y="1276"/>
                  </a:cubicBezTo>
                  <a:cubicBezTo>
                    <a:pt x="0" y="2015"/>
                    <a:pt x="48" y="2824"/>
                    <a:pt x="334" y="3574"/>
                  </a:cubicBezTo>
                  <a:cubicBezTo>
                    <a:pt x="448" y="3556"/>
                    <a:pt x="563" y="3546"/>
                    <a:pt x="678" y="3546"/>
                  </a:cubicBezTo>
                  <a:cubicBezTo>
                    <a:pt x="861" y="3546"/>
                    <a:pt x="1044" y="3571"/>
                    <a:pt x="1227" y="3622"/>
                  </a:cubicBezTo>
                  <a:cubicBezTo>
                    <a:pt x="1572" y="3705"/>
                    <a:pt x="1846" y="3872"/>
                    <a:pt x="2108" y="4098"/>
                  </a:cubicBezTo>
                  <a:cubicBezTo>
                    <a:pt x="2084" y="4015"/>
                    <a:pt x="2060" y="3943"/>
                    <a:pt x="2048" y="3860"/>
                  </a:cubicBezTo>
                  <a:cubicBezTo>
                    <a:pt x="1870" y="3086"/>
                    <a:pt x="1893" y="2288"/>
                    <a:pt x="2191" y="1550"/>
                  </a:cubicBezTo>
                  <a:cubicBezTo>
                    <a:pt x="2263" y="1372"/>
                    <a:pt x="2358" y="1193"/>
                    <a:pt x="2453" y="1014"/>
                  </a:cubicBezTo>
                  <a:cubicBezTo>
                    <a:pt x="2536" y="836"/>
                    <a:pt x="2655" y="681"/>
                    <a:pt x="2727" y="491"/>
                  </a:cubicBezTo>
                  <a:cubicBezTo>
                    <a:pt x="2786" y="324"/>
                    <a:pt x="2763" y="181"/>
                    <a:pt x="2608" y="74"/>
                  </a:cubicBezTo>
                  <a:cubicBezTo>
                    <a:pt x="2515" y="20"/>
                    <a:pt x="2396"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6"/>
            <p:cNvSpPr/>
            <p:nvPr/>
          </p:nvSpPr>
          <p:spPr>
            <a:xfrm>
              <a:off x="3264258" y="1423689"/>
              <a:ext cx="216453" cy="440005"/>
            </a:xfrm>
            <a:custGeom>
              <a:avLst/>
              <a:gdLst/>
              <a:ahLst/>
              <a:cxnLst/>
              <a:rect l="l" t="t" r="r" b="b"/>
              <a:pathLst>
                <a:path w="2287" h="4649" extrusionOk="0">
                  <a:moveTo>
                    <a:pt x="1051" y="0"/>
                  </a:moveTo>
                  <a:cubicBezTo>
                    <a:pt x="560" y="0"/>
                    <a:pt x="270" y="445"/>
                    <a:pt x="0" y="827"/>
                  </a:cubicBezTo>
                  <a:cubicBezTo>
                    <a:pt x="60" y="839"/>
                    <a:pt x="120" y="886"/>
                    <a:pt x="179" y="910"/>
                  </a:cubicBezTo>
                  <a:cubicBezTo>
                    <a:pt x="298" y="1005"/>
                    <a:pt x="417" y="1089"/>
                    <a:pt x="501" y="1232"/>
                  </a:cubicBezTo>
                  <a:cubicBezTo>
                    <a:pt x="715" y="1446"/>
                    <a:pt x="882" y="1732"/>
                    <a:pt x="953" y="2029"/>
                  </a:cubicBezTo>
                  <a:cubicBezTo>
                    <a:pt x="1132" y="2720"/>
                    <a:pt x="977" y="3410"/>
                    <a:pt x="727" y="4053"/>
                  </a:cubicBezTo>
                  <a:cubicBezTo>
                    <a:pt x="643" y="4244"/>
                    <a:pt x="548" y="4458"/>
                    <a:pt x="441" y="4649"/>
                  </a:cubicBezTo>
                  <a:cubicBezTo>
                    <a:pt x="477" y="4637"/>
                    <a:pt x="489" y="4601"/>
                    <a:pt x="501" y="4589"/>
                  </a:cubicBezTo>
                  <a:lnTo>
                    <a:pt x="1393" y="3613"/>
                  </a:lnTo>
                  <a:cubicBezTo>
                    <a:pt x="1667" y="3327"/>
                    <a:pt x="1929" y="3029"/>
                    <a:pt x="2203" y="2744"/>
                  </a:cubicBezTo>
                  <a:cubicBezTo>
                    <a:pt x="2227" y="2482"/>
                    <a:pt x="2275" y="2220"/>
                    <a:pt x="2286" y="1970"/>
                  </a:cubicBezTo>
                  <a:cubicBezTo>
                    <a:pt x="2227" y="1732"/>
                    <a:pt x="2203" y="1494"/>
                    <a:pt x="2155" y="1255"/>
                  </a:cubicBezTo>
                  <a:cubicBezTo>
                    <a:pt x="2132" y="1089"/>
                    <a:pt x="2084" y="946"/>
                    <a:pt x="2036" y="791"/>
                  </a:cubicBezTo>
                  <a:cubicBezTo>
                    <a:pt x="1965" y="648"/>
                    <a:pt x="1905" y="517"/>
                    <a:pt x="1846" y="362"/>
                  </a:cubicBezTo>
                  <a:cubicBezTo>
                    <a:pt x="1667" y="172"/>
                    <a:pt x="1429" y="41"/>
                    <a:pt x="1143" y="5"/>
                  </a:cubicBezTo>
                  <a:cubicBezTo>
                    <a:pt x="1112" y="2"/>
                    <a:pt x="1081"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6"/>
            <p:cNvSpPr/>
            <p:nvPr/>
          </p:nvSpPr>
          <p:spPr>
            <a:xfrm>
              <a:off x="3296911" y="1359424"/>
              <a:ext cx="464423" cy="544871"/>
            </a:xfrm>
            <a:custGeom>
              <a:avLst/>
              <a:gdLst/>
              <a:ahLst/>
              <a:cxnLst/>
              <a:rect l="l" t="t" r="r" b="b"/>
              <a:pathLst>
                <a:path w="4907" h="5757" extrusionOk="0">
                  <a:moveTo>
                    <a:pt x="3180" y="1"/>
                  </a:moveTo>
                  <a:cubicBezTo>
                    <a:pt x="3121" y="1"/>
                    <a:pt x="3061" y="9"/>
                    <a:pt x="3001" y="29"/>
                  </a:cubicBezTo>
                  <a:cubicBezTo>
                    <a:pt x="2811" y="101"/>
                    <a:pt x="2715" y="268"/>
                    <a:pt x="2703" y="458"/>
                  </a:cubicBezTo>
                  <a:cubicBezTo>
                    <a:pt x="2680" y="696"/>
                    <a:pt x="2739" y="934"/>
                    <a:pt x="2775" y="1161"/>
                  </a:cubicBezTo>
                  <a:cubicBezTo>
                    <a:pt x="2823" y="1387"/>
                    <a:pt x="2870" y="1613"/>
                    <a:pt x="2894" y="1827"/>
                  </a:cubicBezTo>
                  <a:lnTo>
                    <a:pt x="2894" y="1815"/>
                  </a:lnTo>
                  <a:cubicBezTo>
                    <a:pt x="2918" y="1708"/>
                    <a:pt x="2918" y="1625"/>
                    <a:pt x="2894" y="1518"/>
                  </a:cubicBezTo>
                  <a:cubicBezTo>
                    <a:pt x="2882" y="1422"/>
                    <a:pt x="2894" y="1315"/>
                    <a:pt x="2870" y="1220"/>
                  </a:cubicBezTo>
                  <a:cubicBezTo>
                    <a:pt x="2853" y="1170"/>
                    <a:pt x="2901" y="1109"/>
                    <a:pt x="2951" y="1109"/>
                  </a:cubicBezTo>
                  <a:cubicBezTo>
                    <a:pt x="2973" y="1109"/>
                    <a:pt x="2995" y="1120"/>
                    <a:pt x="3013" y="1149"/>
                  </a:cubicBezTo>
                  <a:cubicBezTo>
                    <a:pt x="3061" y="1232"/>
                    <a:pt x="3108" y="1292"/>
                    <a:pt x="3132" y="1387"/>
                  </a:cubicBezTo>
                  <a:cubicBezTo>
                    <a:pt x="3168" y="1470"/>
                    <a:pt x="3168" y="1565"/>
                    <a:pt x="3168" y="1673"/>
                  </a:cubicBezTo>
                  <a:cubicBezTo>
                    <a:pt x="3168" y="1863"/>
                    <a:pt x="3120" y="2054"/>
                    <a:pt x="3061" y="2232"/>
                  </a:cubicBezTo>
                  <a:cubicBezTo>
                    <a:pt x="2930" y="2601"/>
                    <a:pt x="2656" y="2935"/>
                    <a:pt x="2394" y="3232"/>
                  </a:cubicBezTo>
                  <a:cubicBezTo>
                    <a:pt x="1763" y="3911"/>
                    <a:pt x="1120" y="4590"/>
                    <a:pt x="489" y="5256"/>
                  </a:cubicBezTo>
                  <a:cubicBezTo>
                    <a:pt x="322" y="5435"/>
                    <a:pt x="156" y="5590"/>
                    <a:pt x="1" y="5756"/>
                  </a:cubicBezTo>
                  <a:cubicBezTo>
                    <a:pt x="13" y="5744"/>
                    <a:pt x="25" y="5733"/>
                    <a:pt x="60" y="5721"/>
                  </a:cubicBezTo>
                  <a:cubicBezTo>
                    <a:pt x="191" y="5578"/>
                    <a:pt x="334" y="5459"/>
                    <a:pt x="489" y="5363"/>
                  </a:cubicBezTo>
                  <a:cubicBezTo>
                    <a:pt x="798" y="5137"/>
                    <a:pt x="1108" y="4923"/>
                    <a:pt x="1441" y="4744"/>
                  </a:cubicBezTo>
                  <a:cubicBezTo>
                    <a:pt x="2108" y="4375"/>
                    <a:pt x="2823" y="4089"/>
                    <a:pt x="3549" y="3911"/>
                  </a:cubicBezTo>
                  <a:cubicBezTo>
                    <a:pt x="3823" y="3851"/>
                    <a:pt x="4108" y="3792"/>
                    <a:pt x="4370" y="3756"/>
                  </a:cubicBezTo>
                  <a:cubicBezTo>
                    <a:pt x="4442" y="3577"/>
                    <a:pt x="4549" y="3423"/>
                    <a:pt x="4620" y="3244"/>
                  </a:cubicBezTo>
                  <a:cubicBezTo>
                    <a:pt x="4716" y="3042"/>
                    <a:pt x="4775" y="2816"/>
                    <a:pt x="4835" y="2601"/>
                  </a:cubicBezTo>
                  <a:cubicBezTo>
                    <a:pt x="4906" y="2125"/>
                    <a:pt x="4823" y="1637"/>
                    <a:pt x="4608" y="1208"/>
                  </a:cubicBezTo>
                  <a:cubicBezTo>
                    <a:pt x="4406" y="780"/>
                    <a:pt x="4061" y="363"/>
                    <a:pt x="3632" y="137"/>
                  </a:cubicBezTo>
                  <a:cubicBezTo>
                    <a:pt x="3486" y="59"/>
                    <a:pt x="3334" y="1"/>
                    <a:pt x="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6"/>
            <p:cNvSpPr/>
            <p:nvPr/>
          </p:nvSpPr>
          <p:spPr>
            <a:xfrm>
              <a:off x="3392693" y="1731099"/>
              <a:ext cx="582729" cy="199133"/>
            </a:xfrm>
            <a:custGeom>
              <a:avLst/>
              <a:gdLst/>
              <a:ahLst/>
              <a:cxnLst/>
              <a:rect l="l" t="t" r="r" b="b"/>
              <a:pathLst>
                <a:path w="6157" h="2104" extrusionOk="0">
                  <a:moveTo>
                    <a:pt x="4428" y="0"/>
                  </a:moveTo>
                  <a:cubicBezTo>
                    <a:pt x="3823" y="0"/>
                    <a:pt x="3216" y="89"/>
                    <a:pt x="2644" y="222"/>
                  </a:cubicBezTo>
                  <a:cubicBezTo>
                    <a:pt x="1977" y="389"/>
                    <a:pt x="1322" y="639"/>
                    <a:pt x="691" y="960"/>
                  </a:cubicBezTo>
                  <a:cubicBezTo>
                    <a:pt x="453" y="1079"/>
                    <a:pt x="215" y="1210"/>
                    <a:pt x="1" y="1353"/>
                  </a:cubicBezTo>
                  <a:cubicBezTo>
                    <a:pt x="550" y="1165"/>
                    <a:pt x="1134" y="1061"/>
                    <a:pt x="1716" y="1061"/>
                  </a:cubicBezTo>
                  <a:cubicBezTo>
                    <a:pt x="2093" y="1061"/>
                    <a:pt x="2469" y="1105"/>
                    <a:pt x="2834" y="1198"/>
                  </a:cubicBezTo>
                  <a:cubicBezTo>
                    <a:pt x="3477" y="1341"/>
                    <a:pt x="4085" y="1675"/>
                    <a:pt x="4597" y="2103"/>
                  </a:cubicBezTo>
                  <a:cubicBezTo>
                    <a:pt x="5192" y="1829"/>
                    <a:pt x="5728" y="1401"/>
                    <a:pt x="6025" y="817"/>
                  </a:cubicBezTo>
                  <a:cubicBezTo>
                    <a:pt x="6085" y="686"/>
                    <a:pt x="6156" y="543"/>
                    <a:pt x="6085" y="424"/>
                  </a:cubicBezTo>
                  <a:cubicBezTo>
                    <a:pt x="6025" y="282"/>
                    <a:pt x="5859" y="210"/>
                    <a:pt x="5728" y="162"/>
                  </a:cubicBezTo>
                  <a:cubicBezTo>
                    <a:pt x="5418" y="67"/>
                    <a:pt x="5061" y="20"/>
                    <a:pt x="4728" y="8"/>
                  </a:cubicBezTo>
                  <a:cubicBezTo>
                    <a:pt x="4628" y="3"/>
                    <a:pt x="4528" y="0"/>
                    <a:pt x="4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6"/>
            <p:cNvSpPr/>
            <p:nvPr/>
          </p:nvSpPr>
          <p:spPr>
            <a:xfrm>
              <a:off x="2994895" y="1858776"/>
              <a:ext cx="936512" cy="1385319"/>
            </a:xfrm>
            <a:custGeom>
              <a:avLst/>
              <a:gdLst/>
              <a:ahLst/>
              <a:cxnLst/>
              <a:rect l="l" t="t" r="r" b="b"/>
              <a:pathLst>
                <a:path w="9895" h="14637" extrusionOk="0">
                  <a:moveTo>
                    <a:pt x="5916" y="0"/>
                  </a:moveTo>
                  <a:cubicBezTo>
                    <a:pt x="4819" y="0"/>
                    <a:pt x="3714" y="405"/>
                    <a:pt x="2846" y="1052"/>
                  </a:cubicBezTo>
                  <a:cubicBezTo>
                    <a:pt x="1537" y="2016"/>
                    <a:pt x="727" y="3552"/>
                    <a:pt x="382" y="5112"/>
                  </a:cubicBezTo>
                  <a:cubicBezTo>
                    <a:pt x="1" y="6862"/>
                    <a:pt x="168" y="8743"/>
                    <a:pt x="846" y="10410"/>
                  </a:cubicBezTo>
                  <a:cubicBezTo>
                    <a:pt x="1251" y="11410"/>
                    <a:pt x="1846" y="12327"/>
                    <a:pt x="2573" y="13113"/>
                  </a:cubicBezTo>
                  <a:cubicBezTo>
                    <a:pt x="2656" y="13172"/>
                    <a:pt x="2704" y="13232"/>
                    <a:pt x="2763" y="13291"/>
                  </a:cubicBezTo>
                  <a:cubicBezTo>
                    <a:pt x="3111" y="13619"/>
                    <a:pt x="3432" y="13954"/>
                    <a:pt x="3810" y="14231"/>
                  </a:cubicBezTo>
                  <a:lnTo>
                    <a:pt x="3810" y="14231"/>
                  </a:lnTo>
                  <a:cubicBezTo>
                    <a:pt x="3686" y="14129"/>
                    <a:pt x="3571" y="14017"/>
                    <a:pt x="3466" y="13899"/>
                  </a:cubicBezTo>
                  <a:cubicBezTo>
                    <a:pt x="2966" y="13315"/>
                    <a:pt x="2596" y="12589"/>
                    <a:pt x="2382" y="11839"/>
                  </a:cubicBezTo>
                  <a:cubicBezTo>
                    <a:pt x="2001" y="10446"/>
                    <a:pt x="2120" y="8874"/>
                    <a:pt x="2787" y="7588"/>
                  </a:cubicBezTo>
                  <a:cubicBezTo>
                    <a:pt x="2596" y="6826"/>
                    <a:pt x="2608" y="6017"/>
                    <a:pt x="2858" y="5279"/>
                  </a:cubicBezTo>
                  <a:cubicBezTo>
                    <a:pt x="3132" y="4493"/>
                    <a:pt x="3704" y="3802"/>
                    <a:pt x="4442" y="3421"/>
                  </a:cubicBezTo>
                  <a:cubicBezTo>
                    <a:pt x="4840" y="3198"/>
                    <a:pt x="5291" y="3085"/>
                    <a:pt x="5742" y="3085"/>
                  </a:cubicBezTo>
                  <a:cubicBezTo>
                    <a:pt x="6061" y="3085"/>
                    <a:pt x="6380" y="3141"/>
                    <a:pt x="6680" y="3254"/>
                  </a:cubicBezTo>
                  <a:cubicBezTo>
                    <a:pt x="7061" y="3385"/>
                    <a:pt x="7371" y="3612"/>
                    <a:pt x="7633" y="3874"/>
                  </a:cubicBezTo>
                  <a:cubicBezTo>
                    <a:pt x="7895" y="4136"/>
                    <a:pt x="8157" y="4457"/>
                    <a:pt x="8514" y="4564"/>
                  </a:cubicBezTo>
                  <a:cubicBezTo>
                    <a:pt x="8594" y="4585"/>
                    <a:pt x="8674" y="4595"/>
                    <a:pt x="8755" y="4595"/>
                  </a:cubicBezTo>
                  <a:cubicBezTo>
                    <a:pt x="9081" y="4595"/>
                    <a:pt x="9397" y="4429"/>
                    <a:pt x="9597" y="4171"/>
                  </a:cubicBezTo>
                  <a:cubicBezTo>
                    <a:pt x="9740" y="4016"/>
                    <a:pt x="9812" y="3838"/>
                    <a:pt x="9859" y="3624"/>
                  </a:cubicBezTo>
                  <a:cubicBezTo>
                    <a:pt x="9883" y="3493"/>
                    <a:pt x="9895" y="3362"/>
                    <a:pt x="9895" y="3207"/>
                  </a:cubicBezTo>
                  <a:cubicBezTo>
                    <a:pt x="9835" y="2981"/>
                    <a:pt x="9800" y="2766"/>
                    <a:pt x="9704" y="2540"/>
                  </a:cubicBezTo>
                  <a:cubicBezTo>
                    <a:pt x="9573" y="2195"/>
                    <a:pt x="9395" y="1873"/>
                    <a:pt x="9169" y="1588"/>
                  </a:cubicBezTo>
                  <a:cubicBezTo>
                    <a:pt x="8704" y="992"/>
                    <a:pt x="8085" y="528"/>
                    <a:pt x="7383" y="266"/>
                  </a:cubicBezTo>
                  <a:cubicBezTo>
                    <a:pt x="6910" y="84"/>
                    <a:pt x="6414" y="0"/>
                    <a:pt x="5916" y="0"/>
                  </a:cubicBezTo>
                  <a:close/>
                  <a:moveTo>
                    <a:pt x="3810" y="14231"/>
                  </a:moveTo>
                  <a:cubicBezTo>
                    <a:pt x="3884" y="14293"/>
                    <a:pt x="3962" y="14351"/>
                    <a:pt x="4042" y="14405"/>
                  </a:cubicBezTo>
                  <a:lnTo>
                    <a:pt x="4042" y="14405"/>
                  </a:lnTo>
                  <a:cubicBezTo>
                    <a:pt x="4040" y="14403"/>
                    <a:pt x="4039" y="14401"/>
                    <a:pt x="4037" y="14399"/>
                  </a:cubicBezTo>
                  <a:cubicBezTo>
                    <a:pt x="4037" y="14387"/>
                    <a:pt x="4013" y="14387"/>
                    <a:pt x="4001" y="14363"/>
                  </a:cubicBezTo>
                  <a:cubicBezTo>
                    <a:pt x="3936" y="14321"/>
                    <a:pt x="3872" y="14277"/>
                    <a:pt x="3810" y="14231"/>
                  </a:cubicBezTo>
                  <a:close/>
                  <a:moveTo>
                    <a:pt x="4042" y="14405"/>
                  </a:moveTo>
                  <a:cubicBezTo>
                    <a:pt x="4065" y="14436"/>
                    <a:pt x="4098" y="14448"/>
                    <a:pt x="4120" y="14470"/>
                  </a:cubicBezTo>
                  <a:cubicBezTo>
                    <a:pt x="4192" y="14530"/>
                    <a:pt x="4287" y="14577"/>
                    <a:pt x="4359" y="14637"/>
                  </a:cubicBezTo>
                  <a:lnTo>
                    <a:pt x="4454" y="14637"/>
                  </a:lnTo>
                  <a:cubicBezTo>
                    <a:pt x="4312" y="14573"/>
                    <a:pt x="4174" y="14495"/>
                    <a:pt x="4042" y="14405"/>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6"/>
            <p:cNvSpPr/>
            <p:nvPr/>
          </p:nvSpPr>
          <p:spPr>
            <a:xfrm>
              <a:off x="3209079" y="2372988"/>
              <a:ext cx="321225" cy="880199"/>
            </a:xfrm>
            <a:custGeom>
              <a:avLst/>
              <a:gdLst/>
              <a:ahLst/>
              <a:cxnLst/>
              <a:rect l="l" t="t" r="r" b="b"/>
              <a:pathLst>
                <a:path w="3394" h="9300" extrusionOk="0">
                  <a:moveTo>
                    <a:pt x="2572" y="0"/>
                  </a:moveTo>
                  <a:cubicBezTo>
                    <a:pt x="2024" y="572"/>
                    <a:pt x="1488" y="1155"/>
                    <a:pt x="1060" y="1822"/>
                  </a:cubicBezTo>
                  <a:cubicBezTo>
                    <a:pt x="655" y="2453"/>
                    <a:pt x="393" y="3132"/>
                    <a:pt x="250" y="3858"/>
                  </a:cubicBezTo>
                  <a:cubicBezTo>
                    <a:pt x="0" y="5275"/>
                    <a:pt x="286" y="6799"/>
                    <a:pt x="1119" y="7977"/>
                  </a:cubicBezTo>
                  <a:cubicBezTo>
                    <a:pt x="1560" y="8620"/>
                    <a:pt x="2203" y="9168"/>
                    <a:pt x="2989" y="9275"/>
                  </a:cubicBezTo>
                  <a:cubicBezTo>
                    <a:pt x="3072" y="9275"/>
                    <a:pt x="3119" y="9299"/>
                    <a:pt x="3203" y="9299"/>
                  </a:cubicBezTo>
                  <a:cubicBezTo>
                    <a:pt x="2786" y="9132"/>
                    <a:pt x="2429" y="8859"/>
                    <a:pt x="2119" y="8549"/>
                  </a:cubicBezTo>
                  <a:cubicBezTo>
                    <a:pt x="1429" y="7835"/>
                    <a:pt x="1000" y="6834"/>
                    <a:pt x="869" y="5858"/>
                  </a:cubicBezTo>
                  <a:cubicBezTo>
                    <a:pt x="714" y="4870"/>
                    <a:pt x="893" y="3882"/>
                    <a:pt x="1405" y="3048"/>
                  </a:cubicBezTo>
                  <a:cubicBezTo>
                    <a:pt x="1846" y="2298"/>
                    <a:pt x="2560" y="1703"/>
                    <a:pt x="3393" y="1453"/>
                  </a:cubicBezTo>
                  <a:cubicBezTo>
                    <a:pt x="3322" y="1167"/>
                    <a:pt x="3262" y="881"/>
                    <a:pt x="3108" y="631"/>
                  </a:cubicBezTo>
                  <a:cubicBezTo>
                    <a:pt x="2977" y="393"/>
                    <a:pt x="2786" y="191"/>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6"/>
            <p:cNvSpPr/>
            <p:nvPr/>
          </p:nvSpPr>
          <p:spPr>
            <a:xfrm>
              <a:off x="3296911" y="2526883"/>
              <a:ext cx="566924" cy="615192"/>
            </a:xfrm>
            <a:custGeom>
              <a:avLst/>
              <a:gdLst/>
              <a:ahLst/>
              <a:cxnLst/>
              <a:rect l="l" t="t" r="r" b="b"/>
              <a:pathLst>
                <a:path w="5990" h="6500" extrusionOk="0">
                  <a:moveTo>
                    <a:pt x="3340" y="1"/>
                  </a:moveTo>
                  <a:cubicBezTo>
                    <a:pt x="3207" y="1"/>
                    <a:pt x="3073" y="10"/>
                    <a:pt x="2942" y="29"/>
                  </a:cubicBezTo>
                  <a:cubicBezTo>
                    <a:pt x="2108" y="148"/>
                    <a:pt x="1358" y="660"/>
                    <a:pt x="870" y="1327"/>
                  </a:cubicBezTo>
                  <a:cubicBezTo>
                    <a:pt x="144" y="2315"/>
                    <a:pt x="1" y="3577"/>
                    <a:pt x="275" y="4756"/>
                  </a:cubicBezTo>
                  <a:cubicBezTo>
                    <a:pt x="298" y="4816"/>
                    <a:pt x="322" y="4875"/>
                    <a:pt x="334" y="4911"/>
                  </a:cubicBezTo>
                  <a:cubicBezTo>
                    <a:pt x="453" y="5208"/>
                    <a:pt x="656" y="5482"/>
                    <a:pt x="894" y="5685"/>
                  </a:cubicBezTo>
                  <a:cubicBezTo>
                    <a:pt x="1346" y="6101"/>
                    <a:pt x="1941" y="6328"/>
                    <a:pt x="2561" y="6435"/>
                  </a:cubicBezTo>
                  <a:cubicBezTo>
                    <a:pt x="2798" y="6477"/>
                    <a:pt x="3039" y="6500"/>
                    <a:pt x="3280" y="6500"/>
                  </a:cubicBezTo>
                  <a:cubicBezTo>
                    <a:pt x="3716" y="6500"/>
                    <a:pt x="4150" y="6425"/>
                    <a:pt x="4549" y="6256"/>
                  </a:cubicBezTo>
                  <a:cubicBezTo>
                    <a:pt x="5120" y="6018"/>
                    <a:pt x="5609" y="5589"/>
                    <a:pt x="5835" y="5018"/>
                  </a:cubicBezTo>
                  <a:cubicBezTo>
                    <a:pt x="5978" y="4661"/>
                    <a:pt x="5990" y="4256"/>
                    <a:pt x="5906" y="3887"/>
                  </a:cubicBezTo>
                  <a:lnTo>
                    <a:pt x="5906" y="3887"/>
                  </a:lnTo>
                  <a:cubicBezTo>
                    <a:pt x="5918" y="3946"/>
                    <a:pt x="5906" y="4018"/>
                    <a:pt x="5906" y="4077"/>
                  </a:cubicBezTo>
                  <a:cubicBezTo>
                    <a:pt x="5847" y="4577"/>
                    <a:pt x="5501" y="4994"/>
                    <a:pt x="5037" y="5173"/>
                  </a:cubicBezTo>
                  <a:cubicBezTo>
                    <a:pt x="4858" y="5240"/>
                    <a:pt x="4668" y="5273"/>
                    <a:pt x="4478" y="5273"/>
                  </a:cubicBezTo>
                  <a:cubicBezTo>
                    <a:pt x="4161" y="5273"/>
                    <a:pt x="3845" y="5180"/>
                    <a:pt x="3585" y="4994"/>
                  </a:cubicBezTo>
                  <a:cubicBezTo>
                    <a:pt x="3132" y="4673"/>
                    <a:pt x="2870" y="4125"/>
                    <a:pt x="2858" y="3577"/>
                  </a:cubicBezTo>
                  <a:cubicBezTo>
                    <a:pt x="2823" y="2458"/>
                    <a:pt x="3763" y="1541"/>
                    <a:pt x="4835" y="1387"/>
                  </a:cubicBezTo>
                  <a:cubicBezTo>
                    <a:pt x="4935" y="1366"/>
                    <a:pt x="5036" y="1359"/>
                    <a:pt x="5137" y="1359"/>
                  </a:cubicBezTo>
                  <a:cubicBezTo>
                    <a:pt x="5274" y="1359"/>
                    <a:pt x="5412" y="1373"/>
                    <a:pt x="5549" y="1387"/>
                  </a:cubicBezTo>
                  <a:cubicBezTo>
                    <a:pt x="5537" y="1327"/>
                    <a:pt x="5501" y="1268"/>
                    <a:pt x="5478" y="1220"/>
                  </a:cubicBezTo>
                  <a:cubicBezTo>
                    <a:pt x="5454" y="1184"/>
                    <a:pt x="5430" y="1148"/>
                    <a:pt x="5430" y="1089"/>
                  </a:cubicBezTo>
                  <a:cubicBezTo>
                    <a:pt x="5394" y="1041"/>
                    <a:pt x="5382" y="1018"/>
                    <a:pt x="5370" y="970"/>
                  </a:cubicBezTo>
                  <a:lnTo>
                    <a:pt x="5370" y="946"/>
                  </a:lnTo>
                  <a:cubicBezTo>
                    <a:pt x="5359" y="922"/>
                    <a:pt x="5359" y="910"/>
                    <a:pt x="5335" y="898"/>
                  </a:cubicBezTo>
                  <a:cubicBezTo>
                    <a:pt x="5275" y="827"/>
                    <a:pt x="5216" y="744"/>
                    <a:pt x="5144" y="672"/>
                  </a:cubicBezTo>
                  <a:cubicBezTo>
                    <a:pt x="5120" y="648"/>
                    <a:pt x="5073" y="613"/>
                    <a:pt x="5037" y="565"/>
                  </a:cubicBezTo>
                  <a:cubicBezTo>
                    <a:pt x="5025" y="553"/>
                    <a:pt x="5001" y="529"/>
                    <a:pt x="4978" y="494"/>
                  </a:cubicBezTo>
                  <a:cubicBezTo>
                    <a:pt x="4728" y="327"/>
                    <a:pt x="4466" y="196"/>
                    <a:pt x="4168" y="113"/>
                  </a:cubicBezTo>
                  <a:cubicBezTo>
                    <a:pt x="3895" y="40"/>
                    <a:pt x="3617" y="1"/>
                    <a:pt x="3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6"/>
            <p:cNvSpPr/>
            <p:nvPr/>
          </p:nvSpPr>
          <p:spPr>
            <a:xfrm>
              <a:off x="3806296" y="2454762"/>
              <a:ext cx="229987" cy="230082"/>
            </a:xfrm>
            <a:custGeom>
              <a:avLst/>
              <a:gdLst/>
              <a:ahLst/>
              <a:cxnLst/>
              <a:rect l="l" t="t" r="r" b="b"/>
              <a:pathLst>
                <a:path w="2430" h="2431" extrusionOk="0">
                  <a:moveTo>
                    <a:pt x="0" y="1482"/>
                  </a:moveTo>
                  <a:cubicBezTo>
                    <a:pt x="3" y="1484"/>
                    <a:pt x="6" y="1486"/>
                    <a:pt x="10" y="1489"/>
                  </a:cubicBezTo>
                  <a:lnTo>
                    <a:pt x="10" y="1489"/>
                  </a:lnTo>
                  <a:cubicBezTo>
                    <a:pt x="7" y="1486"/>
                    <a:pt x="4" y="1484"/>
                    <a:pt x="0" y="1482"/>
                  </a:cubicBezTo>
                  <a:close/>
                  <a:moveTo>
                    <a:pt x="1134" y="1"/>
                  </a:moveTo>
                  <a:cubicBezTo>
                    <a:pt x="882" y="1"/>
                    <a:pt x="636" y="81"/>
                    <a:pt x="429" y="256"/>
                  </a:cubicBezTo>
                  <a:cubicBezTo>
                    <a:pt x="238" y="422"/>
                    <a:pt x="119" y="672"/>
                    <a:pt x="179" y="934"/>
                  </a:cubicBezTo>
                  <a:cubicBezTo>
                    <a:pt x="191" y="1029"/>
                    <a:pt x="250" y="1137"/>
                    <a:pt x="334" y="1232"/>
                  </a:cubicBezTo>
                  <a:cubicBezTo>
                    <a:pt x="405" y="1291"/>
                    <a:pt x="489" y="1375"/>
                    <a:pt x="584" y="1410"/>
                  </a:cubicBezTo>
                  <a:cubicBezTo>
                    <a:pt x="715" y="1410"/>
                    <a:pt x="846" y="1375"/>
                    <a:pt x="965" y="1327"/>
                  </a:cubicBezTo>
                  <a:cubicBezTo>
                    <a:pt x="1024" y="1315"/>
                    <a:pt x="1108" y="1268"/>
                    <a:pt x="1167" y="1244"/>
                  </a:cubicBezTo>
                  <a:cubicBezTo>
                    <a:pt x="1217" y="1214"/>
                    <a:pt x="1284" y="1167"/>
                    <a:pt x="1347" y="1167"/>
                  </a:cubicBezTo>
                  <a:cubicBezTo>
                    <a:pt x="1358" y="1167"/>
                    <a:pt x="1370" y="1169"/>
                    <a:pt x="1381" y="1172"/>
                  </a:cubicBezTo>
                  <a:cubicBezTo>
                    <a:pt x="1417" y="1172"/>
                    <a:pt x="1465" y="1196"/>
                    <a:pt x="1441" y="1256"/>
                  </a:cubicBezTo>
                  <a:cubicBezTo>
                    <a:pt x="1429" y="1434"/>
                    <a:pt x="1191" y="1518"/>
                    <a:pt x="1060" y="1577"/>
                  </a:cubicBezTo>
                  <a:cubicBezTo>
                    <a:pt x="928" y="1621"/>
                    <a:pt x="789" y="1646"/>
                    <a:pt x="653" y="1646"/>
                  </a:cubicBezTo>
                  <a:cubicBezTo>
                    <a:pt x="605" y="1646"/>
                    <a:pt x="558" y="1643"/>
                    <a:pt x="512" y="1637"/>
                  </a:cubicBezTo>
                  <a:cubicBezTo>
                    <a:pt x="346" y="1625"/>
                    <a:pt x="191" y="1577"/>
                    <a:pt x="60" y="1506"/>
                  </a:cubicBezTo>
                  <a:cubicBezTo>
                    <a:pt x="50" y="1506"/>
                    <a:pt x="25" y="1498"/>
                    <a:pt x="10" y="1489"/>
                  </a:cubicBezTo>
                  <a:lnTo>
                    <a:pt x="10" y="1489"/>
                  </a:lnTo>
                  <a:cubicBezTo>
                    <a:pt x="38" y="1512"/>
                    <a:pt x="50" y="1544"/>
                    <a:pt x="72" y="1565"/>
                  </a:cubicBezTo>
                  <a:cubicBezTo>
                    <a:pt x="167" y="1672"/>
                    <a:pt x="238" y="1791"/>
                    <a:pt x="298" y="1922"/>
                  </a:cubicBezTo>
                  <a:cubicBezTo>
                    <a:pt x="346" y="1982"/>
                    <a:pt x="369" y="2053"/>
                    <a:pt x="393" y="2137"/>
                  </a:cubicBezTo>
                  <a:cubicBezTo>
                    <a:pt x="405" y="2149"/>
                    <a:pt x="405" y="2149"/>
                    <a:pt x="405" y="2161"/>
                  </a:cubicBezTo>
                  <a:lnTo>
                    <a:pt x="405" y="2196"/>
                  </a:lnTo>
                  <a:cubicBezTo>
                    <a:pt x="608" y="2232"/>
                    <a:pt x="810" y="2315"/>
                    <a:pt x="989" y="2411"/>
                  </a:cubicBezTo>
                  <a:cubicBezTo>
                    <a:pt x="1060" y="2424"/>
                    <a:pt x="1131" y="2431"/>
                    <a:pt x="1203" y="2431"/>
                  </a:cubicBezTo>
                  <a:cubicBezTo>
                    <a:pt x="1322" y="2431"/>
                    <a:pt x="1441" y="2412"/>
                    <a:pt x="1560" y="2375"/>
                  </a:cubicBezTo>
                  <a:cubicBezTo>
                    <a:pt x="2024" y="2220"/>
                    <a:pt x="2322" y="1803"/>
                    <a:pt x="2382" y="1327"/>
                  </a:cubicBezTo>
                  <a:cubicBezTo>
                    <a:pt x="2429" y="839"/>
                    <a:pt x="2191" y="375"/>
                    <a:pt x="1762" y="160"/>
                  </a:cubicBezTo>
                  <a:cubicBezTo>
                    <a:pt x="1562" y="57"/>
                    <a:pt x="1346" y="1"/>
                    <a:pt x="1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6"/>
            <p:cNvSpPr/>
            <p:nvPr/>
          </p:nvSpPr>
          <p:spPr>
            <a:xfrm>
              <a:off x="3576874" y="2684090"/>
              <a:ext cx="421076" cy="441708"/>
            </a:xfrm>
            <a:custGeom>
              <a:avLst/>
              <a:gdLst/>
              <a:ahLst/>
              <a:cxnLst/>
              <a:rect l="l" t="t" r="r" b="b"/>
              <a:pathLst>
                <a:path w="4449" h="4667" extrusionOk="0">
                  <a:moveTo>
                    <a:pt x="2216" y="0"/>
                  </a:moveTo>
                  <a:cubicBezTo>
                    <a:pt x="1381" y="0"/>
                    <a:pt x="568" y="520"/>
                    <a:pt x="293" y="1345"/>
                  </a:cubicBezTo>
                  <a:cubicBezTo>
                    <a:pt x="0" y="2200"/>
                    <a:pt x="549" y="3298"/>
                    <a:pt x="1521" y="3298"/>
                  </a:cubicBezTo>
                  <a:cubicBezTo>
                    <a:pt x="1536" y="3298"/>
                    <a:pt x="1551" y="3298"/>
                    <a:pt x="1567" y="3297"/>
                  </a:cubicBezTo>
                  <a:cubicBezTo>
                    <a:pt x="2020" y="3286"/>
                    <a:pt x="2472" y="3036"/>
                    <a:pt x="2615" y="2571"/>
                  </a:cubicBezTo>
                  <a:cubicBezTo>
                    <a:pt x="2758" y="2143"/>
                    <a:pt x="2591" y="1690"/>
                    <a:pt x="2293" y="1369"/>
                  </a:cubicBezTo>
                  <a:cubicBezTo>
                    <a:pt x="2241" y="1295"/>
                    <a:pt x="2300" y="1222"/>
                    <a:pt x="2371" y="1222"/>
                  </a:cubicBezTo>
                  <a:cubicBezTo>
                    <a:pt x="2381" y="1222"/>
                    <a:pt x="2391" y="1223"/>
                    <a:pt x="2401" y="1226"/>
                  </a:cubicBezTo>
                  <a:cubicBezTo>
                    <a:pt x="2424" y="1250"/>
                    <a:pt x="2472" y="1273"/>
                    <a:pt x="2496" y="1285"/>
                  </a:cubicBezTo>
                  <a:cubicBezTo>
                    <a:pt x="2591" y="1285"/>
                    <a:pt x="2674" y="1309"/>
                    <a:pt x="2758" y="1333"/>
                  </a:cubicBezTo>
                  <a:cubicBezTo>
                    <a:pt x="2889" y="1392"/>
                    <a:pt x="3008" y="1500"/>
                    <a:pt x="3091" y="1607"/>
                  </a:cubicBezTo>
                  <a:cubicBezTo>
                    <a:pt x="3305" y="1845"/>
                    <a:pt x="3413" y="2154"/>
                    <a:pt x="3484" y="2464"/>
                  </a:cubicBezTo>
                  <a:cubicBezTo>
                    <a:pt x="3615" y="3012"/>
                    <a:pt x="3591" y="3595"/>
                    <a:pt x="3424" y="4131"/>
                  </a:cubicBezTo>
                  <a:cubicBezTo>
                    <a:pt x="3377" y="4286"/>
                    <a:pt x="3317" y="4440"/>
                    <a:pt x="3246" y="4583"/>
                  </a:cubicBezTo>
                  <a:cubicBezTo>
                    <a:pt x="3210" y="4607"/>
                    <a:pt x="3198" y="4643"/>
                    <a:pt x="3186" y="4667"/>
                  </a:cubicBezTo>
                  <a:cubicBezTo>
                    <a:pt x="3246" y="4655"/>
                    <a:pt x="3305" y="4649"/>
                    <a:pt x="3366" y="4649"/>
                  </a:cubicBezTo>
                  <a:cubicBezTo>
                    <a:pt x="3427" y="4649"/>
                    <a:pt x="3490" y="4655"/>
                    <a:pt x="3555" y="4667"/>
                  </a:cubicBezTo>
                  <a:cubicBezTo>
                    <a:pt x="3972" y="3726"/>
                    <a:pt x="4448" y="2797"/>
                    <a:pt x="4282" y="1738"/>
                  </a:cubicBezTo>
                  <a:cubicBezTo>
                    <a:pt x="4210" y="1250"/>
                    <a:pt x="3984" y="773"/>
                    <a:pt x="3603" y="452"/>
                  </a:cubicBezTo>
                  <a:cubicBezTo>
                    <a:pt x="3258" y="190"/>
                    <a:pt x="2841" y="35"/>
                    <a:pt x="2424" y="11"/>
                  </a:cubicBezTo>
                  <a:cubicBezTo>
                    <a:pt x="2355" y="4"/>
                    <a:pt x="2285" y="0"/>
                    <a:pt x="2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6"/>
            <p:cNvSpPr/>
            <p:nvPr/>
          </p:nvSpPr>
          <p:spPr>
            <a:xfrm>
              <a:off x="3659784" y="3148991"/>
              <a:ext cx="321225" cy="205569"/>
            </a:xfrm>
            <a:custGeom>
              <a:avLst/>
              <a:gdLst/>
              <a:ahLst/>
              <a:cxnLst/>
              <a:rect l="l" t="t" r="r" b="b"/>
              <a:pathLst>
                <a:path w="3394" h="2172" extrusionOk="0">
                  <a:moveTo>
                    <a:pt x="2517" y="1"/>
                  </a:moveTo>
                  <a:cubicBezTo>
                    <a:pt x="2397" y="1"/>
                    <a:pt x="2284" y="24"/>
                    <a:pt x="2179" y="100"/>
                  </a:cubicBezTo>
                  <a:cubicBezTo>
                    <a:pt x="2013" y="207"/>
                    <a:pt x="1906" y="362"/>
                    <a:pt x="1822" y="529"/>
                  </a:cubicBezTo>
                  <a:cubicBezTo>
                    <a:pt x="1608" y="874"/>
                    <a:pt x="1417" y="1183"/>
                    <a:pt x="1132" y="1457"/>
                  </a:cubicBezTo>
                  <a:cubicBezTo>
                    <a:pt x="870" y="1707"/>
                    <a:pt x="536" y="1934"/>
                    <a:pt x="191" y="2088"/>
                  </a:cubicBezTo>
                  <a:cubicBezTo>
                    <a:pt x="132" y="2124"/>
                    <a:pt x="60" y="2136"/>
                    <a:pt x="1" y="2172"/>
                  </a:cubicBezTo>
                  <a:cubicBezTo>
                    <a:pt x="405" y="2124"/>
                    <a:pt x="810" y="2064"/>
                    <a:pt x="1203" y="1945"/>
                  </a:cubicBezTo>
                  <a:cubicBezTo>
                    <a:pt x="1644" y="1826"/>
                    <a:pt x="2060" y="1648"/>
                    <a:pt x="2429" y="1362"/>
                  </a:cubicBezTo>
                  <a:cubicBezTo>
                    <a:pt x="2584" y="1243"/>
                    <a:pt x="2739" y="1112"/>
                    <a:pt x="2870" y="957"/>
                  </a:cubicBezTo>
                  <a:lnTo>
                    <a:pt x="3096" y="648"/>
                  </a:lnTo>
                  <a:cubicBezTo>
                    <a:pt x="3128" y="611"/>
                    <a:pt x="3167" y="595"/>
                    <a:pt x="3205" y="595"/>
                  </a:cubicBezTo>
                  <a:cubicBezTo>
                    <a:pt x="3253" y="595"/>
                    <a:pt x="3301" y="620"/>
                    <a:pt x="3334" y="660"/>
                  </a:cubicBezTo>
                  <a:cubicBezTo>
                    <a:pt x="3346" y="648"/>
                    <a:pt x="3382" y="648"/>
                    <a:pt x="3394" y="648"/>
                  </a:cubicBezTo>
                  <a:cubicBezTo>
                    <a:pt x="3215" y="398"/>
                    <a:pt x="3025" y="148"/>
                    <a:pt x="2727" y="40"/>
                  </a:cubicBezTo>
                  <a:cubicBezTo>
                    <a:pt x="2711" y="56"/>
                    <a:pt x="2694" y="63"/>
                    <a:pt x="2678" y="63"/>
                  </a:cubicBezTo>
                  <a:cubicBezTo>
                    <a:pt x="2645" y="63"/>
                    <a:pt x="2616" y="36"/>
                    <a:pt x="2608" y="5"/>
                  </a:cubicBezTo>
                  <a:cubicBezTo>
                    <a:pt x="2577" y="2"/>
                    <a:pt x="2547" y="1"/>
                    <a:pt x="2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6"/>
            <p:cNvSpPr/>
            <p:nvPr/>
          </p:nvSpPr>
          <p:spPr>
            <a:xfrm>
              <a:off x="3894222" y="3237296"/>
              <a:ext cx="188249" cy="391073"/>
            </a:xfrm>
            <a:custGeom>
              <a:avLst/>
              <a:gdLst/>
              <a:ahLst/>
              <a:cxnLst/>
              <a:rect l="l" t="t" r="r" b="b"/>
              <a:pathLst>
                <a:path w="1989" h="4132" extrusionOk="0">
                  <a:moveTo>
                    <a:pt x="976" y="0"/>
                  </a:moveTo>
                  <a:cubicBezTo>
                    <a:pt x="833" y="0"/>
                    <a:pt x="726" y="119"/>
                    <a:pt x="619" y="227"/>
                  </a:cubicBezTo>
                  <a:cubicBezTo>
                    <a:pt x="595" y="286"/>
                    <a:pt x="548" y="346"/>
                    <a:pt x="512" y="405"/>
                  </a:cubicBezTo>
                  <a:cubicBezTo>
                    <a:pt x="119" y="1143"/>
                    <a:pt x="0" y="2013"/>
                    <a:pt x="155" y="2846"/>
                  </a:cubicBezTo>
                  <a:cubicBezTo>
                    <a:pt x="262" y="3322"/>
                    <a:pt x="476" y="3739"/>
                    <a:pt x="726" y="4132"/>
                  </a:cubicBezTo>
                  <a:cubicBezTo>
                    <a:pt x="714" y="3882"/>
                    <a:pt x="714" y="3620"/>
                    <a:pt x="774" y="3358"/>
                  </a:cubicBezTo>
                  <a:cubicBezTo>
                    <a:pt x="857" y="2965"/>
                    <a:pt x="1036" y="2620"/>
                    <a:pt x="1274" y="2310"/>
                  </a:cubicBezTo>
                  <a:cubicBezTo>
                    <a:pt x="1286" y="2263"/>
                    <a:pt x="1322" y="2203"/>
                    <a:pt x="1345" y="2155"/>
                  </a:cubicBezTo>
                  <a:cubicBezTo>
                    <a:pt x="1500" y="1870"/>
                    <a:pt x="1691" y="1608"/>
                    <a:pt x="1917" y="1358"/>
                  </a:cubicBezTo>
                  <a:cubicBezTo>
                    <a:pt x="1917" y="1310"/>
                    <a:pt x="1929" y="1274"/>
                    <a:pt x="1941" y="1239"/>
                  </a:cubicBezTo>
                  <a:cubicBezTo>
                    <a:pt x="1988" y="1036"/>
                    <a:pt x="1988" y="846"/>
                    <a:pt x="1905" y="679"/>
                  </a:cubicBezTo>
                  <a:cubicBezTo>
                    <a:pt x="1798" y="489"/>
                    <a:pt x="1619" y="358"/>
                    <a:pt x="1441" y="239"/>
                  </a:cubicBezTo>
                  <a:cubicBezTo>
                    <a:pt x="1310" y="131"/>
                    <a:pt x="1155" y="0"/>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6"/>
            <p:cNvSpPr/>
            <p:nvPr/>
          </p:nvSpPr>
          <p:spPr>
            <a:xfrm>
              <a:off x="4207406" y="3310552"/>
              <a:ext cx="366371" cy="391452"/>
            </a:xfrm>
            <a:custGeom>
              <a:avLst/>
              <a:gdLst/>
              <a:ahLst/>
              <a:cxnLst/>
              <a:rect l="l" t="t" r="r" b="b"/>
              <a:pathLst>
                <a:path w="3871" h="4136" extrusionOk="0">
                  <a:moveTo>
                    <a:pt x="2216" y="0"/>
                  </a:moveTo>
                  <a:lnTo>
                    <a:pt x="2216" y="0"/>
                  </a:lnTo>
                  <a:cubicBezTo>
                    <a:pt x="2224" y="9"/>
                    <a:pt x="2233" y="18"/>
                    <a:pt x="2244" y="26"/>
                  </a:cubicBezTo>
                  <a:lnTo>
                    <a:pt x="2244" y="26"/>
                  </a:lnTo>
                  <a:cubicBezTo>
                    <a:pt x="2234" y="17"/>
                    <a:pt x="2225" y="9"/>
                    <a:pt x="2216" y="0"/>
                  </a:cubicBezTo>
                  <a:close/>
                  <a:moveTo>
                    <a:pt x="2244" y="26"/>
                  </a:moveTo>
                  <a:cubicBezTo>
                    <a:pt x="2562" y="322"/>
                    <a:pt x="2788" y="727"/>
                    <a:pt x="2835" y="1155"/>
                  </a:cubicBezTo>
                  <a:cubicBezTo>
                    <a:pt x="2870" y="1643"/>
                    <a:pt x="2680" y="2167"/>
                    <a:pt x="2275" y="2465"/>
                  </a:cubicBezTo>
                  <a:cubicBezTo>
                    <a:pt x="2052" y="2639"/>
                    <a:pt x="1763" y="2736"/>
                    <a:pt x="1477" y="2736"/>
                  </a:cubicBezTo>
                  <a:cubicBezTo>
                    <a:pt x="1274" y="2736"/>
                    <a:pt x="1072" y="2688"/>
                    <a:pt x="894" y="2584"/>
                  </a:cubicBezTo>
                  <a:cubicBezTo>
                    <a:pt x="584" y="2393"/>
                    <a:pt x="358" y="2048"/>
                    <a:pt x="334" y="1691"/>
                  </a:cubicBezTo>
                  <a:cubicBezTo>
                    <a:pt x="299" y="1786"/>
                    <a:pt x="263" y="1870"/>
                    <a:pt x="227" y="1965"/>
                  </a:cubicBezTo>
                  <a:cubicBezTo>
                    <a:pt x="108" y="2262"/>
                    <a:pt x="49" y="2560"/>
                    <a:pt x="13" y="2858"/>
                  </a:cubicBezTo>
                  <a:cubicBezTo>
                    <a:pt x="1" y="3013"/>
                    <a:pt x="1" y="3167"/>
                    <a:pt x="1" y="3334"/>
                  </a:cubicBezTo>
                  <a:cubicBezTo>
                    <a:pt x="346" y="3703"/>
                    <a:pt x="775" y="3989"/>
                    <a:pt x="1263" y="4084"/>
                  </a:cubicBezTo>
                  <a:cubicBezTo>
                    <a:pt x="1422" y="4118"/>
                    <a:pt x="1583" y="4136"/>
                    <a:pt x="1741" y="4136"/>
                  </a:cubicBezTo>
                  <a:cubicBezTo>
                    <a:pt x="2139" y="4136"/>
                    <a:pt x="2526" y="4025"/>
                    <a:pt x="2858" y="3786"/>
                  </a:cubicBezTo>
                  <a:cubicBezTo>
                    <a:pt x="3323" y="3465"/>
                    <a:pt x="3668" y="2965"/>
                    <a:pt x="3775" y="2405"/>
                  </a:cubicBezTo>
                  <a:cubicBezTo>
                    <a:pt x="3871" y="1858"/>
                    <a:pt x="3740" y="1298"/>
                    <a:pt x="3418" y="846"/>
                  </a:cubicBezTo>
                  <a:cubicBezTo>
                    <a:pt x="3239" y="608"/>
                    <a:pt x="3001" y="381"/>
                    <a:pt x="2739" y="238"/>
                  </a:cubicBezTo>
                  <a:cubicBezTo>
                    <a:pt x="2608" y="155"/>
                    <a:pt x="2466" y="84"/>
                    <a:pt x="2311" y="48"/>
                  </a:cubicBezTo>
                  <a:cubicBezTo>
                    <a:pt x="2281" y="48"/>
                    <a:pt x="2261" y="39"/>
                    <a:pt x="2244"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6"/>
            <p:cNvSpPr/>
            <p:nvPr/>
          </p:nvSpPr>
          <p:spPr>
            <a:xfrm>
              <a:off x="4401242" y="3686012"/>
              <a:ext cx="502754" cy="285923"/>
            </a:xfrm>
            <a:custGeom>
              <a:avLst/>
              <a:gdLst/>
              <a:ahLst/>
              <a:cxnLst/>
              <a:rect l="l" t="t" r="r" b="b"/>
              <a:pathLst>
                <a:path w="5312" h="3021" extrusionOk="0">
                  <a:moveTo>
                    <a:pt x="4965" y="1"/>
                  </a:moveTo>
                  <a:cubicBezTo>
                    <a:pt x="4751" y="1"/>
                    <a:pt x="4530" y="96"/>
                    <a:pt x="4370" y="224"/>
                  </a:cubicBezTo>
                  <a:cubicBezTo>
                    <a:pt x="4001" y="522"/>
                    <a:pt x="3775" y="974"/>
                    <a:pt x="3466" y="1320"/>
                  </a:cubicBezTo>
                  <a:cubicBezTo>
                    <a:pt x="2835" y="1986"/>
                    <a:pt x="2001" y="2427"/>
                    <a:pt x="1108" y="2606"/>
                  </a:cubicBezTo>
                  <a:cubicBezTo>
                    <a:pt x="866" y="2646"/>
                    <a:pt x="614" y="2675"/>
                    <a:pt x="361" y="2675"/>
                  </a:cubicBezTo>
                  <a:cubicBezTo>
                    <a:pt x="240" y="2675"/>
                    <a:pt x="120" y="2669"/>
                    <a:pt x="1" y="2653"/>
                  </a:cubicBezTo>
                  <a:lnTo>
                    <a:pt x="1" y="2653"/>
                  </a:lnTo>
                  <a:cubicBezTo>
                    <a:pt x="239" y="2784"/>
                    <a:pt x="489" y="2927"/>
                    <a:pt x="739" y="3010"/>
                  </a:cubicBezTo>
                  <a:cubicBezTo>
                    <a:pt x="825" y="3017"/>
                    <a:pt x="911" y="3021"/>
                    <a:pt x="998" y="3021"/>
                  </a:cubicBezTo>
                  <a:cubicBezTo>
                    <a:pt x="1497" y="3021"/>
                    <a:pt x="1997" y="2907"/>
                    <a:pt x="2454" y="2725"/>
                  </a:cubicBezTo>
                  <a:cubicBezTo>
                    <a:pt x="3037" y="2510"/>
                    <a:pt x="3549" y="2129"/>
                    <a:pt x="4013" y="1701"/>
                  </a:cubicBezTo>
                  <a:cubicBezTo>
                    <a:pt x="4478" y="1272"/>
                    <a:pt x="4835" y="748"/>
                    <a:pt x="5204" y="260"/>
                  </a:cubicBezTo>
                  <a:cubicBezTo>
                    <a:pt x="5240" y="200"/>
                    <a:pt x="5275" y="153"/>
                    <a:pt x="5311" y="105"/>
                  </a:cubicBezTo>
                  <a:cubicBezTo>
                    <a:pt x="5207" y="32"/>
                    <a:pt x="5087" y="1"/>
                    <a:pt x="49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6"/>
            <p:cNvSpPr/>
            <p:nvPr/>
          </p:nvSpPr>
          <p:spPr>
            <a:xfrm>
              <a:off x="4521821" y="3656199"/>
              <a:ext cx="600712" cy="345360"/>
            </a:xfrm>
            <a:custGeom>
              <a:avLst/>
              <a:gdLst/>
              <a:ahLst/>
              <a:cxnLst/>
              <a:rect l="l" t="t" r="r" b="b"/>
              <a:pathLst>
                <a:path w="6347" h="3649" extrusionOk="0">
                  <a:moveTo>
                    <a:pt x="5266" y="0"/>
                  </a:moveTo>
                  <a:cubicBezTo>
                    <a:pt x="4684" y="0"/>
                    <a:pt x="4333" y="487"/>
                    <a:pt x="4037" y="908"/>
                  </a:cubicBezTo>
                  <a:cubicBezTo>
                    <a:pt x="3335" y="1897"/>
                    <a:pt x="2454" y="2813"/>
                    <a:pt x="1299" y="3254"/>
                  </a:cubicBezTo>
                  <a:cubicBezTo>
                    <a:pt x="977" y="3349"/>
                    <a:pt x="668" y="3444"/>
                    <a:pt x="346" y="3468"/>
                  </a:cubicBezTo>
                  <a:cubicBezTo>
                    <a:pt x="227" y="3492"/>
                    <a:pt x="108" y="3492"/>
                    <a:pt x="1" y="3492"/>
                  </a:cubicBezTo>
                  <a:cubicBezTo>
                    <a:pt x="438" y="3598"/>
                    <a:pt x="883" y="3649"/>
                    <a:pt x="1329" y="3649"/>
                  </a:cubicBezTo>
                  <a:cubicBezTo>
                    <a:pt x="2233" y="3649"/>
                    <a:pt x="3137" y="3442"/>
                    <a:pt x="3966" y="3075"/>
                  </a:cubicBezTo>
                  <a:cubicBezTo>
                    <a:pt x="4918" y="2659"/>
                    <a:pt x="5763" y="2004"/>
                    <a:pt x="6347" y="1158"/>
                  </a:cubicBezTo>
                  <a:cubicBezTo>
                    <a:pt x="6311" y="1135"/>
                    <a:pt x="6287" y="1111"/>
                    <a:pt x="6299" y="1051"/>
                  </a:cubicBezTo>
                  <a:cubicBezTo>
                    <a:pt x="6299" y="515"/>
                    <a:pt x="5894" y="51"/>
                    <a:pt x="5347" y="4"/>
                  </a:cubicBezTo>
                  <a:cubicBezTo>
                    <a:pt x="5319" y="1"/>
                    <a:pt x="5292" y="0"/>
                    <a:pt x="5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6"/>
            <p:cNvSpPr/>
            <p:nvPr/>
          </p:nvSpPr>
          <p:spPr>
            <a:xfrm>
              <a:off x="3987733" y="3292474"/>
              <a:ext cx="1256507" cy="824263"/>
            </a:xfrm>
            <a:custGeom>
              <a:avLst/>
              <a:gdLst/>
              <a:ahLst/>
              <a:cxnLst/>
              <a:rect l="l" t="t" r="r" b="b"/>
              <a:pathLst>
                <a:path w="13276" h="8709" extrusionOk="0">
                  <a:moveTo>
                    <a:pt x="3119" y="1"/>
                  </a:moveTo>
                  <a:cubicBezTo>
                    <a:pt x="3048" y="1"/>
                    <a:pt x="2976" y="5"/>
                    <a:pt x="2905" y="13"/>
                  </a:cubicBezTo>
                  <a:cubicBezTo>
                    <a:pt x="2203" y="72"/>
                    <a:pt x="1608" y="441"/>
                    <a:pt x="1155" y="953"/>
                  </a:cubicBezTo>
                  <a:cubicBezTo>
                    <a:pt x="1155" y="965"/>
                    <a:pt x="1155" y="989"/>
                    <a:pt x="1131" y="1013"/>
                  </a:cubicBezTo>
                  <a:cubicBezTo>
                    <a:pt x="953" y="1430"/>
                    <a:pt x="619" y="1739"/>
                    <a:pt x="381" y="2108"/>
                  </a:cubicBezTo>
                  <a:cubicBezTo>
                    <a:pt x="238" y="2394"/>
                    <a:pt x="143" y="2692"/>
                    <a:pt x="96" y="2954"/>
                  </a:cubicBezTo>
                  <a:cubicBezTo>
                    <a:pt x="0" y="3418"/>
                    <a:pt x="60" y="3906"/>
                    <a:pt x="286" y="4311"/>
                  </a:cubicBezTo>
                  <a:cubicBezTo>
                    <a:pt x="500" y="4597"/>
                    <a:pt x="691" y="4882"/>
                    <a:pt x="834" y="5192"/>
                  </a:cubicBezTo>
                  <a:cubicBezTo>
                    <a:pt x="869" y="5240"/>
                    <a:pt x="881" y="5275"/>
                    <a:pt x="917" y="5323"/>
                  </a:cubicBezTo>
                  <a:cubicBezTo>
                    <a:pt x="953" y="5394"/>
                    <a:pt x="1000" y="5478"/>
                    <a:pt x="1048" y="5561"/>
                  </a:cubicBezTo>
                  <a:cubicBezTo>
                    <a:pt x="1227" y="5811"/>
                    <a:pt x="1417" y="6073"/>
                    <a:pt x="1631" y="6287"/>
                  </a:cubicBezTo>
                  <a:cubicBezTo>
                    <a:pt x="2108" y="6811"/>
                    <a:pt x="2643" y="7264"/>
                    <a:pt x="3239" y="7633"/>
                  </a:cubicBezTo>
                  <a:cubicBezTo>
                    <a:pt x="4342" y="8319"/>
                    <a:pt x="5648" y="8708"/>
                    <a:pt x="6954" y="8708"/>
                  </a:cubicBezTo>
                  <a:cubicBezTo>
                    <a:pt x="7029" y="8708"/>
                    <a:pt x="7105" y="8707"/>
                    <a:pt x="7180" y="8704"/>
                  </a:cubicBezTo>
                  <a:cubicBezTo>
                    <a:pt x="8561" y="8657"/>
                    <a:pt x="9906" y="8180"/>
                    <a:pt x="10990" y="7335"/>
                  </a:cubicBezTo>
                  <a:cubicBezTo>
                    <a:pt x="12061" y="6502"/>
                    <a:pt x="12895" y="5275"/>
                    <a:pt x="13157" y="3942"/>
                  </a:cubicBezTo>
                  <a:cubicBezTo>
                    <a:pt x="13276" y="3311"/>
                    <a:pt x="13264" y="2644"/>
                    <a:pt x="13038" y="2049"/>
                  </a:cubicBezTo>
                  <a:lnTo>
                    <a:pt x="13038" y="2049"/>
                  </a:lnTo>
                  <a:cubicBezTo>
                    <a:pt x="13121" y="2525"/>
                    <a:pt x="13073" y="3037"/>
                    <a:pt x="12966" y="3513"/>
                  </a:cubicBezTo>
                  <a:cubicBezTo>
                    <a:pt x="12621" y="4954"/>
                    <a:pt x="11609" y="6144"/>
                    <a:pt x="10335" y="6871"/>
                  </a:cubicBezTo>
                  <a:cubicBezTo>
                    <a:pt x="9342" y="7426"/>
                    <a:pt x="8176" y="7752"/>
                    <a:pt x="7016" y="7752"/>
                  </a:cubicBezTo>
                  <a:cubicBezTo>
                    <a:pt x="6660" y="7752"/>
                    <a:pt x="6304" y="7721"/>
                    <a:pt x="5953" y="7657"/>
                  </a:cubicBezTo>
                  <a:cubicBezTo>
                    <a:pt x="4584" y="7418"/>
                    <a:pt x="3274" y="6609"/>
                    <a:pt x="2584" y="5382"/>
                  </a:cubicBezTo>
                  <a:cubicBezTo>
                    <a:pt x="1941" y="4251"/>
                    <a:pt x="1822" y="2715"/>
                    <a:pt x="2536" y="1584"/>
                  </a:cubicBezTo>
                  <a:cubicBezTo>
                    <a:pt x="2608" y="1489"/>
                    <a:pt x="2679" y="1382"/>
                    <a:pt x="2774" y="1275"/>
                  </a:cubicBezTo>
                  <a:cubicBezTo>
                    <a:pt x="2955" y="970"/>
                    <a:pt x="3295" y="773"/>
                    <a:pt x="3664" y="773"/>
                  </a:cubicBezTo>
                  <a:cubicBezTo>
                    <a:pt x="3685" y="773"/>
                    <a:pt x="3706" y="773"/>
                    <a:pt x="3727" y="775"/>
                  </a:cubicBezTo>
                  <a:cubicBezTo>
                    <a:pt x="3846" y="775"/>
                    <a:pt x="3953" y="810"/>
                    <a:pt x="4036" y="894"/>
                  </a:cubicBezTo>
                  <a:cubicBezTo>
                    <a:pt x="4128" y="962"/>
                    <a:pt x="4077" y="1097"/>
                    <a:pt x="3967" y="1097"/>
                  </a:cubicBezTo>
                  <a:cubicBezTo>
                    <a:pt x="3962" y="1097"/>
                    <a:pt x="3958" y="1097"/>
                    <a:pt x="3953" y="1096"/>
                  </a:cubicBezTo>
                  <a:cubicBezTo>
                    <a:pt x="3858" y="1083"/>
                    <a:pt x="3762" y="1071"/>
                    <a:pt x="3667" y="1071"/>
                  </a:cubicBezTo>
                  <a:cubicBezTo>
                    <a:pt x="3584" y="1071"/>
                    <a:pt x="3500" y="1080"/>
                    <a:pt x="3417" y="1108"/>
                  </a:cubicBezTo>
                  <a:cubicBezTo>
                    <a:pt x="3251" y="1168"/>
                    <a:pt x="3120" y="1287"/>
                    <a:pt x="3024" y="1441"/>
                  </a:cubicBezTo>
                  <a:cubicBezTo>
                    <a:pt x="2834" y="1787"/>
                    <a:pt x="3001" y="2227"/>
                    <a:pt x="3298" y="2453"/>
                  </a:cubicBezTo>
                  <a:cubicBezTo>
                    <a:pt x="3443" y="2571"/>
                    <a:pt x="3625" y="2622"/>
                    <a:pt x="3809" y="2622"/>
                  </a:cubicBezTo>
                  <a:cubicBezTo>
                    <a:pt x="4017" y="2622"/>
                    <a:pt x="4229" y="2556"/>
                    <a:pt x="4394" y="2442"/>
                  </a:cubicBezTo>
                  <a:cubicBezTo>
                    <a:pt x="4739" y="2203"/>
                    <a:pt x="4906" y="1763"/>
                    <a:pt x="4858" y="1370"/>
                  </a:cubicBezTo>
                  <a:cubicBezTo>
                    <a:pt x="4810" y="906"/>
                    <a:pt x="4501" y="501"/>
                    <a:pt x="4108" y="263"/>
                  </a:cubicBezTo>
                  <a:cubicBezTo>
                    <a:pt x="3812" y="95"/>
                    <a:pt x="3466" y="1"/>
                    <a:pt x="3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6"/>
            <p:cNvSpPr/>
            <p:nvPr/>
          </p:nvSpPr>
          <p:spPr>
            <a:xfrm>
              <a:off x="4976027" y="3194894"/>
              <a:ext cx="454201" cy="860607"/>
            </a:xfrm>
            <a:custGeom>
              <a:avLst/>
              <a:gdLst/>
              <a:ahLst/>
              <a:cxnLst/>
              <a:rect l="l" t="t" r="r" b="b"/>
              <a:pathLst>
                <a:path w="4799" h="9093" extrusionOk="0">
                  <a:moveTo>
                    <a:pt x="1300" y="1"/>
                  </a:moveTo>
                  <a:cubicBezTo>
                    <a:pt x="1184" y="1"/>
                    <a:pt x="1067" y="14"/>
                    <a:pt x="953" y="44"/>
                  </a:cubicBezTo>
                  <a:cubicBezTo>
                    <a:pt x="500" y="151"/>
                    <a:pt x="71" y="579"/>
                    <a:pt x="83" y="1056"/>
                  </a:cubicBezTo>
                  <a:cubicBezTo>
                    <a:pt x="119" y="1341"/>
                    <a:pt x="286" y="1579"/>
                    <a:pt x="524" y="1734"/>
                  </a:cubicBezTo>
                  <a:cubicBezTo>
                    <a:pt x="786" y="1913"/>
                    <a:pt x="1095" y="1972"/>
                    <a:pt x="1405" y="1996"/>
                  </a:cubicBezTo>
                  <a:cubicBezTo>
                    <a:pt x="1441" y="2000"/>
                    <a:pt x="1476" y="2002"/>
                    <a:pt x="1512" y="2002"/>
                  </a:cubicBezTo>
                  <a:cubicBezTo>
                    <a:pt x="1582" y="2002"/>
                    <a:pt x="1651" y="1996"/>
                    <a:pt x="1715" y="1996"/>
                  </a:cubicBezTo>
                  <a:cubicBezTo>
                    <a:pt x="1560" y="1830"/>
                    <a:pt x="1381" y="1710"/>
                    <a:pt x="1155" y="1615"/>
                  </a:cubicBezTo>
                  <a:cubicBezTo>
                    <a:pt x="1095" y="1603"/>
                    <a:pt x="1024" y="1591"/>
                    <a:pt x="953" y="1556"/>
                  </a:cubicBezTo>
                  <a:cubicBezTo>
                    <a:pt x="893" y="1544"/>
                    <a:pt x="833" y="1520"/>
                    <a:pt x="750" y="1484"/>
                  </a:cubicBezTo>
                  <a:cubicBezTo>
                    <a:pt x="655" y="1460"/>
                    <a:pt x="691" y="1318"/>
                    <a:pt x="786" y="1306"/>
                  </a:cubicBezTo>
                  <a:cubicBezTo>
                    <a:pt x="847" y="1288"/>
                    <a:pt x="905" y="1280"/>
                    <a:pt x="962" y="1280"/>
                  </a:cubicBezTo>
                  <a:cubicBezTo>
                    <a:pt x="1061" y="1280"/>
                    <a:pt x="1157" y="1304"/>
                    <a:pt x="1262" y="1341"/>
                  </a:cubicBezTo>
                  <a:cubicBezTo>
                    <a:pt x="1405" y="1377"/>
                    <a:pt x="1560" y="1472"/>
                    <a:pt x="1691" y="1556"/>
                  </a:cubicBezTo>
                  <a:cubicBezTo>
                    <a:pt x="1703" y="1579"/>
                    <a:pt x="1738" y="1603"/>
                    <a:pt x="1762" y="1615"/>
                  </a:cubicBezTo>
                  <a:cubicBezTo>
                    <a:pt x="2084" y="1830"/>
                    <a:pt x="2346" y="2115"/>
                    <a:pt x="2560" y="2425"/>
                  </a:cubicBezTo>
                  <a:cubicBezTo>
                    <a:pt x="2941" y="3008"/>
                    <a:pt x="3108" y="3687"/>
                    <a:pt x="3072" y="4389"/>
                  </a:cubicBezTo>
                  <a:cubicBezTo>
                    <a:pt x="3036" y="5842"/>
                    <a:pt x="2227" y="7199"/>
                    <a:pt x="1203" y="8187"/>
                  </a:cubicBezTo>
                  <a:cubicBezTo>
                    <a:pt x="845" y="8545"/>
                    <a:pt x="429" y="8842"/>
                    <a:pt x="0" y="9092"/>
                  </a:cubicBezTo>
                  <a:cubicBezTo>
                    <a:pt x="262" y="8997"/>
                    <a:pt x="548" y="8914"/>
                    <a:pt x="810" y="8807"/>
                  </a:cubicBezTo>
                  <a:cubicBezTo>
                    <a:pt x="1465" y="8557"/>
                    <a:pt x="2107" y="8259"/>
                    <a:pt x="2679" y="7854"/>
                  </a:cubicBezTo>
                  <a:cubicBezTo>
                    <a:pt x="3179" y="7497"/>
                    <a:pt x="3631" y="7068"/>
                    <a:pt x="3953" y="6544"/>
                  </a:cubicBezTo>
                  <a:cubicBezTo>
                    <a:pt x="4251" y="6068"/>
                    <a:pt x="4465" y="5556"/>
                    <a:pt x="4560" y="4997"/>
                  </a:cubicBezTo>
                  <a:cubicBezTo>
                    <a:pt x="4798" y="3842"/>
                    <a:pt x="4536" y="2639"/>
                    <a:pt x="3870" y="1663"/>
                  </a:cubicBezTo>
                  <a:cubicBezTo>
                    <a:pt x="3524" y="1175"/>
                    <a:pt x="3096" y="746"/>
                    <a:pt x="2584" y="436"/>
                  </a:cubicBezTo>
                  <a:cubicBezTo>
                    <a:pt x="2205" y="200"/>
                    <a:pt x="1752" y="1"/>
                    <a:pt x="130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6"/>
            <p:cNvSpPr/>
            <p:nvPr/>
          </p:nvSpPr>
          <p:spPr>
            <a:xfrm>
              <a:off x="4979340" y="3029926"/>
              <a:ext cx="129664" cy="140926"/>
            </a:xfrm>
            <a:custGeom>
              <a:avLst/>
              <a:gdLst/>
              <a:ahLst/>
              <a:cxnLst/>
              <a:rect l="l" t="t" r="r" b="b"/>
              <a:pathLst>
                <a:path w="1370" h="1489" extrusionOk="0">
                  <a:moveTo>
                    <a:pt x="596" y="1"/>
                  </a:moveTo>
                  <a:cubicBezTo>
                    <a:pt x="584" y="13"/>
                    <a:pt x="560" y="24"/>
                    <a:pt x="537" y="24"/>
                  </a:cubicBezTo>
                  <a:cubicBezTo>
                    <a:pt x="358" y="60"/>
                    <a:pt x="203" y="191"/>
                    <a:pt x="108" y="358"/>
                  </a:cubicBezTo>
                  <a:cubicBezTo>
                    <a:pt x="1" y="548"/>
                    <a:pt x="25" y="775"/>
                    <a:pt x="108" y="965"/>
                  </a:cubicBezTo>
                  <a:cubicBezTo>
                    <a:pt x="239" y="1251"/>
                    <a:pt x="525" y="1429"/>
                    <a:pt x="822" y="1489"/>
                  </a:cubicBezTo>
                  <a:cubicBezTo>
                    <a:pt x="959" y="1453"/>
                    <a:pt x="1102" y="1437"/>
                    <a:pt x="1242" y="1437"/>
                  </a:cubicBezTo>
                  <a:cubicBezTo>
                    <a:pt x="1285" y="1437"/>
                    <a:pt x="1328" y="1438"/>
                    <a:pt x="1370" y="1441"/>
                  </a:cubicBezTo>
                  <a:cubicBezTo>
                    <a:pt x="1120" y="1251"/>
                    <a:pt x="894" y="1001"/>
                    <a:pt x="763" y="703"/>
                  </a:cubicBezTo>
                  <a:cubicBezTo>
                    <a:pt x="656" y="489"/>
                    <a:pt x="620" y="25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6"/>
            <p:cNvSpPr/>
            <p:nvPr/>
          </p:nvSpPr>
          <p:spPr>
            <a:xfrm>
              <a:off x="5047012" y="2927425"/>
              <a:ext cx="180393" cy="266047"/>
            </a:xfrm>
            <a:custGeom>
              <a:avLst/>
              <a:gdLst/>
              <a:ahLst/>
              <a:cxnLst/>
              <a:rect l="l" t="t" r="r" b="b"/>
              <a:pathLst>
                <a:path w="1906" h="2811" extrusionOk="0">
                  <a:moveTo>
                    <a:pt x="1477" y="0"/>
                  </a:moveTo>
                  <a:cubicBezTo>
                    <a:pt x="1286" y="12"/>
                    <a:pt x="1107" y="48"/>
                    <a:pt x="929" y="107"/>
                  </a:cubicBezTo>
                  <a:cubicBezTo>
                    <a:pt x="619" y="226"/>
                    <a:pt x="345" y="441"/>
                    <a:pt x="226" y="762"/>
                  </a:cubicBezTo>
                  <a:cubicBezTo>
                    <a:pt x="0" y="1369"/>
                    <a:pt x="381" y="2024"/>
                    <a:pt x="869" y="2381"/>
                  </a:cubicBezTo>
                  <a:cubicBezTo>
                    <a:pt x="1012" y="2489"/>
                    <a:pt x="1179" y="2584"/>
                    <a:pt x="1357" y="2667"/>
                  </a:cubicBezTo>
                  <a:cubicBezTo>
                    <a:pt x="1465" y="2727"/>
                    <a:pt x="1584" y="2762"/>
                    <a:pt x="1691" y="2810"/>
                  </a:cubicBezTo>
                  <a:cubicBezTo>
                    <a:pt x="1488" y="2512"/>
                    <a:pt x="1369" y="2167"/>
                    <a:pt x="1334" y="1810"/>
                  </a:cubicBezTo>
                  <a:cubicBezTo>
                    <a:pt x="1238" y="1179"/>
                    <a:pt x="1453" y="476"/>
                    <a:pt x="1905" y="0"/>
                  </a:cubicBezTo>
                  <a:lnTo>
                    <a:pt x="1905" y="0"/>
                  </a:lnTo>
                  <a:cubicBezTo>
                    <a:pt x="1858" y="4"/>
                    <a:pt x="1809" y="5"/>
                    <a:pt x="1760" y="5"/>
                  </a:cubicBezTo>
                  <a:cubicBezTo>
                    <a:pt x="1662" y="5"/>
                    <a:pt x="1564" y="0"/>
                    <a:pt x="1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6"/>
            <p:cNvSpPr/>
            <p:nvPr/>
          </p:nvSpPr>
          <p:spPr>
            <a:xfrm>
              <a:off x="5192388" y="2904047"/>
              <a:ext cx="247970" cy="440383"/>
            </a:xfrm>
            <a:custGeom>
              <a:avLst/>
              <a:gdLst/>
              <a:ahLst/>
              <a:cxnLst/>
              <a:rect l="l" t="t" r="r" b="b"/>
              <a:pathLst>
                <a:path w="2620" h="4653" extrusionOk="0">
                  <a:moveTo>
                    <a:pt x="1562" y="0"/>
                  </a:moveTo>
                  <a:cubicBezTo>
                    <a:pt x="1416" y="0"/>
                    <a:pt x="1270" y="24"/>
                    <a:pt x="1131" y="69"/>
                  </a:cubicBezTo>
                  <a:cubicBezTo>
                    <a:pt x="452" y="307"/>
                    <a:pt x="48" y="1033"/>
                    <a:pt x="12" y="1735"/>
                  </a:cubicBezTo>
                  <a:cubicBezTo>
                    <a:pt x="0" y="2331"/>
                    <a:pt x="238" y="2950"/>
                    <a:pt x="655" y="3402"/>
                  </a:cubicBezTo>
                  <a:cubicBezTo>
                    <a:pt x="881" y="3557"/>
                    <a:pt x="1072" y="3724"/>
                    <a:pt x="1238" y="3890"/>
                  </a:cubicBezTo>
                  <a:cubicBezTo>
                    <a:pt x="1465" y="4129"/>
                    <a:pt x="1667" y="4379"/>
                    <a:pt x="1846" y="4652"/>
                  </a:cubicBezTo>
                  <a:cubicBezTo>
                    <a:pt x="1798" y="4498"/>
                    <a:pt x="1774" y="4343"/>
                    <a:pt x="1762" y="4188"/>
                  </a:cubicBezTo>
                  <a:cubicBezTo>
                    <a:pt x="1703" y="3831"/>
                    <a:pt x="1715" y="3450"/>
                    <a:pt x="1774" y="3093"/>
                  </a:cubicBezTo>
                  <a:cubicBezTo>
                    <a:pt x="1834" y="2712"/>
                    <a:pt x="1953" y="2355"/>
                    <a:pt x="2131" y="2033"/>
                  </a:cubicBezTo>
                  <a:cubicBezTo>
                    <a:pt x="2310" y="1700"/>
                    <a:pt x="2560" y="1402"/>
                    <a:pt x="2596" y="1021"/>
                  </a:cubicBezTo>
                  <a:cubicBezTo>
                    <a:pt x="2619" y="676"/>
                    <a:pt x="2429" y="331"/>
                    <a:pt x="2143" y="152"/>
                  </a:cubicBezTo>
                  <a:cubicBezTo>
                    <a:pt x="1969" y="48"/>
                    <a:pt x="1767" y="0"/>
                    <a:pt x="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6"/>
            <p:cNvSpPr/>
            <p:nvPr/>
          </p:nvSpPr>
          <p:spPr>
            <a:xfrm>
              <a:off x="5112318" y="3049139"/>
              <a:ext cx="529728" cy="983835"/>
            </a:xfrm>
            <a:custGeom>
              <a:avLst/>
              <a:gdLst/>
              <a:ahLst/>
              <a:cxnLst/>
              <a:rect l="l" t="t" r="r" b="b"/>
              <a:pathLst>
                <a:path w="5597" h="10395" extrusionOk="0">
                  <a:moveTo>
                    <a:pt x="4632" y="0"/>
                  </a:moveTo>
                  <a:cubicBezTo>
                    <a:pt x="3894" y="881"/>
                    <a:pt x="3418" y="1988"/>
                    <a:pt x="3299" y="3131"/>
                  </a:cubicBezTo>
                  <a:cubicBezTo>
                    <a:pt x="3275" y="3477"/>
                    <a:pt x="3263" y="3810"/>
                    <a:pt x="3287" y="4155"/>
                  </a:cubicBezTo>
                  <a:cubicBezTo>
                    <a:pt x="3299" y="4203"/>
                    <a:pt x="3287" y="4215"/>
                    <a:pt x="3275" y="4251"/>
                  </a:cubicBezTo>
                  <a:cubicBezTo>
                    <a:pt x="3454" y="4751"/>
                    <a:pt x="3525" y="5286"/>
                    <a:pt x="3513" y="5846"/>
                  </a:cubicBezTo>
                  <a:cubicBezTo>
                    <a:pt x="3465" y="7084"/>
                    <a:pt x="2918" y="8275"/>
                    <a:pt x="2025" y="9132"/>
                  </a:cubicBezTo>
                  <a:cubicBezTo>
                    <a:pt x="1489" y="9632"/>
                    <a:pt x="834" y="10025"/>
                    <a:pt x="167" y="10323"/>
                  </a:cubicBezTo>
                  <a:cubicBezTo>
                    <a:pt x="108" y="10347"/>
                    <a:pt x="60" y="10382"/>
                    <a:pt x="1" y="10394"/>
                  </a:cubicBezTo>
                  <a:lnTo>
                    <a:pt x="48" y="10394"/>
                  </a:lnTo>
                  <a:cubicBezTo>
                    <a:pt x="298" y="10311"/>
                    <a:pt x="548" y="10204"/>
                    <a:pt x="787" y="10097"/>
                  </a:cubicBezTo>
                  <a:cubicBezTo>
                    <a:pt x="1691" y="9680"/>
                    <a:pt x="2549" y="9144"/>
                    <a:pt x="3275" y="8465"/>
                  </a:cubicBezTo>
                  <a:cubicBezTo>
                    <a:pt x="3275" y="8442"/>
                    <a:pt x="3287" y="8418"/>
                    <a:pt x="3323" y="8418"/>
                  </a:cubicBezTo>
                  <a:lnTo>
                    <a:pt x="3406" y="8323"/>
                  </a:lnTo>
                  <a:cubicBezTo>
                    <a:pt x="4716" y="7013"/>
                    <a:pt x="5597" y="5215"/>
                    <a:pt x="5501" y="3322"/>
                  </a:cubicBezTo>
                  <a:cubicBezTo>
                    <a:pt x="5442" y="2179"/>
                    <a:pt x="5085" y="1060"/>
                    <a:pt x="4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6"/>
            <p:cNvSpPr/>
            <p:nvPr/>
          </p:nvSpPr>
          <p:spPr>
            <a:xfrm>
              <a:off x="5640822" y="3260768"/>
              <a:ext cx="288573" cy="294346"/>
            </a:xfrm>
            <a:custGeom>
              <a:avLst/>
              <a:gdLst/>
              <a:ahLst/>
              <a:cxnLst/>
              <a:rect l="l" t="t" r="r" b="b"/>
              <a:pathLst>
                <a:path w="3049" h="3110" extrusionOk="0">
                  <a:moveTo>
                    <a:pt x="1097" y="0"/>
                  </a:moveTo>
                  <a:cubicBezTo>
                    <a:pt x="1017" y="0"/>
                    <a:pt x="938" y="5"/>
                    <a:pt x="858" y="14"/>
                  </a:cubicBezTo>
                  <a:cubicBezTo>
                    <a:pt x="596" y="62"/>
                    <a:pt x="334" y="217"/>
                    <a:pt x="156" y="419"/>
                  </a:cubicBezTo>
                  <a:cubicBezTo>
                    <a:pt x="144" y="419"/>
                    <a:pt x="144" y="431"/>
                    <a:pt x="132" y="431"/>
                  </a:cubicBezTo>
                  <a:cubicBezTo>
                    <a:pt x="144" y="538"/>
                    <a:pt x="144" y="633"/>
                    <a:pt x="156" y="729"/>
                  </a:cubicBezTo>
                  <a:cubicBezTo>
                    <a:pt x="203" y="1288"/>
                    <a:pt x="179" y="1836"/>
                    <a:pt x="84" y="2384"/>
                  </a:cubicBezTo>
                  <a:cubicBezTo>
                    <a:pt x="179" y="2205"/>
                    <a:pt x="275" y="2038"/>
                    <a:pt x="394" y="1896"/>
                  </a:cubicBezTo>
                  <a:cubicBezTo>
                    <a:pt x="596" y="1657"/>
                    <a:pt x="810" y="1467"/>
                    <a:pt x="1084" y="1324"/>
                  </a:cubicBezTo>
                  <a:cubicBezTo>
                    <a:pt x="1215" y="1253"/>
                    <a:pt x="1346" y="1205"/>
                    <a:pt x="1501" y="1181"/>
                  </a:cubicBezTo>
                  <a:cubicBezTo>
                    <a:pt x="1572" y="1169"/>
                    <a:pt x="1644" y="1169"/>
                    <a:pt x="1727" y="1169"/>
                  </a:cubicBezTo>
                  <a:cubicBezTo>
                    <a:pt x="1810" y="1181"/>
                    <a:pt x="1870" y="1193"/>
                    <a:pt x="1941" y="1241"/>
                  </a:cubicBezTo>
                  <a:cubicBezTo>
                    <a:pt x="1989" y="1264"/>
                    <a:pt x="2001" y="1360"/>
                    <a:pt x="1941" y="1372"/>
                  </a:cubicBezTo>
                  <a:cubicBezTo>
                    <a:pt x="1882" y="1407"/>
                    <a:pt x="1822" y="1419"/>
                    <a:pt x="1751" y="1431"/>
                  </a:cubicBezTo>
                  <a:lnTo>
                    <a:pt x="1572" y="1479"/>
                  </a:lnTo>
                  <a:cubicBezTo>
                    <a:pt x="1453" y="1503"/>
                    <a:pt x="1322" y="1550"/>
                    <a:pt x="1203" y="1610"/>
                  </a:cubicBezTo>
                  <a:cubicBezTo>
                    <a:pt x="941" y="1729"/>
                    <a:pt x="739" y="1907"/>
                    <a:pt x="572" y="2122"/>
                  </a:cubicBezTo>
                  <a:cubicBezTo>
                    <a:pt x="334" y="2419"/>
                    <a:pt x="144" y="2753"/>
                    <a:pt x="1" y="3110"/>
                  </a:cubicBezTo>
                  <a:cubicBezTo>
                    <a:pt x="25" y="3098"/>
                    <a:pt x="72" y="3074"/>
                    <a:pt x="96" y="3050"/>
                  </a:cubicBezTo>
                  <a:cubicBezTo>
                    <a:pt x="322" y="2931"/>
                    <a:pt x="572" y="2848"/>
                    <a:pt x="834" y="2777"/>
                  </a:cubicBezTo>
                  <a:cubicBezTo>
                    <a:pt x="1370" y="2610"/>
                    <a:pt x="1965" y="2503"/>
                    <a:pt x="2418" y="2146"/>
                  </a:cubicBezTo>
                  <a:cubicBezTo>
                    <a:pt x="2763" y="1884"/>
                    <a:pt x="3049" y="1419"/>
                    <a:pt x="2918" y="979"/>
                  </a:cubicBezTo>
                  <a:cubicBezTo>
                    <a:pt x="2751" y="479"/>
                    <a:pt x="2227" y="205"/>
                    <a:pt x="1739" y="86"/>
                  </a:cubicBezTo>
                  <a:cubicBezTo>
                    <a:pt x="1530" y="33"/>
                    <a:pt x="1314" y="0"/>
                    <a:pt x="1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6"/>
            <p:cNvSpPr/>
            <p:nvPr/>
          </p:nvSpPr>
          <p:spPr>
            <a:xfrm>
              <a:off x="5818851" y="3489717"/>
              <a:ext cx="323497" cy="450794"/>
            </a:xfrm>
            <a:custGeom>
              <a:avLst/>
              <a:gdLst/>
              <a:ahLst/>
              <a:cxnLst/>
              <a:rect l="l" t="t" r="r" b="b"/>
              <a:pathLst>
                <a:path w="3418" h="4763" extrusionOk="0">
                  <a:moveTo>
                    <a:pt x="572" y="0"/>
                  </a:moveTo>
                  <a:cubicBezTo>
                    <a:pt x="406" y="119"/>
                    <a:pt x="191" y="215"/>
                    <a:pt x="1" y="298"/>
                  </a:cubicBezTo>
                  <a:cubicBezTo>
                    <a:pt x="108" y="298"/>
                    <a:pt x="215" y="298"/>
                    <a:pt x="310" y="310"/>
                  </a:cubicBezTo>
                  <a:cubicBezTo>
                    <a:pt x="549" y="334"/>
                    <a:pt x="799" y="381"/>
                    <a:pt x="1013" y="453"/>
                  </a:cubicBezTo>
                  <a:cubicBezTo>
                    <a:pt x="1453" y="608"/>
                    <a:pt x="1823" y="917"/>
                    <a:pt x="2013" y="1346"/>
                  </a:cubicBezTo>
                  <a:cubicBezTo>
                    <a:pt x="2204" y="1786"/>
                    <a:pt x="2096" y="2239"/>
                    <a:pt x="1834" y="2620"/>
                  </a:cubicBezTo>
                  <a:cubicBezTo>
                    <a:pt x="1549" y="3013"/>
                    <a:pt x="1132" y="3251"/>
                    <a:pt x="811" y="3608"/>
                  </a:cubicBezTo>
                  <a:cubicBezTo>
                    <a:pt x="799" y="3644"/>
                    <a:pt x="775" y="3656"/>
                    <a:pt x="763" y="3668"/>
                  </a:cubicBezTo>
                  <a:lnTo>
                    <a:pt x="715" y="3715"/>
                  </a:lnTo>
                  <a:cubicBezTo>
                    <a:pt x="584" y="3882"/>
                    <a:pt x="477" y="4060"/>
                    <a:pt x="453" y="4287"/>
                  </a:cubicBezTo>
                  <a:cubicBezTo>
                    <a:pt x="441" y="4406"/>
                    <a:pt x="441" y="4525"/>
                    <a:pt x="465" y="4644"/>
                  </a:cubicBezTo>
                  <a:cubicBezTo>
                    <a:pt x="477" y="4668"/>
                    <a:pt x="501" y="4715"/>
                    <a:pt x="513" y="4763"/>
                  </a:cubicBezTo>
                  <a:cubicBezTo>
                    <a:pt x="525" y="4739"/>
                    <a:pt x="537" y="4727"/>
                    <a:pt x="572" y="4715"/>
                  </a:cubicBezTo>
                  <a:cubicBezTo>
                    <a:pt x="1584" y="4418"/>
                    <a:pt x="2787" y="4049"/>
                    <a:pt x="3216" y="2977"/>
                  </a:cubicBezTo>
                  <a:cubicBezTo>
                    <a:pt x="3418" y="2501"/>
                    <a:pt x="3358" y="1989"/>
                    <a:pt x="3132" y="1548"/>
                  </a:cubicBezTo>
                  <a:cubicBezTo>
                    <a:pt x="2906" y="1084"/>
                    <a:pt x="2513" y="727"/>
                    <a:pt x="2085" y="489"/>
                  </a:cubicBezTo>
                  <a:cubicBezTo>
                    <a:pt x="1834" y="358"/>
                    <a:pt x="1584" y="250"/>
                    <a:pt x="1311" y="179"/>
                  </a:cubicBezTo>
                  <a:cubicBezTo>
                    <a:pt x="1072" y="96"/>
                    <a:pt x="822" y="60"/>
                    <a:pt x="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6"/>
            <p:cNvSpPr/>
            <p:nvPr/>
          </p:nvSpPr>
          <p:spPr>
            <a:xfrm>
              <a:off x="6088214" y="3367623"/>
              <a:ext cx="371955" cy="360030"/>
            </a:xfrm>
            <a:custGeom>
              <a:avLst/>
              <a:gdLst/>
              <a:ahLst/>
              <a:cxnLst/>
              <a:rect l="l" t="t" r="r" b="b"/>
              <a:pathLst>
                <a:path w="3930" h="3804" extrusionOk="0">
                  <a:moveTo>
                    <a:pt x="2060" y="0"/>
                  </a:moveTo>
                  <a:cubicBezTo>
                    <a:pt x="1985" y="0"/>
                    <a:pt x="1909" y="6"/>
                    <a:pt x="1834" y="16"/>
                  </a:cubicBezTo>
                  <a:cubicBezTo>
                    <a:pt x="1584" y="64"/>
                    <a:pt x="1167" y="231"/>
                    <a:pt x="1286" y="576"/>
                  </a:cubicBezTo>
                  <a:cubicBezTo>
                    <a:pt x="1358" y="767"/>
                    <a:pt x="1525" y="933"/>
                    <a:pt x="1655" y="1076"/>
                  </a:cubicBezTo>
                  <a:cubicBezTo>
                    <a:pt x="1798" y="1243"/>
                    <a:pt x="1953" y="1398"/>
                    <a:pt x="2072" y="1588"/>
                  </a:cubicBezTo>
                  <a:cubicBezTo>
                    <a:pt x="2156" y="1505"/>
                    <a:pt x="2239" y="1398"/>
                    <a:pt x="2263" y="1290"/>
                  </a:cubicBezTo>
                  <a:cubicBezTo>
                    <a:pt x="2322" y="1040"/>
                    <a:pt x="2156" y="767"/>
                    <a:pt x="1906" y="695"/>
                  </a:cubicBezTo>
                  <a:cubicBezTo>
                    <a:pt x="1846" y="671"/>
                    <a:pt x="1822" y="576"/>
                    <a:pt x="1894" y="552"/>
                  </a:cubicBezTo>
                  <a:cubicBezTo>
                    <a:pt x="1935" y="541"/>
                    <a:pt x="1975" y="536"/>
                    <a:pt x="2014" y="536"/>
                  </a:cubicBezTo>
                  <a:cubicBezTo>
                    <a:pt x="2272" y="536"/>
                    <a:pt x="2486" y="758"/>
                    <a:pt x="2548" y="1017"/>
                  </a:cubicBezTo>
                  <a:cubicBezTo>
                    <a:pt x="2620" y="1338"/>
                    <a:pt x="2441" y="1683"/>
                    <a:pt x="2179" y="1886"/>
                  </a:cubicBezTo>
                  <a:cubicBezTo>
                    <a:pt x="1834" y="2136"/>
                    <a:pt x="1405" y="2160"/>
                    <a:pt x="1001" y="2160"/>
                  </a:cubicBezTo>
                  <a:cubicBezTo>
                    <a:pt x="655" y="2160"/>
                    <a:pt x="334" y="2124"/>
                    <a:pt x="1" y="2029"/>
                  </a:cubicBezTo>
                  <a:lnTo>
                    <a:pt x="1" y="2029"/>
                  </a:lnTo>
                  <a:cubicBezTo>
                    <a:pt x="167" y="2195"/>
                    <a:pt x="310" y="2374"/>
                    <a:pt x="429" y="2576"/>
                  </a:cubicBezTo>
                  <a:cubicBezTo>
                    <a:pt x="596" y="2874"/>
                    <a:pt x="715" y="3219"/>
                    <a:pt x="727" y="3564"/>
                  </a:cubicBezTo>
                  <a:cubicBezTo>
                    <a:pt x="727" y="3576"/>
                    <a:pt x="751" y="3576"/>
                    <a:pt x="763" y="3576"/>
                  </a:cubicBezTo>
                  <a:cubicBezTo>
                    <a:pt x="1074" y="3729"/>
                    <a:pt x="1410" y="3804"/>
                    <a:pt x="1745" y="3804"/>
                  </a:cubicBezTo>
                  <a:cubicBezTo>
                    <a:pt x="2038" y="3804"/>
                    <a:pt x="2331" y="3747"/>
                    <a:pt x="2608" y="3636"/>
                  </a:cubicBezTo>
                  <a:cubicBezTo>
                    <a:pt x="3191" y="3398"/>
                    <a:pt x="3620" y="2910"/>
                    <a:pt x="3763" y="2291"/>
                  </a:cubicBezTo>
                  <a:cubicBezTo>
                    <a:pt x="3930" y="1695"/>
                    <a:pt x="3822" y="1076"/>
                    <a:pt x="3406" y="612"/>
                  </a:cubicBezTo>
                  <a:cubicBezTo>
                    <a:pt x="3074" y="238"/>
                    <a:pt x="2570" y="0"/>
                    <a:pt x="2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6"/>
            <p:cNvSpPr/>
            <p:nvPr/>
          </p:nvSpPr>
          <p:spPr>
            <a:xfrm>
              <a:off x="6138944" y="3552846"/>
              <a:ext cx="552254" cy="372239"/>
            </a:xfrm>
            <a:custGeom>
              <a:avLst/>
              <a:gdLst/>
              <a:ahLst/>
              <a:cxnLst/>
              <a:rect l="l" t="t" r="r" b="b"/>
              <a:pathLst>
                <a:path w="5835" h="3933" extrusionOk="0">
                  <a:moveTo>
                    <a:pt x="3536" y="0"/>
                  </a:moveTo>
                  <a:lnTo>
                    <a:pt x="3536" y="60"/>
                  </a:lnTo>
                  <a:cubicBezTo>
                    <a:pt x="3477" y="762"/>
                    <a:pt x="3084" y="1429"/>
                    <a:pt x="2465" y="1786"/>
                  </a:cubicBezTo>
                  <a:cubicBezTo>
                    <a:pt x="2441" y="1798"/>
                    <a:pt x="2393" y="1834"/>
                    <a:pt x="2370" y="1846"/>
                  </a:cubicBezTo>
                  <a:cubicBezTo>
                    <a:pt x="2548" y="1846"/>
                    <a:pt x="2739" y="1834"/>
                    <a:pt x="2917" y="1798"/>
                  </a:cubicBezTo>
                  <a:cubicBezTo>
                    <a:pt x="3096" y="1774"/>
                    <a:pt x="3286" y="1727"/>
                    <a:pt x="3453" y="1631"/>
                  </a:cubicBezTo>
                  <a:cubicBezTo>
                    <a:pt x="3525" y="1596"/>
                    <a:pt x="3620" y="1548"/>
                    <a:pt x="3691" y="1488"/>
                  </a:cubicBezTo>
                  <a:cubicBezTo>
                    <a:pt x="3763" y="1441"/>
                    <a:pt x="3834" y="1369"/>
                    <a:pt x="3929" y="1334"/>
                  </a:cubicBezTo>
                  <a:cubicBezTo>
                    <a:pt x="3940" y="1329"/>
                    <a:pt x="3951" y="1327"/>
                    <a:pt x="3961" y="1327"/>
                  </a:cubicBezTo>
                  <a:cubicBezTo>
                    <a:pt x="4008" y="1327"/>
                    <a:pt x="4046" y="1368"/>
                    <a:pt x="4037" y="1417"/>
                  </a:cubicBezTo>
                  <a:cubicBezTo>
                    <a:pt x="3989" y="1607"/>
                    <a:pt x="3775" y="1738"/>
                    <a:pt x="3620" y="1834"/>
                  </a:cubicBezTo>
                  <a:cubicBezTo>
                    <a:pt x="3417" y="1917"/>
                    <a:pt x="3227" y="1988"/>
                    <a:pt x="3024" y="2024"/>
                  </a:cubicBezTo>
                  <a:cubicBezTo>
                    <a:pt x="2865" y="2041"/>
                    <a:pt x="2705" y="2058"/>
                    <a:pt x="2545" y="2058"/>
                  </a:cubicBezTo>
                  <a:cubicBezTo>
                    <a:pt x="2478" y="2058"/>
                    <a:pt x="2412" y="2055"/>
                    <a:pt x="2346" y="2048"/>
                  </a:cubicBezTo>
                  <a:cubicBezTo>
                    <a:pt x="2251" y="2048"/>
                    <a:pt x="2132" y="2036"/>
                    <a:pt x="2012" y="2024"/>
                  </a:cubicBezTo>
                  <a:cubicBezTo>
                    <a:pt x="1977" y="2024"/>
                    <a:pt x="1953" y="2012"/>
                    <a:pt x="1917" y="2012"/>
                  </a:cubicBezTo>
                  <a:cubicBezTo>
                    <a:pt x="1693" y="2074"/>
                    <a:pt x="1457" y="2106"/>
                    <a:pt x="1219" y="2106"/>
                  </a:cubicBezTo>
                  <a:cubicBezTo>
                    <a:pt x="865" y="2106"/>
                    <a:pt x="507" y="2036"/>
                    <a:pt x="179" y="1893"/>
                  </a:cubicBezTo>
                  <a:cubicBezTo>
                    <a:pt x="167" y="1977"/>
                    <a:pt x="167" y="2072"/>
                    <a:pt x="131" y="2155"/>
                  </a:cubicBezTo>
                  <a:cubicBezTo>
                    <a:pt x="107" y="2274"/>
                    <a:pt x="60" y="2393"/>
                    <a:pt x="0" y="2512"/>
                  </a:cubicBezTo>
                  <a:cubicBezTo>
                    <a:pt x="60" y="2548"/>
                    <a:pt x="119" y="2608"/>
                    <a:pt x="72" y="2679"/>
                  </a:cubicBezTo>
                  <a:cubicBezTo>
                    <a:pt x="143" y="2727"/>
                    <a:pt x="238" y="2786"/>
                    <a:pt x="310" y="2822"/>
                  </a:cubicBezTo>
                  <a:cubicBezTo>
                    <a:pt x="477" y="2929"/>
                    <a:pt x="619" y="3024"/>
                    <a:pt x="786" y="3108"/>
                  </a:cubicBezTo>
                  <a:cubicBezTo>
                    <a:pt x="1096" y="3286"/>
                    <a:pt x="1429" y="3465"/>
                    <a:pt x="1774" y="3596"/>
                  </a:cubicBezTo>
                  <a:cubicBezTo>
                    <a:pt x="2265" y="3806"/>
                    <a:pt x="2788" y="3933"/>
                    <a:pt x="3314" y="3933"/>
                  </a:cubicBezTo>
                  <a:cubicBezTo>
                    <a:pt x="3503" y="3933"/>
                    <a:pt x="3693" y="3916"/>
                    <a:pt x="3882" y="3882"/>
                  </a:cubicBezTo>
                  <a:cubicBezTo>
                    <a:pt x="4537" y="3763"/>
                    <a:pt x="5156" y="3382"/>
                    <a:pt x="5477" y="2786"/>
                  </a:cubicBezTo>
                  <a:cubicBezTo>
                    <a:pt x="5811" y="2203"/>
                    <a:pt x="5834" y="1477"/>
                    <a:pt x="5477" y="893"/>
                  </a:cubicBezTo>
                  <a:cubicBezTo>
                    <a:pt x="5176" y="362"/>
                    <a:pt x="4614" y="50"/>
                    <a:pt x="4024" y="50"/>
                  </a:cubicBezTo>
                  <a:cubicBezTo>
                    <a:pt x="3914" y="50"/>
                    <a:pt x="3802" y="61"/>
                    <a:pt x="3691" y="83"/>
                  </a:cubicBezTo>
                  <a:cubicBezTo>
                    <a:pt x="3678" y="88"/>
                    <a:pt x="3666" y="90"/>
                    <a:pt x="3654" y="90"/>
                  </a:cubicBezTo>
                  <a:cubicBezTo>
                    <a:pt x="3599" y="90"/>
                    <a:pt x="3556" y="49"/>
                    <a:pt x="3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6"/>
            <p:cNvSpPr/>
            <p:nvPr/>
          </p:nvSpPr>
          <p:spPr>
            <a:xfrm>
              <a:off x="2830400" y="700025"/>
              <a:ext cx="3890004" cy="3466562"/>
            </a:xfrm>
            <a:custGeom>
              <a:avLst/>
              <a:gdLst/>
              <a:ahLst/>
              <a:cxnLst/>
              <a:rect l="l" t="t" r="r" b="b"/>
              <a:pathLst>
                <a:path w="41101" h="36627" extrusionOk="0">
                  <a:moveTo>
                    <a:pt x="4584" y="424"/>
                  </a:moveTo>
                  <a:cubicBezTo>
                    <a:pt x="4882" y="519"/>
                    <a:pt x="5144" y="758"/>
                    <a:pt x="5311" y="1055"/>
                  </a:cubicBezTo>
                  <a:cubicBezTo>
                    <a:pt x="5477" y="1341"/>
                    <a:pt x="5525" y="1674"/>
                    <a:pt x="5489" y="1996"/>
                  </a:cubicBezTo>
                  <a:cubicBezTo>
                    <a:pt x="5477" y="2341"/>
                    <a:pt x="5346" y="2651"/>
                    <a:pt x="5192" y="2960"/>
                  </a:cubicBezTo>
                  <a:lnTo>
                    <a:pt x="5192" y="2984"/>
                  </a:lnTo>
                  <a:cubicBezTo>
                    <a:pt x="4644" y="3294"/>
                    <a:pt x="4192" y="3817"/>
                    <a:pt x="3989" y="4413"/>
                  </a:cubicBezTo>
                  <a:cubicBezTo>
                    <a:pt x="3894" y="4675"/>
                    <a:pt x="3834" y="4972"/>
                    <a:pt x="3834" y="5270"/>
                  </a:cubicBezTo>
                  <a:cubicBezTo>
                    <a:pt x="3739" y="4437"/>
                    <a:pt x="3739" y="3591"/>
                    <a:pt x="3858" y="2758"/>
                  </a:cubicBezTo>
                  <a:cubicBezTo>
                    <a:pt x="3918" y="2341"/>
                    <a:pt x="4001" y="1936"/>
                    <a:pt x="4132" y="1555"/>
                  </a:cubicBezTo>
                  <a:cubicBezTo>
                    <a:pt x="4251" y="1162"/>
                    <a:pt x="4418" y="793"/>
                    <a:pt x="4584" y="424"/>
                  </a:cubicBezTo>
                  <a:close/>
                  <a:moveTo>
                    <a:pt x="6085" y="2960"/>
                  </a:moveTo>
                  <a:lnTo>
                    <a:pt x="6085" y="2960"/>
                  </a:lnTo>
                  <a:cubicBezTo>
                    <a:pt x="6037" y="3008"/>
                    <a:pt x="6001" y="3055"/>
                    <a:pt x="5966" y="3103"/>
                  </a:cubicBezTo>
                  <a:cubicBezTo>
                    <a:pt x="5882" y="3198"/>
                    <a:pt x="5787" y="3317"/>
                    <a:pt x="5716" y="3436"/>
                  </a:cubicBezTo>
                  <a:cubicBezTo>
                    <a:pt x="5442" y="3889"/>
                    <a:pt x="5299" y="4413"/>
                    <a:pt x="5227" y="4913"/>
                  </a:cubicBezTo>
                  <a:cubicBezTo>
                    <a:pt x="5180" y="5199"/>
                    <a:pt x="5168" y="5496"/>
                    <a:pt x="5168" y="5770"/>
                  </a:cubicBezTo>
                  <a:cubicBezTo>
                    <a:pt x="5168" y="6032"/>
                    <a:pt x="5144" y="6294"/>
                    <a:pt x="5180" y="6556"/>
                  </a:cubicBezTo>
                  <a:cubicBezTo>
                    <a:pt x="5007" y="6506"/>
                    <a:pt x="4830" y="6486"/>
                    <a:pt x="4659" y="6486"/>
                  </a:cubicBezTo>
                  <a:cubicBezTo>
                    <a:pt x="4547" y="6486"/>
                    <a:pt x="4438" y="6494"/>
                    <a:pt x="4334" y="6508"/>
                  </a:cubicBezTo>
                  <a:cubicBezTo>
                    <a:pt x="4049" y="5758"/>
                    <a:pt x="4001" y="4949"/>
                    <a:pt x="4394" y="4210"/>
                  </a:cubicBezTo>
                  <a:cubicBezTo>
                    <a:pt x="4704" y="3579"/>
                    <a:pt x="5370" y="3067"/>
                    <a:pt x="6085" y="2960"/>
                  </a:cubicBezTo>
                  <a:close/>
                  <a:moveTo>
                    <a:pt x="4001" y="6234"/>
                  </a:moveTo>
                  <a:lnTo>
                    <a:pt x="4001" y="6234"/>
                  </a:lnTo>
                  <a:cubicBezTo>
                    <a:pt x="4061" y="6342"/>
                    <a:pt x="4108" y="6449"/>
                    <a:pt x="4168" y="6532"/>
                  </a:cubicBezTo>
                  <a:cubicBezTo>
                    <a:pt x="4132" y="6532"/>
                    <a:pt x="4108" y="6556"/>
                    <a:pt x="4072" y="6568"/>
                  </a:cubicBezTo>
                  <a:cubicBezTo>
                    <a:pt x="4061" y="6461"/>
                    <a:pt x="4037" y="6342"/>
                    <a:pt x="4001" y="6234"/>
                  </a:cubicBezTo>
                  <a:close/>
                  <a:moveTo>
                    <a:pt x="4187" y="350"/>
                  </a:moveTo>
                  <a:cubicBezTo>
                    <a:pt x="4236" y="350"/>
                    <a:pt x="4285" y="355"/>
                    <a:pt x="4334" y="365"/>
                  </a:cubicBezTo>
                  <a:cubicBezTo>
                    <a:pt x="4132" y="758"/>
                    <a:pt x="3989" y="1198"/>
                    <a:pt x="3870" y="1627"/>
                  </a:cubicBezTo>
                  <a:cubicBezTo>
                    <a:pt x="3644" y="2460"/>
                    <a:pt x="3525" y="3317"/>
                    <a:pt x="3537" y="4175"/>
                  </a:cubicBezTo>
                  <a:cubicBezTo>
                    <a:pt x="3537" y="4603"/>
                    <a:pt x="3584" y="5020"/>
                    <a:pt x="3644" y="5437"/>
                  </a:cubicBezTo>
                  <a:cubicBezTo>
                    <a:pt x="3703" y="5818"/>
                    <a:pt x="3775" y="6223"/>
                    <a:pt x="3942" y="6580"/>
                  </a:cubicBezTo>
                  <a:cubicBezTo>
                    <a:pt x="3834" y="6615"/>
                    <a:pt x="3751" y="6639"/>
                    <a:pt x="3644" y="6687"/>
                  </a:cubicBezTo>
                  <a:cubicBezTo>
                    <a:pt x="3584" y="6508"/>
                    <a:pt x="3501" y="6330"/>
                    <a:pt x="3418" y="6151"/>
                  </a:cubicBezTo>
                  <a:cubicBezTo>
                    <a:pt x="3334" y="5937"/>
                    <a:pt x="3239" y="5734"/>
                    <a:pt x="3168" y="5508"/>
                  </a:cubicBezTo>
                  <a:cubicBezTo>
                    <a:pt x="3025" y="5080"/>
                    <a:pt x="2906" y="4651"/>
                    <a:pt x="2810" y="4210"/>
                  </a:cubicBezTo>
                  <a:cubicBezTo>
                    <a:pt x="2668" y="3484"/>
                    <a:pt x="2572" y="2698"/>
                    <a:pt x="2691" y="1972"/>
                  </a:cubicBezTo>
                  <a:cubicBezTo>
                    <a:pt x="2799" y="1329"/>
                    <a:pt x="3144" y="674"/>
                    <a:pt x="3799" y="424"/>
                  </a:cubicBezTo>
                  <a:cubicBezTo>
                    <a:pt x="3928" y="381"/>
                    <a:pt x="4057" y="350"/>
                    <a:pt x="4187" y="350"/>
                  </a:cubicBezTo>
                  <a:close/>
                  <a:moveTo>
                    <a:pt x="2073" y="3107"/>
                  </a:moveTo>
                  <a:cubicBezTo>
                    <a:pt x="2172" y="3107"/>
                    <a:pt x="2271" y="3114"/>
                    <a:pt x="2370" y="3127"/>
                  </a:cubicBezTo>
                  <a:lnTo>
                    <a:pt x="2406" y="3127"/>
                  </a:lnTo>
                  <a:lnTo>
                    <a:pt x="2406" y="3163"/>
                  </a:lnTo>
                  <a:cubicBezTo>
                    <a:pt x="2453" y="3591"/>
                    <a:pt x="2513" y="4020"/>
                    <a:pt x="2620" y="4449"/>
                  </a:cubicBezTo>
                  <a:cubicBezTo>
                    <a:pt x="2727" y="4865"/>
                    <a:pt x="2846" y="5282"/>
                    <a:pt x="2989" y="5687"/>
                  </a:cubicBezTo>
                  <a:cubicBezTo>
                    <a:pt x="3144" y="6056"/>
                    <a:pt x="3287" y="6449"/>
                    <a:pt x="3525" y="6770"/>
                  </a:cubicBezTo>
                  <a:lnTo>
                    <a:pt x="3441" y="6818"/>
                  </a:lnTo>
                  <a:cubicBezTo>
                    <a:pt x="3358" y="6639"/>
                    <a:pt x="3251" y="6461"/>
                    <a:pt x="3156" y="6318"/>
                  </a:cubicBezTo>
                  <a:cubicBezTo>
                    <a:pt x="3001" y="6092"/>
                    <a:pt x="2846" y="5901"/>
                    <a:pt x="2668" y="5699"/>
                  </a:cubicBezTo>
                  <a:cubicBezTo>
                    <a:pt x="2334" y="5365"/>
                    <a:pt x="1977" y="5080"/>
                    <a:pt x="1560" y="4841"/>
                  </a:cubicBezTo>
                  <a:cubicBezTo>
                    <a:pt x="1370" y="4722"/>
                    <a:pt x="1144" y="4615"/>
                    <a:pt x="941" y="4544"/>
                  </a:cubicBezTo>
                  <a:cubicBezTo>
                    <a:pt x="822" y="4496"/>
                    <a:pt x="715" y="4472"/>
                    <a:pt x="596" y="4425"/>
                  </a:cubicBezTo>
                  <a:cubicBezTo>
                    <a:pt x="501" y="4389"/>
                    <a:pt x="382" y="4353"/>
                    <a:pt x="322" y="4270"/>
                  </a:cubicBezTo>
                  <a:cubicBezTo>
                    <a:pt x="251" y="4187"/>
                    <a:pt x="322" y="4079"/>
                    <a:pt x="370" y="4008"/>
                  </a:cubicBezTo>
                  <a:cubicBezTo>
                    <a:pt x="429" y="3913"/>
                    <a:pt x="501" y="3829"/>
                    <a:pt x="560" y="3758"/>
                  </a:cubicBezTo>
                  <a:cubicBezTo>
                    <a:pt x="715" y="3591"/>
                    <a:pt x="894" y="3460"/>
                    <a:pt x="1084" y="3353"/>
                  </a:cubicBezTo>
                  <a:cubicBezTo>
                    <a:pt x="1398" y="3187"/>
                    <a:pt x="1733" y="3107"/>
                    <a:pt x="2073" y="3107"/>
                  </a:cubicBezTo>
                  <a:close/>
                  <a:moveTo>
                    <a:pt x="6418" y="2936"/>
                  </a:moveTo>
                  <a:cubicBezTo>
                    <a:pt x="6489" y="2948"/>
                    <a:pt x="6549" y="2960"/>
                    <a:pt x="6609" y="3008"/>
                  </a:cubicBezTo>
                  <a:cubicBezTo>
                    <a:pt x="6751" y="3115"/>
                    <a:pt x="6787" y="3258"/>
                    <a:pt x="6728" y="3425"/>
                  </a:cubicBezTo>
                  <a:cubicBezTo>
                    <a:pt x="6656" y="3603"/>
                    <a:pt x="6537" y="3770"/>
                    <a:pt x="6442" y="3925"/>
                  </a:cubicBezTo>
                  <a:cubicBezTo>
                    <a:pt x="6358" y="4103"/>
                    <a:pt x="6263" y="4282"/>
                    <a:pt x="6192" y="4460"/>
                  </a:cubicBezTo>
                  <a:cubicBezTo>
                    <a:pt x="5894" y="5211"/>
                    <a:pt x="5858" y="5996"/>
                    <a:pt x="6037" y="6770"/>
                  </a:cubicBezTo>
                  <a:cubicBezTo>
                    <a:pt x="6037" y="6865"/>
                    <a:pt x="6061" y="6949"/>
                    <a:pt x="6085" y="7032"/>
                  </a:cubicBezTo>
                  <a:cubicBezTo>
                    <a:pt x="5858" y="6818"/>
                    <a:pt x="5596" y="6675"/>
                    <a:pt x="5299" y="6580"/>
                  </a:cubicBezTo>
                  <a:cubicBezTo>
                    <a:pt x="5311" y="6437"/>
                    <a:pt x="5299" y="6282"/>
                    <a:pt x="5299" y="6115"/>
                  </a:cubicBezTo>
                  <a:cubicBezTo>
                    <a:pt x="5299" y="5937"/>
                    <a:pt x="5299" y="5758"/>
                    <a:pt x="5311" y="5580"/>
                  </a:cubicBezTo>
                  <a:cubicBezTo>
                    <a:pt x="5323" y="5222"/>
                    <a:pt x="5370" y="4877"/>
                    <a:pt x="5466" y="4520"/>
                  </a:cubicBezTo>
                  <a:cubicBezTo>
                    <a:pt x="5537" y="4210"/>
                    <a:pt x="5668" y="3925"/>
                    <a:pt x="5835" y="3651"/>
                  </a:cubicBezTo>
                  <a:cubicBezTo>
                    <a:pt x="5906" y="3520"/>
                    <a:pt x="6001" y="3389"/>
                    <a:pt x="6097" y="3282"/>
                  </a:cubicBezTo>
                  <a:cubicBezTo>
                    <a:pt x="6144" y="3222"/>
                    <a:pt x="6204" y="3163"/>
                    <a:pt x="6263" y="3091"/>
                  </a:cubicBezTo>
                  <a:cubicBezTo>
                    <a:pt x="6323" y="3032"/>
                    <a:pt x="6382" y="3008"/>
                    <a:pt x="6418" y="2936"/>
                  </a:cubicBezTo>
                  <a:close/>
                  <a:moveTo>
                    <a:pt x="4639" y="6786"/>
                  </a:moveTo>
                  <a:cubicBezTo>
                    <a:pt x="4894" y="6786"/>
                    <a:pt x="5150" y="6831"/>
                    <a:pt x="5382" y="6925"/>
                  </a:cubicBezTo>
                  <a:cubicBezTo>
                    <a:pt x="5680" y="7044"/>
                    <a:pt x="5942" y="7246"/>
                    <a:pt x="6144" y="7485"/>
                  </a:cubicBezTo>
                  <a:cubicBezTo>
                    <a:pt x="6073" y="7461"/>
                    <a:pt x="5977" y="7425"/>
                    <a:pt x="5894" y="7401"/>
                  </a:cubicBezTo>
                  <a:cubicBezTo>
                    <a:pt x="5807" y="7379"/>
                    <a:pt x="5718" y="7369"/>
                    <a:pt x="5629" y="7369"/>
                  </a:cubicBezTo>
                  <a:cubicBezTo>
                    <a:pt x="5476" y="7369"/>
                    <a:pt x="5323" y="7400"/>
                    <a:pt x="5180" y="7461"/>
                  </a:cubicBezTo>
                  <a:cubicBezTo>
                    <a:pt x="4930" y="7568"/>
                    <a:pt x="4727" y="7758"/>
                    <a:pt x="4573" y="7961"/>
                  </a:cubicBezTo>
                  <a:cubicBezTo>
                    <a:pt x="4406" y="8175"/>
                    <a:pt x="4275" y="8413"/>
                    <a:pt x="4096" y="8604"/>
                  </a:cubicBezTo>
                  <a:cubicBezTo>
                    <a:pt x="3906" y="8806"/>
                    <a:pt x="3703" y="9009"/>
                    <a:pt x="3465" y="9151"/>
                  </a:cubicBezTo>
                  <a:cubicBezTo>
                    <a:pt x="3239" y="9282"/>
                    <a:pt x="2989" y="9390"/>
                    <a:pt x="2739" y="9425"/>
                  </a:cubicBezTo>
                  <a:cubicBezTo>
                    <a:pt x="2718" y="9427"/>
                    <a:pt x="2696" y="9427"/>
                    <a:pt x="2674" y="9427"/>
                  </a:cubicBezTo>
                  <a:cubicBezTo>
                    <a:pt x="2493" y="9427"/>
                    <a:pt x="2277" y="9379"/>
                    <a:pt x="2203" y="9199"/>
                  </a:cubicBezTo>
                  <a:cubicBezTo>
                    <a:pt x="2108" y="8961"/>
                    <a:pt x="2263" y="8651"/>
                    <a:pt x="2358" y="8437"/>
                  </a:cubicBezTo>
                  <a:cubicBezTo>
                    <a:pt x="2465" y="8199"/>
                    <a:pt x="2608" y="7973"/>
                    <a:pt x="2763" y="7770"/>
                  </a:cubicBezTo>
                  <a:cubicBezTo>
                    <a:pt x="3060" y="7366"/>
                    <a:pt x="3477" y="7044"/>
                    <a:pt x="3977" y="6889"/>
                  </a:cubicBezTo>
                  <a:cubicBezTo>
                    <a:pt x="4185" y="6822"/>
                    <a:pt x="4412" y="6786"/>
                    <a:pt x="4639" y="6786"/>
                  </a:cubicBezTo>
                  <a:close/>
                  <a:moveTo>
                    <a:pt x="5642" y="7648"/>
                  </a:moveTo>
                  <a:cubicBezTo>
                    <a:pt x="5669" y="7648"/>
                    <a:pt x="5698" y="7649"/>
                    <a:pt x="5727" y="7651"/>
                  </a:cubicBezTo>
                  <a:cubicBezTo>
                    <a:pt x="6013" y="7687"/>
                    <a:pt x="6251" y="7818"/>
                    <a:pt x="6430" y="8008"/>
                  </a:cubicBezTo>
                  <a:cubicBezTo>
                    <a:pt x="6489" y="8151"/>
                    <a:pt x="6549" y="8294"/>
                    <a:pt x="6620" y="8437"/>
                  </a:cubicBezTo>
                  <a:cubicBezTo>
                    <a:pt x="6668" y="8592"/>
                    <a:pt x="6716" y="8735"/>
                    <a:pt x="6739" y="8901"/>
                  </a:cubicBezTo>
                  <a:cubicBezTo>
                    <a:pt x="6787" y="9140"/>
                    <a:pt x="6811" y="9378"/>
                    <a:pt x="6870" y="9616"/>
                  </a:cubicBezTo>
                  <a:cubicBezTo>
                    <a:pt x="6859" y="9866"/>
                    <a:pt x="6811" y="10128"/>
                    <a:pt x="6787" y="10390"/>
                  </a:cubicBezTo>
                  <a:cubicBezTo>
                    <a:pt x="6513" y="10675"/>
                    <a:pt x="6251" y="10973"/>
                    <a:pt x="5977" y="11259"/>
                  </a:cubicBezTo>
                  <a:cubicBezTo>
                    <a:pt x="5835" y="11414"/>
                    <a:pt x="5668" y="11592"/>
                    <a:pt x="5525" y="11759"/>
                  </a:cubicBezTo>
                  <a:cubicBezTo>
                    <a:pt x="5525" y="11747"/>
                    <a:pt x="5537" y="11747"/>
                    <a:pt x="5537" y="11723"/>
                  </a:cubicBezTo>
                  <a:cubicBezTo>
                    <a:pt x="5620" y="11533"/>
                    <a:pt x="5727" y="11354"/>
                    <a:pt x="5799" y="11164"/>
                  </a:cubicBezTo>
                  <a:cubicBezTo>
                    <a:pt x="6073" y="10521"/>
                    <a:pt x="6263" y="9806"/>
                    <a:pt x="6144" y="9128"/>
                  </a:cubicBezTo>
                  <a:cubicBezTo>
                    <a:pt x="6037" y="8568"/>
                    <a:pt x="5751" y="8044"/>
                    <a:pt x="5287" y="7723"/>
                  </a:cubicBezTo>
                  <a:cubicBezTo>
                    <a:pt x="5396" y="7673"/>
                    <a:pt x="5505" y="7648"/>
                    <a:pt x="5642" y="7648"/>
                  </a:cubicBezTo>
                  <a:close/>
                  <a:moveTo>
                    <a:pt x="5085" y="7842"/>
                  </a:moveTo>
                  <a:cubicBezTo>
                    <a:pt x="5346" y="7997"/>
                    <a:pt x="5549" y="8223"/>
                    <a:pt x="5704" y="8473"/>
                  </a:cubicBezTo>
                  <a:cubicBezTo>
                    <a:pt x="6013" y="9021"/>
                    <a:pt x="6073" y="9687"/>
                    <a:pt x="5954" y="10283"/>
                  </a:cubicBezTo>
                  <a:cubicBezTo>
                    <a:pt x="5882" y="10628"/>
                    <a:pt x="5763" y="10961"/>
                    <a:pt x="5608" y="11283"/>
                  </a:cubicBezTo>
                  <a:cubicBezTo>
                    <a:pt x="5537" y="11449"/>
                    <a:pt x="5466" y="11616"/>
                    <a:pt x="5370" y="11759"/>
                  </a:cubicBezTo>
                  <a:cubicBezTo>
                    <a:pt x="5311" y="11878"/>
                    <a:pt x="5251" y="11985"/>
                    <a:pt x="5192" y="12104"/>
                  </a:cubicBezTo>
                  <a:cubicBezTo>
                    <a:pt x="5168" y="12152"/>
                    <a:pt x="5120" y="12176"/>
                    <a:pt x="5085" y="12223"/>
                  </a:cubicBezTo>
                  <a:cubicBezTo>
                    <a:pt x="5073" y="12235"/>
                    <a:pt x="5061" y="12271"/>
                    <a:pt x="5025" y="12283"/>
                  </a:cubicBezTo>
                  <a:cubicBezTo>
                    <a:pt x="5132" y="12092"/>
                    <a:pt x="5227" y="11878"/>
                    <a:pt x="5311" y="11687"/>
                  </a:cubicBezTo>
                  <a:cubicBezTo>
                    <a:pt x="5561" y="11045"/>
                    <a:pt x="5716" y="10342"/>
                    <a:pt x="5537" y="9663"/>
                  </a:cubicBezTo>
                  <a:cubicBezTo>
                    <a:pt x="5466" y="9366"/>
                    <a:pt x="5299" y="9080"/>
                    <a:pt x="5085" y="8854"/>
                  </a:cubicBezTo>
                  <a:cubicBezTo>
                    <a:pt x="4989" y="8759"/>
                    <a:pt x="4870" y="8651"/>
                    <a:pt x="4751" y="8556"/>
                  </a:cubicBezTo>
                  <a:cubicBezTo>
                    <a:pt x="4704" y="8532"/>
                    <a:pt x="4644" y="8485"/>
                    <a:pt x="4573" y="8473"/>
                  </a:cubicBezTo>
                  <a:cubicBezTo>
                    <a:pt x="4715" y="8247"/>
                    <a:pt x="4882" y="8008"/>
                    <a:pt x="5085" y="7842"/>
                  </a:cubicBezTo>
                  <a:close/>
                  <a:moveTo>
                    <a:pt x="8109" y="6968"/>
                  </a:moveTo>
                  <a:cubicBezTo>
                    <a:pt x="8263" y="6968"/>
                    <a:pt x="8415" y="7026"/>
                    <a:pt x="8561" y="7104"/>
                  </a:cubicBezTo>
                  <a:cubicBezTo>
                    <a:pt x="8990" y="7330"/>
                    <a:pt x="9335" y="7747"/>
                    <a:pt x="9537" y="8175"/>
                  </a:cubicBezTo>
                  <a:cubicBezTo>
                    <a:pt x="9752" y="8604"/>
                    <a:pt x="9835" y="9092"/>
                    <a:pt x="9764" y="9568"/>
                  </a:cubicBezTo>
                  <a:cubicBezTo>
                    <a:pt x="9728" y="9794"/>
                    <a:pt x="9668" y="10021"/>
                    <a:pt x="9585" y="10223"/>
                  </a:cubicBezTo>
                  <a:cubicBezTo>
                    <a:pt x="9478" y="10390"/>
                    <a:pt x="9371" y="10544"/>
                    <a:pt x="9299" y="10723"/>
                  </a:cubicBezTo>
                  <a:cubicBezTo>
                    <a:pt x="9037" y="10759"/>
                    <a:pt x="8752" y="10818"/>
                    <a:pt x="8478" y="10878"/>
                  </a:cubicBezTo>
                  <a:cubicBezTo>
                    <a:pt x="7752" y="11056"/>
                    <a:pt x="7037" y="11342"/>
                    <a:pt x="6370" y="11711"/>
                  </a:cubicBezTo>
                  <a:cubicBezTo>
                    <a:pt x="6037" y="11890"/>
                    <a:pt x="5727" y="12104"/>
                    <a:pt x="5418" y="12330"/>
                  </a:cubicBezTo>
                  <a:cubicBezTo>
                    <a:pt x="5263" y="12426"/>
                    <a:pt x="5120" y="12545"/>
                    <a:pt x="4989" y="12688"/>
                  </a:cubicBezTo>
                  <a:cubicBezTo>
                    <a:pt x="4954" y="12700"/>
                    <a:pt x="4942" y="12711"/>
                    <a:pt x="4930" y="12723"/>
                  </a:cubicBezTo>
                  <a:lnTo>
                    <a:pt x="4930" y="12723"/>
                  </a:lnTo>
                  <a:cubicBezTo>
                    <a:pt x="5085" y="12569"/>
                    <a:pt x="5251" y="12402"/>
                    <a:pt x="5418" y="12223"/>
                  </a:cubicBezTo>
                  <a:cubicBezTo>
                    <a:pt x="6061" y="11557"/>
                    <a:pt x="6692" y="10878"/>
                    <a:pt x="7323" y="10199"/>
                  </a:cubicBezTo>
                  <a:cubicBezTo>
                    <a:pt x="7585" y="9902"/>
                    <a:pt x="7859" y="9568"/>
                    <a:pt x="7990" y="9199"/>
                  </a:cubicBezTo>
                  <a:cubicBezTo>
                    <a:pt x="8049" y="9021"/>
                    <a:pt x="8097" y="8830"/>
                    <a:pt x="8097" y="8640"/>
                  </a:cubicBezTo>
                  <a:cubicBezTo>
                    <a:pt x="8097" y="8532"/>
                    <a:pt x="8097" y="8437"/>
                    <a:pt x="8061" y="8354"/>
                  </a:cubicBezTo>
                  <a:cubicBezTo>
                    <a:pt x="8037" y="8259"/>
                    <a:pt x="7990" y="8199"/>
                    <a:pt x="7942" y="8116"/>
                  </a:cubicBezTo>
                  <a:cubicBezTo>
                    <a:pt x="7924" y="8087"/>
                    <a:pt x="7903" y="8076"/>
                    <a:pt x="7882" y="8076"/>
                  </a:cubicBezTo>
                  <a:cubicBezTo>
                    <a:pt x="7835" y="8076"/>
                    <a:pt x="7791" y="8137"/>
                    <a:pt x="7799" y="8187"/>
                  </a:cubicBezTo>
                  <a:cubicBezTo>
                    <a:pt x="7823" y="8282"/>
                    <a:pt x="7811" y="8401"/>
                    <a:pt x="7823" y="8485"/>
                  </a:cubicBezTo>
                  <a:cubicBezTo>
                    <a:pt x="7847" y="8592"/>
                    <a:pt x="7847" y="8675"/>
                    <a:pt x="7823" y="8782"/>
                  </a:cubicBezTo>
                  <a:lnTo>
                    <a:pt x="7823" y="8794"/>
                  </a:lnTo>
                  <a:cubicBezTo>
                    <a:pt x="7799" y="8580"/>
                    <a:pt x="7752" y="8354"/>
                    <a:pt x="7704" y="8128"/>
                  </a:cubicBezTo>
                  <a:cubicBezTo>
                    <a:pt x="7668" y="7901"/>
                    <a:pt x="7609" y="7663"/>
                    <a:pt x="7632" y="7425"/>
                  </a:cubicBezTo>
                  <a:cubicBezTo>
                    <a:pt x="7644" y="7235"/>
                    <a:pt x="7740" y="7068"/>
                    <a:pt x="7930" y="6996"/>
                  </a:cubicBezTo>
                  <a:cubicBezTo>
                    <a:pt x="7990" y="6976"/>
                    <a:pt x="8050" y="6968"/>
                    <a:pt x="8109" y="6968"/>
                  </a:cubicBezTo>
                  <a:close/>
                  <a:moveTo>
                    <a:pt x="10419" y="10874"/>
                  </a:moveTo>
                  <a:cubicBezTo>
                    <a:pt x="10498" y="10874"/>
                    <a:pt x="10578" y="10875"/>
                    <a:pt x="10657" y="10878"/>
                  </a:cubicBezTo>
                  <a:cubicBezTo>
                    <a:pt x="10978" y="10902"/>
                    <a:pt x="11335" y="10937"/>
                    <a:pt x="11657" y="11045"/>
                  </a:cubicBezTo>
                  <a:cubicBezTo>
                    <a:pt x="11788" y="11092"/>
                    <a:pt x="11954" y="11164"/>
                    <a:pt x="12014" y="11295"/>
                  </a:cubicBezTo>
                  <a:cubicBezTo>
                    <a:pt x="12085" y="11437"/>
                    <a:pt x="12014" y="11580"/>
                    <a:pt x="11954" y="11699"/>
                  </a:cubicBezTo>
                  <a:cubicBezTo>
                    <a:pt x="11657" y="12295"/>
                    <a:pt x="11133" y="12723"/>
                    <a:pt x="10526" y="12985"/>
                  </a:cubicBezTo>
                  <a:cubicBezTo>
                    <a:pt x="10002" y="12545"/>
                    <a:pt x="9406" y="12235"/>
                    <a:pt x="8764" y="12068"/>
                  </a:cubicBezTo>
                  <a:cubicBezTo>
                    <a:pt x="8403" y="11977"/>
                    <a:pt x="8035" y="11935"/>
                    <a:pt x="7667" y="11935"/>
                  </a:cubicBezTo>
                  <a:cubicBezTo>
                    <a:pt x="7076" y="11935"/>
                    <a:pt x="6483" y="12044"/>
                    <a:pt x="5918" y="12235"/>
                  </a:cubicBezTo>
                  <a:cubicBezTo>
                    <a:pt x="6144" y="12092"/>
                    <a:pt x="6382" y="11949"/>
                    <a:pt x="6620" y="11830"/>
                  </a:cubicBezTo>
                  <a:cubicBezTo>
                    <a:pt x="7251" y="11521"/>
                    <a:pt x="7906" y="11271"/>
                    <a:pt x="8573" y="11104"/>
                  </a:cubicBezTo>
                  <a:cubicBezTo>
                    <a:pt x="9165" y="10956"/>
                    <a:pt x="9794" y="10874"/>
                    <a:pt x="10419" y="10874"/>
                  </a:cubicBezTo>
                  <a:close/>
                  <a:moveTo>
                    <a:pt x="11445" y="18553"/>
                  </a:moveTo>
                  <a:cubicBezTo>
                    <a:pt x="11657" y="18553"/>
                    <a:pt x="11873" y="18609"/>
                    <a:pt x="12073" y="18712"/>
                  </a:cubicBezTo>
                  <a:cubicBezTo>
                    <a:pt x="12502" y="18926"/>
                    <a:pt x="12740" y="19391"/>
                    <a:pt x="12693" y="19879"/>
                  </a:cubicBezTo>
                  <a:cubicBezTo>
                    <a:pt x="12633" y="20355"/>
                    <a:pt x="12335" y="20772"/>
                    <a:pt x="11871" y="20927"/>
                  </a:cubicBezTo>
                  <a:cubicBezTo>
                    <a:pt x="11752" y="20958"/>
                    <a:pt x="11628" y="20969"/>
                    <a:pt x="11502" y="20969"/>
                  </a:cubicBezTo>
                  <a:cubicBezTo>
                    <a:pt x="11438" y="20969"/>
                    <a:pt x="11375" y="20966"/>
                    <a:pt x="11311" y="20962"/>
                  </a:cubicBezTo>
                  <a:cubicBezTo>
                    <a:pt x="11133" y="20855"/>
                    <a:pt x="10942" y="20784"/>
                    <a:pt x="10728" y="20736"/>
                  </a:cubicBezTo>
                  <a:lnTo>
                    <a:pt x="10728" y="20701"/>
                  </a:lnTo>
                  <a:cubicBezTo>
                    <a:pt x="10728" y="20689"/>
                    <a:pt x="10728" y="20689"/>
                    <a:pt x="10716" y="20677"/>
                  </a:cubicBezTo>
                  <a:cubicBezTo>
                    <a:pt x="10704" y="20593"/>
                    <a:pt x="10669" y="20522"/>
                    <a:pt x="10621" y="20462"/>
                  </a:cubicBezTo>
                  <a:cubicBezTo>
                    <a:pt x="10561" y="20331"/>
                    <a:pt x="10490" y="20212"/>
                    <a:pt x="10407" y="20105"/>
                  </a:cubicBezTo>
                  <a:cubicBezTo>
                    <a:pt x="10371" y="20081"/>
                    <a:pt x="10359" y="20046"/>
                    <a:pt x="10323" y="20022"/>
                  </a:cubicBezTo>
                  <a:lnTo>
                    <a:pt x="10323" y="20022"/>
                  </a:lnTo>
                  <a:cubicBezTo>
                    <a:pt x="10347" y="20034"/>
                    <a:pt x="10371" y="20046"/>
                    <a:pt x="10383" y="20046"/>
                  </a:cubicBezTo>
                  <a:cubicBezTo>
                    <a:pt x="10526" y="20129"/>
                    <a:pt x="10669" y="20165"/>
                    <a:pt x="10835" y="20189"/>
                  </a:cubicBezTo>
                  <a:cubicBezTo>
                    <a:pt x="10875" y="20191"/>
                    <a:pt x="10916" y="20193"/>
                    <a:pt x="10957" y="20193"/>
                  </a:cubicBezTo>
                  <a:cubicBezTo>
                    <a:pt x="11099" y="20193"/>
                    <a:pt x="11244" y="20175"/>
                    <a:pt x="11383" y="20129"/>
                  </a:cubicBezTo>
                  <a:cubicBezTo>
                    <a:pt x="11514" y="20069"/>
                    <a:pt x="11752" y="19974"/>
                    <a:pt x="11776" y="19796"/>
                  </a:cubicBezTo>
                  <a:cubicBezTo>
                    <a:pt x="11776" y="19760"/>
                    <a:pt x="11740" y="19724"/>
                    <a:pt x="11692" y="19724"/>
                  </a:cubicBezTo>
                  <a:cubicBezTo>
                    <a:pt x="11681" y="19720"/>
                    <a:pt x="11669" y="19719"/>
                    <a:pt x="11658" y="19719"/>
                  </a:cubicBezTo>
                  <a:cubicBezTo>
                    <a:pt x="11595" y="19719"/>
                    <a:pt x="11528" y="19766"/>
                    <a:pt x="11478" y="19796"/>
                  </a:cubicBezTo>
                  <a:cubicBezTo>
                    <a:pt x="11419" y="19831"/>
                    <a:pt x="11335" y="19867"/>
                    <a:pt x="11276" y="19891"/>
                  </a:cubicBezTo>
                  <a:cubicBezTo>
                    <a:pt x="11157" y="19927"/>
                    <a:pt x="11026" y="19962"/>
                    <a:pt x="10895" y="19962"/>
                  </a:cubicBezTo>
                  <a:cubicBezTo>
                    <a:pt x="10800" y="19927"/>
                    <a:pt x="10716" y="19843"/>
                    <a:pt x="10645" y="19784"/>
                  </a:cubicBezTo>
                  <a:cubicBezTo>
                    <a:pt x="10561" y="19688"/>
                    <a:pt x="10502" y="19593"/>
                    <a:pt x="10490" y="19486"/>
                  </a:cubicBezTo>
                  <a:cubicBezTo>
                    <a:pt x="10430" y="19224"/>
                    <a:pt x="10549" y="18974"/>
                    <a:pt x="10740" y="18807"/>
                  </a:cubicBezTo>
                  <a:cubicBezTo>
                    <a:pt x="10947" y="18633"/>
                    <a:pt x="11193" y="18553"/>
                    <a:pt x="11445" y="18553"/>
                  </a:cubicBezTo>
                  <a:close/>
                  <a:moveTo>
                    <a:pt x="10103" y="20952"/>
                  </a:moveTo>
                  <a:cubicBezTo>
                    <a:pt x="10172" y="20952"/>
                    <a:pt x="10242" y="20955"/>
                    <a:pt x="10311" y="20962"/>
                  </a:cubicBezTo>
                  <a:cubicBezTo>
                    <a:pt x="10740" y="20986"/>
                    <a:pt x="11157" y="21141"/>
                    <a:pt x="11490" y="21415"/>
                  </a:cubicBezTo>
                  <a:cubicBezTo>
                    <a:pt x="11871" y="21736"/>
                    <a:pt x="12097" y="22213"/>
                    <a:pt x="12169" y="22701"/>
                  </a:cubicBezTo>
                  <a:cubicBezTo>
                    <a:pt x="12324" y="23737"/>
                    <a:pt x="11847" y="24689"/>
                    <a:pt x="11442" y="25618"/>
                  </a:cubicBezTo>
                  <a:cubicBezTo>
                    <a:pt x="11377" y="25600"/>
                    <a:pt x="11314" y="25591"/>
                    <a:pt x="11253" y="25591"/>
                  </a:cubicBezTo>
                  <a:cubicBezTo>
                    <a:pt x="11192" y="25591"/>
                    <a:pt x="11133" y="25600"/>
                    <a:pt x="11073" y="25618"/>
                  </a:cubicBezTo>
                  <a:cubicBezTo>
                    <a:pt x="11085" y="25582"/>
                    <a:pt x="11097" y="25558"/>
                    <a:pt x="11133" y="25523"/>
                  </a:cubicBezTo>
                  <a:cubicBezTo>
                    <a:pt x="11204" y="25392"/>
                    <a:pt x="11264" y="25225"/>
                    <a:pt x="11311" y="25082"/>
                  </a:cubicBezTo>
                  <a:cubicBezTo>
                    <a:pt x="11478" y="24546"/>
                    <a:pt x="11502" y="23963"/>
                    <a:pt x="11371" y="23415"/>
                  </a:cubicBezTo>
                  <a:cubicBezTo>
                    <a:pt x="11300" y="23094"/>
                    <a:pt x="11192" y="22784"/>
                    <a:pt x="10978" y="22546"/>
                  </a:cubicBezTo>
                  <a:cubicBezTo>
                    <a:pt x="10895" y="22439"/>
                    <a:pt x="10776" y="22344"/>
                    <a:pt x="10645" y="22284"/>
                  </a:cubicBezTo>
                  <a:cubicBezTo>
                    <a:pt x="10561" y="22248"/>
                    <a:pt x="10478" y="22236"/>
                    <a:pt x="10383" y="22236"/>
                  </a:cubicBezTo>
                  <a:cubicBezTo>
                    <a:pt x="10359" y="22225"/>
                    <a:pt x="10311" y="22189"/>
                    <a:pt x="10288" y="22177"/>
                  </a:cubicBezTo>
                  <a:cubicBezTo>
                    <a:pt x="10278" y="22174"/>
                    <a:pt x="10268" y="22173"/>
                    <a:pt x="10258" y="22173"/>
                  </a:cubicBezTo>
                  <a:cubicBezTo>
                    <a:pt x="10186" y="22173"/>
                    <a:pt x="10128" y="22245"/>
                    <a:pt x="10180" y="22308"/>
                  </a:cubicBezTo>
                  <a:cubicBezTo>
                    <a:pt x="10478" y="22641"/>
                    <a:pt x="10645" y="23082"/>
                    <a:pt x="10502" y="23522"/>
                  </a:cubicBezTo>
                  <a:cubicBezTo>
                    <a:pt x="10359" y="23975"/>
                    <a:pt x="9907" y="24237"/>
                    <a:pt x="9454" y="24249"/>
                  </a:cubicBezTo>
                  <a:cubicBezTo>
                    <a:pt x="9444" y="24249"/>
                    <a:pt x="9433" y="24249"/>
                    <a:pt x="9422" y="24249"/>
                  </a:cubicBezTo>
                  <a:cubicBezTo>
                    <a:pt x="8442" y="24249"/>
                    <a:pt x="7886" y="23156"/>
                    <a:pt x="8180" y="22296"/>
                  </a:cubicBezTo>
                  <a:cubicBezTo>
                    <a:pt x="8455" y="21472"/>
                    <a:pt x="9268" y="20952"/>
                    <a:pt x="10103" y="20952"/>
                  </a:cubicBezTo>
                  <a:close/>
                  <a:moveTo>
                    <a:pt x="8278" y="19290"/>
                  </a:moveTo>
                  <a:cubicBezTo>
                    <a:pt x="8552" y="19290"/>
                    <a:pt x="8827" y="19327"/>
                    <a:pt x="9097" y="19391"/>
                  </a:cubicBezTo>
                  <a:cubicBezTo>
                    <a:pt x="9395" y="19486"/>
                    <a:pt x="9657" y="19617"/>
                    <a:pt x="9907" y="19784"/>
                  </a:cubicBezTo>
                  <a:cubicBezTo>
                    <a:pt x="9930" y="19808"/>
                    <a:pt x="9954" y="19843"/>
                    <a:pt x="9966" y="19855"/>
                  </a:cubicBezTo>
                  <a:cubicBezTo>
                    <a:pt x="10002" y="19903"/>
                    <a:pt x="10049" y="19927"/>
                    <a:pt x="10073" y="19962"/>
                  </a:cubicBezTo>
                  <a:cubicBezTo>
                    <a:pt x="10145" y="20034"/>
                    <a:pt x="10204" y="20105"/>
                    <a:pt x="10264" y="20189"/>
                  </a:cubicBezTo>
                  <a:cubicBezTo>
                    <a:pt x="10288" y="20200"/>
                    <a:pt x="10288" y="20212"/>
                    <a:pt x="10299" y="20224"/>
                  </a:cubicBezTo>
                  <a:lnTo>
                    <a:pt x="10299" y="20260"/>
                  </a:lnTo>
                  <a:cubicBezTo>
                    <a:pt x="10311" y="20308"/>
                    <a:pt x="10323" y="20331"/>
                    <a:pt x="10359" y="20379"/>
                  </a:cubicBezTo>
                  <a:cubicBezTo>
                    <a:pt x="10383" y="20403"/>
                    <a:pt x="10395" y="20450"/>
                    <a:pt x="10430" y="20486"/>
                  </a:cubicBezTo>
                  <a:cubicBezTo>
                    <a:pt x="10430" y="20570"/>
                    <a:pt x="10466" y="20617"/>
                    <a:pt x="10478" y="20677"/>
                  </a:cubicBezTo>
                  <a:cubicBezTo>
                    <a:pt x="10351" y="20658"/>
                    <a:pt x="10223" y="20645"/>
                    <a:pt x="10096" y="20645"/>
                  </a:cubicBezTo>
                  <a:cubicBezTo>
                    <a:pt x="9985" y="20645"/>
                    <a:pt x="9874" y="20655"/>
                    <a:pt x="9764" y="20677"/>
                  </a:cubicBezTo>
                  <a:cubicBezTo>
                    <a:pt x="8692" y="20820"/>
                    <a:pt x="7752" y="21748"/>
                    <a:pt x="7787" y="22867"/>
                  </a:cubicBezTo>
                  <a:cubicBezTo>
                    <a:pt x="7799" y="23415"/>
                    <a:pt x="8061" y="23963"/>
                    <a:pt x="8514" y="24272"/>
                  </a:cubicBezTo>
                  <a:cubicBezTo>
                    <a:pt x="8774" y="24458"/>
                    <a:pt x="9090" y="24551"/>
                    <a:pt x="9407" y="24551"/>
                  </a:cubicBezTo>
                  <a:cubicBezTo>
                    <a:pt x="9597" y="24551"/>
                    <a:pt x="9787" y="24518"/>
                    <a:pt x="9966" y="24451"/>
                  </a:cubicBezTo>
                  <a:cubicBezTo>
                    <a:pt x="10430" y="24272"/>
                    <a:pt x="10776" y="23856"/>
                    <a:pt x="10835" y="23368"/>
                  </a:cubicBezTo>
                  <a:cubicBezTo>
                    <a:pt x="10835" y="23308"/>
                    <a:pt x="10847" y="23237"/>
                    <a:pt x="10835" y="23177"/>
                  </a:cubicBezTo>
                  <a:lnTo>
                    <a:pt x="10835" y="23177"/>
                  </a:lnTo>
                  <a:cubicBezTo>
                    <a:pt x="10919" y="23546"/>
                    <a:pt x="10907" y="23951"/>
                    <a:pt x="10764" y="24308"/>
                  </a:cubicBezTo>
                  <a:cubicBezTo>
                    <a:pt x="10538" y="24868"/>
                    <a:pt x="10049" y="25308"/>
                    <a:pt x="9478" y="25546"/>
                  </a:cubicBezTo>
                  <a:cubicBezTo>
                    <a:pt x="9079" y="25715"/>
                    <a:pt x="8645" y="25790"/>
                    <a:pt x="8209" y="25790"/>
                  </a:cubicBezTo>
                  <a:cubicBezTo>
                    <a:pt x="7968" y="25790"/>
                    <a:pt x="7727" y="25767"/>
                    <a:pt x="7490" y="25725"/>
                  </a:cubicBezTo>
                  <a:cubicBezTo>
                    <a:pt x="6870" y="25618"/>
                    <a:pt x="6275" y="25392"/>
                    <a:pt x="5823" y="24975"/>
                  </a:cubicBezTo>
                  <a:cubicBezTo>
                    <a:pt x="5585" y="24772"/>
                    <a:pt x="5382" y="24499"/>
                    <a:pt x="5263" y="24201"/>
                  </a:cubicBezTo>
                  <a:cubicBezTo>
                    <a:pt x="5251" y="24153"/>
                    <a:pt x="5227" y="24094"/>
                    <a:pt x="5204" y="24034"/>
                  </a:cubicBezTo>
                  <a:cubicBezTo>
                    <a:pt x="4930" y="22867"/>
                    <a:pt x="5073" y="21593"/>
                    <a:pt x="5799" y="20617"/>
                  </a:cubicBezTo>
                  <a:cubicBezTo>
                    <a:pt x="6287" y="19950"/>
                    <a:pt x="7037" y="19438"/>
                    <a:pt x="7871" y="19319"/>
                  </a:cubicBezTo>
                  <a:cubicBezTo>
                    <a:pt x="8006" y="19300"/>
                    <a:pt x="8142" y="19290"/>
                    <a:pt x="8278" y="19290"/>
                  </a:cubicBezTo>
                  <a:close/>
                  <a:moveTo>
                    <a:pt x="23301" y="24618"/>
                  </a:moveTo>
                  <a:cubicBezTo>
                    <a:pt x="23301" y="24856"/>
                    <a:pt x="23349" y="25094"/>
                    <a:pt x="23456" y="25320"/>
                  </a:cubicBezTo>
                  <a:cubicBezTo>
                    <a:pt x="23599" y="25618"/>
                    <a:pt x="23825" y="25868"/>
                    <a:pt x="24075" y="26058"/>
                  </a:cubicBezTo>
                  <a:cubicBezTo>
                    <a:pt x="24033" y="26055"/>
                    <a:pt x="23990" y="26054"/>
                    <a:pt x="23947" y="26054"/>
                  </a:cubicBezTo>
                  <a:cubicBezTo>
                    <a:pt x="23807" y="26054"/>
                    <a:pt x="23664" y="26070"/>
                    <a:pt x="23527" y="26106"/>
                  </a:cubicBezTo>
                  <a:cubicBezTo>
                    <a:pt x="23230" y="26046"/>
                    <a:pt x="22944" y="25868"/>
                    <a:pt x="22813" y="25582"/>
                  </a:cubicBezTo>
                  <a:cubicBezTo>
                    <a:pt x="22730" y="25392"/>
                    <a:pt x="22706" y="25165"/>
                    <a:pt x="22813" y="24975"/>
                  </a:cubicBezTo>
                  <a:cubicBezTo>
                    <a:pt x="22908" y="24808"/>
                    <a:pt x="23063" y="24677"/>
                    <a:pt x="23242" y="24641"/>
                  </a:cubicBezTo>
                  <a:cubicBezTo>
                    <a:pt x="23265" y="24641"/>
                    <a:pt x="23289" y="24630"/>
                    <a:pt x="23301" y="24618"/>
                  </a:cubicBezTo>
                  <a:close/>
                  <a:moveTo>
                    <a:pt x="23944" y="23856"/>
                  </a:moveTo>
                  <a:cubicBezTo>
                    <a:pt x="23944" y="23903"/>
                    <a:pt x="23944" y="23951"/>
                    <a:pt x="23932" y="23999"/>
                  </a:cubicBezTo>
                  <a:cubicBezTo>
                    <a:pt x="23920" y="24118"/>
                    <a:pt x="23920" y="24249"/>
                    <a:pt x="23920" y="24368"/>
                  </a:cubicBezTo>
                  <a:cubicBezTo>
                    <a:pt x="23932" y="24618"/>
                    <a:pt x="23980" y="24891"/>
                    <a:pt x="24063" y="25130"/>
                  </a:cubicBezTo>
                  <a:cubicBezTo>
                    <a:pt x="24194" y="25523"/>
                    <a:pt x="24432" y="25904"/>
                    <a:pt x="24754" y="26177"/>
                  </a:cubicBezTo>
                  <a:cubicBezTo>
                    <a:pt x="24587" y="26106"/>
                    <a:pt x="24420" y="26023"/>
                    <a:pt x="24277" y="25915"/>
                  </a:cubicBezTo>
                  <a:cubicBezTo>
                    <a:pt x="23777" y="25558"/>
                    <a:pt x="23408" y="24903"/>
                    <a:pt x="23634" y="24296"/>
                  </a:cubicBezTo>
                  <a:cubicBezTo>
                    <a:pt x="23706" y="24130"/>
                    <a:pt x="23813" y="23975"/>
                    <a:pt x="23944" y="23856"/>
                  </a:cubicBezTo>
                  <a:close/>
                  <a:moveTo>
                    <a:pt x="24897" y="23522"/>
                  </a:moveTo>
                  <a:cubicBezTo>
                    <a:pt x="24979" y="23530"/>
                    <a:pt x="25078" y="23544"/>
                    <a:pt x="25178" y="23544"/>
                  </a:cubicBezTo>
                  <a:cubicBezTo>
                    <a:pt x="25223" y="23544"/>
                    <a:pt x="25269" y="23542"/>
                    <a:pt x="25313" y="23534"/>
                  </a:cubicBezTo>
                  <a:lnTo>
                    <a:pt x="25313" y="23534"/>
                  </a:lnTo>
                  <a:cubicBezTo>
                    <a:pt x="24873" y="24010"/>
                    <a:pt x="24658" y="24689"/>
                    <a:pt x="24754" y="25332"/>
                  </a:cubicBezTo>
                  <a:cubicBezTo>
                    <a:pt x="24789" y="25689"/>
                    <a:pt x="24908" y="26034"/>
                    <a:pt x="25111" y="26332"/>
                  </a:cubicBezTo>
                  <a:cubicBezTo>
                    <a:pt x="25087" y="26332"/>
                    <a:pt x="25075" y="26320"/>
                    <a:pt x="25063" y="26296"/>
                  </a:cubicBezTo>
                  <a:cubicBezTo>
                    <a:pt x="25063" y="26285"/>
                    <a:pt x="25063" y="26285"/>
                    <a:pt x="25051" y="26273"/>
                  </a:cubicBezTo>
                  <a:cubicBezTo>
                    <a:pt x="24670" y="25939"/>
                    <a:pt x="24408" y="25546"/>
                    <a:pt x="24254" y="25058"/>
                  </a:cubicBezTo>
                  <a:cubicBezTo>
                    <a:pt x="24182" y="24820"/>
                    <a:pt x="24135" y="24582"/>
                    <a:pt x="24135" y="24356"/>
                  </a:cubicBezTo>
                  <a:cubicBezTo>
                    <a:pt x="24135" y="24237"/>
                    <a:pt x="24135" y="24118"/>
                    <a:pt x="24158" y="23999"/>
                  </a:cubicBezTo>
                  <a:cubicBezTo>
                    <a:pt x="24170" y="23939"/>
                    <a:pt x="24170" y="23856"/>
                    <a:pt x="24182" y="23796"/>
                  </a:cubicBezTo>
                  <a:cubicBezTo>
                    <a:pt x="24194" y="23760"/>
                    <a:pt x="24218" y="23725"/>
                    <a:pt x="24194" y="23677"/>
                  </a:cubicBezTo>
                  <a:cubicBezTo>
                    <a:pt x="24242" y="23653"/>
                    <a:pt x="24289" y="23641"/>
                    <a:pt x="24349" y="23618"/>
                  </a:cubicBezTo>
                  <a:cubicBezTo>
                    <a:pt x="24527" y="23558"/>
                    <a:pt x="24706" y="23534"/>
                    <a:pt x="24897" y="23522"/>
                  </a:cubicBezTo>
                  <a:close/>
                  <a:moveTo>
                    <a:pt x="2572" y="24891"/>
                  </a:moveTo>
                  <a:cubicBezTo>
                    <a:pt x="2941" y="24891"/>
                    <a:pt x="3299" y="25022"/>
                    <a:pt x="3608" y="25213"/>
                  </a:cubicBezTo>
                  <a:cubicBezTo>
                    <a:pt x="4156" y="25499"/>
                    <a:pt x="4573" y="25963"/>
                    <a:pt x="5025" y="26380"/>
                  </a:cubicBezTo>
                  <a:cubicBezTo>
                    <a:pt x="4989" y="26356"/>
                    <a:pt x="4930" y="26332"/>
                    <a:pt x="4882" y="26320"/>
                  </a:cubicBezTo>
                  <a:cubicBezTo>
                    <a:pt x="4715" y="26237"/>
                    <a:pt x="4573" y="26142"/>
                    <a:pt x="4418" y="26046"/>
                  </a:cubicBezTo>
                  <a:cubicBezTo>
                    <a:pt x="4168" y="25868"/>
                    <a:pt x="3894" y="25689"/>
                    <a:pt x="3620" y="25558"/>
                  </a:cubicBezTo>
                  <a:cubicBezTo>
                    <a:pt x="3334" y="25427"/>
                    <a:pt x="3037" y="25344"/>
                    <a:pt x="2727" y="25344"/>
                  </a:cubicBezTo>
                  <a:cubicBezTo>
                    <a:pt x="2711" y="25344"/>
                    <a:pt x="2696" y="25343"/>
                    <a:pt x="2680" y="25343"/>
                  </a:cubicBezTo>
                  <a:cubicBezTo>
                    <a:pt x="2157" y="25343"/>
                    <a:pt x="1596" y="25534"/>
                    <a:pt x="1215" y="25915"/>
                  </a:cubicBezTo>
                  <a:cubicBezTo>
                    <a:pt x="1298" y="25665"/>
                    <a:pt x="1441" y="25427"/>
                    <a:pt x="1632" y="25249"/>
                  </a:cubicBezTo>
                  <a:cubicBezTo>
                    <a:pt x="1894" y="25011"/>
                    <a:pt x="2215" y="24891"/>
                    <a:pt x="2572" y="24891"/>
                  </a:cubicBezTo>
                  <a:close/>
                  <a:moveTo>
                    <a:pt x="2629" y="25523"/>
                  </a:moveTo>
                  <a:cubicBezTo>
                    <a:pt x="2729" y="25523"/>
                    <a:pt x="2829" y="25531"/>
                    <a:pt x="2929" y="25546"/>
                  </a:cubicBezTo>
                  <a:cubicBezTo>
                    <a:pt x="3227" y="25570"/>
                    <a:pt x="3513" y="25689"/>
                    <a:pt x="3763" y="25844"/>
                  </a:cubicBezTo>
                  <a:cubicBezTo>
                    <a:pt x="4013" y="25987"/>
                    <a:pt x="4251" y="26177"/>
                    <a:pt x="4525" y="26332"/>
                  </a:cubicBezTo>
                  <a:cubicBezTo>
                    <a:pt x="4596" y="26368"/>
                    <a:pt x="4668" y="26415"/>
                    <a:pt x="4763" y="26463"/>
                  </a:cubicBezTo>
                  <a:cubicBezTo>
                    <a:pt x="3913" y="26186"/>
                    <a:pt x="3023" y="26050"/>
                    <a:pt x="2132" y="26050"/>
                  </a:cubicBezTo>
                  <a:cubicBezTo>
                    <a:pt x="1838" y="26050"/>
                    <a:pt x="1544" y="26064"/>
                    <a:pt x="1251" y="26094"/>
                  </a:cubicBezTo>
                  <a:cubicBezTo>
                    <a:pt x="1477" y="25904"/>
                    <a:pt x="1727" y="25737"/>
                    <a:pt x="2025" y="25630"/>
                  </a:cubicBezTo>
                  <a:cubicBezTo>
                    <a:pt x="2218" y="25557"/>
                    <a:pt x="2421" y="25523"/>
                    <a:pt x="2629" y="25523"/>
                  </a:cubicBezTo>
                  <a:close/>
                  <a:moveTo>
                    <a:pt x="7666" y="12223"/>
                  </a:moveTo>
                  <a:cubicBezTo>
                    <a:pt x="8158" y="12223"/>
                    <a:pt x="8650" y="12305"/>
                    <a:pt x="9121" y="12485"/>
                  </a:cubicBezTo>
                  <a:cubicBezTo>
                    <a:pt x="9823" y="12759"/>
                    <a:pt x="10442" y="13211"/>
                    <a:pt x="10907" y="13807"/>
                  </a:cubicBezTo>
                  <a:cubicBezTo>
                    <a:pt x="11133" y="14093"/>
                    <a:pt x="11311" y="14426"/>
                    <a:pt x="11442" y="14759"/>
                  </a:cubicBezTo>
                  <a:cubicBezTo>
                    <a:pt x="11538" y="14986"/>
                    <a:pt x="11573" y="15212"/>
                    <a:pt x="11633" y="15438"/>
                  </a:cubicBezTo>
                  <a:cubicBezTo>
                    <a:pt x="11633" y="15581"/>
                    <a:pt x="11621" y="15712"/>
                    <a:pt x="11585" y="15855"/>
                  </a:cubicBezTo>
                  <a:cubicBezTo>
                    <a:pt x="11550" y="16057"/>
                    <a:pt x="11478" y="16236"/>
                    <a:pt x="11335" y="16402"/>
                  </a:cubicBezTo>
                  <a:cubicBezTo>
                    <a:pt x="11135" y="16651"/>
                    <a:pt x="10819" y="16815"/>
                    <a:pt x="10494" y="16815"/>
                  </a:cubicBezTo>
                  <a:cubicBezTo>
                    <a:pt x="10413" y="16815"/>
                    <a:pt x="10332" y="16805"/>
                    <a:pt x="10252" y="16783"/>
                  </a:cubicBezTo>
                  <a:cubicBezTo>
                    <a:pt x="9895" y="16688"/>
                    <a:pt x="9621" y="16355"/>
                    <a:pt x="9371" y="16105"/>
                  </a:cubicBezTo>
                  <a:cubicBezTo>
                    <a:pt x="9109" y="15831"/>
                    <a:pt x="8799" y="15617"/>
                    <a:pt x="8418" y="15474"/>
                  </a:cubicBezTo>
                  <a:cubicBezTo>
                    <a:pt x="8120" y="15366"/>
                    <a:pt x="7804" y="15313"/>
                    <a:pt x="7488" y="15313"/>
                  </a:cubicBezTo>
                  <a:cubicBezTo>
                    <a:pt x="7034" y="15313"/>
                    <a:pt x="6580" y="15423"/>
                    <a:pt x="6180" y="15640"/>
                  </a:cubicBezTo>
                  <a:cubicBezTo>
                    <a:pt x="5442" y="16033"/>
                    <a:pt x="4870" y="16712"/>
                    <a:pt x="4596" y="17498"/>
                  </a:cubicBezTo>
                  <a:cubicBezTo>
                    <a:pt x="4334" y="18260"/>
                    <a:pt x="4311" y="19069"/>
                    <a:pt x="4525" y="19831"/>
                  </a:cubicBezTo>
                  <a:cubicBezTo>
                    <a:pt x="3858" y="21117"/>
                    <a:pt x="3739" y="22689"/>
                    <a:pt x="4120" y="24082"/>
                  </a:cubicBezTo>
                  <a:cubicBezTo>
                    <a:pt x="4334" y="24832"/>
                    <a:pt x="4704" y="25558"/>
                    <a:pt x="5204" y="26142"/>
                  </a:cubicBezTo>
                  <a:cubicBezTo>
                    <a:pt x="5309" y="26260"/>
                    <a:pt x="5424" y="26372"/>
                    <a:pt x="5548" y="26474"/>
                  </a:cubicBezTo>
                  <a:lnTo>
                    <a:pt x="5548" y="26474"/>
                  </a:lnTo>
                  <a:cubicBezTo>
                    <a:pt x="5170" y="26197"/>
                    <a:pt x="4849" y="25862"/>
                    <a:pt x="4501" y="25534"/>
                  </a:cubicBezTo>
                  <a:cubicBezTo>
                    <a:pt x="4442" y="25475"/>
                    <a:pt x="4394" y="25415"/>
                    <a:pt x="4311" y="25356"/>
                  </a:cubicBezTo>
                  <a:cubicBezTo>
                    <a:pt x="3584" y="24570"/>
                    <a:pt x="2989" y="23653"/>
                    <a:pt x="2584" y="22653"/>
                  </a:cubicBezTo>
                  <a:cubicBezTo>
                    <a:pt x="1906" y="20986"/>
                    <a:pt x="1739" y="19105"/>
                    <a:pt x="2120" y="17355"/>
                  </a:cubicBezTo>
                  <a:cubicBezTo>
                    <a:pt x="2465" y="15795"/>
                    <a:pt x="3275" y="14259"/>
                    <a:pt x="4584" y="13295"/>
                  </a:cubicBezTo>
                  <a:cubicBezTo>
                    <a:pt x="5457" y="12636"/>
                    <a:pt x="6563" y="12223"/>
                    <a:pt x="7666" y="12223"/>
                  </a:cubicBezTo>
                  <a:close/>
                  <a:moveTo>
                    <a:pt x="5780" y="26648"/>
                  </a:moveTo>
                  <a:lnTo>
                    <a:pt x="5780" y="26648"/>
                  </a:lnTo>
                  <a:cubicBezTo>
                    <a:pt x="5912" y="26738"/>
                    <a:pt x="6050" y="26816"/>
                    <a:pt x="6192" y="26880"/>
                  </a:cubicBezTo>
                  <a:lnTo>
                    <a:pt x="6097" y="26880"/>
                  </a:lnTo>
                  <a:cubicBezTo>
                    <a:pt x="6025" y="26820"/>
                    <a:pt x="5930" y="26773"/>
                    <a:pt x="5858" y="26713"/>
                  </a:cubicBezTo>
                  <a:cubicBezTo>
                    <a:pt x="5836" y="26691"/>
                    <a:pt x="5803" y="26679"/>
                    <a:pt x="5780" y="26648"/>
                  </a:cubicBezTo>
                  <a:close/>
                  <a:moveTo>
                    <a:pt x="6573" y="17676"/>
                  </a:moveTo>
                  <a:cubicBezTo>
                    <a:pt x="6787" y="17867"/>
                    <a:pt x="6978" y="18069"/>
                    <a:pt x="7109" y="18307"/>
                  </a:cubicBezTo>
                  <a:cubicBezTo>
                    <a:pt x="7251" y="18557"/>
                    <a:pt x="7311" y="18843"/>
                    <a:pt x="7382" y="19129"/>
                  </a:cubicBezTo>
                  <a:cubicBezTo>
                    <a:pt x="6549" y="19379"/>
                    <a:pt x="5835" y="19974"/>
                    <a:pt x="5382" y="20724"/>
                  </a:cubicBezTo>
                  <a:cubicBezTo>
                    <a:pt x="4882" y="21558"/>
                    <a:pt x="4704" y="22546"/>
                    <a:pt x="4846" y="23534"/>
                  </a:cubicBezTo>
                  <a:cubicBezTo>
                    <a:pt x="4989" y="24510"/>
                    <a:pt x="5418" y="25511"/>
                    <a:pt x="6097" y="26225"/>
                  </a:cubicBezTo>
                  <a:cubicBezTo>
                    <a:pt x="6418" y="26535"/>
                    <a:pt x="6775" y="26808"/>
                    <a:pt x="7180" y="26975"/>
                  </a:cubicBezTo>
                  <a:cubicBezTo>
                    <a:pt x="7109" y="26975"/>
                    <a:pt x="7049" y="26951"/>
                    <a:pt x="6978" y="26951"/>
                  </a:cubicBezTo>
                  <a:cubicBezTo>
                    <a:pt x="6192" y="26856"/>
                    <a:pt x="5549" y="26296"/>
                    <a:pt x="5096" y="25665"/>
                  </a:cubicBezTo>
                  <a:cubicBezTo>
                    <a:pt x="4287" y="24475"/>
                    <a:pt x="4013" y="22951"/>
                    <a:pt x="4251" y="21534"/>
                  </a:cubicBezTo>
                  <a:cubicBezTo>
                    <a:pt x="4382" y="20808"/>
                    <a:pt x="4656" y="20129"/>
                    <a:pt x="5061" y="19498"/>
                  </a:cubicBezTo>
                  <a:cubicBezTo>
                    <a:pt x="5489" y="18831"/>
                    <a:pt x="6025" y="18248"/>
                    <a:pt x="6573" y="17676"/>
                  </a:cubicBezTo>
                  <a:close/>
                  <a:moveTo>
                    <a:pt x="11038" y="23201"/>
                  </a:moveTo>
                  <a:lnTo>
                    <a:pt x="11038" y="23201"/>
                  </a:lnTo>
                  <a:cubicBezTo>
                    <a:pt x="11192" y="23594"/>
                    <a:pt x="11240" y="24034"/>
                    <a:pt x="11204" y="24439"/>
                  </a:cubicBezTo>
                  <a:cubicBezTo>
                    <a:pt x="11192" y="24689"/>
                    <a:pt x="11145" y="24927"/>
                    <a:pt x="11073" y="25189"/>
                  </a:cubicBezTo>
                  <a:cubicBezTo>
                    <a:pt x="11014" y="25368"/>
                    <a:pt x="10954" y="25546"/>
                    <a:pt x="10883" y="25701"/>
                  </a:cubicBezTo>
                  <a:cubicBezTo>
                    <a:pt x="10728" y="25796"/>
                    <a:pt x="10597" y="25915"/>
                    <a:pt x="10490" y="26082"/>
                  </a:cubicBezTo>
                  <a:cubicBezTo>
                    <a:pt x="10430" y="26165"/>
                    <a:pt x="10371" y="26273"/>
                    <a:pt x="10311" y="26380"/>
                  </a:cubicBezTo>
                  <a:cubicBezTo>
                    <a:pt x="10290" y="26369"/>
                    <a:pt x="10271" y="26363"/>
                    <a:pt x="10252" y="26363"/>
                  </a:cubicBezTo>
                  <a:cubicBezTo>
                    <a:pt x="10229" y="26363"/>
                    <a:pt x="10207" y="26372"/>
                    <a:pt x="10180" y="26392"/>
                  </a:cubicBezTo>
                  <a:cubicBezTo>
                    <a:pt x="9811" y="26582"/>
                    <a:pt x="9454" y="26761"/>
                    <a:pt x="9049" y="26856"/>
                  </a:cubicBezTo>
                  <a:cubicBezTo>
                    <a:pt x="8692" y="26939"/>
                    <a:pt x="8323" y="26975"/>
                    <a:pt x="7966" y="26987"/>
                  </a:cubicBezTo>
                  <a:cubicBezTo>
                    <a:pt x="7930" y="26987"/>
                    <a:pt x="7882" y="26975"/>
                    <a:pt x="7859" y="26975"/>
                  </a:cubicBezTo>
                  <a:cubicBezTo>
                    <a:pt x="7621" y="26927"/>
                    <a:pt x="7394" y="26856"/>
                    <a:pt x="7168" y="26749"/>
                  </a:cubicBezTo>
                  <a:cubicBezTo>
                    <a:pt x="6692" y="26523"/>
                    <a:pt x="6311" y="26165"/>
                    <a:pt x="6001" y="25749"/>
                  </a:cubicBezTo>
                  <a:cubicBezTo>
                    <a:pt x="5835" y="25523"/>
                    <a:pt x="5680" y="25284"/>
                    <a:pt x="5561" y="25034"/>
                  </a:cubicBezTo>
                  <a:lnTo>
                    <a:pt x="5561" y="25034"/>
                  </a:lnTo>
                  <a:cubicBezTo>
                    <a:pt x="5656" y="25130"/>
                    <a:pt x="5739" y="25213"/>
                    <a:pt x="5847" y="25284"/>
                  </a:cubicBezTo>
                  <a:cubicBezTo>
                    <a:pt x="6394" y="25701"/>
                    <a:pt x="7085" y="25915"/>
                    <a:pt x="7752" y="25987"/>
                  </a:cubicBezTo>
                  <a:cubicBezTo>
                    <a:pt x="7905" y="26002"/>
                    <a:pt x="8060" y="26010"/>
                    <a:pt x="8215" y="26010"/>
                  </a:cubicBezTo>
                  <a:cubicBezTo>
                    <a:pt x="8791" y="26010"/>
                    <a:pt x="9364" y="25897"/>
                    <a:pt x="9871" y="25606"/>
                  </a:cubicBezTo>
                  <a:cubicBezTo>
                    <a:pt x="10430" y="25272"/>
                    <a:pt x="10895" y="24725"/>
                    <a:pt x="11038" y="24082"/>
                  </a:cubicBezTo>
                  <a:cubicBezTo>
                    <a:pt x="11097" y="23796"/>
                    <a:pt x="11097" y="23498"/>
                    <a:pt x="11038" y="23201"/>
                  </a:cubicBezTo>
                  <a:close/>
                  <a:moveTo>
                    <a:pt x="26444" y="23296"/>
                  </a:moveTo>
                  <a:cubicBezTo>
                    <a:pt x="26254" y="23546"/>
                    <a:pt x="26087" y="23844"/>
                    <a:pt x="25980" y="24141"/>
                  </a:cubicBezTo>
                  <a:cubicBezTo>
                    <a:pt x="25742" y="24749"/>
                    <a:pt x="25670" y="25427"/>
                    <a:pt x="25778" y="26058"/>
                  </a:cubicBezTo>
                  <a:cubicBezTo>
                    <a:pt x="25837" y="26404"/>
                    <a:pt x="25944" y="26761"/>
                    <a:pt x="26087" y="27070"/>
                  </a:cubicBezTo>
                  <a:cubicBezTo>
                    <a:pt x="25944" y="26939"/>
                    <a:pt x="25789" y="26808"/>
                    <a:pt x="25611" y="26677"/>
                  </a:cubicBezTo>
                  <a:cubicBezTo>
                    <a:pt x="25194" y="26225"/>
                    <a:pt x="24956" y="25606"/>
                    <a:pt x="24968" y="25011"/>
                  </a:cubicBezTo>
                  <a:cubicBezTo>
                    <a:pt x="25004" y="24308"/>
                    <a:pt x="25408" y="23570"/>
                    <a:pt x="26087" y="23332"/>
                  </a:cubicBezTo>
                  <a:lnTo>
                    <a:pt x="26444" y="23296"/>
                  </a:lnTo>
                  <a:close/>
                  <a:moveTo>
                    <a:pt x="26730" y="23320"/>
                  </a:moveTo>
                  <a:cubicBezTo>
                    <a:pt x="26861" y="23356"/>
                    <a:pt x="26980" y="23403"/>
                    <a:pt x="27087" y="23463"/>
                  </a:cubicBezTo>
                  <a:cubicBezTo>
                    <a:pt x="27373" y="23641"/>
                    <a:pt x="27564" y="23975"/>
                    <a:pt x="27528" y="24320"/>
                  </a:cubicBezTo>
                  <a:cubicBezTo>
                    <a:pt x="27492" y="24689"/>
                    <a:pt x="27254" y="24987"/>
                    <a:pt x="27075" y="25308"/>
                  </a:cubicBezTo>
                  <a:cubicBezTo>
                    <a:pt x="26897" y="25630"/>
                    <a:pt x="26778" y="25987"/>
                    <a:pt x="26718" y="26356"/>
                  </a:cubicBezTo>
                  <a:cubicBezTo>
                    <a:pt x="26671" y="26737"/>
                    <a:pt x="26671" y="27106"/>
                    <a:pt x="26718" y="27475"/>
                  </a:cubicBezTo>
                  <a:cubicBezTo>
                    <a:pt x="26730" y="27630"/>
                    <a:pt x="26754" y="27785"/>
                    <a:pt x="26802" y="27939"/>
                  </a:cubicBezTo>
                  <a:cubicBezTo>
                    <a:pt x="26730" y="27820"/>
                    <a:pt x="26635" y="27701"/>
                    <a:pt x="26551" y="27594"/>
                  </a:cubicBezTo>
                  <a:cubicBezTo>
                    <a:pt x="26397" y="27392"/>
                    <a:pt x="26278" y="27166"/>
                    <a:pt x="26182" y="26916"/>
                  </a:cubicBezTo>
                  <a:cubicBezTo>
                    <a:pt x="25920" y="26296"/>
                    <a:pt x="25861" y="25618"/>
                    <a:pt x="25980" y="24975"/>
                  </a:cubicBezTo>
                  <a:cubicBezTo>
                    <a:pt x="26040" y="24677"/>
                    <a:pt x="26135" y="24391"/>
                    <a:pt x="26254" y="24130"/>
                  </a:cubicBezTo>
                  <a:cubicBezTo>
                    <a:pt x="26373" y="23856"/>
                    <a:pt x="26551" y="23606"/>
                    <a:pt x="26718" y="23368"/>
                  </a:cubicBezTo>
                  <a:cubicBezTo>
                    <a:pt x="26730" y="23356"/>
                    <a:pt x="26730" y="23332"/>
                    <a:pt x="26730" y="23320"/>
                  </a:cubicBezTo>
                  <a:close/>
                  <a:moveTo>
                    <a:pt x="11279" y="25876"/>
                  </a:moveTo>
                  <a:cubicBezTo>
                    <a:pt x="11310" y="25876"/>
                    <a:pt x="11340" y="25877"/>
                    <a:pt x="11371" y="25880"/>
                  </a:cubicBezTo>
                  <a:cubicBezTo>
                    <a:pt x="11379" y="25911"/>
                    <a:pt x="11408" y="25938"/>
                    <a:pt x="11441" y="25938"/>
                  </a:cubicBezTo>
                  <a:cubicBezTo>
                    <a:pt x="11457" y="25938"/>
                    <a:pt x="11474" y="25931"/>
                    <a:pt x="11490" y="25915"/>
                  </a:cubicBezTo>
                  <a:cubicBezTo>
                    <a:pt x="11776" y="26034"/>
                    <a:pt x="11966" y="26273"/>
                    <a:pt x="12145" y="26535"/>
                  </a:cubicBezTo>
                  <a:cubicBezTo>
                    <a:pt x="12133" y="26535"/>
                    <a:pt x="12097" y="26535"/>
                    <a:pt x="12085" y="26558"/>
                  </a:cubicBezTo>
                  <a:cubicBezTo>
                    <a:pt x="12051" y="26511"/>
                    <a:pt x="12002" y="26483"/>
                    <a:pt x="11953" y="26483"/>
                  </a:cubicBezTo>
                  <a:cubicBezTo>
                    <a:pt x="11915" y="26483"/>
                    <a:pt x="11878" y="26499"/>
                    <a:pt x="11847" y="26535"/>
                  </a:cubicBezTo>
                  <a:lnTo>
                    <a:pt x="11621" y="26856"/>
                  </a:lnTo>
                  <a:cubicBezTo>
                    <a:pt x="11490" y="26999"/>
                    <a:pt x="11335" y="27130"/>
                    <a:pt x="11181" y="27249"/>
                  </a:cubicBezTo>
                  <a:cubicBezTo>
                    <a:pt x="10823" y="27523"/>
                    <a:pt x="10395" y="27701"/>
                    <a:pt x="9966" y="27820"/>
                  </a:cubicBezTo>
                  <a:cubicBezTo>
                    <a:pt x="9561" y="27939"/>
                    <a:pt x="9168" y="27999"/>
                    <a:pt x="8764" y="28047"/>
                  </a:cubicBezTo>
                  <a:cubicBezTo>
                    <a:pt x="8823" y="28011"/>
                    <a:pt x="8895" y="27999"/>
                    <a:pt x="8954" y="27963"/>
                  </a:cubicBezTo>
                  <a:cubicBezTo>
                    <a:pt x="9299" y="27809"/>
                    <a:pt x="9621" y="27582"/>
                    <a:pt x="9895" y="27332"/>
                  </a:cubicBezTo>
                  <a:cubicBezTo>
                    <a:pt x="10180" y="27058"/>
                    <a:pt x="10371" y="26749"/>
                    <a:pt x="10573" y="26404"/>
                  </a:cubicBezTo>
                  <a:cubicBezTo>
                    <a:pt x="10669" y="26237"/>
                    <a:pt x="10776" y="26082"/>
                    <a:pt x="10930" y="25975"/>
                  </a:cubicBezTo>
                  <a:cubicBezTo>
                    <a:pt x="11045" y="25899"/>
                    <a:pt x="11159" y="25876"/>
                    <a:pt x="11279" y="25876"/>
                  </a:cubicBezTo>
                  <a:close/>
                  <a:moveTo>
                    <a:pt x="10026" y="26773"/>
                  </a:moveTo>
                  <a:lnTo>
                    <a:pt x="10026" y="26773"/>
                  </a:lnTo>
                  <a:cubicBezTo>
                    <a:pt x="9954" y="26880"/>
                    <a:pt x="9883" y="26975"/>
                    <a:pt x="9811" y="27058"/>
                  </a:cubicBezTo>
                  <a:cubicBezTo>
                    <a:pt x="9335" y="27582"/>
                    <a:pt x="8680" y="27951"/>
                    <a:pt x="7990" y="28082"/>
                  </a:cubicBezTo>
                  <a:cubicBezTo>
                    <a:pt x="7728" y="28106"/>
                    <a:pt x="7442" y="28118"/>
                    <a:pt x="7168" y="28118"/>
                  </a:cubicBezTo>
                  <a:cubicBezTo>
                    <a:pt x="7037" y="28118"/>
                    <a:pt x="6906" y="28130"/>
                    <a:pt x="6775" y="28142"/>
                  </a:cubicBezTo>
                  <a:cubicBezTo>
                    <a:pt x="6716" y="28142"/>
                    <a:pt x="6656" y="28130"/>
                    <a:pt x="6585" y="28130"/>
                  </a:cubicBezTo>
                  <a:cubicBezTo>
                    <a:pt x="6287" y="28082"/>
                    <a:pt x="5989" y="28011"/>
                    <a:pt x="5692" y="27928"/>
                  </a:cubicBezTo>
                  <a:cubicBezTo>
                    <a:pt x="5549" y="27880"/>
                    <a:pt x="5418" y="27820"/>
                    <a:pt x="5263" y="27761"/>
                  </a:cubicBezTo>
                  <a:cubicBezTo>
                    <a:pt x="5144" y="27701"/>
                    <a:pt x="5013" y="27630"/>
                    <a:pt x="4954" y="27511"/>
                  </a:cubicBezTo>
                  <a:cubicBezTo>
                    <a:pt x="4894" y="27404"/>
                    <a:pt x="4894" y="27273"/>
                    <a:pt x="4989" y="27177"/>
                  </a:cubicBezTo>
                  <a:cubicBezTo>
                    <a:pt x="5073" y="27094"/>
                    <a:pt x="5239" y="27094"/>
                    <a:pt x="5370" y="27094"/>
                  </a:cubicBezTo>
                  <a:cubicBezTo>
                    <a:pt x="5704" y="27106"/>
                    <a:pt x="6025" y="27130"/>
                    <a:pt x="6358" y="27166"/>
                  </a:cubicBezTo>
                  <a:lnTo>
                    <a:pt x="6394" y="27166"/>
                  </a:lnTo>
                  <a:cubicBezTo>
                    <a:pt x="6882" y="27208"/>
                    <a:pt x="7365" y="27250"/>
                    <a:pt x="7850" y="27250"/>
                  </a:cubicBezTo>
                  <a:cubicBezTo>
                    <a:pt x="8050" y="27250"/>
                    <a:pt x="8252" y="27243"/>
                    <a:pt x="8454" y="27225"/>
                  </a:cubicBezTo>
                  <a:cubicBezTo>
                    <a:pt x="8775" y="27189"/>
                    <a:pt x="9121" y="27130"/>
                    <a:pt x="9430" y="27035"/>
                  </a:cubicBezTo>
                  <a:cubicBezTo>
                    <a:pt x="9645" y="26975"/>
                    <a:pt x="9835" y="26880"/>
                    <a:pt x="10026" y="26773"/>
                  </a:cubicBezTo>
                  <a:close/>
                  <a:moveTo>
                    <a:pt x="30791" y="27056"/>
                  </a:moveTo>
                  <a:cubicBezTo>
                    <a:pt x="31008" y="27056"/>
                    <a:pt x="31224" y="27089"/>
                    <a:pt x="31433" y="27142"/>
                  </a:cubicBezTo>
                  <a:cubicBezTo>
                    <a:pt x="31921" y="27261"/>
                    <a:pt x="32445" y="27535"/>
                    <a:pt x="32612" y="28035"/>
                  </a:cubicBezTo>
                  <a:cubicBezTo>
                    <a:pt x="32743" y="28475"/>
                    <a:pt x="32457" y="28940"/>
                    <a:pt x="32112" y="29202"/>
                  </a:cubicBezTo>
                  <a:cubicBezTo>
                    <a:pt x="31659" y="29559"/>
                    <a:pt x="31064" y="29666"/>
                    <a:pt x="30528" y="29833"/>
                  </a:cubicBezTo>
                  <a:cubicBezTo>
                    <a:pt x="30266" y="29904"/>
                    <a:pt x="30016" y="29987"/>
                    <a:pt x="29790" y="30106"/>
                  </a:cubicBezTo>
                  <a:cubicBezTo>
                    <a:pt x="29766" y="30130"/>
                    <a:pt x="29719" y="30154"/>
                    <a:pt x="29695" y="30166"/>
                  </a:cubicBezTo>
                  <a:cubicBezTo>
                    <a:pt x="29838" y="29809"/>
                    <a:pt x="30028" y="29475"/>
                    <a:pt x="30266" y="29178"/>
                  </a:cubicBezTo>
                  <a:cubicBezTo>
                    <a:pt x="30433" y="28963"/>
                    <a:pt x="30635" y="28785"/>
                    <a:pt x="30897" y="28666"/>
                  </a:cubicBezTo>
                  <a:cubicBezTo>
                    <a:pt x="31016" y="28606"/>
                    <a:pt x="31147" y="28559"/>
                    <a:pt x="31266" y="28535"/>
                  </a:cubicBezTo>
                  <a:lnTo>
                    <a:pt x="31445" y="28487"/>
                  </a:lnTo>
                  <a:cubicBezTo>
                    <a:pt x="31516" y="28475"/>
                    <a:pt x="31576" y="28463"/>
                    <a:pt x="31635" y="28428"/>
                  </a:cubicBezTo>
                  <a:cubicBezTo>
                    <a:pt x="31695" y="28416"/>
                    <a:pt x="31683" y="28320"/>
                    <a:pt x="31635" y="28297"/>
                  </a:cubicBezTo>
                  <a:cubicBezTo>
                    <a:pt x="31564" y="28249"/>
                    <a:pt x="31504" y="28237"/>
                    <a:pt x="31421" y="28225"/>
                  </a:cubicBezTo>
                  <a:cubicBezTo>
                    <a:pt x="31338" y="28225"/>
                    <a:pt x="31266" y="28225"/>
                    <a:pt x="31195" y="28237"/>
                  </a:cubicBezTo>
                  <a:cubicBezTo>
                    <a:pt x="31040" y="28261"/>
                    <a:pt x="30909" y="28309"/>
                    <a:pt x="30778" y="28380"/>
                  </a:cubicBezTo>
                  <a:cubicBezTo>
                    <a:pt x="30504" y="28523"/>
                    <a:pt x="30290" y="28713"/>
                    <a:pt x="30088" y="28952"/>
                  </a:cubicBezTo>
                  <a:cubicBezTo>
                    <a:pt x="29969" y="29094"/>
                    <a:pt x="29873" y="29261"/>
                    <a:pt x="29778" y="29440"/>
                  </a:cubicBezTo>
                  <a:cubicBezTo>
                    <a:pt x="29873" y="28892"/>
                    <a:pt x="29897" y="28344"/>
                    <a:pt x="29850" y="27785"/>
                  </a:cubicBezTo>
                  <a:cubicBezTo>
                    <a:pt x="29838" y="27689"/>
                    <a:pt x="29838" y="27594"/>
                    <a:pt x="29826" y="27487"/>
                  </a:cubicBezTo>
                  <a:cubicBezTo>
                    <a:pt x="29838" y="27487"/>
                    <a:pt x="29838" y="27475"/>
                    <a:pt x="29850" y="27475"/>
                  </a:cubicBezTo>
                  <a:cubicBezTo>
                    <a:pt x="30028" y="27273"/>
                    <a:pt x="30290" y="27118"/>
                    <a:pt x="30552" y="27070"/>
                  </a:cubicBezTo>
                  <a:cubicBezTo>
                    <a:pt x="30632" y="27061"/>
                    <a:pt x="30711" y="27056"/>
                    <a:pt x="30791" y="27056"/>
                  </a:cubicBezTo>
                  <a:close/>
                  <a:moveTo>
                    <a:pt x="12228" y="26808"/>
                  </a:moveTo>
                  <a:cubicBezTo>
                    <a:pt x="12407" y="26808"/>
                    <a:pt x="12562" y="26939"/>
                    <a:pt x="12693" y="27047"/>
                  </a:cubicBezTo>
                  <a:cubicBezTo>
                    <a:pt x="12871" y="27166"/>
                    <a:pt x="13050" y="27297"/>
                    <a:pt x="13157" y="27487"/>
                  </a:cubicBezTo>
                  <a:cubicBezTo>
                    <a:pt x="13240" y="27666"/>
                    <a:pt x="13240" y="27868"/>
                    <a:pt x="13205" y="28047"/>
                  </a:cubicBezTo>
                  <a:cubicBezTo>
                    <a:pt x="13181" y="28082"/>
                    <a:pt x="13169" y="28118"/>
                    <a:pt x="13169" y="28166"/>
                  </a:cubicBezTo>
                  <a:cubicBezTo>
                    <a:pt x="12943" y="28416"/>
                    <a:pt x="12752" y="28678"/>
                    <a:pt x="12609" y="28963"/>
                  </a:cubicBezTo>
                  <a:cubicBezTo>
                    <a:pt x="12574" y="29011"/>
                    <a:pt x="12550" y="29071"/>
                    <a:pt x="12526" y="29118"/>
                  </a:cubicBezTo>
                  <a:cubicBezTo>
                    <a:pt x="12288" y="29428"/>
                    <a:pt x="12109" y="29773"/>
                    <a:pt x="12026" y="30166"/>
                  </a:cubicBezTo>
                  <a:cubicBezTo>
                    <a:pt x="11966" y="30428"/>
                    <a:pt x="11966" y="30690"/>
                    <a:pt x="11978" y="30940"/>
                  </a:cubicBezTo>
                  <a:cubicBezTo>
                    <a:pt x="11728" y="30547"/>
                    <a:pt x="11514" y="30130"/>
                    <a:pt x="11419" y="29654"/>
                  </a:cubicBezTo>
                  <a:cubicBezTo>
                    <a:pt x="11252" y="28821"/>
                    <a:pt x="11371" y="27951"/>
                    <a:pt x="11776" y="27213"/>
                  </a:cubicBezTo>
                  <a:cubicBezTo>
                    <a:pt x="11800" y="27154"/>
                    <a:pt x="11847" y="27094"/>
                    <a:pt x="11871" y="27035"/>
                  </a:cubicBezTo>
                  <a:cubicBezTo>
                    <a:pt x="11978" y="26927"/>
                    <a:pt x="12085" y="26808"/>
                    <a:pt x="12228" y="26808"/>
                  </a:cubicBezTo>
                  <a:close/>
                  <a:moveTo>
                    <a:pt x="11204" y="27582"/>
                  </a:moveTo>
                  <a:cubicBezTo>
                    <a:pt x="11038" y="27820"/>
                    <a:pt x="10895" y="28070"/>
                    <a:pt x="10776" y="28344"/>
                  </a:cubicBezTo>
                  <a:cubicBezTo>
                    <a:pt x="10680" y="28535"/>
                    <a:pt x="10597" y="28725"/>
                    <a:pt x="10538" y="28916"/>
                  </a:cubicBezTo>
                  <a:cubicBezTo>
                    <a:pt x="9835" y="29892"/>
                    <a:pt x="8859" y="30583"/>
                    <a:pt x="7752" y="31023"/>
                  </a:cubicBezTo>
                  <a:cubicBezTo>
                    <a:pt x="7585" y="31023"/>
                    <a:pt x="7418" y="31047"/>
                    <a:pt x="7263" y="31083"/>
                  </a:cubicBezTo>
                  <a:cubicBezTo>
                    <a:pt x="7013" y="31142"/>
                    <a:pt x="6775" y="31226"/>
                    <a:pt x="6549" y="31333"/>
                  </a:cubicBezTo>
                  <a:cubicBezTo>
                    <a:pt x="6501" y="31345"/>
                    <a:pt x="6478" y="31380"/>
                    <a:pt x="6430" y="31392"/>
                  </a:cubicBezTo>
                  <a:cubicBezTo>
                    <a:pt x="6382" y="31404"/>
                    <a:pt x="6335" y="31404"/>
                    <a:pt x="6299" y="31416"/>
                  </a:cubicBezTo>
                  <a:cubicBezTo>
                    <a:pt x="5847" y="31499"/>
                    <a:pt x="5382" y="31523"/>
                    <a:pt x="4942" y="31535"/>
                  </a:cubicBezTo>
                  <a:cubicBezTo>
                    <a:pt x="4513" y="31535"/>
                    <a:pt x="4061" y="31535"/>
                    <a:pt x="3632" y="31464"/>
                  </a:cubicBezTo>
                  <a:cubicBezTo>
                    <a:pt x="3465" y="31440"/>
                    <a:pt x="3299" y="31392"/>
                    <a:pt x="3180" y="31273"/>
                  </a:cubicBezTo>
                  <a:cubicBezTo>
                    <a:pt x="3037" y="31118"/>
                    <a:pt x="3037" y="30880"/>
                    <a:pt x="3084" y="30690"/>
                  </a:cubicBezTo>
                  <a:cubicBezTo>
                    <a:pt x="3156" y="30345"/>
                    <a:pt x="3334" y="30035"/>
                    <a:pt x="3561" y="29773"/>
                  </a:cubicBezTo>
                  <a:cubicBezTo>
                    <a:pt x="4668" y="28440"/>
                    <a:pt x="6537" y="28475"/>
                    <a:pt x="8109" y="28380"/>
                  </a:cubicBezTo>
                  <a:cubicBezTo>
                    <a:pt x="8990" y="28344"/>
                    <a:pt x="9883" y="28237"/>
                    <a:pt x="10704" y="27868"/>
                  </a:cubicBezTo>
                  <a:cubicBezTo>
                    <a:pt x="10883" y="27785"/>
                    <a:pt x="11038" y="27689"/>
                    <a:pt x="11204" y="27582"/>
                  </a:cubicBezTo>
                  <a:close/>
                  <a:moveTo>
                    <a:pt x="16753" y="27582"/>
                  </a:moveTo>
                  <a:cubicBezTo>
                    <a:pt x="16788" y="27594"/>
                    <a:pt x="16836" y="27594"/>
                    <a:pt x="16860" y="27606"/>
                  </a:cubicBezTo>
                  <a:cubicBezTo>
                    <a:pt x="17015" y="27654"/>
                    <a:pt x="17157" y="27725"/>
                    <a:pt x="17288" y="27809"/>
                  </a:cubicBezTo>
                  <a:cubicBezTo>
                    <a:pt x="17550" y="27951"/>
                    <a:pt x="17788" y="28178"/>
                    <a:pt x="17967" y="28416"/>
                  </a:cubicBezTo>
                  <a:cubicBezTo>
                    <a:pt x="18289" y="28856"/>
                    <a:pt x="18420" y="29428"/>
                    <a:pt x="18324" y="29975"/>
                  </a:cubicBezTo>
                  <a:cubicBezTo>
                    <a:pt x="18217" y="30523"/>
                    <a:pt x="17872" y="31035"/>
                    <a:pt x="17407" y="31357"/>
                  </a:cubicBezTo>
                  <a:cubicBezTo>
                    <a:pt x="17075" y="31595"/>
                    <a:pt x="16688" y="31706"/>
                    <a:pt x="16290" y="31706"/>
                  </a:cubicBezTo>
                  <a:cubicBezTo>
                    <a:pt x="16132" y="31706"/>
                    <a:pt x="15971" y="31688"/>
                    <a:pt x="15812" y="31654"/>
                  </a:cubicBezTo>
                  <a:cubicBezTo>
                    <a:pt x="15312" y="31571"/>
                    <a:pt x="14871" y="31285"/>
                    <a:pt x="14538" y="30916"/>
                  </a:cubicBezTo>
                  <a:cubicBezTo>
                    <a:pt x="14538" y="30749"/>
                    <a:pt x="14538" y="30606"/>
                    <a:pt x="14550" y="30440"/>
                  </a:cubicBezTo>
                  <a:cubicBezTo>
                    <a:pt x="14586" y="30142"/>
                    <a:pt x="14645" y="29844"/>
                    <a:pt x="14764" y="29547"/>
                  </a:cubicBezTo>
                  <a:cubicBezTo>
                    <a:pt x="14788" y="29452"/>
                    <a:pt x="14836" y="29368"/>
                    <a:pt x="14871" y="29273"/>
                  </a:cubicBezTo>
                  <a:cubicBezTo>
                    <a:pt x="14895" y="29630"/>
                    <a:pt x="15121" y="29975"/>
                    <a:pt x="15431" y="30166"/>
                  </a:cubicBezTo>
                  <a:cubicBezTo>
                    <a:pt x="15607" y="30274"/>
                    <a:pt x="15808" y="30323"/>
                    <a:pt x="16009" y="30323"/>
                  </a:cubicBezTo>
                  <a:cubicBezTo>
                    <a:pt x="16298" y="30323"/>
                    <a:pt x="16588" y="30222"/>
                    <a:pt x="16812" y="30047"/>
                  </a:cubicBezTo>
                  <a:cubicBezTo>
                    <a:pt x="17217" y="29749"/>
                    <a:pt x="17407" y="29237"/>
                    <a:pt x="17372" y="28737"/>
                  </a:cubicBezTo>
                  <a:cubicBezTo>
                    <a:pt x="17324" y="28297"/>
                    <a:pt x="17086" y="27880"/>
                    <a:pt x="16753" y="27582"/>
                  </a:cubicBezTo>
                  <a:close/>
                  <a:moveTo>
                    <a:pt x="36481" y="28185"/>
                  </a:moveTo>
                  <a:cubicBezTo>
                    <a:pt x="36991" y="28185"/>
                    <a:pt x="37495" y="28423"/>
                    <a:pt x="37827" y="28797"/>
                  </a:cubicBezTo>
                  <a:cubicBezTo>
                    <a:pt x="38243" y="29273"/>
                    <a:pt x="38351" y="29904"/>
                    <a:pt x="38184" y="30499"/>
                  </a:cubicBezTo>
                  <a:cubicBezTo>
                    <a:pt x="38029" y="31095"/>
                    <a:pt x="37589" y="31595"/>
                    <a:pt x="37029" y="31821"/>
                  </a:cubicBezTo>
                  <a:cubicBezTo>
                    <a:pt x="36752" y="31932"/>
                    <a:pt x="36459" y="31989"/>
                    <a:pt x="36166" y="31989"/>
                  </a:cubicBezTo>
                  <a:cubicBezTo>
                    <a:pt x="35831" y="31989"/>
                    <a:pt x="35495" y="31914"/>
                    <a:pt x="35184" y="31761"/>
                  </a:cubicBezTo>
                  <a:cubicBezTo>
                    <a:pt x="35172" y="31761"/>
                    <a:pt x="35148" y="31761"/>
                    <a:pt x="35148" y="31749"/>
                  </a:cubicBezTo>
                  <a:cubicBezTo>
                    <a:pt x="35136" y="31404"/>
                    <a:pt x="35017" y="31059"/>
                    <a:pt x="34850" y="30761"/>
                  </a:cubicBezTo>
                  <a:cubicBezTo>
                    <a:pt x="34731" y="30559"/>
                    <a:pt x="34588" y="30380"/>
                    <a:pt x="34422" y="30214"/>
                  </a:cubicBezTo>
                  <a:lnTo>
                    <a:pt x="34422" y="30214"/>
                  </a:lnTo>
                  <a:cubicBezTo>
                    <a:pt x="34755" y="30309"/>
                    <a:pt x="35076" y="30345"/>
                    <a:pt x="35422" y="30345"/>
                  </a:cubicBezTo>
                  <a:cubicBezTo>
                    <a:pt x="35826" y="30345"/>
                    <a:pt x="36255" y="30321"/>
                    <a:pt x="36600" y="30071"/>
                  </a:cubicBezTo>
                  <a:cubicBezTo>
                    <a:pt x="36862" y="29868"/>
                    <a:pt x="37041" y="29523"/>
                    <a:pt x="36969" y="29202"/>
                  </a:cubicBezTo>
                  <a:cubicBezTo>
                    <a:pt x="36907" y="28943"/>
                    <a:pt x="36693" y="28721"/>
                    <a:pt x="36435" y="28721"/>
                  </a:cubicBezTo>
                  <a:cubicBezTo>
                    <a:pt x="36396" y="28721"/>
                    <a:pt x="36356" y="28726"/>
                    <a:pt x="36315" y="28737"/>
                  </a:cubicBezTo>
                  <a:cubicBezTo>
                    <a:pt x="36243" y="28761"/>
                    <a:pt x="36267" y="28856"/>
                    <a:pt x="36327" y="28880"/>
                  </a:cubicBezTo>
                  <a:cubicBezTo>
                    <a:pt x="36577" y="28952"/>
                    <a:pt x="36743" y="29225"/>
                    <a:pt x="36684" y="29475"/>
                  </a:cubicBezTo>
                  <a:cubicBezTo>
                    <a:pt x="36660" y="29583"/>
                    <a:pt x="36577" y="29690"/>
                    <a:pt x="36493" y="29773"/>
                  </a:cubicBezTo>
                  <a:cubicBezTo>
                    <a:pt x="36374" y="29583"/>
                    <a:pt x="36219" y="29428"/>
                    <a:pt x="36076" y="29261"/>
                  </a:cubicBezTo>
                  <a:cubicBezTo>
                    <a:pt x="35946" y="29118"/>
                    <a:pt x="35779" y="28952"/>
                    <a:pt x="35707" y="28761"/>
                  </a:cubicBezTo>
                  <a:cubicBezTo>
                    <a:pt x="35588" y="28416"/>
                    <a:pt x="36005" y="28249"/>
                    <a:pt x="36255" y="28201"/>
                  </a:cubicBezTo>
                  <a:cubicBezTo>
                    <a:pt x="36330" y="28191"/>
                    <a:pt x="36406" y="28185"/>
                    <a:pt x="36481" y="28185"/>
                  </a:cubicBezTo>
                  <a:close/>
                  <a:moveTo>
                    <a:pt x="31106" y="29978"/>
                  </a:moveTo>
                  <a:cubicBezTo>
                    <a:pt x="31138" y="29978"/>
                    <a:pt x="31171" y="29981"/>
                    <a:pt x="31207" y="29987"/>
                  </a:cubicBezTo>
                  <a:cubicBezTo>
                    <a:pt x="31243" y="29987"/>
                    <a:pt x="31278" y="29987"/>
                    <a:pt x="31314" y="30011"/>
                  </a:cubicBezTo>
                  <a:cubicBezTo>
                    <a:pt x="31540" y="30047"/>
                    <a:pt x="31755" y="30035"/>
                    <a:pt x="31981" y="30071"/>
                  </a:cubicBezTo>
                  <a:cubicBezTo>
                    <a:pt x="32231" y="30095"/>
                    <a:pt x="32493" y="30154"/>
                    <a:pt x="32731" y="30273"/>
                  </a:cubicBezTo>
                  <a:cubicBezTo>
                    <a:pt x="33100" y="30452"/>
                    <a:pt x="33409" y="30809"/>
                    <a:pt x="33445" y="31238"/>
                  </a:cubicBezTo>
                  <a:cubicBezTo>
                    <a:pt x="33469" y="31690"/>
                    <a:pt x="33148" y="32047"/>
                    <a:pt x="32826" y="32309"/>
                  </a:cubicBezTo>
                  <a:cubicBezTo>
                    <a:pt x="32707" y="32416"/>
                    <a:pt x="32588" y="32500"/>
                    <a:pt x="32493" y="32607"/>
                  </a:cubicBezTo>
                  <a:cubicBezTo>
                    <a:pt x="32469" y="32535"/>
                    <a:pt x="32457" y="32464"/>
                    <a:pt x="32433" y="32404"/>
                  </a:cubicBezTo>
                  <a:cubicBezTo>
                    <a:pt x="32162" y="31791"/>
                    <a:pt x="31397" y="31628"/>
                    <a:pt x="30757" y="31628"/>
                  </a:cubicBezTo>
                  <a:cubicBezTo>
                    <a:pt x="30640" y="31628"/>
                    <a:pt x="30526" y="31633"/>
                    <a:pt x="30421" y="31642"/>
                  </a:cubicBezTo>
                  <a:cubicBezTo>
                    <a:pt x="30028" y="31678"/>
                    <a:pt x="29659" y="31761"/>
                    <a:pt x="29302" y="31904"/>
                  </a:cubicBezTo>
                  <a:cubicBezTo>
                    <a:pt x="28992" y="32035"/>
                    <a:pt x="28718" y="32190"/>
                    <a:pt x="28468" y="32392"/>
                  </a:cubicBezTo>
                  <a:cubicBezTo>
                    <a:pt x="28861" y="31880"/>
                    <a:pt x="29183" y="31309"/>
                    <a:pt x="29421" y="30702"/>
                  </a:cubicBezTo>
                  <a:cubicBezTo>
                    <a:pt x="29421" y="30702"/>
                    <a:pt x="29433" y="30702"/>
                    <a:pt x="29433" y="30690"/>
                  </a:cubicBezTo>
                  <a:cubicBezTo>
                    <a:pt x="29457" y="30690"/>
                    <a:pt x="29457" y="30678"/>
                    <a:pt x="29469" y="30678"/>
                  </a:cubicBezTo>
                  <a:cubicBezTo>
                    <a:pt x="29552" y="30606"/>
                    <a:pt x="29647" y="30511"/>
                    <a:pt x="29754" y="30452"/>
                  </a:cubicBezTo>
                  <a:cubicBezTo>
                    <a:pt x="29885" y="30368"/>
                    <a:pt x="30028" y="30285"/>
                    <a:pt x="30183" y="30225"/>
                  </a:cubicBezTo>
                  <a:cubicBezTo>
                    <a:pt x="30254" y="30202"/>
                    <a:pt x="30350" y="30166"/>
                    <a:pt x="30433" y="30142"/>
                  </a:cubicBezTo>
                  <a:cubicBezTo>
                    <a:pt x="30445" y="30163"/>
                    <a:pt x="30463" y="30170"/>
                    <a:pt x="30483" y="30170"/>
                  </a:cubicBezTo>
                  <a:cubicBezTo>
                    <a:pt x="30522" y="30170"/>
                    <a:pt x="30568" y="30142"/>
                    <a:pt x="30600" y="30118"/>
                  </a:cubicBezTo>
                  <a:cubicBezTo>
                    <a:pt x="30719" y="30047"/>
                    <a:pt x="30850" y="30011"/>
                    <a:pt x="31004" y="29987"/>
                  </a:cubicBezTo>
                  <a:cubicBezTo>
                    <a:pt x="31040" y="29981"/>
                    <a:pt x="31073" y="29978"/>
                    <a:pt x="31106" y="29978"/>
                  </a:cubicBezTo>
                  <a:close/>
                  <a:moveTo>
                    <a:pt x="38493" y="30142"/>
                  </a:moveTo>
                  <a:cubicBezTo>
                    <a:pt x="38513" y="30191"/>
                    <a:pt x="38556" y="30232"/>
                    <a:pt x="38611" y="30232"/>
                  </a:cubicBezTo>
                  <a:cubicBezTo>
                    <a:pt x="38623" y="30232"/>
                    <a:pt x="38635" y="30230"/>
                    <a:pt x="38648" y="30225"/>
                  </a:cubicBezTo>
                  <a:cubicBezTo>
                    <a:pt x="38759" y="30203"/>
                    <a:pt x="38871" y="30192"/>
                    <a:pt x="38981" y="30192"/>
                  </a:cubicBezTo>
                  <a:cubicBezTo>
                    <a:pt x="39571" y="30192"/>
                    <a:pt x="40133" y="30504"/>
                    <a:pt x="40434" y="31035"/>
                  </a:cubicBezTo>
                  <a:cubicBezTo>
                    <a:pt x="40779" y="31619"/>
                    <a:pt x="40768" y="32345"/>
                    <a:pt x="40434" y="32928"/>
                  </a:cubicBezTo>
                  <a:cubicBezTo>
                    <a:pt x="40113" y="33524"/>
                    <a:pt x="39494" y="33905"/>
                    <a:pt x="38839" y="34024"/>
                  </a:cubicBezTo>
                  <a:cubicBezTo>
                    <a:pt x="38650" y="34058"/>
                    <a:pt x="38460" y="34075"/>
                    <a:pt x="38271" y="34075"/>
                  </a:cubicBezTo>
                  <a:cubicBezTo>
                    <a:pt x="37745" y="34075"/>
                    <a:pt x="37222" y="33948"/>
                    <a:pt x="36731" y="33738"/>
                  </a:cubicBezTo>
                  <a:cubicBezTo>
                    <a:pt x="36386" y="33607"/>
                    <a:pt x="36053" y="33428"/>
                    <a:pt x="35743" y="33250"/>
                  </a:cubicBezTo>
                  <a:cubicBezTo>
                    <a:pt x="35576" y="33166"/>
                    <a:pt x="35434" y="33071"/>
                    <a:pt x="35267" y="32964"/>
                  </a:cubicBezTo>
                  <a:cubicBezTo>
                    <a:pt x="35195" y="32928"/>
                    <a:pt x="35100" y="32869"/>
                    <a:pt x="35029" y="32821"/>
                  </a:cubicBezTo>
                  <a:cubicBezTo>
                    <a:pt x="35076" y="32750"/>
                    <a:pt x="35017" y="32690"/>
                    <a:pt x="34957" y="32654"/>
                  </a:cubicBezTo>
                  <a:cubicBezTo>
                    <a:pt x="35017" y="32535"/>
                    <a:pt x="35064" y="32416"/>
                    <a:pt x="35088" y="32297"/>
                  </a:cubicBezTo>
                  <a:cubicBezTo>
                    <a:pt x="35124" y="32214"/>
                    <a:pt x="35124" y="32119"/>
                    <a:pt x="35136" y="32035"/>
                  </a:cubicBezTo>
                  <a:cubicBezTo>
                    <a:pt x="35464" y="32178"/>
                    <a:pt x="35822" y="32248"/>
                    <a:pt x="36176" y="32248"/>
                  </a:cubicBezTo>
                  <a:cubicBezTo>
                    <a:pt x="36414" y="32248"/>
                    <a:pt x="36650" y="32216"/>
                    <a:pt x="36874" y="32154"/>
                  </a:cubicBezTo>
                  <a:cubicBezTo>
                    <a:pt x="36910" y="32154"/>
                    <a:pt x="36934" y="32166"/>
                    <a:pt x="36969" y="32166"/>
                  </a:cubicBezTo>
                  <a:cubicBezTo>
                    <a:pt x="37089" y="32178"/>
                    <a:pt x="37208" y="32190"/>
                    <a:pt x="37303" y="32190"/>
                  </a:cubicBezTo>
                  <a:cubicBezTo>
                    <a:pt x="37369" y="32197"/>
                    <a:pt x="37435" y="32200"/>
                    <a:pt x="37502" y="32200"/>
                  </a:cubicBezTo>
                  <a:cubicBezTo>
                    <a:pt x="37662" y="32200"/>
                    <a:pt x="37822" y="32183"/>
                    <a:pt x="37981" y="32166"/>
                  </a:cubicBezTo>
                  <a:cubicBezTo>
                    <a:pt x="38184" y="32130"/>
                    <a:pt x="38374" y="32059"/>
                    <a:pt x="38577" y="31976"/>
                  </a:cubicBezTo>
                  <a:cubicBezTo>
                    <a:pt x="38732" y="31880"/>
                    <a:pt x="38946" y="31749"/>
                    <a:pt x="38994" y="31559"/>
                  </a:cubicBezTo>
                  <a:cubicBezTo>
                    <a:pt x="39003" y="31510"/>
                    <a:pt x="38965" y="31469"/>
                    <a:pt x="38918" y="31469"/>
                  </a:cubicBezTo>
                  <a:cubicBezTo>
                    <a:pt x="38908" y="31469"/>
                    <a:pt x="38897" y="31471"/>
                    <a:pt x="38886" y="31476"/>
                  </a:cubicBezTo>
                  <a:cubicBezTo>
                    <a:pt x="38791" y="31511"/>
                    <a:pt x="38720" y="31583"/>
                    <a:pt x="38648" y="31630"/>
                  </a:cubicBezTo>
                  <a:cubicBezTo>
                    <a:pt x="38577" y="31690"/>
                    <a:pt x="38482" y="31738"/>
                    <a:pt x="38410" y="31773"/>
                  </a:cubicBezTo>
                  <a:cubicBezTo>
                    <a:pt x="38243" y="31869"/>
                    <a:pt x="38053" y="31916"/>
                    <a:pt x="37874" y="31940"/>
                  </a:cubicBezTo>
                  <a:cubicBezTo>
                    <a:pt x="37696" y="31976"/>
                    <a:pt x="37505" y="31988"/>
                    <a:pt x="37327" y="31988"/>
                  </a:cubicBezTo>
                  <a:cubicBezTo>
                    <a:pt x="37350" y="31976"/>
                    <a:pt x="37398" y="31940"/>
                    <a:pt x="37422" y="31928"/>
                  </a:cubicBezTo>
                  <a:cubicBezTo>
                    <a:pt x="38041" y="31571"/>
                    <a:pt x="38434" y="30904"/>
                    <a:pt x="38493" y="30202"/>
                  </a:cubicBezTo>
                  <a:lnTo>
                    <a:pt x="38493" y="30142"/>
                  </a:lnTo>
                  <a:close/>
                  <a:moveTo>
                    <a:pt x="11038" y="29178"/>
                  </a:moveTo>
                  <a:lnTo>
                    <a:pt x="11038" y="29178"/>
                  </a:lnTo>
                  <a:cubicBezTo>
                    <a:pt x="11061" y="29368"/>
                    <a:pt x="11073" y="29559"/>
                    <a:pt x="11121" y="29737"/>
                  </a:cubicBezTo>
                  <a:cubicBezTo>
                    <a:pt x="11252" y="30321"/>
                    <a:pt x="11538" y="30845"/>
                    <a:pt x="11871" y="31333"/>
                  </a:cubicBezTo>
                  <a:cubicBezTo>
                    <a:pt x="12228" y="31833"/>
                    <a:pt x="12633" y="32309"/>
                    <a:pt x="12871" y="32892"/>
                  </a:cubicBezTo>
                  <a:cubicBezTo>
                    <a:pt x="13038" y="33285"/>
                    <a:pt x="13121" y="33714"/>
                    <a:pt x="13038" y="34131"/>
                  </a:cubicBezTo>
                  <a:cubicBezTo>
                    <a:pt x="12859" y="33726"/>
                    <a:pt x="12585" y="33357"/>
                    <a:pt x="12324" y="33000"/>
                  </a:cubicBezTo>
                  <a:cubicBezTo>
                    <a:pt x="11812" y="32309"/>
                    <a:pt x="11300" y="31619"/>
                    <a:pt x="11085" y="30761"/>
                  </a:cubicBezTo>
                  <a:cubicBezTo>
                    <a:pt x="10966" y="30249"/>
                    <a:pt x="10954" y="29690"/>
                    <a:pt x="11038" y="29178"/>
                  </a:cubicBezTo>
                  <a:close/>
                  <a:moveTo>
                    <a:pt x="10847" y="28880"/>
                  </a:moveTo>
                  <a:lnTo>
                    <a:pt x="10847" y="28880"/>
                  </a:lnTo>
                  <a:cubicBezTo>
                    <a:pt x="10788" y="29142"/>
                    <a:pt x="10752" y="29392"/>
                    <a:pt x="10740" y="29666"/>
                  </a:cubicBezTo>
                  <a:cubicBezTo>
                    <a:pt x="10728" y="30547"/>
                    <a:pt x="11014" y="31345"/>
                    <a:pt x="11478" y="32059"/>
                  </a:cubicBezTo>
                  <a:cubicBezTo>
                    <a:pt x="11728" y="32428"/>
                    <a:pt x="12014" y="32785"/>
                    <a:pt x="12276" y="33143"/>
                  </a:cubicBezTo>
                  <a:cubicBezTo>
                    <a:pt x="12514" y="33476"/>
                    <a:pt x="12740" y="33797"/>
                    <a:pt x="12943" y="34143"/>
                  </a:cubicBezTo>
                  <a:cubicBezTo>
                    <a:pt x="12502" y="33774"/>
                    <a:pt x="12038" y="33404"/>
                    <a:pt x="11645" y="32964"/>
                  </a:cubicBezTo>
                  <a:cubicBezTo>
                    <a:pt x="11252" y="32523"/>
                    <a:pt x="10895" y="32000"/>
                    <a:pt x="10692" y="31416"/>
                  </a:cubicBezTo>
                  <a:cubicBezTo>
                    <a:pt x="10514" y="30904"/>
                    <a:pt x="10502" y="30333"/>
                    <a:pt x="10597" y="29797"/>
                  </a:cubicBezTo>
                  <a:cubicBezTo>
                    <a:pt x="10633" y="29487"/>
                    <a:pt x="10740" y="29178"/>
                    <a:pt x="10847" y="28880"/>
                  </a:cubicBezTo>
                  <a:close/>
                  <a:moveTo>
                    <a:pt x="28647" y="24927"/>
                  </a:moveTo>
                  <a:cubicBezTo>
                    <a:pt x="28707" y="25820"/>
                    <a:pt x="28754" y="26737"/>
                    <a:pt x="28754" y="27642"/>
                  </a:cubicBezTo>
                  <a:cubicBezTo>
                    <a:pt x="28742" y="29202"/>
                    <a:pt x="28480" y="30785"/>
                    <a:pt x="27730" y="32154"/>
                  </a:cubicBezTo>
                  <a:cubicBezTo>
                    <a:pt x="27337" y="32833"/>
                    <a:pt x="26837" y="33428"/>
                    <a:pt x="26218" y="33916"/>
                  </a:cubicBezTo>
                  <a:cubicBezTo>
                    <a:pt x="26123" y="34000"/>
                    <a:pt x="26016" y="34083"/>
                    <a:pt x="25909" y="34155"/>
                  </a:cubicBezTo>
                  <a:cubicBezTo>
                    <a:pt x="25980" y="34095"/>
                    <a:pt x="26063" y="34024"/>
                    <a:pt x="26135" y="33964"/>
                  </a:cubicBezTo>
                  <a:cubicBezTo>
                    <a:pt x="27028" y="33119"/>
                    <a:pt x="27575" y="31928"/>
                    <a:pt x="27623" y="30678"/>
                  </a:cubicBezTo>
                  <a:cubicBezTo>
                    <a:pt x="27635" y="30130"/>
                    <a:pt x="27564" y="29594"/>
                    <a:pt x="27385" y="29082"/>
                  </a:cubicBezTo>
                  <a:cubicBezTo>
                    <a:pt x="27397" y="29059"/>
                    <a:pt x="27409" y="29035"/>
                    <a:pt x="27397" y="28999"/>
                  </a:cubicBezTo>
                  <a:cubicBezTo>
                    <a:pt x="27373" y="28654"/>
                    <a:pt x="27385" y="28309"/>
                    <a:pt x="27409" y="27963"/>
                  </a:cubicBezTo>
                  <a:cubicBezTo>
                    <a:pt x="27528" y="26868"/>
                    <a:pt x="27968" y="25808"/>
                    <a:pt x="28647" y="24927"/>
                  </a:cubicBezTo>
                  <a:close/>
                  <a:moveTo>
                    <a:pt x="32159" y="29452"/>
                  </a:moveTo>
                  <a:cubicBezTo>
                    <a:pt x="32409" y="29511"/>
                    <a:pt x="32659" y="29559"/>
                    <a:pt x="32898" y="29630"/>
                  </a:cubicBezTo>
                  <a:cubicBezTo>
                    <a:pt x="33171" y="29714"/>
                    <a:pt x="33421" y="29809"/>
                    <a:pt x="33671" y="29952"/>
                  </a:cubicBezTo>
                  <a:cubicBezTo>
                    <a:pt x="34112" y="30214"/>
                    <a:pt x="34493" y="30571"/>
                    <a:pt x="34719" y="31023"/>
                  </a:cubicBezTo>
                  <a:cubicBezTo>
                    <a:pt x="34945" y="31464"/>
                    <a:pt x="34993" y="31976"/>
                    <a:pt x="34814" y="32428"/>
                  </a:cubicBezTo>
                  <a:cubicBezTo>
                    <a:pt x="34374" y="33500"/>
                    <a:pt x="33171" y="33881"/>
                    <a:pt x="32159" y="34178"/>
                  </a:cubicBezTo>
                  <a:cubicBezTo>
                    <a:pt x="32136" y="34190"/>
                    <a:pt x="32112" y="34202"/>
                    <a:pt x="32100" y="34214"/>
                  </a:cubicBezTo>
                  <a:cubicBezTo>
                    <a:pt x="32088" y="34178"/>
                    <a:pt x="32076" y="34131"/>
                    <a:pt x="32052" y="34095"/>
                  </a:cubicBezTo>
                  <a:cubicBezTo>
                    <a:pt x="32028" y="33976"/>
                    <a:pt x="32028" y="33857"/>
                    <a:pt x="32040" y="33738"/>
                  </a:cubicBezTo>
                  <a:cubicBezTo>
                    <a:pt x="32076" y="33524"/>
                    <a:pt x="32171" y="33345"/>
                    <a:pt x="32314" y="33178"/>
                  </a:cubicBezTo>
                  <a:lnTo>
                    <a:pt x="32350" y="33131"/>
                  </a:lnTo>
                  <a:cubicBezTo>
                    <a:pt x="32374" y="33119"/>
                    <a:pt x="32386" y="33107"/>
                    <a:pt x="32397" y="33071"/>
                  </a:cubicBezTo>
                  <a:cubicBezTo>
                    <a:pt x="32731" y="32714"/>
                    <a:pt x="33148" y="32476"/>
                    <a:pt x="33421" y="32071"/>
                  </a:cubicBezTo>
                  <a:cubicBezTo>
                    <a:pt x="33695" y="31702"/>
                    <a:pt x="33802" y="31238"/>
                    <a:pt x="33600" y="30809"/>
                  </a:cubicBezTo>
                  <a:cubicBezTo>
                    <a:pt x="33409" y="30380"/>
                    <a:pt x="33040" y="30071"/>
                    <a:pt x="32612" y="29916"/>
                  </a:cubicBezTo>
                  <a:cubicBezTo>
                    <a:pt x="32386" y="29844"/>
                    <a:pt x="32147" y="29797"/>
                    <a:pt x="31909" y="29773"/>
                  </a:cubicBezTo>
                  <a:cubicBezTo>
                    <a:pt x="31802" y="29749"/>
                    <a:pt x="31695" y="29749"/>
                    <a:pt x="31588" y="29749"/>
                  </a:cubicBezTo>
                  <a:cubicBezTo>
                    <a:pt x="31790" y="29678"/>
                    <a:pt x="31993" y="29571"/>
                    <a:pt x="32159" y="29452"/>
                  </a:cubicBezTo>
                  <a:close/>
                  <a:moveTo>
                    <a:pt x="21572" y="31546"/>
                  </a:moveTo>
                  <a:cubicBezTo>
                    <a:pt x="21691" y="31546"/>
                    <a:pt x="21807" y="31575"/>
                    <a:pt x="21908" y="31642"/>
                  </a:cubicBezTo>
                  <a:cubicBezTo>
                    <a:pt x="21872" y="31690"/>
                    <a:pt x="21837" y="31738"/>
                    <a:pt x="21801" y="31797"/>
                  </a:cubicBezTo>
                  <a:cubicBezTo>
                    <a:pt x="21432" y="32297"/>
                    <a:pt x="21075" y="32821"/>
                    <a:pt x="20598" y="33250"/>
                  </a:cubicBezTo>
                  <a:cubicBezTo>
                    <a:pt x="20134" y="33678"/>
                    <a:pt x="19610" y="34047"/>
                    <a:pt x="19027" y="34274"/>
                  </a:cubicBezTo>
                  <a:cubicBezTo>
                    <a:pt x="18570" y="34456"/>
                    <a:pt x="18070" y="34570"/>
                    <a:pt x="17578" y="34570"/>
                  </a:cubicBezTo>
                  <a:cubicBezTo>
                    <a:pt x="17493" y="34570"/>
                    <a:pt x="17408" y="34566"/>
                    <a:pt x="17324" y="34559"/>
                  </a:cubicBezTo>
                  <a:cubicBezTo>
                    <a:pt x="17062" y="34464"/>
                    <a:pt x="16812" y="34333"/>
                    <a:pt x="16574" y="34202"/>
                  </a:cubicBezTo>
                  <a:lnTo>
                    <a:pt x="16574" y="34202"/>
                  </a:lnTo>
                  <a:cubicBezTo>
                    <a:pt x="16693" y="34218"/>
                    <a:pt x="16815" y="34224"/>
                    <a:pt x="16937" y="34224"/>
                  </a:cubicBezTo>
                  <a:cubicBezTo>
                    <a:pt x="17193" y="34224"/>
                    <a:pt x="17451" y="34195"/>
                    <a:pt x="17693" y="34155"/>
                  </a:cubicBezTo>
                  <a:cubicBezTo>
                    <a:pt x="18586" y="33976"/>
                    <a:pt x="19420" y="33535"/>
                    <a:pt x="20039" y="32857"/>
                  </a:cubicBezTo>
                  <a:cubicBezTo>
                    <a:pt x="20360" y="32523"/>
                    <a:pt x="20575" y="32071"/>
                    <a:pt x="20956" y="31773"/>
                  </a:cubicBezTo>
                  <a:cubicBezTo>
                    <a:pt x="21125" y="31642"/>
                    <a:pt x="21354" y="31546"/>
                    <a:pt x="21572" y="31546"/>
                  </a:cubicBezTo>
                  <a:close/>
                  <a:moveTo>
                    <a:pt x="28885" y="25225"/>
                  </a:moveTo>
                  <a:lnTo>
                    <a:pt x="28885" y="25225"/>
                  </a:lnTo>
                  <a:cubicBezTo>
                    <a:pt x="29278" y="26165"/>
                    <a:pt x="29552" y="27154"/>
                    <a:pt x="29599" y="28166"/>
                  </a:cubicBezTo>
                  <a:cubicBezTo>
                    <a:pt x="29695" y="30035"/>
                    <a:pt x="28814" y="31833"/>
                    <a:pt x="27516" y="33143"/>
                  </a:cubicBezTo>
                  <a:lnTo>
                    <a:pt x="27421" y="33238"/>
                  </a:lnTo>
                  <a:cubicBezTo>
                    <a:pt x="27397" y="33238"/>
                    <a:pt x="27385" y="33262"/>
                    <a:pt x="27385" y="33285"/>
                  </a:cubicBezTo>
                  <a:cubicBezTo>
                    <a:pt x="26718" y="33916"/>
                    <a:pt x="25920" y="34428"/>
                    <a:pt x="25075" y="34833"/>
                  </a:cubicBezTo>
                  <a:cubicBezTo>
                    <a:pt x="25182" y="34774"/>
                    <a:pt x="25266" y="34726"/>
                    <a:pt x="25373" y="34667"/>
                  </a:cubicBezTo>
                  <a:cubicBezTo>
                    <a:pt x="25789" y="34428"/>
                    <a:pt x="26194" y="34155"/>
                    <a:pt x="26563" y="33833"/>
                  </a:cubicBezTo>
                  <a:cubicBezTo>
                    <a:pt x="27718" y="32821"/>
                    <a:pt x="28409" y="31380"/>
                    <a:pt x="28707" y="29892"/>
                  </a:cubicBezTo>
                  <a:cubicBezTo>
                    <a:pt x="29016" y="28356"/>
                    <a:pt x="28980" y="26773"/>
                    <a:pt x="28885" y="25225"/>
                  </a:cubicBezTo>
                  <a:close/>
                  <a:moveTo>
                    <a:pt x="27552" y="33404"/>
                  </a:moveTo>
                  <a:cubicBezTo>
                    <a:pt x="27825" y="33464"/>
                    <a:pt x="28111" y="33547"/>
                    <a:pt x="28361" y="33702"/>
                  </a:cubicBezTo>
                  <a:cubicBezTo>
                    <a:pt x="28635" y="33857"/>
                    <a:pt x="28885" y="34095"/>
                    <a:pt x="29052" y="34381"/>
                  </a:cubicBezTo>
                  <a:cubicBezTo>
                    <a:pt x="29123" y="34536"/>
                    <a:pt x="29195" y="34714"/>
                    <a:pt x="29183" y="34869"/>
                  </a:cubicBezTo>
                  <a:cubicBezTo>
                    <a:pt x="28933" y="34678"/>
                    <a:pt x="28659" y="34547"/>
                    <a:pt x="28361" y="34452"/>
                  </a:cubicBezTo>
                  <a:cubicBezTo>
                    <a:pt x="28053" y="34354"/>
                    <a:pt x="27731" y="34310"/>
                    <a:pt x="27408" y="34310"/>
                  </a:cubicBezTo>
                  <a:cubicBezTo>
                    <a:pt x="27144" y="34310"/>
                    <a:pt x="26880" y="34339"/>
                    <a:pt x="26623" y="34393"/>
                  </a:cubicBezTo>
                  <a:cubicBezTo>
                    <a:pt x="26397" y="34440"/>
                    <a:pt x="26170" y="34500"/>
                    <a:pt x="25956" y="34571"/>
                  </a:cubicBezTo>
                  <a:cubicBezTo>
                    <a:pt x="26528" y="34250"/>
                    <a:pt x="27063" y="33845"/>
                    <a:pt x="27552" y="33404"/>
                  </a:cubicBezTo>
                  <a:close/>
                  <a:moveTo>
                    <a:pt x="23154" y="31236"/>
                  </a:moveTo>
                  <a:cubicBezTo>
                    <a:pt x="23175" y="31236"/>
                    <a:pt x="23196" y="31236"/>
                    <a:pt x="23218" y="31238"/>
                  </a:cubicBezTo>
                  <a:cubicBezTo>
                    <a:pt x="23754" y="31297"/>
                    <a:pt x="24158" y="31761"/>
                    <a:pt x="24158" y="32297"/>
                  </a:cubicBezTo>
                  <a:cubicBezTo>
                    <a:pt x="24158" y="32345"/>
                    <a:pt x="24182" y="32369"/>
                    <a:pt x="24218" y="32392"/>
                  </a:cubicBezTo>
                  <a:cubicBezTo>
                    <a:pt x="23634" y="33238"/>
                    <a:pt x="22789" y="33893"/>
                    <a:pt x="21837" y="34309"/>
                  </a:cubicBezTo>
                  <a:cubicBezTo>
                    <a:pt x="21008" y="34676"/>
                    <a:pt x="20104" y="34883"/>
                    <a:pt x="19200" y="34883"/>
                  </a:cubicBezTo>
                  <a:cubicBezTo>
                    <a:pt x="18754" y="34883"/>
                    <a:pt x="18309" y="34832"/>
                    <a:pt x="17872" y="34726"/>
                  </a:cubicBezTo>
                  <a:cubicBezTo>
                    <a:pt x="17979" y="34726"/>
                    <a:pt x="18098" y="34726"/>
                    <a:pt x="18217" y="34714"/>
                  </a:cubicBezTo>
                  <a:cubicBezTo>
                    <a:pt x="18539" y="34678"/>
                    <a:pt x="18848" y="34595"/>
                    <a:pt x="19170" y="34488"/>
                  </a:cubicBezTo>
                  <a:cubicBezTo>
                    <a:pt x="20325" y="34059"/>
                    <a:pt x="21206" y="33131"/>
                    <a:pt x="21908" y="32154"/>
                  </a:cubicBezTo>
                  <a:cubicBezTo>
                    <a:pt x="22207" y="31717"/>
                    <a:pt x="22562" y="31236"/>
                    <a:pt x="23154" y="31236"/>
                  </a:cubicBezTo>
                  <a:close/>
                  <a:moveTo>
                    <a:pt x="34957" y="33000"/>
                  </a:moveTo>
                  <a:cubicBezTo>
                    <a:pt x="35017" y="33047"/>
                    <a:pt x="35088" y="33083"/>
                    <a:pt x="35148" y="33131"/>
                  </a:cubicBezTo>
                  <a:cubicBezTo>
                    <a:pt x="35469" y="33345"/>
                    <a:pt x="35743" y="33666"/>
                    <a:pt x="35886" y="34024"/>
                  </a:cubicBezTo>
                  <a:cubicBezTo>
                    <a:pt x="36017" y="34333"/>
                    <a:pt x="36041" y="34690"/>
                    <a:pt x="35981" y="35024"/>
                  </a:cubicBezTo>
                  <a:cubicBezTo>
                    <a:pt x="35969" y="35095"/>
                    <a:pt x="35957" y="35202"/>
                    <a:pt x="35886" y="35226"/>
                  </a:cubicBezTo>
                  <a:cubicBezTo>
                    <a:pt x="35865" y="35235"/>
                    <a:pt x="35843" y="35239"/>
                    <a:pt x="35822" y="35239"/>
                  </a:cubicBezTo>
                  <a:cubicBezTo>
                    <a:pt x="35761" y="35239"/>
                    <a:pt x="35704" y="35208"/>
                    <a:pt x="35660" y="35190"/>
                  </a:cubicBezTo>
                  <a:cubicBezTo>
                    <a:pt x="35493" y="35095"/>
                    <a:pt x="35326" y="34976"/>
                    <a:pt x="35207" y="34845"/>
                  </a:cubicBezTo>
                  <a:cubicBezTo>
                    <a:pt x="34957" y="34571"/>
                    <a:pt x="34791" y="34214"/>
                    <a:pt x="34767" y="33857"/>
                  </a:cubicBezTo>
                  <a:cubicBezTo>
                    <a:pt x="34755" y="33559"/>
                    <a:pt x="34826" y="33262"/>
                    <a:pt x="34957" y="33000"/>
                  </a:cubicBezTo>
                  <a:close/>
                  <a:moveTo>
                    <a:pt x="10347" y="29559"/>
                  </a:moveTo>
                  <a:lnTo>
                    <a:pt x="10347" y="29559"/>
                  </a:lnTo>
                  <a:cubicBezTo>
                    <a:pt x="10192" y="30285"/>
                    <a:pt x="10204" y="31035"/>
                    <a:pt x="10490" y="31749"/>
                  </a:cubicBezTo>
                  <a:cubicBezTo>
                    <a:pt x="10978" y="32952"/>
                    <a:pt x="12014" y="33797"/>
                    <a:pt x="13002" y="34595"/>
                  </a:cubicBezTo>
                  <a:cubicBezTo>
                    <a:pt x="13027" y="34615"/>
                    <a:pt x="13057" y="34625"/>
                    <a:pt x="13087" y="34625"/>
                  </a:cubicBezTo>
                  <a:cubicBezTo>
                    <a:pt x="13145" y="34625"/>
                    <a:pt x="13205" y="34590"/>
                    <a:pt x="13228" y="34536"/>
                  </a:cubicBezTo>
                  <a:cubicBezTo>
                    <a:pt x="13288" y="34393"/>
                    <a:pt x="13324" y="34262"/>
                    <a:pt x="13336" y="34131"/>
                  </a:cubicBezTo>
                  <a:lnTo>
                    <a:pt x="13336" y="34131"/>
                  </a:lnTo>
                  <a:cubicBezTo>
                    <a:pt x="13395" y="34393"/>
                    <a:pt x="13324" y="34678"/>
                    <a:pt x="13157" y="34893"/>
                  </a:cubicBezTo>
                  <a:cubicBezTo>
                    <a:pt x="12943" y="35155"/>
                    <a:pt x="12633" y="35309"/>
                    <a:pt x="12300" y="35369"/>
                  </a:cubicBezTo>
                  <a:cubicBezTo>
                    <a:pt x="12206" y="35382"/>
                    <a:pt x="12113" y="35389"/>
                    <a:pt x="12021" y="35389"/>
                  </a:cubicBezTo>
                  <a:cubicBezTo>
                    <a:pt x="11049" y="35389"/>
                    <a:pt x="10188" y="34670"/>
                    <a:pt x="9764" y="33821"/>
                  </a:cubicBezTo>
                  <a:cubicBezTo>
                    <a:pt x="9490" y="33285"/>
                    <a:pt x="9395" y="32666"/>
                    <a:pt x="9395" y="32071"/>
                  </a:cubicBezTo>
                  <a:cubicBezTo>
                    <a:pt x="9395" y="31464"/>
                    <a:pt x="9502" y="30880"/>
                    <a:pt x="9597" y="30285"/>
                  </a:cubicBezTo>
                  <a:cubicBezTo>
                    <a:pt x="9859" y="30071"/>
                    <a:pt x="10121" y="29821"/>
                    <a:pt x="10347" y="29559"/>
                  </a:cubicBezTo>
                  <a:close/>
                  <a:moveTo>
                    <a:pt x="27389" y="34524"/>
                  </a:moveTo>
                  <a:cubicBezTo>
                    <a:pt x="28002" y="34524"/>
                    <a:pt x="28601" y="34674"/>
                    <a:pt x="29099" y="35071"/>
                  </a:cubicBezTo>
                  <a:cubicBezTo>
                    <a:pt x="29111" y="35083"/>
                    <a:pt x="29135" y="35083"/>
                    <a:pt x="29159" y="35083"/>
                  </a:cubicBezTo>
                  <a:lnTo>
                    <a:pt x="29159" y="35095"/>
                  </a:lnTo>
                  <a:cubicBezTo>
                    <a:pt x="29049" y="35325"/>
                    <a:pt x="28804" y="35398"/>
                    <a:pt x="28567" y="35398"/>
                  </a:cubicBezTo>
                  <a:cubicBezTo>
                    <a:pt x="28497" y="35398"/>
                    <a:pt x="28427" y="35392"/>
                    <a:pt x="28361" y="35381"/>
                  </a:cubicBezTo>
                  <a:cubicBezTo>
                    <a:pt x="28028" y="35333"/>
                    <a:pt x="27683" y="35262"/>
                    <a:pt x="27337" y="35214"/>
                  </a:cubicBezTo>
                  <a:cubicBezTo>
                    <a:pt x="26992" y="35167"/>
                    <a:pt x="26659" y="35143"/>
                    <a:pt x="26313" y="35131"/>
                  </a:cubicBezTo>
                  <a:cubicBezTo>
                    <a:pt x="26099" y="35120"/>
                    <a:pt x="25890" y="35114"/>
                    <a:pt x="25684" y="35114"/>
                  </a:cubicBezTo>
                  <a:cubicBezTo>
                    <a:pt x="25433" y="35114"/>
                    <a:pt x="25187" y="35123"/>
                    <a:pt x="24944" y="35143"/>
                  </a:cubicBezTo>
                  <a:cubicBezTo>
                    <a:pt x="25230" y="35036"/>
                    <a:pt x="25492" y="34905"/>
                    <a:pt x="25789" y="34809"/>
                  </a:cubicBezTo>
                  <a:cubicBezTo>
                    <a:pt x="26293" y="34642"/>
                    <a:pt x="26846" y="34524"/>
                    <a:pt x="27389" y="34524"/>
                  </a:cubicBezTo>
                  <a:close/>
                  <a:moveTo>
                    <a:pt x="23970" y="26361"/>
                  </a:moveTo>
                  <a:cubicBezTo>
                    <a:pt x="24422" y="26361"/>
                    <a:pt x="24875" y="26560"/>
                    <a:pt x="25254" y="26796"/>
                  </a:cubicBezTo>
                  <a:cubicBezTo>
                    <a:pt x="25766" y="27106"/>
                    <a:pt x="26194" y="27535"/>
                    <a:pt x="26540" y="28023"/>
                  </a:cubicBezTo>
                  <a:cubicBezTo>
                    <a:pt x="27206" y="28999"/>
                    <a:pt x="27468" y="30202"/>
                    <a:pt x="27230" y="31357"/>
                  </a:cubicBezTo>
                  <a:cubicBezTo>
                    <a:pt x="27135" y="31916"/>
                    <a:pt x="26921" y="32428"/>
                    <a:pt x="26623" y="32904"/>
                  </a:cubicBezTo>
                  <a:cubicBezTo>
                    <a:pt x="26301" y="33428"/>
                    <a:pt x="25861" y="33857"/>
                    <a:pt x="25349" y="34214"/>
                  </a:cubicBezTo>
                  <a:cubicBezTo>
                    <a:pt x="24777" y="34619"/>
                    <a:pt x="24135" y="34917"/>
                    <a:pt x="23480" y="35167"/>
                  </a:cubicBezTo>
                  <a:cubicBezTo>
                    <a:pt x="23218" y="35274"/>
                    <a:pt x="22932" y="35357"/>
                    <a:pt x="22670" y="35452"/>
                  </a:cubicBezTo>
                  <a:cubicBezTo>
                    <a:pt x="23099" y="35202"/>
                    <a:pt x="23515" y="34905"/>
                    <a:pt x="23873" y="34547"/>
                  </a:cubicBezTo>
                  <a:cubicBezTo>
                    <a:pt x="24897" y="33559"/>
                    <a:pt x="25706" y="32202"/>
                    <a:pt x="25742" y="30749"/>
                  </a:cubicBezTo>
                  <a:cubicBezTo>
                    <a:pt x="25778" y="30047"/>
                    <a:pt x="25611" y="29368"/>
                    <a:pt x="25230" y="28785"/>
                  </a:cubicBezTo>
                  <a:cubicBezTo>
                    <a:pt x="25016" y="28475"/>
                    <a:pt x="24754" y="28190"/>
                    <a:pt x="24432" y="27975"/>
                  </a:cubicBezTo>
                  <a:cubicBezTo>
                    <a:pt x="24408" y="27963"/>
                    <a:pt x="24373" y="27939"/>
                    <a:pt x="24361" y="27916"/>
                  </a:cubicBezTo>
                  <a:cubicBezTo>
                    <a:pt x="24230" y="27832"/>
                    <a:pt x="24075" y="27737"/>
                    <a:pt x="23932" y="27701"/>
                  </a:cubicBezTo>
                  <a:cubicBezTo>
                    <a:pt x="23827" y="27664"/>
                    <a:pt x="23731" y="27640"/>
                    <a:pt x="23632" y="27640"/>
                  </a:cubicBezTo>
                  <a:cubicBezTo>
                    <a:pt x="23575" y="27640"/>
                    <a:pt x="23517" y="27648"/>
                    <a:pt x="23456" y="27666"/>
                  </a:cubicBezTo>
                  <a:cubicBezTo>
                    <a:pt x="23361" y="27678"/>
                    <a:pt x="23325" y="27820"/>
                    <a:pt x="23420" y="27844"/>
                  </a:cubicBezTo>
                  <a:cubicBezTo>
                    <a:pt x="23503" y="27880"/>
                    <a:pt x="23563" y="27904"/>
                    <a:pt x="23623" y="27916"/>
                  </a:cubicBezTo>
                  <a:cubicBezTo>
                    <a:pt x="23694" y="27951"/>
                    <a:pt x="23765" y="27963"/>
                    <a:pt x="23825" y="27975"/>
                  </a:cubicBezTo>
                  <a:cubicBezTo>
                    <a:pt x="24051" y="28070"/>
                    <a:pt x="24230" y="28190"/>
                    <a:pt x="24385" y="28356"/>
                  </a:cubicBezTo>
                  <a:cubicBezTo>
                    <a:pt x="24321" y="28356"/>
                    <a:pt x="24252" y="28362"/>
                    <a:pt x="24182" y="28362"/>
                  </a:cubicBezTo>
                  <a:cubicBezTo>
                    <a:pt x="24146" y="28362"/>
                    <a:pt x="24111" y="28360"/>
                    <a:pt x="24075" y="28356"/>
                  </a:cubicBezTo>
                  <a:cubicBezTo>
                    <a:pt x="23765" y="28332"/>
                    <a:pt x="23456" y="28273"/>
                    <a:pt x="23194" y="28094"/>
                  </a:cubicBezTo>
                  <a:cubicBezTo>
                    <a:pt x="22956" y="27939"/>
                    <a:pt x="22789" y="27701"/>
                    <a:pt x="22753" y="27416"/>
                  </a:cubicBezTo>
                  <a:cubicBezTo>
                    <a:pt x="22741" y="26927"/>
                    <a:pt x="23170" y="26511"/>
                    <a:pt x="23623" y="26404"/>
                  </a:cubicBezTo>
                  <a:cubicBezTo>
                    <a:pt x="23737" y="26374"/>
                    <a:pt x="23854" y="26361"/>
                    <a:pt x="23970" y="26361"/>
                  </a:cubicBezTo>
                  <a:close/>
                  <a:moveTo>
                    <a:pt x="9418" y="30404"/>
                  </a:moveTo>
                  <a:cubicBezTo>
                    <a:pt x="9335" y="30678"/>
                    <a:pt x="9276" y="30964"/>
                    <a:pt x="9240" y="31261"/>
                  </a:cubicBezTo>
                  <a:cubicBezTo>
                    <a:pt x="9180" y="31642"/>
                    <a:pt x="9168" y="32035"/>
                    <a:pt x="9192" y="32416"/>
                  </a:cubicBezTo>
                  <a:cubicBezTo>
                    <a:pt x="9240" y="33059"/>
                    <a:pt x="9418" y="33702"/>
                    <a:pt x="9764" y="34238"/>
                  </a:cubicBezTo>
                  <a:cubicBezTo>
                    <a:pt x="10073" y="34726"/>
                    <a:pt x="10502" y="35131"/>
                    <a:pt x="11026" y="35381"/>
                  </a:cubicBezTo>
                  <a:cubicBezTo>
                    <a:pt x="11073" y="35393"/>
                    <a:pt x="11121" y="35429"/>
                    <a:pt x="11157" y="35440"/>
                  </a:cubicBezTo>
                  <a:cubicBezTo>
                    <a:pt x="10942" y="35805"/>
                    <a:pt x="10516" y="35995"/>
                    <a:pt x="10104" y="35995"/>
                  </a:cubicBezTo>
                  <a:cubicBezTo>
                    <a:pt x="10057" y="35995"/>
                    <a:pt x="10012" y="35993"/>
                    <a:pt x="9966" y="35988"/>
                  </a:cubicBezTo>
                  <a:cubicBezTo>
                    <a:pt x="8930" y="35917"/>
                    <a:pt x="8299" y="34857"/>
                    <a:pt x="8049" y="33976"/>
                  </a:cubicBezTo>
                  <a:cubicBezTo>
                    <a:pt x="7918" y="33500"/>
                    <a:pt x="7871" y="33012"/>
                    <a:pt x="7918" y="32523"/>
                  </a:cubicBezTo>
                  <a:cubicBezTo>
                    <a:pt x="7966" y="32035"/>
                    <a:pt x="8097" y="31559"/>
                    <a:pt x="8275" y="31095"/>
                  </a:cubicBezTo>
                  <a:cubicBezTo>
                    <a:pt x="8680" y="30904"/>
                    <a:pt x="9061" y="30678"/>
                    <a:pt x="9418" y="30404"/>
                  </a:cubicBezTo>
                  <a:close/>
                  <a:moveTo>
                    <a:pt x="15347" y="27392"/>
                  </a:moveTo>
                  <a:cubicBezTo>
                    <a:pt x="15694" y="27392"/>
                    <a:pt x="16040" y="27486"/>
                    <a:pt x="16336" y="27654"/>
                  </a:cubicBezTo>
                  <a:cubicBezTo>
                    <a:pt x="16729" y="27892"/>
                    <a:pt x="17038" y="28297"/>
                    <a:pt x="17086" y="28761"/>
                  </a:cubicBezTo>
                  <a:cubicBezTo>
                    <a:pt x="17134" y="29154"/>
                    <a:pt x="16967" y="29594"/>
                    <a:pt x="16622" y="29833"/>
                  </a:cubicBezTo>
                  <a:cubicBezTo>
                    <a:pt x="16457" y="29947"/>
                    <a:pt x="16245" y="30013"/>
                    <a:pt x="16037" y="30013"/>
                  </a:cubicBezTo>
                  <a:cubicBezTo>
                    <a:pt x="15853" y="30013"/>
                    <a:pt x="15671" y="29962"/>
                    <a:pt x="15526" y="29844"/>
                  </a:cubicBezTo>
                  <a:cubicBezTo>
                    <a:pt x="15229" y="29618"/>
                    <a:pt x="15062" y="29178"/>
                    <a:pt x="15252" y="28832"/>
                  </a:cubicBezTo>
                  <a:cubicBezTo>
                    <a:pt x="15348" y="28678"/>
                    <a:pt x="15479" y="28559"/>
                    <a:pt x="15645" y="28499"/>
                  </a:cubicBezTo>
                  <a:cubicBezTo>
                    <a:pt x="15728" y="28471"/>
                    <a:pt x="15812" y="28462"/>
                    <a:pt x="15895" y="28462"/>
                  </a:cubicBezTo>
                  <a:cubicBezTo>
                    <a:pt x="15990" y="28462"/>
                    <a:pt x="16086" y="28474"/>
                    <a:pt x="16181" y="28487"/>
                  </a:cubicBezTo>
                  <a:cubicBezTo>
                    <a:pt x="16186" y="28488"/>
                    <a:pt x="16190" y="28488"/>
                    <a:pt x="16195" y="28488"/>
                  </a:cubicBezTo>
                  <a:cubicBezTo>
                    <a:pt x="16305" y="28488"/>
                    <a:pt x="16356" y="28353"/>
                    <a:pt x="16264" y="28285"/>
                  </a:cubicBezTo>
                  <a:cubicBezTo>
                    <a:pt x="16181" y="28201"/>
                    <a:pt x="16074" y="28166"/>
                    <a:pt x="15955" y="28166"/>
                  </a:cubicBezTo>
                  <a:cubicBezTo>
                    <a:pt x="15934" y="28164"/>
                    <a:pt x="15913" y="28164"/>
                    <a:pt x="15892" y="28164"/>
                  </a:cubicBezTo>
                  <a:cubicBezTo>
                    <a:pt x="15523" y="28164"/>
                    <a:pt x="15183" y="28361"/>
                    <a:pt x="15002" y="28666"/>
                  </a:cubicBezTo>
                  <a:cubicBezTo>
                    <a:pt x="14907" y="28773"/>
                    <a:pt x="14836" y="28880"/>
                    <a:pt x="14764" y="28975"/>
                  </a:cubicBezTo>
                  <a:cubicBezTo>
                    <a:pt x="14050" y="30106"/>
                    <a:pt x="14169" y="31642"/>
                    <a:pt x="14812" y="32773"/>
                  </a:cubicBezTo>
                  <a:cubicBezTo>
                    <a:pt x="15502" y="34000"/>
                    <a:pt x="16812" y="34809"/>
                    <a:pt x="18181" y="35048"/>
                  </a:cubicBezTo>
                  <a:cubicBezTo>
                    <a:pt x="18532" y="35112"/>
                    <a:pt x="18888" y="35143"/>
                    <a:pt x="19244" y="35143"/>
                  </a:cubicBezTo>
                  <a:cubicBezTo>
                    <a:pt x="20404" y="35143"/>
                    <a:pt x="21570" y="34817"/>
                    <a:pt x="22563" y="34262"/>
                  </a:cubicBezTo>
                  <a:cubicBezTo>
                    <a:pt x="23837" y="33535"/>
                    <a:pt x="24849" y="32345"/>
                    <a:pt x="25194" y="30904"/>
                  </a:cubicBezTo>
                  <a:cubicBezTo>
                    <a:pt x="25313" y="30440"/>
                    <a:pt x="25349" y="29928"/>
                    <a:pt x="25266" y="29452"/>
                  </a:cubicBezTo>
                  <a:lnTo>
                    <a:pt x="25266" y="29452"/>
                  </a:lnTo>
                  <a:cubicBezTo>
                    <a:pt x="25492" y="30047"/>
                    <a:pt x="25504" y="30726"/>
                    <a:pt x="25385" y="31345"/>
                  </a:cubicBezTo>
                  <a:cubicBezTo>
                    <a:pt x="25123" y="32690"/>
                    <a:pt x="24289" y="33905"/>
                    <a:pt x="23218" y="34738"/>
                  </a:cubicBezTo>
                  <a:cubicBezTo>
                    <a:pt x="22134" y="35583"/>
                    <a:pt x="20789" y="36060"/>
                    <a:pt x="19408" y="36107"/>
                  </a:cubicBezTo>
                  <a:cubicBezTo>
                    <a:pt x="19333" y="36110"/>
                    <a:pt x="19257" y="36111"/>
                    <a:pt x="19182" y="36111"/>
                  </a:cubicBezTo>
                  <a:cubicBezTo>
                    <a:pt x="17876" y="36111"/>
                    <a:pt x="16569" y="35722"/>
                    <a:pt x="15455" y="35036"/>
                  </a:cubicBezTo>
                  <a:cubicBezTo>
                    <a:pt x="14860" y="34667"/>
                    <a:pt x="14324" y="34214"/>
                    <a:pt x="13859" y="33702"/>
                  </a:cubicBezTo>
                  <a:cubicBezTo>
                    <a:pt x="13645" y="33476"/>
                    <a:pt x="13455" y="33226"/>
                    <a:pt x="13276" y="32964"/>
                  </a:cubicBezTo>
                  <a:cubicBezTo>
                    <a:pt x="13228" y="32881"/>
                    <a:pt x="13181" y="32809"/>
                    <a:pt x="13145" y="32726"/>
                  </a:cubicBezTo>
                  <a:cubicBezTo>
                    <a:pt x="13109" y="32690"/>
                    <a:pt x="13097" y="32642"/>
                    <a:pt x="13062" y="32595"/>
                  </a:cubicBezTo>
                  <a:cubicBezTo>
                    <a:pt x="12919" y="32285"/>
                    <a:pt x="12728" y="32000"/>
                    <a:pt x="12514" y="31714"/>
                  </a:cubicBezTo>
                  <a:cubicBezTo>
                    <a:pt x="12288" y="31321"/>
                    <a:pt x="12228" y="30821"/>
                    <a:pt x="12324" y="30368"/>
                  </a:cubicBezTo>
                  <a:cubicBezTo>
                    <a:pt x="12371" y="30071"/>
                    <a:pt x="12466" y="29773"/>
                    <a:pt x="12609" y="29499"/>
                  </a:cubicBezTo>
                  <a:cubicBezTo>
                    <a:pt x="12847" y="29130"/>
                    <a:pt x="13181" y="28821"/>
                    <a:pt x="13359" y="28404"/>
                  </a:cubicBezTo>
                  <a:cubicBezTo>
                    <a:pt x="13383" y="28380"/>
                    <a:pt x="13383" y="28356"/>
                    <a:pt x="13383" y="28344"/>
                  </a:cubicBezTo>
                  <a:cubicBezTo>
                    <a:pt x="13836" y="27832"/>
                    <a:pt x="14431" y="27463"/>
                    <a:pt x="15133" y="27404"/>
                  </a:cubicBezTo>
                  <a:cubicBezTo>
                    <a:pt x="15204" y="27396"/>
                    <a:pt x="15276" y="27392"/>
                    <a:pt x="15347" y="27392"/>
                  </a:cubicBezTo>
                  <a:close/>
                  <a:moveTo>
                    <a:pt x="7728" y="31333"/>
                  </a:moveTo>
                  <a:lnTo>
                    <a:pt x="7728" y="31333"/>
                  </a:lnTo>
                  <a:cubicBezTo>
                    <a:pt x="7501" y="31630"/>
                    <a:pt x="7287" y="31952"/>
                    <a:pt x="7085" y="32261"/>
                  </a:cubicBezTo>
                  <a:cubicBezTo>
                    <a:pt x="6668" y="32916"/>
                    <a:pt x="6299" y="33619"/>
                    <a:pt x="5954" y="34333"/>
                  </a:cubicBezTo>
                  <a:cubicBezTo>
                    <a:pt x="5787" y="34690"/>
                    <a:pt x="5620" y="35048"/>
                    <a:pt x="5477" y="35405"/>
                  </a:cubicBezTo>
                  <a:cubicBezTo>
                    <a:pt x="5406" y="35583"/>
                    <a:pt x="5323" y="35762"/>
                    <a:pt x="5263" y="35940"/>
                  </a:cubicBezTo>
                  <a:cubicBezTo>
                    <a:pt x="5227" y="36071"/>
                    <a:pt x="5168" y="36226"/>
                    <a:pt x="5120" y="36369"/>
                  </a:cubicBezTo>
                  <a:cubicBezTo>
                    <a:pt x="5085" y="36357"/>
                    <a:pt x="5061" y="36333"/>
                    <a:pt x="5025" y="36321"/>
                  </a:cubicBezTo>
                  <a:cubicBezTo>
                    <a:pt x="4894" y="36202"/>
                    <a:pt x="4823" y="36000"/>
                    <a:pt x="4763" y="35833"/>
                  </a:cubicBezTo>
                  <a:cubicBezTo>
                    <a:pt x="4704" y="35655"/>
                    <a:pt x="4668" y="35476"/>
                    <a:pt x="4644" y="35298"/>
                  </a:cubicBezTo>
                  <a:cubicBezTo>
                    <a:pt x="4584" y="34917"/>
                    <a:pt x="4596" y="34547"/>
                    <a:pt x="4668" y="34155"/>
                  </a:cubicBezTo>
                  <a:cubicBezTo>
                    <a:pt x="4823" y="33381"/>
                    <a:pt x="5204" y="32678"/>
                    <a:pt x="5799" y="32166"/>
                  </a:cubicBezTo>
                  <a:cubicBezTo>
                    <a:pt x="6037" y="31976"/>
                    <a:pt x="6299" y="31797"/>
                    <a:pt x="6561" y="31654"/>
                  </a:cubicBezTo>
                  <a:lnTo>
                    <a:pt x="6966" y="31571"/>
                  </a:lnTo>
                  <a:cubicBezTo>
                    <a:pt x="7216" y="31511"/>
                    <a:pt x="7466" y="31416"/>
                    <a:pt x="7728" y="31333"/>
                  </a:cubicBezTo>
                  <a:close/>
                  <a:moveTo>
                    <a:pt x="7871" y="31571"/>
                  </a:moveTo>
                  <a:lnTo>
                    <a:pt x="7871" y="31571"/>
                  </a:lnTo>
                  <a:cubicBezTo>
                    <a:pt x="7740" y="31940"/>
                    <a:pt x="7680" y="32357"/>
                    <a:pt x="7668" y="32750"/>
                  </a:cubicBezTo>
                  <a:lnTo>
                    <a:pt x="7668" y="33119"/>
                  </a:lnTo>
                  <a:cubicBezTo>
                    <a:pt x="7668" y="33119"/>
                    <a:pt x="7644" y="33131"/>
                    <a:pt x="7644" y="33143"/>
                  </a:cubicBezTo>
                  <a:cubicBezTo>
                    <a:pt x="7609" y="33357"/>
                    <a:pt x="7585" y="33547"/>
                    <a:pt x="7561" y="33762"/>
                  </a:cubicBezTo>
                  <a:cubicBezTo>
                    <a:pt x="7513" y="33964"/>
                    <a:pt x="7466" y="34155"/>
                    <a:pt x="7394" y="34357"/>
                  </a:cubicBezTo>
                  <a:cubicBezTo>
                    <a:pt x="7263" y="34738"/>
                    <a:pt x="7073" y="35095"/>
                    <a:pt x="6811" y="35405"/>
                  </a:cubicBezTo>
                  <a:cubicBezTo>
                    <a:pt x="6597" y="35690"/>
                    <a:pt x="6323" y="35940"/>
                    <a:pt x="6025" y="36155"/>
                  </a:cubicBezTo>
                  <a:cubicBezTo>
                    <a:pt x="5835" y="36275"/>
                    <a:pt x="5587" y="36436"/>
                    <a:pt x="5358" y="36436"/>
                  </a:cubicBezTo>
                  <a:cubicBezTo>
                    <a:pt x="5313" y="36436"/>
                    <a:pt x="5270" y="36430"/>
                    <a:pt x="5227" y="36417"/>
                  </a:cubicBezTo>
                  <a:cubicBezTo>
                    <a:pt x="5299" y="36262"/>
                    <a:pt x="5358" y="36083"/>
                    <a:pt x="5430" y="35917"/>
                  </a:cubicBezTo>
                  <a:cubicBezTo>
                    <a:pt x="5501" y="35726"/>
                    <a:pt x="5596" y="35512"/>
                    <a:pt x="5680" y="35321"/>
                  </a:cubicBezTo>
                  <a:cubicBezTo>
                    <a:pt x="6001" y="34607"/>
                    <a:pt x="6358" y="33916"/>
                    <a:pt x="6751" y="33250"/>
                  </a:cubicBezTo>
                  <a:cubicBezTo>
                    <a:pt x="6954" y="32928"/>
                    <a:pt x="7168" y="32595"/>
                    <a:pt x="7382" y="32273"/>
                  </a:cubicBezTo>
                  <a:cubicBezTo>
                    <a:pt x="7549" y="32035"/>
                    <a:pt x="7704" y="31809"/>
                    <a:pt x="7871" y="31571"/>
                  </a:cubicBezTo>
                  <a:close/>
                  <a:moveTo>
                    <a:pt x="4229" y="1"/>
                  </a:moveTo>
                  <a:cubicBezTo>
                    <a:pt x="4033" y="1"/>
                    <a:pt x="3835" y="41"/>
                    <a:pt x="3644" y="127"/>
                  </a:cubicBezTo>
                  <a:cubicBezTo>
                    <a:pt x="2929" y="436"/>
                    <a:pt x="2537" y="1174"/>
                    <a:pt x="2453" y="1924"/>
                  </a:cubicBezTo>
                  <a:cubicBezTo>
                    <a:pt x="2406" y="2222"/>
                    <a:pt x="2406" y="2520"/>
                    <a:pt x="2418" y="2829"/>
                  </a:cubicBezTo>
                  <a:cubicBezTo>
                    <a:pt x="2304" y="2812"/>
                    <a:pt x="2190" y="2803"/>
                    <a:pt x="2077" y="2803"/>
                  </a:cubicBezTo>
                  <a:cubicBezTo>
                    <a:pt x="1658" y="2803"/>
                    <a:pt x="1250" y="2921"/>
                    <a:pt x="894" y="3127"/>
                  </a:cubicBezTo>
                  <a:cubicBezTo>
                    <a:pt x="679" y="3246"/>
                    <a:pt x="489" y="3413"/>
                    <a:pt x="322" y="3603"/>
                  </a:cubicBezTo>
                  <a:cubicBezTo>
                    <a:pt x="179" y="3782"/>
                    <a:pt x="1" y="4008"/>
                    <a:pt x="60" y="4246"/>
                  </a:cubicBezTo>
                  <a:cubicBezTo>
                    <a:pt x="120" y="4496"/>
                    <a:pt x="393" y="4591"/>
                    <a:pt x="632" y="4663"/>
                  </a:cubicBezTo>
                  <a:cubicBezTo>
                    <a:pt x="858" y="4734"/>
                    <a:pt x="1084" y="4830"/>
                    <a:pt x="1310" y="4949"/>
                  </a:cubicBezTo>
                  <a:cubicBezTo>
                    <a:pt x="1751" y="5163"/>
                    <a:pt x="2156" y="5484"/>
                    <a:pt x="2513" y="5818"/>
                  </a:cubicBezTo>
                  <a:cubicBezTo>
                    <a:pt x="2691" y="5996"/>
                    <a:pt x="2846" y="6175"/>
                    <a:pt x="2989" y="6389"/>
                  </a:cubicBezTo>
                  <a:cubicBezTo>
                    <a:pt x="3060" y="6496"/>
                    <a:pt x="3144" y="6592"/>
                    <a:pt x="3215" y="6711"/>
                  </a:cubicBezTo>
                  <a:cubicBezTo>
                    <a:pt x="3239" y="6770"/>
                    <a:pt x="3287" y="6818"/>
                    <a:pt x="3322" y="6877"/>
                  </a:cubicBezTo>
                  <a:cubicBezTo>
                    <a:pt x="3001" y="7092"/>
                    <a:pt x="2727" y="7354"/>
                    <a:pt x="2501" y="7651"/>
                  </a:cubicBezTo>
                  <a:cubicBezTo>
                    <a:pt x="2334" y="7878"/>
                    <a:pt x="2203" y="8116"/>
                    <a:pt x="2096" y="8366"/>
                  </a:cubicBezTo>
                  <a:cubicBezTo>
                    <a:pt x="1989" y="8616"/>
                    <a:pt x="1870" y="8913"/>
                    <a:pt x="1953" y="9199"/>
                  </a:cubicBezTo>
                  <a:cubicBezTo>
                    <a:pt x="2040" y="9553"/>
                    <a:pt x="2342" y="9671"/>
                    <a:pt x="2667" y="9671"/>
                  </a:cubicBezTo>
                  <a:cubicBezTo>
                    <a:pt x="2877" y="9671"/>
                    <a:pt x="3097" y="9622"/>
                    <a:pt x="3275" y="9556"/>
                  </a:cubicBezTo>
                  <a:cubicBezTo>
                    <a:pt x="3751" y="9378"/>
                    <a:pt x="4132" y="9056"/>
                    <a:pt x="4442" y="8651"/>
                  </a:cubicBezTo>
                  <a:cubicBezTo>
                    <a:pt x="4525" y="8687"/>
                    <a:pt x="4608" y="8735"/>
                    <a:pt x="4692" y="8782"/>
                  </a:cubicBezTo>
                  <a:cubicBezTo>
                    <a:pt x="4799" y="8878"/>
                    <a:pt x="4930" y="8973"/>
                    <a:pt x="5013" y="9092"/>
                  </a:cubicBezTo>
                  <a:cubicBezTo>
                    <a:pt x="5406" y="9568"/>
                    <a:pt x="5477" y="10211"/>
                    <a:pt x="5382" y="10795"/>
                  </a:cubicBezTo>
                  <a:cubicBezTo>
                    <a:pt x="5346" y="11116"/>
                    <a:pt x="5239" y="11426"/>
                    <a:pt x="5108" y="11723"/>
                  </a:cubicBezTo>
                  <a:cubicBezTo>
                    <a:pt x="4989" y="12045"/>
                    <a:pt x="4823" y="12342"/>
                    <a:pt x="4704" y="12652"/>
                  </a:cubicBezTo>
                  <a:lnTo>
                    <a:pt x="4704" y="12688"/>
                  </a:lnTo>
                  <a:cubicBezTo>
                    <a:pt x="4596" y="12807"/>
                    <a:pt x="4489" y="12926"/>
                    <a:pt x="4406" y="13045"/>
                  </a:cubicBezTo>
                  <a:cubicBezTo>
                    <a:pt x="4287" y="13128"/>
                    <a:pt x="4180" y="13223"/>
                    <a:pt x="4072" y="13307"/>
                  </a:cubicBezTo>
                  <a:cubicBezTo>
                    <a:pt x="2810" y="14450"/>
                    <a:pt x="2060" y="16081"/>
                    <a:pt x="1810" y="17736"/>
                  </a:cubicBezTo>
                  <a:cubicBezTo>
                    <a:pt x="1525" y="19605"/>
                    <a:pt x="1846" y="21546"/>
                    <a:pt x="2691" y="23237"/>
                  </a:cubicBezTo>
                  <a:cubicBezTo>
                    <a:pt x="2977" y="23796"/>
                    <a:pt x="3334" y="24344"/>
                    <a:pt x="3727" y="24844"/>
                  </a:cubicBezTo>
                  <a:cubicBezTo>
                    <a:pt x="3393" y="24640"/>
                    <a:pt x="3038" y="24515"/>
                    <a:pt x="2660" y="24515"/>
                  </a:cubicBezTo>
                  <a:cubicBezTo>
                    <a:pt x="2553" y="24515"/>
                    <a:pt x="2445" y="24525"/>
                    <a:pt x="2334" y="24546"/>
                  </a:cubicBezTo>
                  <a:cubicBezTo>
                    <a:pt x="1560" y="24689"/>
                    <a:pt x="977" y="25415"/>
                    <a:pt x="977" y="26189"/>
                  </a:cubicBezTo>
                  <a:cubicBezTo>
                    <a:pt x="977" y="26273"/>
                    <a:pt x="1048" y="26308"/>
                    <a:pt x="1108" y="26308"/>
                  </a:cubicBezTo>
                  <a:cubicBezTo>
                    <a:pt x="1465" y="26273"/>
                    <a:pt x="1822" y="26237"/>
                    <a:pt x="2179" y="26237"/>
                  </a:cubicBezTo>
                  <a:cubicBezTo>
                    <a:pt x="2209" y="26237"/>
                    <a:pt x="2238" y="26236"/>
                    <a:pt x="2267" y="26236"/>
                  </a:cubicBezTo>
                  <a:cubicBezTo>
                    <a:pt x="3284" y="26236"/>
                    <a:pt x="4266" y="26437"/>
                    <a:pt x="5215" y="26773"/>
                  </a:cubicBezTo>
                  <a:cubicBezTo>
                    <a:pt x="5037" y="26785"/>
                    <a:pt x="4882" y="26844"/>
                    <a:pt x="4787" y="26999"/>
                  </a:cubicBezTo>
                  <a:cubicBezTo>
                    <a:pt x="4620" y="27249"/>
                    <a:pt x="4763" y="27582"/>
                    <a:pt x="4977" y="27737"/>
                  </a:cubicBezTo>
                  <a:cubicBezTo>
                    <a:pt x="5215" y="27939"/>
                    <a:pt x="5561" y="28023"/>
                    <a:pt x="5847" y="28094"/>
                  </a:cubicBezTo>
                  <a:cubicBezTo>
                    <a:pt x="5930" y="28130"/>
                    <a:pt x="6025" y="28142"/>
                    <a:pt x="6132" y="28178"/>
                  </a:cubicBezTo>
                  <a:cubicBezTo>
                    <a:pt x="5596" y="28249"/>
                    <a:pt x="5073" y="28380"/>
                    <a:pt x="4584" y="28606"/>
                  </a:cubicBezTo>
                  <a:cubicBezTo>
                    <a:pt x="3894" y="28928"/>
                    <a:pt x="3275" y="29463"/>
                    <a:pt x="2977" y="30202"/>
                  </a:cubicBezTo>
                  <a:cubicBezTo>
                    <a:pt x="2822" y="30571"/>
                    <a:pt x="2715" y="31071"/>
                    <a:pt x="3037" y="31404"/>
                  </a:cubicBezTo>
                  <a:cubicBezTo>
                    <a:pt x="3310" y="31702"/>
                    <a:pt x="3787" y="31714"/>
                    <a:pt x="4180" y="31749"/>
                  </a:cubicBezTo>
                  <a:cubicBezTo>
                    <a:pt x="4398" y="31763"/>
                    <a:pt x="4616" y="31770"/>
                    <a:pt x="4832" y="31770"/>
                  </a:cubicBezTo>
                  <a:cubicBezTo>
                    <a:pt x="5192" y="31770"/>
                    <a:pt x="5549" y="31751"/>
                    <a:pt x="5906" y="31714"/>
                  </a:cubicBezTo>
                  <a:lnTo>
                    <a:pt x="5906" y="31714"/>
                  </a:lnTo>
                  <a:cubicBezTo>
                    <a:pt x="5727" y="31845"/>
                    <a:pt x="5549" y="32000"/>
                    <a:pt x="5394" y="32178"/>
                  </a:cubicBezTo>
                  <a:cubicBezTo>
                    <a:pt x="4823" y="32797"/>
                    <a:pt x="4477" y="33631"/>
                    <a:pt x="4430" y="34464"/>
                  </a:cubicBezTo>
                  <a:cubicBezTo>
                    <a:pt x="4406" y="34881"/>
                    <a:pt x="4442" y="35298"/>
                    <a:pt x="4549" y="35702"/>
                  </a:cubicBezTo>
                  <a:cubicBezTo>
                    <a:pt x="4656" y="36071"/>
                    <a:pt x="4834" y="36512"/>
                    <a:pt x="5251" y="36607"/>
                  </a:cubicBezTo>
                  <a:cubicBezTo>
                    <a:pt x="5308" y="36621"/>
                    <a:pt x="5365" y="36627"/>
                    <a:pt x="5421" y="36627"/>
                  </a:cubicBezTo>
                  <a:cubicBezTo>
                    <a:pt x="5770" y="36627"/>
                    <a:pt x="6116" y="36395"/>
                    <a:pt x="6382" y="36191"/>
                  </a:cubicBezTo>
                  <a:cubicBezTo>
                    <a:pt x="6692" y="35952"/>
                    <a:pt x="6978" y="35679"/>
                    <a:pt x="7204" y="35345"/>
                  </a:cubicBezTo>
                  <a:cubicBezTo>
                    <a:pt x="7418" y="35024"/>
                    <a:pt x="7609" y="34667"/>
                    <a:pt x="7716" y="34286"/>
                  </a:cubicBezTo>
                  <a:cubicBezTo>
                    <a:pt x="7763" y="34143"/>
                    <a:pt x="7811" y="33964"/>
                    <a:pt x="7835" y="33797"/>
                  </a:cubicBezTo>
                  <a:cubicBezTo>
                    <a:pt x="8002" y="34512"/>
                    <a:pt x="8335" y="35178"/>
                    <a:pt x="8871" y="35679"/>
                  </a:cubicBezTo>
                  <a:cubicBezTo>
                    <a:pt x="9232" y="36018"/>
                    <a:pt x="9712" y="36228"/>
                    <a:pt x="10218" y="36228"/>
                  </a:cubicBezTo>
                  <a:cubicBezTo>
                    <a:pt x="10245" y="36228"/>
                    <a:pt x="10272" y="36227"/>
                    <a:pt x="10299" y="36226"/>
                  </a:cubicBezTo>
                  <a:cubicBezTo>
                    <a:pt x="10776" y="36191"/>
                    <a:pt x="11228" y="35940"/>
                    <a:pt x="11454" y="35512"/>
                  </a:cubicBezTo>
                  <a:cubicBezTo>
                    <a:pt x="11672" y="35577"/>
                    <a:pt x="11899" y="35613"/>
                    <a:pt x="12124" y="35613"/>
                  </a:cubicBezTo>
                  <a:cubicBezTo>
                    <a:pt x="12392" y="35613"/>
                    <a:pt x="12656" y="35562"/>
                    <a:pt x="12895" y="35452"/>
                  </a:cubicBezTo>
                  <a:cubicBezTo>
                    <a:pt x="13467" y="35202"/>
                    <a:pt x="13848" y="34559"/>
                    <a:pt x="13669" y="33928"/>
                  </a:cubicBezTo>
                  <a:cubicBezTo>
                    <a:pt x="13657" y="33857"/>
                    <a:pt x="13645" y="33797"/>
                    <a:pt x="13633" y="33726"/>
                  </a:cubicBezTo>
                  <a:cubicBezTo>
                    <a:pt x="13621" y="33690"/>
                    <a:pt x="13621" y="33654"/>
                    <a:pt x="13597" y="33619"/>
                  </a:cubicBezTo>
                  <a:lnTo>
                    <a:pt x="13597" y="33619"/>
                  </a:lnTo>
                  <a:cubicBezTo>
                    <a:pt x="14240" y="34381"/>
                    <a:pt x="15050" y="35024"/>
                    <a:pt x="15919" y="35476"/>
                  </a:cubicBezTo>
                  <a:cubicBezTo>
                    <a:pt x="16954" y="36022"/>
                    <a:pt x="18113" y="36299"/>
                    <a:pt x="19271" y="36299"/>
                  </a:cubicBezTo>
                  <a:cubicBezTo>
                    <a:pt x="19551" y="36299"/>
                    <a:pt x="19832" y="36283"/>
                    <a:pt x="20110" y="36250"/>
                  </a:cubicBezTo>
                  <a:cubicBezTo>
                    <a:pt x="20610" y="36191"/>
                    <a:pt x="21098" y="36071"/>
                    <a:pt x="21563" y="35917"/>
                  </a:cubicBezTo>
                  <a:cubicBezTo>
                    <a:pt x="21741" y="35917"/>
                    <a:pt x="21908" y="35881"/>
                    <a:pt x="22063" y="35833"/>
                  </a:cubicBezTo>
                  <a:cubicBezTo>
                    <a:pt x="22087" y="35833"/>
                    <a:pt x="22099" y="35821"/>
                    <a:pt x="22110" y="35821"/>
                  </a:cubicBezTo>
                  <a:cubicBezTo>
                    <a:pt x="22599" y="35762"/>
                    <a:pt x="23099" y="35643"/>
                    <a:pt x="23575" y="35512"/>
                  </a:cubicBezTo>
                  <a:cubicBezTo>
                    <a:pt x="23956" y="35440"/>
                    <a:pt x="24349" y="35393"/>
                    <a:pt x="24730" y="35357"/>
                  </a:cubicBezTo>
                  <a:cubicBezTo>
                    <a:pt x="25073" y="35330"/>
                    <a:pt x="25414" y="35315"/>
                    <a:pt x="25755" y="35315"/>
                  </a:cubicBezTo>
                  <a:cubicBezTo>
                    <a:pt x="26159" y="35315"/>
                    <a:pt x="26562" y="35336"/>
                    <a:pt x="26968" y="35381"/>
                  </a:cubicBezTo>
                  <a:cubicBezTo>
                    <a:pt x="27337" y="35405"/>
                    <a:pt x="27706" y="35464"/>
                    <a:pt x="28064" y="35536"/>
                  </a:cubicBezTo>
                  <a:cubicBezTo>
                    <a:pt x="28236" y="35565"/>
                    <a:pt x="28418" y="35595"/>
                    <a:pt x="28598" y="35595"/>
                  </a:cubicBezTo>
                  <a:cubicBezTo>
                    <a:pt x="28778" y="35595"/>
                    <a:pt x="28957" y="35565"/>
                    <a:pt x="29123" y="35476"/>
                  </a:cubicBezTo>
                  <a:cubicBezTo>
                    <a:pt x="29707" y="35143"/>
                    <a:pt x="29469" y="34369"/>
                    <a:pt x="29123" y="33952"/>
                  </a:cubicBezTo>
                  <a:cubicBezTo>
                    <a:pt x="28790" y="33559"/>
                    <a:pt x="28302" y="33238"/>
                    <a:pt x="27778" y="33178"/>
                  </a:cubicBezTo>
                  <a:cubicBezTo>
                    <a:pt x="27992" y="32964"/>
                    <a:pt x="28183" y="32762"/>
                    <a:pt x="28373" y="32523"/>
                  </a:cubicBezTo>
                  <a:cubicBezTo>
                    <a:pt x="28388" y="32538"/>
                    <a:pt x="28407" y="32548"/>
                    <a:pt x="28428" y="32548"/>
                  </a:cubicBezTo>
                  <a:cubicBezTo>
                    <a:pt x="28441" y="32548"/>
                    <a:pt x="28455" y="32544"/>
                    <a:pt x="28468" y="32535"/>
                  </a:cubicBezTo>
                  <a:cubicBezTo>
                    <a:pt x="28766" y="32333"/>
                    <a:pt x="29123" y="32166"/>
                    <a:pt x="29469" y="32047"/>
                  </a:cubicBezTo>
                  <a:cubicBezTo>
                    <a:pt x="29869" y="31906"/>
                    <a:pt x="30295" y="31827"/>
                    <a:pt x="30723" y="31827"/>
                  </a:cubicBezTo>
                  <a:cubicBezTo>
                    <a:pt x="30945" y="31827"/>
                    <a:pt x="31166" y="31848"/>
                    <a:pt x="31385" y="31892"/>
                  </a:cubicBezTo>
                  <a:cubicBezTo>
                    <a:pt x="31695" y="31952"/>
                    <a:pt x="32005" y="32095"/>
                    <a:pt x="32171" y="32369"/>
                  </a:cubicBezTo>
                  <a:cubicBezTo>
                    <a:pt x="32266" y="32535"/>
                    <a:pt x="32266" y="32714"/>
                    <a:pt x="32183" y="32869"/>
                  </a:cubicBezTo>
                  <a:cubicBezTo>
                    <a:pt x="32124" y="32928"/>
                    <a:pt x="32088" y="33000"/>
                    <a:pt x="32040" y="33071"/>
                  </a:cubicBezTo>
                  <a:lnTo>
                    <a:pt x="32005" y="33107"/>
                  </a:lnTo>
                  <a:cubicBezTo>
                    <a:pt x="31993" y="33119"/>
                    <a:pt x="31981" y="33143"/>
                    <a:pt x="31981" y="33178"/>
                  </a:cubicBezTo>
                  <a:cubicBezTo>
                    <a:pt x="31945" y="33226"/>
                    <a:pt x="31933" y="33262"/>
                    <a:pt x="31921" y="33321"/>
                  </a:cubicBezTo>
                  <a:cubicBezTo>
                    <a:pt x="31850" y="33535"/>
                    <a:pt x="31814" y="33738"/>
                    <a:pt x="31862" y="33952"/>
                  </a:cubicBezTo>
                  <a:cubicBezTo>
                    <a:pt x="31909" y="34131"/>
                    <a:pt x="31993" y="34321"/>
                    <a:pt x="32183" y="34381"/>
                  </a:cubicBezTo>
                  <a:cubicBezTo>
                    <a:pt x="32207" y="34381"/>
                    <a:pt x="32207" y="34381"/>
                    <a:pt x="32207" y="34369"/>
                  </a:cubicBezTo>
                  <a:cubicBezTo>
                    <a:pt x="32219" y="34375"/>
                    <a:pt x="32228" y="34378"/>
                    <a:pt x="32240" y="34378"/>
                  </a:cubicBezTo>
                  <a:cubicBezTo>
                    <a:pt x="32252" y="34378"/>
                    <a:pt x="32266" y="34375"/>
                    <a:pt x="32290" y="34369"/>
                  </a:cubicBezTo>
                  <a:cubicBezTo>
                    <a:pt x="32981" y="34178"/>
                    <a:pt x="33695" y="33952"/>
                    <a:pt x="34255" y="33524"/>
                  </a:cubicBezTo>
                  <a:cubicBezTo>
                    <a:pt x="34386" y="33416"/>
                    <a:pt x="34505" y="33309"/>
                    <a:pt x="34612" y="33190"/>
                  </a:cubicBezTo>
                  <a:lnTo>
                    <a:pt x="34612" y="33190"/>
                  </a:lnTo>
                  <a:cubicBezTo>
                    <a:pt x="34541" y="33476"/>
                    <a:pt x="34529" y="33774"/>
                    <a:pt x="34588" y="34047"/>
                  </a:cubicBezTo>
                  <a:cubicBezTo>
                    <a:pt x="34672" y="34500"/>
                    <a:pt x="34922" y="34905"/>
                    <a:pt x="35279" y="35178"/>
                  </a:cubicBezTo>
                  <a:cubicBezTo>
                    <a:pt x="35439" y="35316"/>
                    <a:pt x="35654" y="35453"/>
                    <a:pt x="35871" y="35453"/>
                  </a:cubicBezTo>
                  <a:cubicBezTo>
                    <a:pt x="35880" y="35453"/>
                    <a:pt x="35889" y="35453"/>
                    <a:pt x="35898" y="35452"/>
                  </a:cubicBezTo>
                  <a:cubicBezTo>
                    <a:pt x="36136" y="35440"/>
                    <a:pt x="36219" y="35226"/>
                    <a:pt x="36267" y="35024"/>
                  </a:cubicBezTo>
                  <a:cubicBezTo>
                    <a:pt x="36338" y="34619"/>
                    <a:pt x="36267" y="34190"/>
                    <a:pt x="36088" y="33833"/>
                  </a:cubicBezTo>
                  <a:cubicBezTo>
                    <a:pt x="36029" y="33726"/>
                    <a:pt x="35969" y="33619"/>
                    <a:pt x="35898" y="33512"/>
                  </a:cubicBezTo>
                  <a:lnTo>
                    <a:pt x="35898" y="33512"/>
                  </a:lnTo>
                  <a:cubicBezTo>
                    <a:pt x="36267" y="33738"/>
                    <a:pt x="36672" y="33928"/>
                    <a:pt x="37089" y="34071"/>
                  </a:cubicBezTo>
                  <a:cubicBezTo>
                    <a:pt x="37489" y="34203"/>
                    <a:pt x="37918" y="34283"/>
                    <a:pt x="38347" y="34283"/>
                  </a:cubicBezTo>
                  <a:cubicBezTo>
                    <a:pt x="38695" y="34283"/>
                    <a:pt x="39043" y="34230"/>
                    <a:pt x="39375" y="34107"/>
                  </a:cubicBezTo>
                  <a:cubicBezTo>
                    <a:pt x="40065" y="33869"/>
                    <a:pt x="40637" y="33333"/>
                    <a:pt x="40899" y="32642"/>
                  </a:cubicBezTo>
                  <a:cubicBezTo>
                    <a:pt x="41101" y="32000"/>
                    <a:pt x="40982" y="31166"/>
                    <a:pt x="40494" y="30583"/>
                  </a:cubicBezTo>
                  <a:cubicBezTo>
                    <a:pt x="40138" y="30170"/>
                    <a:pt x="39590" y="29904"/>
                    <a:pt x="39035" y="29904"/>
                  </a:cubicBezTo>
                  <a:cubicBezTo>
                    <a:pt x="38901" y="29904"/>
                    <a:pt x="38768" y="29919"/>
                    <a:pt x="38636" y="29952"/>
                  </a:cubicBezTo>
                  <a:cubicBezTo>
                    <a:pt x="38589" y="29964"/>
                    <a:pt x="38541" y="29987"/>
                    <a:pt x="38517" y="30035"/>
                  </a:cubicBezTo>
                  <a:cubicBezTo>
                    <a:pt x="38529" y="29380"/>
                    <a:pt x="38243" y="28761"/>
                    <a:pt x="37731" y="28344"/>
                  </a:cubicBezTo>
                  <a:cubicBezTo>
                    <a:pt x="37390" y="28081"/>
                    <a:pt x="36923" y="27898"/>
                    <a:pt x="36470" y="27898"/>
                  </a:cubicBezTo>
                  <a:cubicBezTo>
                    <a:pt x="36228" y="27898"/>
                    <a:pt x="35990" y="27950"/>
                    <a:pt x="35779" y="28070"/>
                  </a:cubicBezTo>
                  <a:cubicBezTo>
                    <a:pt x="35469" y="28249"/>
                    <a:pt x="35303" y="28594"/>
                    <a:pt x="35481" y="28916"/>
                  </a:cubicBezTo>
                  <a:cubicBezTo>
                    <a:pt x="35588" y="29118"/>
                    <a:pt x="35743" y="29261"/>
                    <a:pt x="35898" y="29416"/>
                  </a:cubicBezTo>
                  <a:cubicBezTo>
                    <a:pt x="36041" y="29559"/>
                    <a:pt x="36196" y="29725"/>
                    <a:pt x="36362" y="29856"/>
                  </a:cubicBezTo>
                  <a:cubicBezTo>
                    <a:pt x="36255" y="29928"/>
                    <a:pt x="36136" y="29975"/>
                    <a:pt x="36017" y="30011"/>
                  </a:cubicBezTo>
                  <a:cubicBezTo>
                    <a:pt x="35846" y="30057"/>
                    <a:pt x="35661" y="30074"/>
                    <a:pt x="35473" y="30074"/>
                  </a:cubicBezTo>
                  <a:cubicBezTo>
                    <a:pt x="35321" y="30074"/>
                    <a:pt x="35166" y="30063"/>
                    <a:pt x="35017" y="30047"/>
                  </a:cubicBezTo>
                  <a:cubicBezTo>
                    <a:pt x="34707" y="30023"/>
                    <a:pt x="34410" y="29964"/>
                    <a:pt x="34112" y="29868"/>
                  </a:cubicBezTo>
                  <a:cubicBezTo>
                    <a:pt x="34017" y="29844"/>
                    <a:pt x="33921" y="29809"/>
                    <a:pt x="33826" y="29785"/>
                  </a:cubicBezTo>
                  <a:cubicBezTo>
                    <a:pt x="33767" y="29749"/>
                    <a:pt x="33707" y="29714"/>
                    <a:pt x="33648" y="29678"/>
                  </a:cubicBezTo>
                  <a:cubicBezTo>
                    <a:pt x="33267" y="29487"/>
                    <a:pt x="32814" y="29333"/>
                    <a:pt x="32386" y="29273"/>
                  </a:cubicBezTo>
                  <a:cubicBezTo>
                    <a:pt x="32469" y="29202"/>
                    <a:pt x="32552" y="29118"/>
                    <a:pt x="32624" y="29011"/>
                  </a:cubicBezTo>
                  <a:cubicBezTo>
                    <a:pt x="32933" y="28559"/>
                    <a:pt x="32969" y="27999"/>
                    <a:pt x="32624" y="27535"/>
                  </a:cubicBezTo>
                  <a:cubicBezTo>
                    <a:pt x="32278" y="27058"/>
                    <a:pt x="31671" y="26856"/>
                    <a:pt x="31100" y="26761"/>
                  </a:cubicBezTo>
                  <a:cubicBezTo>
                    <a:pt x="31003" y="26746"/>
                    <a:pt x="30902" y="26738"/>
                    <a:pt x="30798" y="26738"/>
                  </a:cubicBezTo>
                  <a:cubicBezTo>
                    <a:pt x="30392" y="26738"/>
                    <a:pt x="29966" y="26864"/>
                    <a:pt x="29766" y="27225"/>
                  </a:cubicBezTo>
                  <a:cubicBezTo>
                    <a:pt x="29599" y="26273"/>
                    <a:pt x="29278" y="25368"/>
                    <a:pt x="28885" y="24499"/>
                  </a:cubicBezTo>
                  <a:cubicBezTo>
                    <a:pt x="28859" y="24440"/>
                    <a:pt x="28812" y="24410"/>
                    <a:pt x="28763" y="24410"/>
                  </a:cubicBezTo>
                  <a:cubicBezTo>
                    <a:pt x="28722" y="24410"/>
                    <a:pt x="28680" y="24431"/>
                    <a:pt x="28647" y="24475"/>
                  </a:cubicBezTo>
                  <a:cubicBezTo>
                    <a:pt x="28409" y="24737"/>
                    <a:pt x="28183" y="25034"/>
                    <a:pt x="27992" y="25332"/>
                  </a:cubicBezTo>
                  <a:cubicBezTo>
                    <a:pt x="27492" y="26154"/>
                    <a:pt x="27171" y="27106"/>
                    <a:pt x="27099" y="28070"/>
                  </a:cubicBezTo>
                  <a:cubicBezTo>
                    <a:pt x="27063" y="27963"/>
                    <a:pt x="27040" y="27880"/>
                    <a:pt x="27016" y="27773"/>
                  </a:cubicBezTo>
                  <a:cubicBezTo>
                    <a:pt x="26968" y="27570"/>
                    <a:pt x="26932" y="27344"/>
                    <a:pt x="26921" y="27118"/>
                  </a:cubicBezTo>
                  <a:cubicBezTo>
                    <a:pt x="26909" y="26677"/>
                    <a:pt x="26980" y="26225"/>
                    <a:pt x="27147" y="25808"/>
                  </a:cubicBezTo>
                  <a:cubicBezTo>
                    <a:pt x="27290" y="25439"/>
                    <a:pt x="27552" y="25130"/>
                    <a:pt x="27706" y="24749"/>
                  </a:cubicBezTo>
                  <a:cubicBezTo>
                    <a:pt x="27873" y="24380"/>
                    <a:pt x="27873" y="23975"/>
                    <a:pt x="27659" y="23618"/>
                  </a:cubicBezTo>
                  <a:cubicBezTo>
                    <a:pt x="27409" y="23187"/>
                    <a:pt x="26965" y="22988"/>
                    <a:pt x="26509" y="22988"/>
                  </a:cubicBezTo>
                  <a:cubicBezTo>
                    <a:pt x="26182" y="22988"/>
                    <a:pt x="25849" y="23090"/>
                    <a:pt x="25575" y="23284"/>
                  </a:cubicBezTo>
                  <a:cubicBezTo>
                    <a:pt x="25551" y="23308"/>
                    <a:pt x="25504" y="23320"/>
                    <a:pt x="25480" y="23356"/>
                  </a:cubicBezTo>
                  <a:cubicBezTo>
                    <a:pt x="25480" y="23344"/>
                    <a:pt x="25456" y="23344"/>
                    <a:pt x="25456" y="23320"/>
                  </a:cubicBezTo>
                  <a:cubicBezTo>
                    <a:pt x="25344" y="23230"/>
                    <a:pt x="25180" y="23201"/>
                    <a:pt x="25017" y="23201"/>
                  </a:cubicBezTo>
                  <a:cubicBezTo>
                    <a:pt x="24921" y="23201"/>
                    <a:pt x="24826" y="23211"/>
                    <a:pt x="24742" y="23225"/>
                  </a:cubicBezTo>
                  <a:cubicBezTo>
                    <a:pt x="24527" y="23237"/>
                    <a:pt x="24289" y="23296"/>
                    <a:pt x="24087" y="23403"/>
                  </a:cubicBezTo>
                  <a:cubicBezTo>
                    <a:pt x="23754" y="23582"/>
                    <a:pt x="23468" y="23879"/>
                    <a:pt x="23361" y="24249"/>
                  </a:cubicBezTo>
                  <a:cubicBezTo>
                    <a:pt x="23349" y="24296"/>
                    <a:pt x="23337" y="24356"/>
                    <a:pt x="23337" y="24415"/>
                  </a:cubicBezTo>
                  <a:cubicBezTo>
                    <a:pt x="23313" y="24380"/>
                    <a:pt x="23289" y="24380"/>
                    <a:pt x="23242" y="24380"/>
                  </a:cubicBezTo>
                  <a:cubicBezTo>
                    <a:pt x="22694" y="24475"/>
                    <a:pt x="22396" y="25082"/>
                    <a:pt x="22599" y="25582"/>
                  </a:cubicBezTo>
                  <a:cubicBezTo>
                    <a:pt x="22706" y="25856"/>
                    <a:pt x="22920" y="26058"/>
                    <a:pt x="23170" y="26165"/>
                  </a:cubicBezTo>
                  <a:cubicBezTo>
                    <a:pt x="23194" y="26177"/>
                    <a:pt x="23218" y="26177"/>
                    <a:pt x="23242" y="26201"/>
                  </a:cubicBezTo>
                  <a:cubicBezTo>
                    <a:pt x="23122" y="26261"/>
                    <a:pt x="23003" y="26344"/>
                    <a:pt x="22896" y="26451"/>
                  </a:cubicBezTo>
                  <a:cubicBezTo>
                    <a:pt x="22706" y="26642"/>
                    <a:pt x="22563" y="26892"/>
                    <a:pt x="22515" y="27166"/>
                  </a:cubicBezTo>
                  <a:cubicBezTo>
                    <a:pt x="22468" y="27463"/>
                    <a:pt x="22575" y="27773"/>
                    <a:pt x="22765" y="27999"/>
                  </a:cubicBezTo>
                  <a:cubicBezTo>
                    <a:pt x="23094" y="28380"/>
                    <a:pt x="23561" y="28515"/>
                    <a:pt x="24029" y="28515"/>
                  </a:cubicBezTo>
                  <a:cubicBezTo>
                    <a:pt x="24205" y="28515"/>
                    <a:pt x="24382" y="28496"/>
                    <a:pt x="24551" y="28463"/>
                  </a:cubicBezTo>
                  <a:cubicBezTo>
                    <a:pt x="24766" y="28725"/>
                    <a:pt x="24897" y="29059"/>
                    <a:pt x="24956" y="29380"/>
                  </a:cubicBezTo>
                  <a:cubicBezTo>
                    <a:pt x="25075" y="30047"/>
                    <a:pt x="24956" y="30761"/>
                    <a:pt x="24718" y="31392"/>
                  </a:cubicBezTo>
                  <a:cubicBezTo>
                    <a:pt x="24635" y="31619"/>
                    <a:pt x="24527" y="31833"/>
                    <a:pt x="24408" y="32047"/>
                  </a:cubicBezTo>
                  <a:cubicBezTo>
                    <a:pt x="24337" y="31464"/>
                    <a:pt x="23849" y="30987"/>
                    <a:pt x="23253" y="30928"/>
                  </a:cubicBezTo>
                  <a:cubicBezTo>
                    <a:pt x="23214" y="30925"/>
                    <a:pt x="23175" y="30923"/>
                    <a:pt x="23135" y="30923"/>
                  </a:cubicBezTo>
                  <a:cubicBezTo>
                    <a:pt x="22899" y="30923"/>
                    <a:pt x="22658" y="30984"/>
                    <a:pt x="22444" y="31107"/>
                  </a:cubicBezTo>
                  <a:cubicBezTo>
                    <a:pt x="22301" y="31178"/>
                    <a:pt x="22182" y="31285"/>
                    <a:pt x="22087" y="31392"/>
                  </a:cubicBezTo>
                  <a:cubicBezTo>
                    <a:pt x="21936" y="31272"/>
                    <a:pt x="21753" y="31221"/>
                    <a:pt x="21567" y="31221"/>
                  </a:cubicBezTo>
                  <a:cubicBezTo>
                    <a:pt x="21327" y="31221"/>
                    <a:pt x="21084" y="31306"/>
                    <a:pt x="20896" y="31440"/>
                  </a:cubicBezTo>
                  <a:cubicBezTo>
                    <a:pt x="20491" y="31714"/>
                    <a:pt x="20265" y="32178"/>
                    <a:pt x="19955" y="32547"/>
                  </a:cubicBezTo>
                  <a:cubicBezTo>
                    <a:pt x="19658" y="32892"/>
                    <a:pt x="19301" y="33190"/>
                    <a:pt x="18920" y="33416"/>
                  </a:cubicBezTo>
                  <a:cubicBezTo>
                    <a:pt x="18527" y="33643"/>
                    <a:pt x="18086" y="33797"/>
                    <a:pt x="17634" y="33893"/>
                  </a:cubicBezTo>
                  <a:cubicBezTo>
                    <a:pt x="17314" y="33953"/>
                    <a:pt x="16988" y="33970"/>
                    <a:pt x="16656" y="33970"/>
                  </a:cubicBezTo>
                  <a:cubicBezTo>
                    <a:pt x="16530" y="33970"/>
                    <a:pt x="16404" y="33967"/>
                    <a:pt x="16276" y="33964"/>
                  </a:cubicBezTo>
                  <a:cubicBezTo>
                    <a:pt x="15657" y="33524"/>
                    <a:pt x="15133" y="32928"/>
                    <a:pt x="14824" y="32214"/>
                  </a:cubicBezTo>
                  <a:cubicBezTo>
                    <a:pt x="14669" y="31869"/>
                    <a:pt x="14586" y="31511"/>
                    <a:pt x="14550" y="31154"/>
                  </a:cubicBezTo>
                  <a:lnTo>
                    <a:pt x="14550" y="31154"/>
                  </a:lnTo>
                  <a:cubicBezTo>
                    <a:pt x="14669" y="31297"/>
                    <a:pt x="14824" y="31416"/>
                    <a:pt x="15002" y="31523"/>
                  </a:cubicBezTo>
                  <a:cubicBezTo>
                    <a:pt x="15300" y="31702"/>
                    <a:pt x="15622" y="31833"/>
                    <a:pt x="15967" y="31880"/>
                  </a:cubicBezTo>
                  <a:cubicBezTo>
                    <a:pt x="16078" y="31897"/>
                    <a:pt x="16189" y="31906"/>
                    <a:pt x="16299" y="31906"/>
                  </a:cubicBezTo>
                  <a:cubicBezTo>
                    <a:pt x="16812" y="31906"/>
                    <a:pt x="17301" y="31726"/>
                    <a:pt x="17693" y="31392"/>
                  </a:cubicBezTo>
                  <a:cubicBezTo>
                    <a:pt x="18169" y="30987"/>
                    <a:pt x="18503" y="30404"/>
                    <a:pt x="18562" y="29785"/>
                  </a:cubicBezTo>
                  <a:cubicBezTo>
                    <a:pt x="18622" y="29178"/>
                    <a:pt x="18408" y="28559"/>
                    <a:pt x="18003" y="28082"/>
                  </a:cubicBezTo>
                  <a:cubicBezTo>
                    <a:pt x="17812" y="27868"/>
                    <a:pt x="17574" y="27666"/>
                    <a:pt x="17300" y="27523"/>
                  </a:cubicBezTo>
                  <a:cubicBezTo>
                    <a:pt x="17169" y="27451"/>
                    <a:pt x="17038" y="27392"/>
                    <a:pt x="16896" y="27344"/>
                  </a:cubicBezTo>
                  <a:cubicBezTo>
                    <a:pt x="16806" y="27317"/>
                    <a:pt x="16724" y="27297"/>
                    <a:pt x="16641" y="27297"/>
                  </a:cubicBezTo>
                  <a:cubicBezTo>
                    <a:pt x="16581" y="27297"/>
                    <a:pt x="16520" y="27307"/>
                    <a:pt x="16455" y="27332"/>
                  </a:cubicBezTo>
                  <a:cubicBezTo>
                    <a:pt x="16119" y="27140"/>
                    <a:pt x="15744" y="27041"/>
                    <a:pt x="15362" y="27041"/>
                  </a:cubicBezTo>
                  <a:cubicBezTo>
                    <a:pt x="15270" y="27041"/>
                    <a:pt x="15178" y="27047"/>
                    <a:pt x="15086" y="27058"/>
                  </a:cubicBezTo>
                  <a:cubicBezTo>
                    <a:pt x="14467" y="27118"/>
                    <a:pt x="13931" y="27404"/>
                    <a:pt x="13478" y="27809"/>
                  </a:cubicBezTo>
                  <a:cubicBezTo>
                    <a:pt x="13478" y="27582"/>
                    <a:pt x="13419" y="27368"/>
                    <a:pt x="13276" y="27177"/>
                  </a:cubicBezTo>
                  <a:cubicBezTo>
                    <a:pt x="13145" y="26999"/>
                    <a:pt x="12943" y="26868"/>
                    <a:pt x="12764" y="26737"/>
                  </a:cubicBezTo>
                  <a:cubicBezTo>
                    <a:pt x="12681" y="26677"/>
                    <a:pt x="12585" y="26618"/>
                    <a:pt x="12490" y="26570"/>
                  </a:cubicBezTo>
                  <a:cubicBezTo>
                    <a:pt x="12490" y="26558"/>
                    <a:pt x="12490" y="26535"/>
                    <a:pt x="12466" y="26523"/>
                  </a:cubicBezTo>
                  <a:cubicBezTo>
                    <a:pt x="12264" y="26165"/>
                    <a:pt x="12014" y="25808"/>
                    <a:pt x="11621" y="25630"/>
                  </a:cubicBezTo>
                  <a:cubicBezTo>
                    <a:pt x="11657" y="25570"/>
                    <a:pt x="11692" y="25523"/>
                    <a:pt x="11728" y="25463"/>
                  </a:cubicBezTo>
                  <a:cubicBezTo>
                    <a:pt x="12288" y="24427"/>
                    <a:pt x="12752" y="23141"/>
                    <a:pt x="12276" y="21986"/>
                  </a:cubicBezTo>
                  <a:cubicBezTo>
                    <a:pt x="12145" y="21653"/>
                    <a:pt x="11931" y="21379"/>
                    <a:pt x="11669" y="21153"/>
                  </a:cubicBezTo>
                  <a:cubicBezTo>
                    <a:pt x="11859" y="21141"/>
                    <a:pt x="12050" y="21082"/>
                    <a:pt x="12216" y="20986"/>
                  </a:cubicBezTo>
                  <a:cubicBezTo>
                    <a:pt x="12740" y="20701"/>
                    <a:pt x="13038" y="20093"/>
                    <a:pt x="12966" y="19498"/>
                  </a:cubicBezTo>
                  <a:cubicBezTo>
                    <a:pt x="12907" y="18891"/>
                    <a:pt x="12443" y="18415"/>
                    <a:pt x="11859" y="18248"/>
                  </a:cubicBezTo>
                  <a:cubicBezTo>
                    <a:pt x="11730" y="18211"/>
                    <a:pt x="11596" y="18193"/>
                    <a:pt x="11462" y="18193"/>
                  </a:cubicBezTo>
                  <a:cubicBezTo>
                    <a:pt x="10990" y="18193"/>
                    <a:pt x="10522" y="18419"/>
                    <a:pt x="10299" y="18855"/>
                  </a:cubicBezTo>
                  <a:cubicBezTo>
                    <a:pt x="10168" y="19117"/>
                    <a:pt x="10168" y="19427"/>
                    <a:pt x="10311" y="19677"/>
                  </a:cubicBezTo>
                  <a:cubicBezTo>
                    <a:pt x="10323" y="19712"/>
                    <a:pt x="10347" y="19736"/>
                    <a:pt x="10359" y="19748"/>
                  </a:cubicBezTo>
                  <a:cubicBezTo>
                    <a:pt x="10347" y="19748"/>
                    <a:pt x="10347" y="19736"/>
                    <a:pt x="10323" y="19736"/>
                  </a:cubicBezTo>
                  <a:cubicBezTo>
                    <a:pt x="10323" y="19724"/>
                    <a:pt x="10311" y="19712"/>
                    <a:pt x="10299" y="19688"/>
                  </a:cubicBezTo>
                  <a:cubicBezTo>
                    <a:pt x="9954" y="19331"/>
                    <a:pt x="9466" y="19129"/>
                    <a:pt x="8990" y="19010"/>
                  </a:cubicBezTo>
                  <a:cubicBezTo>
                    <a:pt x="8757" y="18955"/>
                    <a:pt x="8518" y="18928"/>
                    <a:pt x="8280" y="18928"/>
                  </a:cubicBezTo>
                  <a:cubicBezTo>
                    <a:pt x="8057" y="18928"/>
                    <a:pt x="7834" y="18952"/>
                    <a:pt x="7621" y="18998"/>
                  </a:cubicBezTo>
                  <a:cubicBezTo>
                    <a:pt x="7621" y="18676"/>
                    <a:pt x="7501" y="18355"/>
                    <a:pt x="7347" y="18081"/>
                  </a:cubicBezTo>
                  <a:cubicBezTo>
                    <a:pt x="7168" y="17772"/>
                    <a:pt x="6930" y="17486"/>
                    <a:pt x="6632" y="17283"/>
                  </a:cubicBezTo>
                  <a:cubicBezTo>
                    <a:pt x="6602" y="17264"/>
                    <a:pt x="6573" y="17254"/>
                    <a:pt x="6544" y="17254"/>
                  </a:cubicBezTo>
                  <a:cubicBezTo>
                    <a:pt x="6503" y="17254"/>
                    <a:pt x="6465" y="17273"/>
                    <a:pt x="6430" y="17307"/>
                  </a:cubicBezTo>
                  <a:cubicBezTo>
                    <a:pt x="5763" y="18010"/>
                    <a:pt x="5085" y="18736"/>
                    <a:pt x="4596" y="19593"/>
                  </a:cubicBezTo>
                  <a:cubicBezTo>
                    <a:pt x="4513" y="18736"/>
                    <a:pt x="4608" y="17879"/>
                    <a:pt x="5013" y="17129"/>
                  </a:cubicBezTo>
                  <a:cubicBezTo>
                    <a:pt x="5382" y="16414"/>
                    <a:pt x="6061" y="15843"/>
                    <a:pt x="6847" y="15640"/>
                  </a:cubicBezTo>
                  <a:cubicBezTo>
                    <a:pt x="7044" y="15591"/>
                    <a:pt x="7248" y="15566"/>
                    <a:pt x="7451" y="15566"/>
                  </a:cubicBezTo>
                  <a:cubicBezTo>
                    <a:pt x="7985" y="15566"/>
                    <a:pt x="8517" y="15736"/>
                    <a:pt x="8930" y="16081"/>
                  </a:cubicBezTo>
                  <a:cubicBezTo>
                    <a:pt x="9228" y="16319"/>
                    <a:pt x="9466" y="16640"/>
                    <a:pt x="9787" y="16867"/>
                  </a:cubicBezTo>
                  <a:cubicBezTo>
                    <a:pt x="10008" y="16996"/>
                    <a:pt x="10249" y="17067"/>
                    <a:pt x="10490" y="17067"/>
                  </a:cubicBezTo>
                  <a:cubicBezTo>
                    <a:pt x="10626" y="17067"/>
                    <a:pt x="10762" y="17045"/>
                    <a:pt x="10895" y="16998"/>
                  </a:cubicBezTo>
                  <a:cubicBezTo>
                    <a:pt x="11264" y="16879"/>
                    <a:pt x="11550" y="16593"/>
                    <a:pt x="11716" y="16259"/>
                  </a:cubicBezTo>
                  <a:cubicBezTo>
                    <a:pt x="11776" y="16140"/>
                    <a:pt x="11800" y="16021"/>
                    <a:pt x="11835" y="15902"/>
                  </a:cubicBezTo>
                  <a:cubicBezTo>
                    <a:pt x="11859" y="15878"/>
                    <a:pt x="11883" y="15855"/>
                    <a:pt x="11907" y="15807"/>
                  </a:cubicBezTo>
                  <a:cubicBezTo>
                    <a:pt x="11919" y="15617"/>
                    <a:pt x="11919" y="15426"/>
                    <a:pt x="11883" y="15224"/>
                  </a:cubicBezTo>
                  <a:cubicBezTo>
                    <a:pt x="11740" y="14426"/>
                    <a:pt x="11311" y="13700"/>
                    <a:pt x="10728" y="13128"/>
                  </a:cubicBezTo>
                  <a:cubicBezTo>
                    <a:pt x="11073" y="12997"/>
                    <a:pt x="11371" y="12771"/>
                    <a:pt x="11633" y="12521"/>
                  </a:cubicBezTo>
                  <a:cubicBezTo>
                    <a:pt x="11776" y="12390"/>
                    <a:pt x="11907" y="12223"/>
                    <a:pt x="12014" y="12057"/>
                  </a:cubicBezTo>
                  <a:cubicBezTo>
                    <a:pt x="12109" y="11890"/>
                    <a:pt x="12216" y="11735"/>
                    <a:pt x="12276" y="11533"/>
                  </a:cubicBezTo>
                  <a:cubicBezTo>
                    <a:pt x="12514" y="10735"/>
                    <a:pt x="11252" y="10604"/>
                    <a:pt x="10728" y="10568"/>
                  </a:cubicBezTo>
                  <a:cubicBezTo>
                    <a:pt x="10641" y="10566"/>
                    <a:pt x="10554" y="10564"/>
                    <a:pt x="10467" y="10564"/>
                  </a:cubicBezTo>
                  <a:cubicBezTo>
                    <a:pt x="10184" y="10564"/>
                    <a:pt x="9900" y="10580"/>
                    <a:pt x="9609" y="10616"/>
                  </a:cubicBezTo>
                  <a:cubicBezTo>
                    <a:pt x="9704" y="10461"/>
                    <a:pt x="9776" y="10271"/>
                    <a:pt x="9823" y="10128"/>
                  </a:cubicBezTo>
                  <a:cubicBezTo>
                    <a:pt x="9907" y="9842"/>
                    <a:pt x="9966" y="9556"/>
                    <a:pt x="9966" y="9259"/>
                  </a:cubicBezTo>
                  <a:cubicBezTo>
                    <a:pt x="9990" y="8711"/>
                    <a:pt x="9835" y="8175"/>
                    <a:pt x="9549" y="7699"/>
                  </a:cubicBezTo>
                  <a:cubicBezTo>
                    <a:pt x="9287" y="7235"/>
                    <a:pt x="8859" y="6794"/>
                    <a:pt x="8323" y="6651"/>
                  </a:cubicBezTo>
                  <a:cubicBezTo>
                    <a:pt x="8253" y="6634"/>
                    <a:pt x="8178" y="6624"/>
                    <a:pt x="8103" y="6624"/>
                  </a:cubicBezTo>
                  <a:cubicBezTo>
                    <a:pt x="7924" y="6624"/>
                    <a:pt x="7743" y="6677"/>
                    <a:pt x="7609" y="6794"/>
                  </a:cubicBezTo>
                  <a:cubicBezTo>
                    <a:pt x="7430" y="6937"/>
                    <a:pt x="7371" y="7175"/>
                    <a:pt x="7347" y="7401"/>
                  </a:cubicBezTo>
                  <a:cubicBezTo>
                    <a:pt x="7347" y="7639"/>
                    <a:pt x="7406" y="7878"/>
                    <a:pt x="7466" y="8116"/>
                  </a:cubicBezTo>
                  <a:cubicBezTo>
                    <a:pt x="7549" y="8425"/>
                    <a:pt x="7632" y="8723"/>
                    <a:pt x="7740" y="9032"/>
                  </a:cubicBezTo>
                  <a:cubicBezTo>
                    <a:pt x="7704" y="9116"/>
                    <a:pt x="7680" y="9199"/>
                    <a:pt x="7632" y="9271"/>
                  </a:cubicBezTo>
                  <a:cubicBezTo>
                    <a:pt x="7478" y="9568"/>
                    <a:pt x="7263" y="9830"/>
                    <a:pt x="7025" y="10068"/>
                  </a:cubicBezTo>
                  <a:lnTo>
                    <a:pt x="7061" y="9794"/>
                  </a:lnTo>
                  <a:cubicBezTo>
                    <a:pt x="7097" y="9783"/>
                    <a:pt x="7120" y="9735"/>
                    <a:pt x="7120" y="9711"/>
                  </a:cubicBezTo>
                  <a:cubicBezTo>
                    <a:pt x="7120" y="9616"/>
                    <a:pt x="7120" y="9532"/>
                    <a:pt x="7109" y="9437"/>
                  </a:cubicBezTo>
                  <a:cubicBezTo>
                    <a:pt x="7144" y="9080"/>
                    <a:pt x="7109" y="8723"/>
                    <a:pt x="6978" y="8378"/>
                  </a:cubicBezTo>
                  <a:cubicBezTo>
                    <a:pt x="6918" y="8199"/>
                    <a:pt x="6823" y="8056"/>
                    <a:pt x="6728" y="7901"/>
                  </a:cubicBezTo>
                  <a:cubicBezTo>
                    <a:pt x="6680" y="7806"/>
                    <a:pt x="6620" y="7699"/>
                    <a:pt x="6573" y="7604"/>
                  </a:cubicBezTo>
                  <a:cubicBezTo>
                    <a:pt x="6561" y="7580"/>
                    <a:pt x="6549" y="7544"/>
                    <a:pt x="6525" y="7508"/>
                  </a:cubicBezTo>
                  <a:cubicBezTo>
                    <a:pt x="6370" y="7068"/>
                    <a:pt x="6228" y="6615"/>
                    <a:pt x="6192" y="6151"/>
                  </a:cubicBezTo>
                  <a:cubicBezTo>
                    <a:pt x="6144" y="5734"/>
                    <a:pt x="6168" y="5330"/>
                    <a:pt x="6287" y="4925"/>
                  </a:cubicBezTo>
                  <a:cubicBezTo>
                    <a:pt x="6406" y="4520"/>
                    <a:pt x="6585" y="4139"/>
                    <a:pt x="6811" y="3770"/>
                  </a:cubicBezTo>
                  <a:cubicBezTo>
                    <a:pt x="6906" y="3603"/>
                    <a:pt x="7025" y="3436"/>
                    <a:pt x="7037" y="3246"/>
                  </a:cubicBezTo>
                  <a:cubicBezTo>
                    <a:pt x="7049" y="3044"/>
                    <a:pt x="6942" y="2841"/>
                    <a:pt x="6787" y="2746"/>
                  </a:cubicBezTo>
                  <a:cubicBezTo>
                    <a:pt x="6628" y="2636"/>
                    <a:pt x="6446" y="2595"/>
                    <a:pt x="6261" y="2595"/>
                  </a:cubicBezTo>
                  <a:cubicBezTo>
                    <a:pt x="6045" y="2595"/>
                    <a:pt x="5825" y="2651"/>
                    <a:pt x="5632" y="2722"/>
                  </a:cubicBezTo>
                  <a:cubicBezTo>
                    <a:pt x="5632" y="2722"/>
                    <a:pt x="5631" y="2722"/>
                    <a:pt x="5631" y="2722"/>
                  </a:cubicBezTo>
                  <a:lnTo>
                    <a:pt x="5631" y="2722"/>
                  </a:lnTo>
                  <a:cubicBezTo>
                    <a:pt x="5906" y="2071"/>
                    <a:pt x="5889" y="1262"/>
                    <a:pt x="5477" y="674"/>
                  </a:cubicBezTo>
                  <a:cubicBezTo>
                    <a:pt x="5180" y="250"/>
                    <a:pt x="4714" y="1"/>
                    <a:pt x="4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5" name="Google Shape;1965;p26"/>
          <p:cNvSpPr txBox="1">
            <a:spLocks noGrp="1"/>
          </p:cNvSpPr>
          <p:nvPr>
            <p:ph type="subTitle" idx="1"/>
          </p:nvPr>
        </p:nvSpPr>
        <p:spPr>
          <a:xfrm>
            <a:off x="720000" y="2506536"/>
            <a:ext cx="23364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1pPr>
            <a:lvl2pPr lvl="1"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2pPr>
            <a:lvl3pPr lvl="2"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3pPr>
            <a:lvl4pPr lvl="3"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4pPr>
            <a:lvl5pPr lvl="4"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5pPr>
            <a:lvl6pPr lvl="5"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6pPr>
            <a:lvl7pPr lvl="6"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7pPr>
            <a:lvl8pPr lvl="7"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8pPr>
            <a:lvl9pPr lvl="8"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9pPr>
          </a:lstStyle>
          <a:p>
            <a:endParaRPr dirty="0"/>
          </a:p>
        </p:txBody>
      </p:sp>
      <p:sp>
        <p:nvSpPr>
          <p:cNvPr id="1966" name="Google Shape;1966;p26"/>
          <p:cNvSpPr txBox="1">
            <a:spLocks noGrp="1"/>
          </p:cNvSpPr>
          <p:nvPr>
            <p:ph type="subTitle" idx="2"/>
          </p:nvPr>
        </p:nvSpPr>
        <p:spPr>
          <a:xfrm>
            <a:off x="720000" y="2966773"/>
            <a:ext cx="2336400" cy="894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sp>
        <p:nvSpPr>
          <p:cNvPr id="1967" name="Google Shape;1967;p26"/>
          <p:cNvSpPr txBox="1">
            <a:spLocks noGrp="1"/>
          </p:cNvSpPr>
          <p:nvPr>
            <p:ph type="subTitle" idx="3"/>
          </p:nvPr>
        </p:nvSpPr>
        <p:spPr>
          <a:xfrm>
            <a:off x="3403800" y="2128573"/>
            <a:ext cx="2336400" cy="894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sp>
        <p:nvSpPr>
          <p:cNvPr id="1968" name="Google Shape;1968;p26"/>
          <p:cNvSpPr txBox="1">
            <a:spLocks noGrp="1"/>
          </p:cNvSpPr>
          <p:nvPr>
            <p:ph type="subTitle" idx="4"/>
          </p:nvPr>
        </p:nvSpPr>
        <p:spPr>
          <a:xfrm>
            <a:off x="6087600" y="2966773"/>
            <a:ext cx="2336400" cy="894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sp>
        <p:nvSpPr>
          <p:cNvPr id="1969" name="Google Shape;1969;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a:endParaRPr dirty="0"/>
          </a:p>
        </p:txBody>
      </p:sp>
      <p:sp>
        <p:nvSpPr>
          <p:cNvPr id="1970" name="Google Shape;1970;p26"/>
          <p:cNvSpPr txBox="1">
            <a:spLocks noGrp="1"/>
          </p:cNvSpPr>
          <p:nvPr>
            <p:ph type="subTitle" idx="5"/>
          </p:nvPr>
        </p:nvSpPr>
        <p:spPr>
          <a:xfrm>
            <a:off x="3403800" y="1668336"/>
            <a:ext cx="23364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1pPr>
            <a:lvl2pPr lvl="1"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2pPr>
            <a:lvl3pPr lvl="2"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3pPr>
            <a:lvl4pPr lvl="3"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4pPr>
            <a:lvl5pPr lvl="4"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5pPr>
            <a:lvl6pPr lvl="5"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6pPr>
            <a:lvl7pPr lvl="6"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7pPr>
            <a:lvl8pPr lvl="7"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8pPr>
            <a:lvl9pPr lvl="8"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9pPr>
          </a:lstStyle>
          <a:p>
            <a:endParaRPr dirty="0"/>
          </a:p>
        </p:txBody>
      </p:sp>
      <p:sp>
        <p:nvSpPr>
          <p:cNvPr id="1971" name="Google Shape;1971;p26"/>
          <p:cNvSpPr txBox="1">
            <a:spLocks noGrp="1"/>
          </p:cNvSpPr>
          <p:nvPr>
            <p:ph type="subTitle" idx="6"/>
          </p:nvPr>
        </p:nvSpPr>
        <p:spPr>
          <a:xfrm>
            <a:off x="6087600" y="2506536"/>
            <a:ext cx="23364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1pPr>
            <a:lvl2pPr lvl="1"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2pPr>
            <a:lvl3pPr lvl="2"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3pPr>
            <a:lvl4pPr lvl="3"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4pPr>
            <a:lvl5pPr lvl="4"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5pPr>
            <a:lvl6pPr lvl="5"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6pPr>
            <a:lvl7pPr lvl="6"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7pPr>
            <a:lvl8pPr lvl="7"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8pPr>
            <a:lvl9pPr lvl="8"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9pPr>
          </a:lstStyle>
          <a:p>
            <a:endParaRPr dirty="0"/>
          </a:p>
        </p:txBody>
      </p:sp>
      <p:grpSp>
        <p:nvGrpSpPr>
          <p:cNvPr id="1972" name="Google Shape;1972;p26"/>
          <p:cNvGrpSpPr/>
          <p:nvPr/>
        </p:nvGrpSpPr>
        <p:grpSpPr>
          <a:xfrm rot="10800000" flipH="1">
            <a:off x="80183" y="61629"/>
            <a:ext cx="1789791" cy="1594965"/>
            <a:chOff x="2830400" y="700025"/>
            <a:chExt cx="3890004" cy="3466562"/>
          </a:xfrm>
        </p:grpSpPr>
        <p:sp>
          <p:nvSpPr>
            <p:cNvPr id="1973" name="Google Shape;1973;p26"/>
            <p:cNvSpPr/>
            <p:nvPr/>
          </p:nvSpPr>
          <p:spPr>
            <a:xfrm>
              <a:off x="6119731" y="3823249"/>
              <a:ext cx="121808" cy="212005"/>
            </a:xfrm>
            <a:custGeom>
              <a:avLst/>
              <a:gdLst/>
              <a:ahLst/>
              <a:cxnLst/>
              <a:rect l="l" t="t" r="r" b="b"/>
              <a:pathLst>
                <a:path w="1287" h="2240" extrusionOk="0">
                  <a:moveTo>
                    <a:pt x="203" y="1"/>
                  </a:moveTo>
                  <a:cubicBezTo>
                    <a:pt x="72" y="263"/>
                    <a:pt x="1" y="560"/>
                    <a:pt x="13" y="858"/>
                  </a:cubicBezTo>
                  <a:cubicBezTo>
                    <a:pt x="37" y="1215"/>
                    <a:pt x="203" y="1572"/>
                    <a:pt x="453" y="1846"/>
                  </a:cubicBezTo>
                  <a:cubicBezTo>
                    <a:pt x="572" y="1977"/>
                    <a:pt x="739" y="2096"/>
                    <a:pt x="906" y="2191"/>
                  </a:cubicBezTo>
                  <a:cubicBezTo>
                    <a:pt x="950" y="2209"/>
                    <a:pt x="1007" y="2240"/>
                    <a:pt x="1068" y="2240"/>
                  </a:cubicBezTo>
                  <a:cubicBezTo>
                    <a:pt x="1089" y="2240"/>
                    <a:pt x="1111" y="2236"/>
                    <a:pt x="1132" y="2227"/>
                  </a:cubicBezTo>
                  <a:cubicBezTo>
                    <a:pt x="1203" y="2203"/>
                    <a:pt x="1215" y="2096"/>
                    <a:pt x="1227" y="2025"/>
                  </a:cubicBezTo>
                  <a:cubicBezTo>
                    <a:pt x="1287" y="1691"/>
                    <a:pt x="1263" y="1334"/>
                    <a:pt x="1132" y="1025"/>
                  </a:cubicBezTo>
                  <a:cubicBezTo>
                    <a:pt x="989" y="667"/>
                    <a:pt x="715" y="346"/>
                    <a:pt x="394" y="132"/>
                  </a:cubicBezTo>
                  <a:cubicBezTo>
                    <a:pt x="334" y="84"/>
                    <a:pt x="263" y="48"/>
                    <a:pt x="20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6"/>
            <p:cNvSpPr/>
            <p:nvPr/>
          </p:nvSpPr>
          <p:spPr>
            <a:xfrm>
              <a:off x="5524786" y="3538743"/>
              <a:ext cx="473320" cy="249674"/>
            </a:xfrm>
            <a:custGeom>
              <a:avLst/>
              <a:gdLst/>
              <a:ahLst/>
              <a:cxnLst/>
              <a:rect l="l" t="t" r="r" b="b"/>
              <a:pathLst>
                <a:path w="5001" h="2638" extrusionOk="0">
                  <a:moveTo>
                    <a:pt x="2638" y="0"/>
                  </a:moveTo>
                  <a:cubicBezTo>
                    <a:pt x="2605" y="0"/>
                    <a:pt x="2572" y="6"/>
                    <a:pt x="2536" y="18"/>
                  </a:cubicBezTo>
                  <a:cubicBezTo>
                    <a:pt x="2382" y="30"/>
                    <a:pt x="2251" y="78"/>
                    <a:pt x="2132" y="149"/>
                  </a:cubicBezTo>
                  <a:cubicBezTo>
                    <a:pt x="2101" y="165"/>
                    <a:pt x="2055" y="190"/>
                    <a:pt x="2017" y="190"/>
                  </a:cubicBezTo>
                  <a:cubicBezTo>
                    <a:pt x="1996" y="190"/>
                    <a:pt x="1978" y="182"/>
                    <a:pt x="1965" y="161"/>
                  </a:cubicBezTo>
                  <a:cubicBezTo>
                    <a:pt x="1882" y="197"/>
                    <a:pt x="1786" y="221"/>
                    <a:pt x="1715" y="256"/>
                  </a:cubicBezTo>
                  <a:cubicBezTo>
                    <a:pt x="1560" y="316"/>
                    <a:pt x="1417" y="387"/>
                    <a:pt x="1286" y="471"/>
                  </a:cubicBezTo>
                  <a:cubicBezTo>
                    <a:pt x="1179" y="530"/>
                    <a:pt x="1084" y="625"/>
                    <a:pt x="1001" y="697"/>
                  </a:cubicBezTo>
                  <a:cubicBezTo>
                    <a:pt x="989" y="697"/>
                    <a:pt x="989" y="709"/>
                    <a:pt x="965" y="709"/>
                  </a:cubicBezTo>
                  <a:cubicBezTo>
                    <a:pt x="965" y="709"/>
                    <a:pt x="953" y="733"/>
                    <a:pt x="953" y="744"/>
                  </a:cubicBezTo>
                  <a:cubicBezTo>
                    <a:pt x="715" y="1352"/>
                    <a:pt x="393" y="1911"/>
                    <a:pt x="0" y="2423"/>
                  </a:cubicBezTo>
                  <a:cubicBezTo>
                    <a:pt x="250" y="2233"/>
                    <a:pt x="524" y="2054"/>
                    <a:pt x="834" y="1935"/>
                  </a:cubicBezTo>
                  <a:cubicBezTo>
                    <a:pt x="1191" y="1780"/>
                    <a:pt x="1560" y="1697"/>
                    <a:pt x="1953" y="1661"/>
                  </a:cubicBezTo>
                  <a:cubicBezTo>
                    <a:pt x="2058" y="1652"/>
                    <a:pt x="2172" y="1646"/>
                    <a:pt x="2289" y="1646"/>
                  </a:cubicBezTo>
                  <a:cubicBezTo>
                    <a:pt x="2929" y="1646"/>
                    <a:pt x="3694" y="1810"/>
                    <a:pt x="3965" y="2423"/>
                  </a:cubicBezTo>
                  <a:cubicBezTo>
                    <a:pt x="3989" y="2483"/>
                    <a:pt x="4001" y="2554"/>
                    <a:pt x="4025" y="2638"/>
                  </a:cubicBezTo>
                  <a:cubicBezTo>
                    <a:pt x="4120" y="2530"/>
                    <a:pt x="4239" y="2435"/>
                    <a:pt x="4358" y="2340"/>
                  </a:cubicBezTo>
                  <a:cubicBezTo>
                    <a:pt x="4680" y="2066"/>
                    <a:pt x="5001" y="1709"/>
                    <a:pt x="4977" y="1268"/>
                  </a:cubicBezTo>
                  <a:cubicBezTo>
                    <a:pt x="4941" y="828"/>
                    <a:pt x="4632" y="471"/>
                    <a:pt x="4263" y="292"/>
                  </a:cubicBezTo>
                  <a:cubicBezTo>
                    <a:pt x="4025" y="173"/>
                    <a:pt x="3763" y="113"/>
                    <a:pt x="3513" y="90"/>
                  </a:cubicBezTo>
                  <a:cubicBezTo>
                    <a:pt x="3287" y="54"/>
                    <a:pt x="3072" y="78"/>
                    <a:pt x="2846" y="30"/>
                  </a:cubicBezTo>
                  <a:cubicBezTo>
                    <a:pt x="2810" y="18"/>
                    <a:pt x="2775" y="18"/>
                    <a:pt x="2739" y="18"/>
                  </a:cubicBezTo>
                  <a:cubicBezTo>
                    <a:pt x="2703" y="6"/>
                    <a:pt x="2670" y="0"/>
                    <a:pt x="263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6"/>
            <p:cNvSpPr/>
            <p:nvPr/>
          </p:nvSpPr>
          <p:spPr>
            <a:xfrm>
              <a:off x="5176583" y="3861581"/>
              <a:ext cx="421549" cy="188817"/>
            </a:xfrm>
            <a:custGeom>
              <a:avLst/>
              <a:gdLst/>
              <a:ahLst/>
              <a:cxnLst/>
              <a:rect l="l" t="t" r="r" b="b"/>
              <a:pathLst>
                <a:path w="4454" h="1995" extrusionOk="0">
                  <a:moveTo>
                    <a:pt x="2763" y="0"/>
                  </a:moveTo>
                  <a:cubicBezTo>
                    <a:pt x="2120" y="608"/>
                    <a:pt x="1358" y="1108"/>
                    <a:pt x="560" y="1477"/>
                  </a:cubicBezTo>
                  <a:cubicBezTo>
                    <a:pt x="381" y="1572"/>
                    <a:pt x="203" y="1667"/>
                    <a:pt x="0" y="1739"/>
                  </a:cubicBezTo>
                  <a:cubicBezTo>
                    <a:pt x="298" y="1718"/>
                    <a:pt x="587" y="1705"/>
                    <a:pt x="878" y="1705"/>
                  </a:cubicBezTo>
                  <a:cubicBezTo>
                    <a:pt x="1088" y="1705"/>
                    <a:pt x="1298" y="1712"/>
                    <a:pt x="1512" y="1727"/>
                  </a:cubicBezTo>
                  <a:cubicBezTo>
                    <a:pt x="1846" y="1739"/>
                    <a:pt x="2191" y="1763"/>
                    <a:pt x="2536" y="1810"/>
                  </a:cubicBezTo>
                  <a:cubicBezTo>
                    <a:pt x="2882" y="1858"/>
                    <a:pt x="3215" y="1929"/>
                    <a:pt x="3560" y="1977"/>
                  </a:cubicBezTo>
                  <a:cubicBezTo>
                    <a:pt x="3626" y="1988"/>
                    <a:pt x="3696" y="1994"/>
                    <a:pt x="3766" y="1994"/>
                  </a:cubicBezTo>
                  <a:cubicBezTo>
                    <a:pt x="4003" y="1994"/>
                    <a:pt x="4245" y="1921"/>
                    <a:pt x="4346" y="1691"/>
                  </a:cubicBezTo>
                  <a:cubicBezTo>
                    <a:pt x="4453" y="1465"/>
                    <a:pt x="4382" y="1191"/>
                    <a:pt x="4263" y="977"/>
                  </a:cubicBezTo>
                  <a:cubicBezTo>
                    <a:pt x="4096" y="691"/>
                    <a:pt x="3846" y="453"/>
                    <a:pt x="3572" y="298"/>
                  </a:cubicBezTo>
                  <a:cubicBezTo>
                    <a:pt x="3322" y="143"/>
                    <a:pt x="3036" y="6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6"/>
            <p:cNvSpPr/>
            <p:nvPr/>
          </p:nvSpPr>
          <p:spPr>
            <a:xfrm>
              <a:off x="3823143" y="3384943"/>
              <a:ext cx="250336" cy="553389"/>
            </a:xfrm>
            <a:custGeom>
              <a:avLst/>
              <a:gdLst/>
              <a:ahLst/>
              <a:cxnLst/>
              <a:rect l="l" t="t" r="r" b="b"/>
              <a:pathLst>
                <a:path w="2645" h="5847" extrusionOk="0">
                  <a:moveTo>
                    <a:pt x="584" y="0"/>
                  </a:moveTo>
                  <a:lnTo>
                    <a:pt x="537" y="95"/>
                  </a:lnTo>
                  <a:lnTo>
                    <a:pt x="537" y="107"/>
                  </a:lnTo>
                  <a:lnTo>
                    <a:pt x="489" y="191"/>
                  </a:lnTo>
                  <a:cubicBezTo>
                    <a:pt x="311" y="595"/>
                    <a:pt x="168" y="1012"/>
                    <a:pt x="96" y="1441"/>
                  </a:cubicBezTo>
                  <a:cubicBezTo>
                    <a:pt x="1" y="1977"/>
                    <a:pt x="13" y="2548"/>
                    <a:pt x="191" y="3072"/>
                  </a:cubicBezTo>
                  <a:cubicBezTo>
                    <a:pt x="394" y="3643"/>
                    <a:pt x="751" y="4167"/>
                    <a:pt x="1144" y="4620"/>
                  </a:cubicBezTo>
                  <a:cubicBezTo>
                    <a:pt x="1561" y="5072"/>
                    <a:pt x="2061" y="5465"/>
                    <a:pt x="2537" y="5846"/>
                  </a:cubicBezTo>
                  <a:cubicBezTo>
                    <a:pt x="2644" y="5417"/>
                    <a:pt x="2561" y="4941"/>
                    <a:pt x="2382" y="4524"/>
                  </a:cubicBezTo>
                  <a:cubicBezTo>
                    <a:pt x="2144" y="3941"/>
                    <a:pt x="1739" y="3465"/>
                    <a:pt x="1382" y="2965"/>
                  </a:cubicBezTo>
                  <a:cubicBezTo>
                    <a:pt x="1037" y="2477"/>
                    <a:pt x="763" y="1965"/>
                    <a:pt x="620" y="1369"/>
                  </a:cubicBezTo>
                  <a:cubicBezTo>
                    <a:pt x="537" y="929"/>
                    <a:pt x="525" y="464"/>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6"/>
            <p:cNvSpPr/>
            <p:nvPr/>
          </p:nvSpPr>
          <p:spPr>
            <a:xfrm>
              <a:off x="3720641" y="3496436"/>
              <a:ext cx="378675" cy="551307"/>
            </a:xfrm>
            <a:custGeom>
              <a:avLst/>
              <a:gdLst/>
              <a:ahLst/>
              <a:cxnLst/>
              <a:rect l="l" t="t" r="r" b="b"/>
              <a:pathLst>
                <a:path w="4001" h="5825" extrusionOk="0">
                  <a:moveTo>
                    <a:pt x="953" y="1"/>
                  </a:moveTo>
                  <a:lnTo>
                    <a:pt x="953" y="1"/>
                  </a:lnTo>
                  <a:cubicBezTo>
                    <a:pt x="727" y="263"/>
                    <a:pt x="477" y="501"/>
                    <a:pt x="203" y="727"/>
                  </a:cubicBezTo>
                  <a:cubicBezTo>
                    <a:pt x="120" y="1322"/>
                    <a:pt x="0" y="1906"/>
                    <a:pt x="0" y="2513"/>
                  </a:cubicBezTo>
                  <a:cubicBezTo>
                    <a:pt x="0" y="3120"/>
                    <a:pt x="84" y="3739"/>
                    <a:pt x="370" y="4275"/>
                  </a:cubicBezTo>
                  <a:cubicBezTo>
                    <a:pt x="789" y="5113"/>
                    <a:pt x="1644" y="5825"/>
                    <a:pt x="2603" y="5825"/>
                  </a:cubicBezTo>
                  <a:cubicBezTo>
                    <a:pt x="2706" y="5825"/>
                    <a:pt x="2812" y="5817"/>
                    <a:pt x="2918" y="5799"/>
                  </a:cubicBezTo>
                  <a:cubicBezTo>
                    <a:pt x="3239" y="5740"/>
                    <a:pt x="3560" y="5597"/>
                    <a:pt x="3763" y="5323"/>
                  </a:cubicBezTo>
                  <a:cubicBezTo>
                    <a:pt x="3930" y="5121"/>
                    <a:pt x="4001" y="4835"/>
                    <a:pt x="3941" y="4573"/>
                  </a:cubicBezTo>
                  <a:lnTo>
                    <a:pt x="3941" y="4573"/>
                  </a:lnTo>
                  <a:cubicBezTo>
                    <a:pt x="3930" y="4704"/>
                    <a:pt x="3894" y="4835"/>
                    <a:pt x="3834" y="4966"/>
                  </a:cubicBezTo>
                  <a:cubicBezTo>
                    <a:pt x="3819" y="5026"/>
                    <a:pt x="3766" y="5058"/>
                    <a:pt x="3711" y="5058"/>
                  </a:cubicBezTo>
                  <a:cubicBezTo>
                    <a:pt x="3679" y="5058"/>
                    <a:pt x="3646" y="5047"/>
                    <a:pt x="3620" y="5025"/>
                  </a:cubicBezTo>
                  <a:cubicBezTo>
                    <a:pt x="2620" y="4239"/>
                    <a:pt x="1584" y="3394"/>
                    <a:pt x="1096" y="2192"/>
                  </a:cubicBezTo>
                  <a:cubicBezTo>
                    <a:pt x="822" y="1477"/>
                    <a:pt x="798" y="727"/>
                    <a:pt x="9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6"/>
            <p:cNvSpPr/>
            <p:nvPr/>
          </p:nvSpPr>
          <p:spPr>
            <a:xfrm>
              <a:off x="3575265" y="3578684"/>
              <a:ext cx="309962" cy="529349"/>
            </a:xfrm>
            <a:custGeom>
              <a:avLst/>
              <a:gdLst/>
              <a:ahLst/>
              <a:cxnLst/>
              <a:rect l="l" t="t" r="r" b="b"/>
              <a:pathLst>
                <a:path w="3275" h="5593" extrusionOk="0">
                  <a:moveTo>
                    <a:pt x="1536" y="1"/>
                  </a:moveTo>
                  <a:lnTo>
                    <a:pt x="1536" y="1"/>
                  </a:lnTo>
                  <a:cubicBezTo>
                    <a:pt x="1179" y="275"/>
                    <a:pt x="786" y="501"/>
                    <a:pt x="393" y="692"/>
                  </a:cubicBezTo>
                  <a:cubicBezTo>
                    <a:pt x="215" y="1156"/>
                    <a:pt x="72" y="1632"/>
                    <a:pt x="36" y="2120"/>
                  </a:cubicBezTo>
                  <a:cubicBezTo>
                    <a:pt x="1" y="2608"/>
                    <a:pt x="48" y="3109"/>
                    <a:pt x="191" y="3561"/>
                  </a:cubicBezTo>
                  <a:cubicBezTo>
                    <a:pt x="441" y="4442"/>
                    <a:pt x="1084" y="5502"/>
                    <a:pt x="2084" y="5585"/>
                  </a:cubicBezTo>
                  <a:cubicBezTo>
                    <a:pt x="2128" y="5590"/>
                    <a:pt x="2173" y="5592"/>
                    <a:pt x="2219" y="5592"/>
                  </a:cubicBezTo>
                  <a:cubicBezTo>
                    <a:pt x="2625" y="5592"/>
                    <a:pt x="3061" y="5401"/>
                    <a:pt x="3275" y="5037"/>
                  </a:cubicBezTo>
                  <a:cubicBezTo>
                    <a:pt x="3227" y="5025"/>
                    <a:pt x="3180" y="4990"/>
                    <a:pt x="3144" y="4978"/>
                  </a:cubicBezTo>
                  <a:cubicBezTo>
                    <a:pt x="2620" y="4728"/>
                    <a:pt x="2191" y="4323"/>
                    <a:pt x="1882" y="3835"/>
                  </a:cubicBezTo>
                  <a:cubicBezTo>
                    <a:pt x="1536" y="3299"/>
                    <a:pt x="1358" y="2656"/>
                    <a:pt x="1310" y="2013"/>
                  </a:cubicBezTo>
                  <a:cubicBezTo>
                    <a:pt x="1286" y="1632"/>
                    <a:pt x="1298" y="1239"/>
                    <a:pt x="1358" y="858"/>
                  </a:cubicBezTo>
                  <a:cubicBezTo>
                    <a:pt x="1382" y="561"/>
                    <a:pt x="1441" y="275"/>
                    <a:pt x="1536"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6"/>
            <p:cNvSpPr/>
            <p:nvPr/>
          </p:nvSpPr>
          <p:spPr>
            <a:xfrm>
              <a:off x="3264258" y="3655347"/>
              <a:ext cx="325768" cy="493668"/>
            </a:xfrm>
            <a:custGeom>
              <a:avLst/>
              <a:gdLst/>
              <a:ahLst/>
              <a:cxnLst/>
              <a:rect l="l" t="t" r="r" b="b"/>
              <a:pathLst>
                <a:path w="3442" h="5216" extrusionOk="0">
                  <a:moveTo>
                    <a:pt x="3441" y="1"/>
                  </a:moveTo>
                  <a:cubicBezTo>
                    <a:pt x="3418" y="1"/>
                    <a:pt x="3406" y="13"/>
                    <a:pt x="3394" y="13"/>
                  </a:cubicBezTo>
                  <a:cubicBezTo>
                    <a:pt x="3048" y="155"/>
                    <a:pt x="2727" y="251"/>
                    <a:pt x="2382" y="346"/>
                  </a:cubicBezTo>
                  <a:lnTo>
                    <a:pt x="1977" y="429"/>
                  </a:lnTo>
                  <a:cubicBezTo>
                    <a:pt x="1715" y="572"/>
                    <a:pt x="1453" y="751"/>
                    <a:pt x="1215" y="941"/>
                  </a:cubicBezTo>
                  <a:cubicBezTo>
                    <a:pt x="620" y="1441"/>
                    <a:pt x="239" y="2156"/>
                    <a:pt x="84" y="2930"/>
                  </a:cubicBezTo>
                  <a:cubicBezTo>
                    <a:pt x="12" y="3322"/>
                    <a:pt x="0" y="3692"/>
                    <a:pt x="60" y="4073"/>
                  </a:cubicBezTo>
                  <a:cubicBezTo>
                    <a:pt x="84" y="4251"/>
                    <a:pt x="120" y="4430"/>
                    <a:pt x="179" y="4608"/>
                  </a:cubicBezTo>
                  <a:cubicBezTo>
                    <a:pt x="239" y="4775"/>
                    <a:pt x="310" y="4977"/>
                    <a:pt x="441" y="5096"/>
                  </a:cubicBezTo>
                  <a:cubicBezTo>
                    <a:pt x="545" y="5182"/>
                    <a:pt x="657" y="5215"/>
                    <a:pt x="771" y="5215"/>
                  </a:cubicBezTo>
                  <a:cubicBezTo>
                    <a:pt x="1006" y="5215"/>
                    <a:pt x="1248" y="5070"/>
                    <a:pt x="1441" y="4942"/>
                  </a:cubicBezTo>
                  <a:cubicBezTo>
                    <a:pt x="1739" y="4739"/>
                    <a:pt x="2013" y="4477"/>
                    <a:pt x="2227" y="4204"/>
                  </a:cubicBezTo>
                  <a:cubicBezTo>
                    <a:pt x="2489" y="3882"/>
                    <a:pt x="2679" y="3525"/>
                    <a:pt x="2810" y="3144"/>
                  </a:cubicBezTo>
                  <a:cubicBezTo>
                    <a:pt x="2882" y="2953"/>
                    <a:pt x="2929" y="2751"/>
                    <a:pt x="2977" y="2549"/>
                  </a:cubicBezTo>
                  <a:cubicBezTo>
                    <a:pt x="3001" y="2334"/>
                    <a:pt x="3025" y="2144"/>
                    <a:pt x="3060" y="1929"/>
                  </a:cubicBezTo>
                  <a:cubicBezTo>
                    <a:pt x="3060" y="1918"/>
                    <a:pt x="3084" y="1906"/>
                    <a:pt x="3084" y="1906"/>
                  </a:cubicBezTo>
                  <a:lnTo>
                    <a:pt x="3084" y="1537"/>
                  </a:lnTo>
                  <a:cubicBezTo>
                    <a:pt x="3096" y="1013"/>
                    <a:pt x="3203" y="477"/>
                    <a:pt x="3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6"/>
            <p:cNvSpPr/>
            <p:nvPr/>
          </p:nvSpPr>
          <p:spPr>
            <a:xfrm>
              <a:off x="3118881" y="3311687"/>
              <a:ext cx="773155" cy="375267"/>
            </a:xfrm>
            <a:custGeom>
              <a:avLst/>
              <a:gdLst/>
              <a:ahLst/>
              <a:cxnLst/>
              <a:rect l="l" t="t" r="r" b="b"/>
              <a:pathLst>
                <a:path w="8169" h="3965" extrusionOk="0">
                  <a:moveTo>
                    <a:pt x="8168" y="0"/>
                  </a:moveTo>
                  <a:cubicBezTo>
                    <a:pt x="8013" y="107"/>
                    <a:pt x="7847" y="215"/>
                    <a:pt x="7668" y="286"/>
                  </a:cubicBezTo>
                  <a:cubicBezTo>
                    <a:pt x="6847" y="655"/>
                    <a:pt x="5954" y="762"/>
                    <a:pt x="5073" y="810"/>
                  </a:cubicBezTo>
                  <a:cubicBezTo>
                    <a:pt x="3501" y="893"/>
                    <a:pt x="1620" y="846"/>
                    <a:pt x="513" y="2179"/>
                  </a:cubicBezTo>
                  <a:cubicBezTo>
                    <a:pt x="286" y="2441"/>
                    <a:pt x="96" y="2751"/>
                    <a:pt x="48" y="3108"/>
                  </a:cubicBezTo>
                  <a:cubicBezTo>
                    <a:pt x="1" y="3310"/>
                    <a:pt x="1" y="3548"/>
                    <a:pt x="155" y="3691"/>
                  </a:cubicBezTo>
                  <a:cubicBezTo>
                    <a:pt x="274" y="3810"/>
                    <a:pt x="429" y="3858"/>
                    <a:pt x="596" y="3882"/>
                  </a:cubicBezTo>
                  <a:cubicBezTo>
                    <a:pt x="1024" y="3965"/>
                    <a:pt x="1477" y="3965"/>
                    <a:pt x="1906" y="3965"/>
                  </a:cubicBezTo>
                  <a:cubicBezTo>
                    <a:pt x="2358" y="3941"/>
                    <a:pt x="2810" y="3917"/>
                    <a:pt x="3263" y="3846"/>
                  </a:cubicBezTo>
                  <a:cubicBezTo>
                    <a:pt x="3310" y="3822"/>
                    <a:pt x="3346" y="3822"/>
                    <a:pt x="3394" y="3810"/>
                  </a:cubicBezTo>
                  <a:cubicBezTo>
                    <a:pt x="3441" y="3798"/>
                    <a:pt x="3465" y="3763"/>
                    <a:pt x="3513" y="3751"/>
                  </a:cubicBezTo>
                  <a:cubicBezTo>
                    <a:pt x="3739" y="3644"/>
                    <a:pt x="3977" y="3560"/>
                    <a:pt x="4227" y="3501"/>
                  </a:cubicBezTo>
                  <a:cubicBezTo>
                    <a:pt x="4394" y="3465"/>
                    <a:pt x="4561" y="3441"/>
                    <a:pt x="4715" y="3441"/>
                  </a:cubicBezTo>
                  <a:cubicBezTo>
                    <a:pt x="5823" y="3012"/>
                    <a:pt x="6799" y="2310"/>
                    <a:pt x="7501" y="1346"/>
                  </a:cubicBezTo>
                  <a:cubicBezTo>
                    <a:pt x="7561" y="1143"/>
                    <a:pt x="7656" y="953"/>
                    <a:pt x="7740" y="762"/>
                  </a:cubicBezTo>
                  <a:cubicBezTo>
                    <a:pt x="7859" y="488"/>
                    <a:pt x="8013" y="238"/>
                    <a:pt x="816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6"/>
            <p:cNvSpPr/>
            <p:nvPr/>
          </p:nvSpPr>
          <p:spPr>
            <a:xfrm>
              <a:off x="3292462" y="3236160"/>
              <a:ext cx="485718" cy="129664"/>
            </a:xfrm>
            <a:custGeom>
              <a:avLst/>
              <a:gdLst/>
              <a:ahLst/>
              <a:cxnLst/>
              <a:rect l="l" t="t" r="r" b="b"/>
              <a:pathLst>
                <a:path w="5132" h="1370" extrusionOk="0">
                  <a:moveTo>
                    <a:pt x="5132" y="0"/>
                  </a:moveTo>
                  <a:cubicBezTo>
                    <a:pt x="4941" y="96"/>
                    <a:pt x="4751" y="191"/>
                    <a:pt x="4536" y="251"/>
                  </a:cubicBezTo>
                  <a:cubicBezTo>
                    <a:pt x="4227" y="346"/>
                    <a:pt x="3882" y="405"/>
                    <a:pt x="3560" y="441"/>
                  </a:cubicBezTo>
                  <a:cubicBezTo>
                    <a:pt x="3358" y="458"/>
                    <a:pt x="3157" y="466"/>
                    <a:pt x="2956" y="466"/>
                  </a:cubicBezTo>
                  <a:cubicBezTo>
                    <a:pt x="2471" y="466"/>
                    <a:pt x="1989" y="424"/>
                    <a:pt x="1500" y="381"/>
                  </a:cubicBezTo>
                  <a:lnTo>
                    <a:pt x="1453" y="381"/>
                  </a:lnTo>
                  <a:cubicBezTo>
                    <a:pt x="1131" y="346"/>
                    <a:pt x="798" y="322"/>
                    <a:pt x="476" y="310"/>
                  </a:cubicBezTo>
                  <a:cubicBezTo>
                    <a:pt x="357" y="310"/>
                    <a:pt x="191" y="310"/>
                    <a:pt x="83" y="393"/>
                  </a:cubicBezTo>
                  <a:cubicBezTo>
                    <a:pt x="0" y="489"/>
                    <a:pt x="0" y="620"/>
                    <a:pt x="60" y="727"/>
                  </a:cubicBezTo>
                  <a:cubicBezTo>
                    <a:pt x="119" y="846"/>
                    <a:pt x="250" y="917"/>
                    <a:pt x="369" y="977"/>
                  </a:cubicBezTo>
                  <a:cubicBezTo>
                    <a:pt x="512" y="1036"/>
                    <a:pt x="655" y="1096"/>
                    <a:pt x="798" y="1143"/>
                  </a:cubicBezTo>
                  <a:cubicBezTo>
                    <a:pt x="1095" y="1227"/>
                    <a:pt x="1393" y="1310"/>
                    <a:pt x="1691" y="1346"/>
                  </a:cubicBezTo>
                  <a:cubicBezTo>
                    <a:pt x="1750" y="1346"/>
                    <a:pt x="1810" y="1370"/>
                    <a:pt x="1869" y="1370"/>
                  </a:cubicBezTo>
                  <a:cubicBezTo>
                    <a:pt x="2012" y="1346"/>
                    <a:pt x="2143" y="1334"/>
                    <a:pt x="2274" y="1334"/>
                  </a:cubicBezTo>
                  <a:cubicBezTo>
                    <a:pt x="2536" y="1334"/>
                    <a:pt x="2822" y="1322"/>
                    <a:pt x="3096" y="1310"/>
                  </a:cubicBezTo>
                  <a:cubicBezTo>
                    <a:pt x="3798" y="1155"/>
                    <a:pt x="4429" y="798"/>
                    <a:pt x="4905" y="274"/>
                  </a:cubicBezTo>
                  <a:cubicBezTo>
                    <a:pt x="4989" y="191"/>
                    <a:pt x="5060" y="96"/>
                    <a:pt x="5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6"/>
            <p:cNvSpPr/>
            <p:nvPr/>
          </p:nvSpPr>
          <p:spPr>
            <a:xfrm>
              <a:off x="3355497" y="2898084"/>
              <a:ext cx="536543" cy="357285"/>
            </a:xfrm>
            <a:custGeom>
              <a:avLst/>
              <a:gdLst/>
              <a:ahLst/>
              <a:cxnLst/>
              <a:rect l="l" t="t" r="r" b="b"/>
              <a:pathLst>
                <a:path w="5669" h="3775" extrusionOk="0">
                  <a:moveTo>
                    <a:pt x="5478" y="1"/>
                  </a:moveTo>
                  <a:lnTo>
                    <a:pt x="5478" y="1"/>
                  </a:lnTo>
                  <a:cubicBezTo>
                    <a:pt x="5537" y="298"/>
                    <a:pt x="5537" y="596"/>
                    <a:pt x="5478" y="870"/>
                  </a:cubicBezTo>
                  <a:cubicBezTo>
                    <a:pt x="5335" y="1513"/>
                    <a:pt x="4871" y="2060"/>
                    <a:pt x="4299" y="2394"/>
                  </a:cubicBezTo>
                  <a:cubicBezTo>
                    <a:pt x="3798" y="2682"/>
                    <a:pt x="3239" y="2803"/>
                    <a:pt x="2672" y="2803"/>
                  </a:cubicBezTo>
                  <a:cubicBezTo>
                    <a:pt x="2512" y="2803"/>
                    <a:pt x="2352" y="2793"/>
                    <a:pt x="2192" y="2775"/>
                  </a:cubicBezTo>
                  <a:cubicBezTo>
                    <a:pt x="1525" y="2703"/>
                    <a:pt x="834" y="2501"/>
                    <a:pt x="287" y="2084"/>
                  </a:cubicBezTo>
                  <a:cubicBezTo>
                    <a:pt x="179" y="2001"/>
                    <a:pt x="96" y="1918"/>
                    <a:pt x="1" y="1822"/>
                  </a:cubicBezTo>
                  <a:lnTo>
                    <a:pt x="1" y="1822"/>
                  </a:lnTo>
                  <a:cubicBezTo>
                    <a:pt x="120" y="2084"/>
                    <a:pt x="275" y="2322"/>
                    <a:pt x="429" y="2537"/>
                  </a:cubicBezTo>
                  <a:cubicBezTo>
                    <a:pt x="751" y="2953"/>
                    <a:pt x="1132" y="3311"/>
                    <a:pt x="1608" y="3537"/>
                  </a:cubicBezTo>
                  <a:cubicBezTo>
                    <a:pt x="1834" y="3644"/>
                    <a:pt x="2061" y="3715"/>
                    <a:pt x="2299" y="3763"/>
                  </a:cubicBezTo>
                  <a:cubicBezTo>
                    <a:pt x="2323" y="3763"/>
                    <a:pt x="2370" y="3775"/>
                    <a:pt x="2394" y="3775"/>
                  </a:cubicBezTo>
                  <a:cubicBezTo>
                    <a:pt x="2751" y="3763"/>
                    <a:pt x="3132" y="3727"/>
                    <a:pt x="3489" y="3644"/>
                  </a:cubicBezTo>
                  <a:cubicBezTo>
                    <a:pt x="3882" y="3549"/>
                    <a:pt x="4239" y="3370"/>
                    <a:pt x="4597" y="3168"/>
                  </a:cubicBezTo>
                  <a:cubicBezTo>
                    <a:pt x="4623" y="3148"/>
                    <a:pt x="4649" y="3139"/>
                    <a:pt x="4675" y="3139"/>
                  </a:cubicBezTo>
                  <a:cubicBezTo>
                    <a:pt x="4697" y="3139"/>
                    <a:pt x="4718" y="3145"/>
                    <a:pt x="4740" y="3156"/>
                  </a:cubicBezTo>
                  <a:cubicBezTo>
                    <a:pt x="4799" y="3049"/>
                    <a:pt x="4859" y="2941"/>
                    <a:pt x="4930" y="2870"/>
                  </a:cubicBezTo>
                  <a:cubicBezTo>
                    <a:pt x="5037" y="2703"/>
                    <a:pt x="5168" y="2584"/>
                    <a:pt x="5311" y="2501"/>
                  </a:cubicBezTo>
                  <a:cubicBezTo>
                    <a:pt x="5394" y="2334"/>
                    <a:pt x="5454" y="2156"/>
                    <a:pt x="5513" y="1977"/>
                  </a:cubicBezTo>
                  <a:cubicBezTo>
                    <a:pt x="5585" y="1727"/>
                    <a:pt x="5633" y="1489"/>
                    <a:pt x="5644" y="1227"/>
                  </a:cubicBezTo>
                  <a:cubicBezTo>
                    <a:pt x="5668" y="834"/>
                    <a:pt x="5633" y="382"/>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6"/>
            <p:cNvSpPr/>
            <p:nvPr/>
          </p:nvSpPr>
          <p:spPr>
            <a:xfrm>
              <a:off x="2944259" y="3055859"/>
              <a:ext cx="410191" cy="178122"/>
            </a:xfrm>
            <a:custGeom>
              <a:avLst/>
              <a:gdLst/>
              <a:ahLst/>
              <a:cxnLst/>
              <a:rect l="l" t="t" r="r" b="b"/>
              <a:pathLst>
                <a:path w="4334" h="1882" extrusionOk="0">
                  <a:moveTo>
                    <a:pt x="1405" y="0"/>
                  </a:moveTo>
                  <a:cubicBezTo>
                    <a:pt x="1048" y="0"/>
                    <a:pt x="714" y="120"/>
                    <a:pt x="464" y="358"/>
                  </a:cubicBezTo>
                  <a:cubicBezTo>
                    <a:pt x="214" y="572"/>
                    <a:pt x="36" y="893"/>
                    <a:pt x="0" y="1227"/>
                  </a:cubicBezTo>
                  <a:cubicBezTo>
                    <a:pt x="320" y="1190"/>
                    <a:pt x="642" y="1171"/>
                    <a:pt x="965" y="1171"/>
                  </a:cubicBezTo>
                  <a:cubicBezTo>
                    <a:pt x="1879" y="1171"/>
                    <a:pt x="2796" y="1321"/>
                    <a:pt x="3667" y="1620"/>
                  </a:cubicBezTo>
                  <a:cubicBezTo>
                    <a:pt x="3882" y="1691"/>
                    <a:pt x="4108" y="1786"/>
                    <a:pt x="4334" y="1882"/>
                  </a:cubicBezTo>
                  <a:cubicBezTo>
                    <a:pt x="3643" y="1405"/>
                    <a:pt x="3143" y="727"/>
                    <a:pt x="2441" y="322"/>
                  </a:cubicBezTo>
                  <a:cubicBezTo>
                    <a:pt x="2131" y="131"/>
                    <a:pt x="1774" y="0"/>
                    <a:pt x="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6"/>
            <p:cNvSpPr/>
            <p:nvPr/>
          </p:nvSpPr>
          <p:spPr>
            <a:xfrm>
              <a:off x="3029819" y="1341157"/>
              <a:ext cx="383312" cy="249295"/>
            </a:xfrm>
            <a:custGeom>
              <a:avLst/>
              <a:gdLst/>
              <a:ahLst/>
              <a:cxnLst/>
              <a:rect l="l" t="t" r="r" b="b"/>
              <a:pathLst>
                <a:path w="4050" h="2634" extrusionOk="0">
                  <a:moveTo>
                    <a:pt x="2546" y="0"/>
                  </a:moveTo>
                  <a:cubicBezTo>
                    <a:pt x="2317" y="0"/>
                    <a:pt x="2090" y="36"/>
                    <a:pt x="1882" y="103"/>
                  </a:cubicBezTo>
                  <a:cubicBezTo>
                    <a:pt x="1394" y="270"/>
                    <a:pt x="977" y="592"/>
                    <a:pt x="656" y="996"/>
                  </a:cubicBezTo>
                  <a:cubicBezTo>
                    <a:pt x="501" y="1211"/>
                    <a:pt x="358" y="1425"/>
                    <a:pt x="263" y="1663"/>
                  </a:cubicBezTo>
                  <a:cubicBezTo>
                    <a:pt x="156" y="1889"/>
                    <a:pt x="1" y="2199"/>
                    <a:pt x="108" y="2413"/>
                  </a:cubicBezTo>
                  <a:cubicBezTo>
                    <a:pt x="187" y="2581"/>
                    <a:pt x="371" y="2634"/>
                    <a:pt x="541" y="2634"/>
                  </a:cubicBezTo>
                  <a:cubicBezTo>
                    <a:pt x="576" y="2634"/>
                    <a:pt x="611" y="2632"/>
                    <a:pt x="644" y="2628"/>
                  </a:cubicBezTo>
                  <a:cubicBezTo>
                    <a:pt x="894" y="2604"/>
                    <a:pt x="1156" y="2497"/>
                    <a:pt x="1370" y="2366"/>
                  </a:cubicBezTo>
                  <a:cubicBezTo>
                    <a:pt x="1608" y="2211"/>
                    <a:pt x="1823" y="2020"/>
                    <a:pt x="2001" y="1818"/>
                  </a:cubicBezTo>
                  <a:cubicBezTo>
                    <a:pt x="2180" y="1615"/>
                    <a:pt x="2311" y="1377"/>
                    <a:pt x="2477" y="1175"/>
                  </a:cubicBezTo>
                  <a:cubicBezTo>
                    <a:pt x="2644" y="973"/>
                    <a:pt x="2835" y="770"/>
                    <a:pt x="3085" y="675"/>
                  </a:cubicBezTo>
                  <a:cubicBezTo>
                    <a:pt x="3228" y="615"/>
                    <a:pt x="3381" y="583"/>
                    <a:pt x="3534" y="583"/>
                  </a:cubicBezTo>
                  <a:cubicBezTo>
                    <a:pt x="3623" y="583"/>
                    <a:pt x="3712" y="594"/>
                    <a:pt x="3799" y="615"/>
                  </a:cubicBezTo>
                  <a:cubicBezTo>
                    <a:pt x="3894" y="639"/>
                    <a:pt x="3978" y="675"/>
                    <a:pt x="4049" y="699"/>
                  </a:cubicBezTo>
                  <a:cubicBezTo>
                    <a:pt x="3847" y="461"/>
                    <a:pt x="3597" y="258"/>
                    <a:pt x="3299" y="139"/>
                  </a:cubicBezTo>
                  <a:cubicBezTo>
                    <a:pt x="3060" y="45"/>
                    <a:pt x="2801" y="0"/>
                    <a:pt x="254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6"/>
            <p:cNvSpPr/>
            <p:nvPr/>
          </p:nvSpPr>
          <p:spPr>
            <a:xfrm>
              <a:off x="2852926" y="993996"/>
              <a:ext cx="309962" cy="351322"/>
            </a:xfrm>
            <a:custGeom>
              <a:avLst/>
              <a:gdLst/>
              <a:ahLst/>
              <a:cxnLst/>
              <a:rect l="l" t="t" r="r" b="b"/>
              <a:pathLst>
                <a:path w="3275" h="3712" extrusionOk="0">
                  <a:moveTo>
                    <a:pt x="1818" y="1"/>
                  </a:moveTo>
                  <a:cubicBezTo>
                    <a:pt x="1483" y="1"/>
                    <a:pt x="1148" y="81"/>
                    <a:pt x="834" y="247"/>
                  </a:cubicBezTo>
                  <a:cubicBezTo>
                    <a:pt x="644" y="354"/>
                    <a:pt x="465" y="485"/>
                    <a:pt x="310" y="652"/>
                  </a:cubicBezTo>
                  <a:cubicBezTo>
                    <a:pt x="251" y="723"/>
                    <a:pt x="179" y="807"/>
                    <a:pt x="120" y="902"/>
                  </a:cubicBezTo>
                  <a:cubicBezTo>
                    <a:pt x="72" y="973"/>
                    <a:pt x="1" y="1081"/>
                    <a:pt x="72" y="1164"/>
                  </a:cubicBezTo>
                  <a:cubicBezTo>
                    <a:pt x="132" y="1247"/>
                    <a:pt x="251" y="1283"/>
                    <a:pt x="346" y="1319"/>
                  </a:cubicBezTo>
                  <a:cubicBezTo>
                    <a:pt x="465" y="1366"/>
                    <a:pt x="560" y="1390"/>
                    <a:pt x="679" y="1438"/>
                  </a:cubicBezTo>
                  <a:cubicBezTo>
                    <a:pt x="894" y="1509"/>
                    <a:pt x="1120" y="1616"/>
                    <a:pt x="1310" y="1735"/>
                  </a:cubicBezTo>
                  <a:cubicBezTo>
                    <a:pt x="1727" y="1974"/>
                    <a:pt x="2084" y="2259"/>
                    <a:pt x="2406" y="2593"/>
                  </a:cubicBezTo>
                  <a:cubicBezTo>
                    <a:pt x="2584" y="2795"/>
                    <a:pt x="2751" y="2986"/>
                    <a:pt x="2906" y="3200"/>
                  </a:cubicBezTo>
                  <a:cubicBezTo>
                    <a:pt x="3001" y="3355"/>
                    <a:pt x="3108" y="3533"/>
                    <a:pt x="3180" y="3712"/>
                  </a:cubicBezTo>
                  <a:lnTo>
                    <a:pt x="3275" y="3664"/>
                  </a:lnTo>
                  <a:cubicBezTo>
                    <a:pt x="3037" y="3343"/>
                    <a:pt x="2882" y="2950"/>
                    <a:pt x="2739" y="2581"/>
                  </a:cubicBezTo>
                  <a:cubicBezTo>
                    <a:pt x="2584" y="2176"/>
                    <a:pt x="2465" y="1759"/>
                    <a:pt x="2370" y="1343"/>
                  </a:cubicBezTo>
                  <a:cubicBezTo>
                    <a:pt x="2275" y="914"/>
                    <a:pt x="2203" y="485"/>
                    <a:pt x="2144" y="57"/>
                  </a:cubicBezTo>
                  <a:lnTo>
                    <a:pt x="2144" y="21"/>
                  </a:lnTo>
                  <a:lnTo>
                    <a:pt x="2108" y="21"/>
                  </a:lnTo>
                  <a:cubicBezTo>
                    <a:pt x="2012" y="8"/>
                    <a:pt x="1915" y="1"/>
                    <a:pt x="181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6"/>
            <p:cNvSpPr/>
            <p:nvPr/>
          </p:nvSpPr>
          <p:spPr>
            <a:xfrm>
              <a:off x="3074966" y="735612"/>
              <a:ext cx="279487" cy="601848"/>
            </a:xfrm>
            <a:custGeom>
              <a:avLst/>
              <a:gdLst/>
              <a:ahLst/>
              <a:cxnLst/>
              <a:rect l="l" t="t" r="r" b="b"/>
              <a:pathLst>
                <a:path w="2953" h="6359" extrusionOk="0">
                  <a:moveTo>
                    <a:pt x="1614" y="0"/>
                  </a:moveTo>
                  <a:cubicBezTo>
                    <a:pt x="1486" y="0"/>
                    <a:pt x="1356" y="23"/>
                    <a:pt x="1227" y="72"/>
                  </a:cubicBezTo>
                  <a:cubicBezTo>
                    <a:pt x="572" y="322"/>
                    <a:pt x="226" y="977"/>
                    <a:pt x="119" y="1632"/>
                  </a:cubicBezTo>
                  <a:cubicBezTo>
                    <a:pt x="0" y="2370"/>
                    <a:pt x="95" y="3156"/>
                    <a:pt x="238" y="3882"/>
                  </a:cubicBezTo>
                  <a:cubicBezTo>
                    <a:pt x="334" y="4311"/>
                    <a:pt x="453" y="4751"/>
                    <a:pt x="596" y="5180"/>
                  </a:cubicBezTo>
                  <a:cubicBezTo>
                    <a:pt x="679" y="5406"/>
                    <a:pt x="762" y="5608"/>
                    <a:pt x="857" y="5823"/>
                  </a:cubicBezTo>
                  <a:cubicBezTo>
                    <a:pt x="929" y="6001"/>
                    <a:pt x="1012" y="6180"/>
                    <a:pt x="1072" y="6359"/>
                  </a:cubicBezTo>
                  <a:cubicBezTo>
                    <a:pt x="1238" y="6263"/>
                    <a:pt x="1417" y="6216"/>
                    <a:pt x="1596" y="6180"/>
                  </a:cubicBezTo>
                  <a:cubicBezTo>
                    <a:pt x="1215" y="5549"/>
                    <a:pt x="1179" y="4727"/>
                    <a:pt x="1417" y="4049"/>
                  </a:cubicBezTo>
                  <a:cubicBezTo>
                    <a:pt x="1631" y="3453"/>
                    <a:pt x="2072" y="2930"/>
                    <a:pt x="2620" y="2620"/>
                  </a:cubicBezTo>
                  <a:lnTo>
                    <a:pt x="2620" y="2608"/>
                  </a:lnTo>
                  <a:cubicBezTo>
                    <a:pt x="2762" y="2287"/>
                    <a:pt x="2893" y="1965"/>
                    <a:pt x="2917" y="1656"/>
                  </a:cubicBezTo>
                  <a:cubicBezTo>
                    <a:pt x="2953" y="1322"/>
                    <a:pt x="2905" y="1001"/>
                    <a:pt x="2739" y="715"/>
                  </a:cubicBezTo>
                  <a:cubicBezTo>
                    <a:pt x="2506" y="296"/>
                    <a:pt x="2076"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6"/>
            <p:cNvSpPr/>
            <p:nvPr/>
          </p:nvSpPr>
          <p:spPr>
            <a:xfrm>
              <a:off x="3205672" y="977716"/>
              <a:ext cx="263776" cy="387950"/>
            </a:xfrm>
            <a:custGeom>
              <a:avLst/>
              <a:gdLst/>
              <a:ahLst/>
              <a:cxnLst/>
              <a:rect l="l" t="t" r="r" b="b"/>
              <a:pathLst>
                <a:path w="2787" h="4099" extrusionOk="0">
                  <a:moveTo>
                    <a:pt x="2282" y="1"/>
                  </a:moveTo>
                  <a:cubicBezTo>
                    <a:pt x="2221" y="1"/>
                    <a:pt x="2162" y="6"/>
                    <a:pt x="2108" y="14"/>
                  </a:cubicBezTo>
                  <a:cubicBezTo>
                    <a:pt x="1393" y="133"/>
                    <a:pt x="739" y="645"/>
                    <a:pt x="393" y="1276"/>
                  </a:cubicBezTo>
                  <a:cubicBezTo>
                    <a:pt x="0" y="2015"/>
                    <a:pt x="48" y="2824"/>
                    <a:pt x="334" y="3574"/>
                  </a:cubicBezTo>
                  <a:cubicBezTo>
                    <a:pt x="448" y="3556"/>
                    <a:pt x="563" y="3546"/>
                    <a:pt x="678" y="3546"/>
                  </a:cubicBezTo>
                  <a:cubicBezTo>
                    <a:pt x="861" y="3546"/>
                    <a:pt x="1044" y="3571"/>
                    <a:pt x="1227" y="3622"/>
                  </a:cubicBezTo>
                  <a:cubicBezTo>
                    <a:pt x="1572" y="3705"/>
                    <a:pt x="1846" y="3872"/>
                    <a:pt x="2108" y="4098"/>
                  </a:cubicBezTo>
                  <a:cubicBezTo>
                    <a:pt x="2084" y="4015"/>
                    <a:pt x="2060" y="3943"/>
                    <a:pt x="2048" y="3860"/>
                  </a:cubicBezTo>
                  <a:cubicBezTo>
                    <a:pt x="1870" y="3086"/>
                    <a:pt x="1893" y="2288"/>
                    <a:pt x="2191" y="1550"/>
                  </a:cubicBezTo>
                  <a:cubicBezTo>
                    <a:pt x="2263" y="1372"/>
                    <a:pt x="2358" y="1193"/>
                    <a:pt x="2453" y="1014"/>
                  </a:cubicBezTo>
                  <a:cubicBezTo>
                    <a:pt x="2536" y="836"/>
                    <a:pt x="2655" y="681"/>
                    <a:pt x="2727" y="491"/>
                  </a:cubicBezTo>
                  <a:cubicBezTo>
                    <a:pt x="2786" y="324"/>
                    <a:pt x="2763" y="181"/>
                    <a:pt x="2608" y="74"/>
                  </a:cubicBezTo>
                  <a:cubicBezTo>
                    <a:pt x="2515" y="20"/>
                    <a:pt x="2396"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6"/>
            <p:cNvSpPr/>
            <p:nvPr/>
          </p:nvSpPr>
          <p:spPr>
            <a:xfrm>
              <a:off x="3264258" y="1423689"/>
              <a:ext cx="216453" cy="440005"/>
            </a:xfrm>
            <a:custGeom>
              <a:avLst/>
              <a:gdLst/>
              <a:ahLst/>
              <a:cxnLst/>
              <a:rect l="l" t="t" r="r" b="b"/>
              <a:pathLst>
                <a:path w="2287" h="4649" extrusionOk="0">
                  <a:moveTo>
                    <a:pt x="1051" y="0"/>
                  </a:moveTo>
                  <a:cubicBezTo>
                    <a:pt x="560" y="0"/>
                    <a:pt x="270" y="445"/>
                    <a:pt x="0" y="827"/>
                  </a:cubicBezTo>
                  <a:cubicBezTo>
                    <a:pt x="60" y="839"/>
                    <a:pt x="120" y="886"/>
                    <a:pt x="179" y="910"/>
                  </a:cubicBezTo>
                  <a:cubicBezTo>
                    <a:pt x="298" y="1005"/>
                    <a:pt x="417" y="1089"/>
                    <a:pt x="501" y="1232"/>
                  </a:cubicBezTo>
                  <a:cubicBezTo>
                    <a:pt x="715" y="1446"/>
                    <a:pt x="882" y="1732"/>
                    <a:pt x="953" y="2029"/>
                  </a:cubicBezTo>
                  <a:cubicBezTo>
                    <a:pt x="1132" y="2720"/>
                    <a:pt x="977" y="3410"/>
                    <a:pt x="727" y="4053"/>
                  </a:cubicBezTo>
                  <a:cubicBezTo>
                    <a:pt x="643" y="4244"/>
                    <a:pt x="548" y="4458"/>
                    <a:pt x="441" y="4649"/>
                  </a:cubicBezTo>
                  <a:cubicBezTo>
                    <a:pt x="477" y="4637"/>
                    <a:pt x="489" y="4601"/>
                    <a:pt x="501" y="4589"/>
                  </a:cubicBezTo>
                  <a:lnTo>
                    <a:pt x="1393" y="3613"/>
                  </a:lnTo>
                  <a:cubicBezTo>
                    <a:pt x="1667" y="3327"/>
                    <a:pt x="1929" y="3029"/>
                    <a:pt x="2203" y="2744"/>
                  </a:cubicBezTo>
                  <a:cubicBezTo>
                    <a:pt x="2227" y="2482"/>
                    <a:pt x="2275" y="2220"/>
                    <a:pt x="2286" y="1970"/>
                  </a:cubicBezTo>
                  <a:cubicBezTo>
                    <a:pt x="2227" y="1732"/>
                    <a:pt x="2203" y="1494"/>
                    <a:pt x="2155" y="1255"/>
                  </a:cubicBezTo>
                  <a:cubicBezTo>
                    <a:pt x="2132" y="1089"/>
                    <a:pt x="2084" y="946"/>
                    <a:pt x="2036" y="791"/>
                  </a:cubicBezTo>
                  <a:cubicBezTo>
                    <a:pt x="1965" y="648"/>
                    <a:pt x="1905" y="517"/>
                    <a:pt x="1846" y="362"/>
                  </a:cubicBezTo>
                  <a:cubicBezTo>
                    <a:pt x="1667" y="172"/>
                    <a:pt x="1429" y="41"/>
                    <a:pt x="1143" y="5"/>
                  </a:cubicBezTo>
                  <a:cubicBezTo>
                    <a:pt x="1112" y="2"/>
                    <a:pt x="1081"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6"/>
            <p:cNvSpPr/>
            <p:nvPr/>
          </p:nvSpPr>
          <p:spPr>
            <a:xfrm>
              <a:off x="3296911" y="1359424"/>
              <a:ext cx="464423" cy="544871"/>
            </a:xfrm>
            <a:custGeom>
              <a:avLst/>
              <a:gdLst/>
              <a:ahLst/>
              <a:cxnLst/>
              <a:rect l="l" t="t" r="r" b="b"/>
              <a:pathLst>
                <a:path w="4907" h="5757" extrusionOk="0">
                  <a:moveTo>
                    <a:pt x="3180" y="1"/>
                  </a:moveTo>
                  <a:cubicBezTo>
                    <a:pt x="3121" y="1"/>
                    <a:pt x="3061" y="9"/>
                    <a:pt x="3001" y="29"/>
                  </a:cubicBezTo>
                  <a:cubicBezTo>
                    <a:pt x="2811" y="101"/>
                    <a:pt x="2715" y="268"/>
                    <a:pt x="2703" y="458"/>
                  </a:cubicBezTo>
                  <a:cubicBezTo>
                    <a:pt x="2680" y="696"/>
                    <a:pt x="2739" y="934"/>
                    <a:pt x="2775" y="1161"/>
                  </a:cubicBezTo>
                  <a:cubicBezTo>
                    <a:pt x="2823" y="1387"/>
                    <a:pt x="2870" y="1613"/>
                    <a:pt x="2894" y="1827"/>
                  </a:cubicBezTo>
                  <a:lnTo>
                    <a:pt x="2894" y="1815"/>
                  </a:lnTo>
                  <a:cubicBezTo>
                    <a:pt x="2918" y="1708"/>
                    <a:pt x="2918" y="1625"/>
                    <a:pt x="2894" y="1518"/>
                  </a:cubicBezTo>
                  <a:cubicBezTo>
                    <a:pt x="2882" y="1422"/>
                    <a:pt x="2894" y="1315"/>
                    <a:pt x="2870" y="1220"/>
                  </a:cubicBezTo>
                  <a:cubicBezTo>
                    <a:pt x="2853" y="1170"/>
                    <a:pt x="2901" y="1109"/>
                    <a:pt x="2951" y="1109"/>
                  </a:cubicBezTo>
                  <a:cubicBezTo>
                    <a:pt x="2973" y="1109"/>
                    <a:pt x="2995" y="1120"/>
                    <a:pt x="3013" y="1149"/>
                  </a:cubicBezTo>
                  <a:cubicBezTo>
                    <a:pt x="3061" y="1232"/>
                    <a:pt x="3108" y="1292"/>
                    <a:pt x="3132" y="1387"/>
                  </a:cubicBezTo>
                  <a:cubicBezTo>
                    <a:pt x="3168" y="1470"/>
                    <a:pt x="3168" y="1565"/>
                    <a:pt x="3168" y="1673"/>
                  </a:cubicBezTo>
                  <a:cubicBezTo>
                    <a:pt x="3168" y="1863"/>
                    <a:pt x="3120" y="2054"/>
                    <a:pt x="3061" y="2232"/>
                  </a:cubicBezTo>
                  <a:cubicBezTo>
                    <a:pt x="2930" y="2601"/>
                    <a:pt x="2656" y="2935"/>
                    <a:pt x="2394" y="3232"/>
                  </a:cubicBezTo>
                  <a:cubicBezTo>
                    <a:pt x="1763" y="3911"/>
                    <a:pt x="1120" y="4590"/>
                    <a:pt x="489" y="5256"/>
                  </a:cubicBezTo>
                  <a:cubicBezTo>
                    <a:pt x="322" y="5435"/>
                    <a:pt x="156" y="5590"/>
                    <a:pt x="1" y="5756"/>
                  </a:cubicBezTo>
                  <a:cubicBezTo>
                    <a:pt x="13" y="5744"/>
                    <a:pt x="25" y="5733"/>
                    <a:pt x="60" y="5721"/>
                  </a:cubicBezTo>
                  <a:cubicBezTo>
                    <a:pt x="191" y="5578"/>
                    <a:pt x="334" y="5459"/>
                    <a:pt x="489" y="5363"/>
                  </a:cubicBezTo>
                  <a:cubicBezTo>
                    <a:pt x="798" y="5137"/>
                    <a:pt x="1108" y="4923"/>
                    <a:pt x="1441" y="4744"/>
                  </a:cubicBezTo>
                  <a:cubicBezTo>
                    <a:pt x="2108" y="4375"/>
                    <a:pt x="2823" y="4089"/>
                    <a:pt x="3549" y="3911"/>
                  </a:cubicBezTo>
                  <a:cubicBezTo>
                    <a:pt x="3823" y="3851"/>
                    <a:pt x="4108" y="3792"/>
                    <a:pt x="4370" y="3756"/>
                  </a:cubicBezTo>
                  <a:cubicBezTo>
                    <a:pt x="4442" y="3577"/>
                    <a:pt x="4549" y="3423"/>
                    <a:pt x="4620" y="3244"/>
                  </a:cubicBezTo>
                  <a:cubicBezTo>
                    <a:pt x="4716" y="3042"/>
                    <a:pt x="4775" y="2816"/>
                    <a:pt x="4835" y="2601"/>
                  </a:cubicBezTo>
                  <a:cubicBezTo>
                    <a:pt x="4906" y="2125"/>
                    <a:pt x="4823" y="1637"/>
                    <a:pt x="4608" y="1208"/>
                  </a:cubicBezTo>
                  <a:cubicBezTo>
                    <a:pt x="4406" y="780"/>
                    <a:pt x="4061" y="363"/>
                    <a:pt x="3632" y="137"/>
                  </a:cubicBezTo>
                  <a:cubicBezTo>
                    <a:pt x="3486" y="59"/>
                    <a:pt x="3334" y="1"/>
                    <a:pt x="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6"/>
            <p:cNvSpPr/>
            <p:nvPr/>
          </p:nvSpPr>
          <p:spPr>
            <a:xfrm>
              <a:off x="3392693" y="1731099"/>
              <a:ext cx="582729" cy="199133"/>
            </a:xfrm>
            <a:custGeom>
              <a:avLst/>
              <a:gdLst/>
              <a:ahLst/>
              <a:cxnLst/>
              <a:rect l="l" t="t" r="r" b="b"/>
              <a:pathLst>
                <a:path w="6157" h="2104" extrusionOk="0">
                  <a:moveTo>
                    <a:pt x="4428" y="0"/>
                  </a:moveTo>
                  <a:cubicBezTo>
                    <a:pt x="3823" y="0"/>
                    <a:pt x="3216" y="89"/>
                    <a:pt x="2644" y="222"/>
                  </a:cubicBezTo>
                  <a:cubicBezTo>
                    <a:pt x="1977" y="389"/>
                    <a:pt x="1322" y="639"/>
                    <a:pt x="691" y="960"/>
                  </a:cubicBezTo>
                  <a:cubicBezTo>
                    <a:pt x="453" y="1079"/>
                    <a:pt x="215" y="1210"/>
                    <a:pt x="1" y="1353"/>
                  </a:cubicBezTo>
                  <a:cubicBezTo>
                    <a:pt x="550" y="1165"/>
                    <a:pt x="1134" y="1061"/>
                    <a:pt x="1716" y="1061"/>
                  </a:cubicBezTo>
                  <a:cubicBezTo>
                    <a:pt x="2093" y="1061"/>
                    <a:pt x="2469" y="1105"/>
                    <a:pt x="2834" y="1198"/>
                  </a:cubicBezTo>
                  <a:cubicBezTo>
                    <a:pt x="3477" y="1341"/>
                    <a:pt x="4085" y="1675"/>
                    <a:pt x="4597" y="2103"/>
                  </a:cubicBezTo>
                  <a:cubicBezTo>
                    <a:pt x="5192" y="1829"/>
                    <a:pt x="5728" y="1401"/>
                    <a:pt x="6025" y="817"/>
                  </a:cubicBezTo>
                  <a:cubicBezTo>
                    <a:pt x="6085" y="686"/>
                    <a:pt x="6156" y="543"/>
                    <a:pt x="6085" y="424"/>
                  </a:cubicBezTo>
                  <a:cubicBezTo>
                    <a:pt x="6025" y="282"/>
                    <a:pt x="5859" y="210"/>
                    <a:pt x="5728" y="162"/>
                  </a:cubicBezTo>
                  <a:cubicBezTo>
                    <a:pt x="5418" y="67"/>
                    <a:pt x="5061" y="20"/>
                    <a:pt x="4728" y="8"/>
                  </a:cubicBezTo>
                  <a:cubicBezTo>
                    <a:pt x="4628" y="3"/>
                    <a:pt x="4528" y="0"/>
                    <a:pt x="4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6"/>
            <p:cNvSpPr/>
            <p:nvPr/>
          </p:nvSpPr>
          <p:spPr>
            <a:xfrm>
              <a:off x="2994895" y="1858776"/>
              <a:ext cx="936512" cy="1385319"/>
            </a:xfrm>
            <a:custGeom>
              <a:avLst/>
              <a:gdLst/>
              <a:ahLst/>
              <a:cxnLst/>
              <a:rect l="l" t="t" r="r" b="b"/>
              <a:pathLst>
                <a:path w="9895" h="14637" extrusionOk="0">
                  <a:moveTo>
                    <a:pt x="5916" y="0"/>
                  </a:moveTo>
                  <a:cubicBezTo>
                    <a:pt x="4819" y="0"/>
                    <a:pt x="3714" y="405"/>
                    <a:pt x="2846" y="1052"/>
                  </a:cubicBezTo>
                  <a:cubicBezTo>
                    <a:pt x="1537" y="2016"/>
                    <a:pt x="727" y="3552"/>
                    <a:pt x="382" y="5112"/>
                  </a:cubicBezTo>
                  <a:cubicBezTo>
                    <a:pt x="1" y="6862"/>
                    <a:pt x="168" y="8743"/>
                    <a:pt x="846" y="10410"/>
                  </a:cubicBezTo>
                  <a:cubicBezTo>
                    <a:pt x="1251" y="11410"/>
                    <a:pt x="1846" y="12327"/>
                    <a:pt x="2573" y="13113"/>
                  </a:cubicBezTo>
                  <a:cubicBezTo>
                    <a:pt x="2656" y="13172"/>
                    <a:pt x="2704" y="13232"/>
                    <a:pt x="2763" y="13291"/>
                  </a:cubicBezTo>
                  <a:cubicBezTo>
                    <a:pt x="3111" y="13619"/>
                    <a:pt x="3432" y="13954"/>
                    <a:pt x="3810" y="14231"/>
                  </a:cubicBezTo>
                  <a:lnTo>
                    <a:pt x="3810" y="14231"/>
                  </a:lnTo>
                  <a:cubicBezTo>
                    <a:pt x="3686" y="14129"/>
                    <a:pt x="3571" y="14017"/>
                    <a:pt x="3466" y="13899"/>
                  </a:cubicBezTo>
                  <a:cubicBezTo>
                    <a:pt x="2966" y="13315"/>
                    <a:pt x="2596" y="12589"/>
                    <a:pt x="2382" y="11839"/>
                  </a:cubicBezTo>
                  <a:cubicBezTo>
                    <a:pt x="2001" y="10446"/>
                    <a:pt x="2120" y="8874"/>
                    <a:pt x="2787" y="7588"/>
                  </a:cubicBezTo>
                  <a:cubicBezTo>
                    <a:pt x="2596" y="6826"/>
                    <a:pt x="2608" y="6017"/>
                    <a:pt x="2858" y="5279"/>
                  </a:cubicBezTo>
                  <a:cubicBezTo>
                    <a:pt x="3132" y="4493"/>
                    <a:pt x="3704" y="3802"/>
                    <a:pt x="4442" y="3421"/>
                  </a:cubicBezTo>
                  <a:cubicBezTo>
                    <a:pt x="4840" y="3198"/>
                    <a:pt x="5291" y="3085"/>
                    <a:pt x="5742" y="3085"/>
                  </a:cubicBezTo>
                  <a:cubicBezTo>
                    <a:pt x="6061" y="3085"/>
                    <a:pt x="6380" y="3141"/>
                    <a:pt x="6680" y="3254"/>
                  </a:cubicBezTo>
                  <a:cubicBezTo>
                    <a:pt x="7061" y="3385"/>
                    <a:pt x="7371" y="3612"/>
                    <a:pt x="7633" y="3874"/>
                  </a:cubicBezTo>
                  <a:cubicBezTo>
                    <a:pt x="7895" y="4136"/>
                    <a:pt x="8157" y="4457"/>
                    <a:pt x="8514" y="4564"/>
                  </a:cubicBezTo>
                  <a:cubicBezTo>
                    <a:pt x="8594" y="4585"/>
                    <a:pt x="8674" y="4595"/>
                    <a:pt x="8755" y="4595"/>
                  </a:cubicBezTo>
                  <a:cubicBezTo>
                    <a:pt x="9081" y="4595"/>
                    <a:pt x="9397" y="4429"/>
                    <a:pt x="9597" y="4171"/>
                  </a:cubicBezTo>
                  <a:cubicBezTo>
                    <a:pt x="9740" y="4016"/>
                    <a:pt x="9812" y="3838"/>
                    <a:pt x="9859" y="3624"/>
                  </a:cubicBezTo>
                  <a:cubicBezTo>
                    <a:pt x="9883" y="3493"/>
                    <a:pt x="9895" y="3362"/>
                    <a:pt x="9895" y="3207"/>
                  </a:cubicBezTo>
                  <a:cubicBezTo>
                    <a:pt x="9835" y="2981"/>
                    <a:pt x="9800" y="2766"/>
                    <a:pt x="9704" y="2540"/>
                  </a:cubicBezTo>
                  <a:cubicBezTo>
                    <a:pt x="9573" y="2195"/>
                    <a:pt x="9395" y="1873"/>
                    <a:pt x="9169" y="1588"/>
                  </a:cubicBezTo>
                  <a:cubicBezTo>
                    <a:pt x="8704" y="992"/>
                    <a:pt x="8085" y="528"/>
                    <a:pt x="7383" y="266"/>
                  </a:cubicBezTo>
                  <a:cubicBezTo>
                    <a:pt x="6910" y="84"/>
                    <a:pt x="6414" y="0"/>
                    <a:pt x="5916" y="0"/>
                  </a:cubicBezTo>
                  <a:close/>
                  <a:moveTo>
                    <a:pt x="3810" y="14231"/>
                  </a:moveTo>
                  <a:cubicBezTo>
                    <a:pt x="3884" y="14293"/>
                    <a:pt x="3962" y="14351"/>
                    <a:pt x="4042" y="14405"/>
                  </a:cubicBezTo>
                  <a:lnTo>
                    <a:pt x="4042" y="14405"/>
                  </a:lnTo>
                  <a:cubicBezTo>
                    <a:pt x="4040" y="14403"/>
                    <a:pt x="4039" y="14401"/>
                    <a:pt x="4037" y="14399"/>
                  </a:cubicBezTo>
                  <a:cubicBezTo>
                    <a:pt x="4037" y="14387"/>
                    <a:pt x="4013" y="14387"/>
                    <a:pt x="4001" y="14363"/>
                  </a:cubicBezTo>
                  <a:cubicBezTo>
                    <a:pt x="3936" y="14321"/>
                    <a:pt x="3872" y="14277"/>
                    <a:pt x="3810" y="14231"/>
                  </a:cubicBezTo>
                  <a:close/>
                  <a:moveTo>
                    <a:pt x="4042" y="14405"/>
                  </a:moveTo>
                  <a:cubicBezTo>
                    <a:pt x="4065" y="14436"/>
                    <a:pt x="4098" y="14448"/>
                    <a:pt x="4120" y="14470"/>
                  </a:cubicBezTo>
                  <a:cubicBezTo>
                    <a:pt x="4192" y="14530"/>
                    <a:pt x="4287" y="14577"/>
                    <a:pt x="4359" y="14637"/>
                  </a:cubicBezTo>
                  <a:lnTo>
                    <a:pt x="4454" y="14637"/>
                  </a:lnTo>
                  <a:cubicBezTo>
                    <a:pt x="4312" y="14573"/>
                    <a:pt x="4174" y="14495"/>
                    <a:pt x="4042" y="14405"/>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6"/>
            <p:cNvSpPr/>
            <p:nvPr/>
          </p:nvSpPr>
          <p:spPr>
            <a:xfrm>
              <a:off x="3209079" y="2372988"/>
              <a:ext cx="321225" cy="880199"/>
            </a:xfrm>
            <a:custGeom>
              <a:avLst/>
              <a:gdLst/>
              <a:ahLst/>
              <a:cxnLst/>
              <a:rect l="l" t="t" r="r" b="b"/>
              <a:pathLst>
                <a:path w="3394" h="9300" extrusionOk="0">
                  <a:moveTo>
                    <a:pt x="2572" y="0"/>
                  </a:moveTo>
                  <a:cubicBezTo>
                    <a:pt x="2024" y="572"/>
                    <a:pt x="1488" y="1155"/>
                    <a:pt x="1060" y="1822"/>
                  </a:cubicBezTo>
                  <a:cubicBezTo>
                    <a:pt x="655" y="2453"/>
                    <a:pt x="393" y="3132"/>
                    <a:pt x="250" y="3858"/>
                  </a:cubicBezTo>
                  <a:cubicBezTo>
                    <a:pt x="0" y="5275"/>
                    <a:pt x="286" y="6799"/>
                    <a:pt x="1119" y="7977"/>
                  </a:cubicBezTo>
                  <a:cubicBezTo>
                    <a:pt x="1560" y="8620"/>
                    <a:pt x="2203" y="9168"/>
                    <a:pt x="2989" y="9275"/>
                  </a:cubicBezTo>
                  <a:cubicBezTo>
                    <a:pt x="3072" y="9275"/>
                    <a:pt x="3119" y="9299"/>
                    <a:pt x="3203" y="9299"/>
                  </a:cubicBezTo>
                  <a:cubicBezTo>
                    <a:pt x="2786" y="9132"/>
                    <a:pt x="2429" y="8859"/>
                    <a:pt x="2119" y="8549"/>
                  </a:cubicBezTo>
                  <a:cubicBezTo>
                    <a:pt x="1429" y="7835"/>
                    <a:pt x="1000" y="6834"/>
                    <a:pt x="869" y="5858"/>
                  </a:cubicBezTo>
                  <a:cubicBezTo>
                    <a:pt x="714" y="4870"/>
                    <a:pt x="893" y="3882"/>
                    <a:pt x="1405" y="3048"/>
                  </a:cubicBezTo>
                  <a:cubicBezTo>
                    <a:pt x="1846" y="2298"/>
                    <a:pt x="2560" y="1703"/>
                    <a:pt x="3393" y="1453"/>
                  </a:cubicBezTo>
                  <a:cubicBezTo>
                    <a:pt x="3322" y="1167"/>
                    <a:pt x="3262" y="881"/>
                    <a:pt x="3108" y="631"/>
                  </a:cubicBezTo>
                  <a:cubicBezTo>
                    <a:pt x="2977" y="393"/>
                    <a:pt x="2786" y="191"/>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6"/>
            <p:cNvSpPr/>
            <p:nvPr/>
          </p:nvSpPr>
          <p:spPr>
            <a:xfrm>
              <a:off x="3296911" y="2526883"/>
              <a:ext cx="566924" cy="615192"/>
            </a:xfrm>
            <a:custGeom>
              <a:avLst/>
              <a:gdLst/>
              <a:ahLst/>
              <a:cxnLst/>
              <a:rect l="l" t="t" r="r" b="b"/>
              <a:pathLst>
                <a:path w="5990" h="6500" extrusionOk="0">
                  <a:moveTo>
                    <a:pt x="3340" y="1"/>
                  </a:moveTo>
                  <a:cubicBezTo>
                    <a:pt x="3207" y="1"/>
                    <a:pt x="3073" y="10"/>
                    <a:pt x="2942" y="29"/>
                  </a:cubicBezTo>
                  <a:cubicBezTo>
                    <a:pt x="2108" y="148"/>
                    <a:pt x="1358" y="660"/>
                    <a:pt x="870" y="1327"/>
                  </a:cubicBezTo>
                  <a:cubicBezTo>
                    <a:pt x="144" y="2315"/>
                    <a:pt x="1" y="3577"/>
                    <a:pt x="275" y="4756"/>
                  </a:cubicBezTo>
                  <a:cubicBezTo>
                    <a:pt x="298" y="4816"/>
                    <a:pt x="322" y="4875"/>
                    <a:pt x="334" y="4911"/>
                  </a:cubicBezTo>
                  <a:cubicBezTo>
                    <a:pt x="453" y="5208"/>
                    <a:pt x="656" y="5482"/>
                    <a:pt x="894" y="5685"/>
                  </a:cubicBezTo>
                  <a:cubicBezTo>
                    <a:pt x="1346" y="6101"/>
                    <a:pt x="1941" y="6328"/>
                    <a:pt x="2561" y="6435"/>
                  </a:cubicBezTo>
                  <a:cubicBezTo>
                    <a:pt x="2798" y="6477"/>
                    <a:pt x="3039" y="6500"/>
                    <a:pt x="3280" y="6500"/>
                  </a:cubicBezTo>
                  <a:cubicBezTo>
                    <a:pt x="3716" y="6500"/>
                    <a:pt x="4150" y="6425"/>
                    <a:pt x="4549" y="6256"/>
                  </a:cubicBezTo>
                  <a:cubicBezTo>
                    <a:pt x="5120" y="6018"/>
                    <a:pt x="5609" y="5589"/>
                    <a:pt x="5835" y="5018"/>
                  </a:cubicBezTo>
                  <a:cubicBezTo>
                    <a:pt x="5978" y="4661"/>
                    <a:pt x="5990" y="4256"/>
                    <a:pt x="5906" y="3887"/>
                  </a:cubicBezTo>
                  <a:lnTo>
                    <a:pt x="5906" y="3887"/>
                  </a:lnTo>
                  <a:cubicBezTo>
                    <a:pt x="5918" y="3946"/>
                    <a:pt x="5906" y="4018"/>
                    <a:pt x="5906" y="4077"/>
                  </a:cubicBezTo>
                  <a:cubicBezTo>
                    <a:pt x="5847" y="4577"/>
                    <a:pt x="5501" y="4994"/>
                    <a:pt x="5037" y="5173"/>
                  </a:cubicBezTo>
                  <a:cubicBezTo>
                    <a:pt x="4858" y="5240"/>
                    <a:pt x="4668" y="5273"/>
                    <a:pt x="4478" y="5273"/>
                  </a:cubicBezTo>
                  <a:cubicBezTo>
                    <a:pt x="4161" y="5273"/>
                    <a:pt x="3845" y="5180"/>
                    <a:pt x="3585" y="4994"/>
                  </a:cubicBezTo>
                  <a:cubicBezTo>
                    <a:pt x="3132" y="4673"/>
                    <a:pt x="2870" y="4125"/>
                    <a:pt x="2858" y="3577"/>
                  </a:cubicBezTo>
                  <a:cubicBezTo>
                    <a:pt x="2823" y="2458"/>
                    <a:pt x="3763" y="1541"/>
                    <a:pt x="4835" y="1387"/>
                  </a:cubicBezTo>
                  <a:cubicBezTo>
                    <a:pt x="4935" y="1366"/>
                    <a:pt x="5036" y="1359"/>
                    <a:pt x="5137" y="1359"/>
                  </a:cubicBezTo>
                  <a:cubicBezTo>
                    <a:pt x="5274" y="1359"/>
                    <a:pt x="5412" y="1373"/>
                    <a:pt x="5549" y="1387"/>
                  </a:cubicBezTo>
                  <a:cubicBezTo>
                    <a:pt x="5537" y="1327"/>
                    <a:pt x="5501" y="1268"/>
                    <a:pt x="5478" y="1220"/>
                  </a:cubicBezTo>
                  <a:cubicBezTo>
                    <a:pt x="5454" y="1184"/>
                    <a:pt x="5430" y="1148"/>
                    <a:pt x="5430" y="1089"/>
                  </a:cubicBezTo>
                  <a:cubicBezTo>
                    <a:pt x="5394" y="1041"/>
                    <a:pt x="5382" y="1018"/>
                    <a:pt x="5370" y="970"/>
                  </a:cubicBezTo>
                  <a:lnTo>
                    <a:pt x="5370" y="946"/>
                  </a:lnTo>
                  <a:cubicBezTo>
                    <a:pt x="5359" y="922"/>
                    <a:pt x="5359" y="910"/>
                    <a:pt x="5335" y="898"/>
                  </a:cubicBezTo>
                  <a:cubicBezTo>
                    <a:pt x="5275" y="827"/>
                    <a:pt x="5216" y="744"/>
                    <a:pt x="5144" y="672"/>
                  </a:cubicBezTo>
                  <a:cubicBezTo>
                    <a:pt x="5120" y="648"/>
                    <a:pt x="5073" y="613"/>
                    <a:pt x="5037" y="565"/>
                  </a:cubicBezTo>
                  <a:cubicBezTo>
                    <a:pt x="5025" y="553"/>
                    <a:pt x="5001" y="529"/>
                    <a:pt x="4978" y="494"/>
                  </a:cubicBezTo>
                  <a:cubicBezTo>
                    <a:pt x="4728" y="327"/>
                    <a:pt x="4466" y="196"/>
                    <a:pt x="4168" y="113"/>
                  </a:cubicBezTo>
                  <a:cubicBezTo>
                    <a:pt x="3895" y="40"/>
                    <a:pt x="3617" y="1"/>
                    <a:pt x="3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6"/>
            <p:cNvSpPr/>
            <p:nvPr/>
          </p:nvSpPr>
          <p:spPr>
            <a:xfrm>
              <a:off x="3806296" y="2454762"/>
              <a:ext cx="229987" cy="230082"/>
            </a:xfrm>
            <a:custGeom>
              <a:avLst/>
              <a:gdLst/>
              <a:ahLst/>
              <a:cxnLst/>
              <a:rect l="l" t="t" r="r" b="b"/>
              <a:pathLst>
                <a:path w="2430" h="2431" extrusionOk="0">
                  <a:moveTo>
                    <a:pt x="0" y="1482"/>
                  </a:moveTo>
                  <a:cubicBezTo>
                    <a:pt x="3" y="1484"/>
                    <a:pt x="6" y="1486"/>
                    <a:pt x="10" y="1489"/>
                  </a:cubicBezTo>
                  <a:lnTo>
                    <a:pt x="10" y="1489"/>
                  </a:lnTo>
                  <a:cubicBezTo>
                    <a:pt x="7" y="1486"/>
                    <a:pt x="4" y="1484"/>
                    <a:pt x="0" y="1482"/>
                  </a:cubicBezTo>
                  <a:close/>
                  <a:moveTo>
                    <a:pt x="1134" y="1"/>
                  </a:moveTo>
                  <a:cubicBezTo>
                    <a:pt x="882" y="1"/>
                    <a:pt x="636" y="81"/>
                    <a:pt x="429" y="256"/>
                  </a:cubicBezTo>
                  <a:cubicBezTo>
                    <a:pt x="238" y="422"/>
                    <a:pt x="119" y="672"/>
                    <a:pt x="179" y="934"/>
                  </a:cubicBezTo>
                  <a:cubicBezTo>
                    <a:pt x="191" y="1029"/>
                    <a:pt x="250" y="1137"/>
                    <a:pt x="334" y="1232"/>
                  </a:cubicBezTo>
                  <a:cubicBezTo>
                    <a:pt x="405" y="1291"/>
                    <a:pt x="489" y="1375"/>
                    <a:pt x="584" y="1410"/>
                  </a:cubicBezTo>
                  <a:cubicBezTo>
                    <a:pt x="715" y="1410"/>
                    <a:pt x="846" y="1375"/>
                    <a:pt x="965" y="1327"/>
                  </a:cubicBezTo>
                  <a:cubicBezTo>
                    <a:pt x="1024" y="1315"/>
                    <a:pt x="1108" y="1268"/>
                    <a:pt x="1167" y="1244"/>
                  </a:cubicBezTo>
                  <a:cubicBezTo>
                    <a:pt x="1217" y="1214"/>
                    <a:pt x="1284" y="1167"/>
                    <a:pt x="1347" y="1167"/>
                  </a:cubicBezTo>
                  <a:cubicBezTo>
                    <a:pt x="1358" y="1167"/>
                    <a:pt x="1370" y="1169"/>
                    <a:pt x="1381" y="1172"/>
                  </a:cubicBezTo>
                  <a:cubicBezTo>
                    <a:pt x="1417" y="1172"/>
                    <a:pt x="1465" y="1196"/>
                    <a:pt x="1441" y="1256"/>
                  </a:cubicBezTo>
                  <a:cubicBezTo>
                    <a:pt x="1429" y="1434"/>
                    <a:pt x="1191" y="1518"/>
                    <a:pt x="1060" y="1577"/>
                  </a:cubicBezTo>
                  <a:cubicBezTo>
                    <a:pt x="928" y="1621"/>
                    <a:pt x="789" y="1646"/>
                    <a:pt x="653" y="1646"/>
                  </a:cubicBezTo>
                  <a:cubicBezTo>
                    <a:pt x="605" y="1646"/>
                    <a:pt x="558" y="1643"/>
                    <a:pt x="512" y="1637"/>
                  </a:cubicBezTo>
                  <a:cubicBezTo>
                    <a:pt x="346" y="1625"/>
                    <a:pt x="191" y="1577"/>
                    <a:pt x="60" y="1506"/>
                  </a:cubicBezTo>
                  <a:cubicBezTo>
                    <a:pt x="50" y="1506"/>
                    <a:pt x="25" y="1498"/>
                    <a:pt x="10" y="1489"/>
                  </a:cubicBezTo>
                  <a:lnTo>
                    <a:pt x="10" y="1489"/>
                  </a:lnTo>
                  <a:cubicBezTo>
                    <a:pt x="38" y="1512"/>
                    <a:pt x="50" y="1544"/>
                    <a:pt x="72" y="1565"/>
                  </a:cubicBezTo>
                  <a:cubicBezTo>
                    <a:pt x="167" y="1672"/>
                    <a:pt x="238" y="1791"/>
                    <a:pt x="298" y="1922"/>
                  </a:cubicBezTo>
                  <a:cubicBezTo>
                    <a:pt x="346" y="1982"/>
                    <a:pt x="369" y="2053"/>
                    <a:pt x="393" y="2137"/>
                  </a:cubicBezTo>
                  <a:cubicBezTo>
                    <a:pt x="405" y="2149"/>
                    <a:pt x="405" y="2149"/>
                    <a:pt x="405" y="2161"/>
                  </a:cubicBezTo>
                  <a:lnTo>
                    <a:pt x="405" y="2196"/>
                  </a:lnTo>
                  <a:cubicBezTo>
                    <a:pt x="608" y="2232"/>
                    <a:pt x="810" y="2315"/>
                    <a:pt x="989" y="2411"/>
                  </a:cubicBezTo>
                  <a:cubicBezTo>
                    <a:pt x="1060" y="2424"/>
                    <a:pt x="1131" y="2431"/>
                    <a:pt x="1203" y="2431"/>
                  </a:cubicBezTo>
                  <a:cubicBezTo>
                    <a:pt x="1322" y="2431"/>
                    <a:pt x="1441" y="2412"/>
                    <a:pt x="1560" y="2375"/>
                  </a:cubicBezTo>
                  <a:cubicBezTo>
                    <a:pt x="2024" y="2220"/>
                    <a:pt x="2322" y="1803"/>
                    <a:pt x="2382" y="1327"/>
                  </a:cubicBezTo>
                  <a:cubicBezTo>
                    <a:pt x="2429" y="839"/>
                    <a:pt x="2191" y="375"/>
                    <a:pt x="1762" y="160"/>
                  </a:cubicBezTo>
                  <a:cubicBezTo>
                    <a:pt x="1562" y="57"/>
                    <a:pt x="1346" y="1"/>
                    <a:pt x="1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6"/>
            <p:cNvSpPr/>
            <p:nvPr/>
          </p:nvSpPr>
          <p:spPr>
            <a:xfrm>
              <a:off x="3576874" y="2684090"/>
              <a:ext cx="421076" cy="441708"/>
            </a:xfrm>
            <a:custGeom>
              <a:avLst/>
              <a:gdLst/>
              <a:ahLst/>
              <a:cxnLst/>
              <a:rect l="l" t="t" r="r" b="b"/>
              <a:pathLst>
                <a:path w="4449" h="4667" extrusionOk="0">
                  <a:moveTo>
                    <a:pt x="2216" y="0"/>
                  </a:moveTo>
                  <a:cubicBezTo>
                    <a:pt x="1381" y="0"/>
                    <a:pt x="568" y="520"/>
                    <a:pt x="293" y="1345"/>
                  </a:cubicBezTo>
                  <a:cubicBezTo>
                    <a:pt x="0" y="2200"/>
                    <a:pt x="549" y="3298"/>
                    <a:pt x="1521" y="3298"/>
                  </a:cubicBezTo>
                  <a:cubicBezTo>
                    <a:pt x="1536" y="3298"/>
                    <a:pt x="1551" y="3298"/>
                    <a:pt x="1567" y="3297"/>
                  </a:cubicBezTo>
                  <a:cubicBezTo>
                    <a:pt x="2020" y="3286"/>
                    <a:pt x="2472" y="3036"/>
                    <a:pt x="2615" y="2571"/>
                  </a:cubicBezTo>
                  <a:cubicBezTo>
                    <a:pt x="2758" y="2143"/>
                    <a:pt x="2591" y="1690"/>
                    <a:pt x="2293" y="1369"/>
                  </a:cubicBezTo>
                  <a:cubicBezTo>
                    <a:pt x="2241" y="1295"/>
                    <a:pt x="2300" y="1222"/>
                    <a:pt x="2371" y="1222"/>
                  </a:cubicBezTo>
                  <a:cubicBezTo>
                    <a:pt x="2381" y="1222"/>
                    <a:pt x="2391" y="1223"/>
                    <a:pt x="2401" y="1226"/>
                  </a:cubicBezTo>
                  <a:cubicBezTo>
                    <a:pt x="2424" y="1250"/>
                    <a:pt x="2472" y="1273"/>
                    <a:pt x="2496" y="1285"/>
                  </a:cubicBezTo>
                  <a:cubicBezTo>
                    <a:pt x="2591" y="1285"/>
                    <a:pt x="2674" y="1309"/>
                    <a:pt x="2758" y="1333"/>
                  </a:cubicBezTo>
                  <a:cubicBezTo>
                    <a:pt x="2889" y="1392"/>
                    <a:pt x="3008" y="1500"/>
                    <a:pt x="3091" y="1607"/>
                  </a:cubicBezTo>
                  <a:cubicBezTo>
                    <a:pt x="3305" y="1845"/>
                    <a:pt x="3413" y="2154"/>
                    <a:pt x="3484" y="2464"/>
                  </a:cubicBezTo>
                  <a:cubicBezTo>
                    <a:pt x="3615" y="3012"/>
                    <a:pt x="3591" y="3595"/>
                    <a:pt x="3424" y="4131"/>
                  </a:cubicBezTo>
                  <a:cubicBezTo>
                    <a:pt x="3377" y="4286"/>
                    <a:pt x="3317" y="4440"/>
                    <a:pt x="3246" y="4583"/>
                  </a:cubicBezTo>
                  <a:cubicBezTo>
                    <a:pt x="3210" y="4607"/>
                    <a:pt x="3198" y="4643"/>
                    <a:pt x="3186" y="4667"/>
                  </a:cubicBezTo>
                  <a:cubicBezTo>
                    <a:pt x="3246" y="4655"/>
                    <a:pt x="3305" y="4649"/>
                    <a:pt x="3366" y="4649"/>
                  </a:cubicBezTo>
                  <a:cubicBezTo>
                    <a:pt x="3427" y="4649"/>
                    <a:pt x="3490" y="4655"/>
                    <a:pt x="3555" y="4667"/>
                  </a:cubicBezTo>
                  <a:cubicBezTo>
                    <a:pt x="3972" y="3726"/>
                    <a:pt x="4448" y="2797"/>
                    <a:pt x="4282" y="1738"/>
                  </a:cubicBezTo>
                  <a:cubicBezTo>
                    <a:pt x="4210" y="1250"/>
                    <a:pt x="3984" y="773"/>
                    <a:pt x="3603" y="452"/>
                  </a:cubicBezTo>
                  <a:cubicBezTo>
                    <a:pt x="3258" y="190"/>
                    <a:pt x="2841" y="35"/>
                    <a:pt x="2424" y="11"/>
                  </a:cubicBezTo>
                  <a:cubicBezTo>
                    <a:pt x="2355" y="4"/>
                    <a:pt x="2285" y="0"/>
                    <a:pt x="2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6"/>
            <p:cNvSpPr/>
            <p:nvPr/>
          </p:nvSpPr>
          <p:spPr>
            <a:xfrm>
              <a:off x="3659784" y="3148991"/>
              <a:ext cx="321225" cy="205569"/>
            </a:xfrm>
            <a:custGeom>
              <a:avLst/>
              <a:gdLst/>
              <a:ahLst/>
              <a:cxnLst/>
              <a:rect l="l" t="t" r="r" b="b"/>
              <a:pathLst>
                <a:path w="3394" h="2172" extrusionOk="0">
                  <a:moveTo>
                    <a:pt x="2517" y="1"/>
                  </a:moveTo>
                  <a:cubicBezTo>
                    <a:pt x="2397" y="1"/>
                    <a:pt x="2284" y="24"/>
                    <a:pt x="2179" y="100"/>
                  </a:cubicBezTo>
                  <a:cubicBezTo>
                    <a:pt x="2013" y="207"/>
                    <a:pt x="1906" y="362"/>
                    <a:pt x="1822" y="529"/>
                  </a:cubicBezTo>
                  <a:cubicBezTo>
                    <a:pt x="1608" y="874"/>
                    <a:pt x="1417" y="1183"/>
                    <a:pt x="1132" y="1457"/>
                  </a:cubicBezTo>
                  <a:cubicBezTo>
                    <a:pt x="870" y="1707"/>
                    <a:pt x="536" y="1934"/>
                    <a:pt x="191" y="2088"/>
                  </a:cubicBezTo>
                  <a:cubicBezTo>
                    <a:pt x="132" y="2124"/>
                    <a:pt x="60" y="2136"/>
                    <a:pt x="1" y="2172"/>
                  </a:cubicBezTo>
                  <a:cubicBezTo>
                    <a:pt x="405" y="2124"/>
                    <a:pt x="810" y="2064"/>
                    <a:pt x="1203" y="1945"/>
                  </a:cubicBezTo>
                  <a:cubicBezTo>
                    <a:pt x="1644" y="1826"/>
                    <a:pt x="2060" y="1648"/>
                    <a:pt x="2429" y="1362"/>
                  </a:cubicBezTo>
                  <a:cubicBezTo>
                    <a:pt x="2584" y="1243"/>
                    <a:pt x="2739" y="1112"/>
                    <a:pt x="2870" y="957"/>
                  </a:cubicBezTo>
                  <a:lnTo>
                    <a:pt x="3096" y="648"/>
                  </a:lnTo>
                  <a:cubicBezTo>
                    <a:pt x="3128" y="611"/>
                    <a:pt x="3167" y="595"/>
                    <a:pt x="3205" y="595"/>
                  </a:cubicBezTo>
                  <a:cubicBezTo>
                    <a:pt x="3253" y="595"/>
                    <a:pt x="3301" y="620"/>
                    <a:pt x="3334" y="660"/>
                  </a:cubicBezTo>
                  <a:cubicBezTo>
                    <a:pt x="3346" y="648"/>
                    <a:pt x="3382" y="648"/>
                    <a:pt x="3394" y="648"/>
                  </a:cubicBezTo>
                  <a:cubicBezTo>
                    <a:pt x="3215" y="398"/>
                    <a:pt x="3025" y="148"/>
                    <a:pt x="2727" y="40"/>
                  </a:cubicBezTo>
                  <a:cubicBezTo>
                    <a:pt x="2711" y="56"/>
                    <a:pt x="2694" y="63"/>
                    <a:pt x="2678" y="63"/>
                  </a:cubicBezTo>
                  <a:cubicBezTo>
                    <a:pt x="2645" y="63"/>
                    <a:pt x="2616" y="36"/>
                    <a:pt x="2608" y="5"/>
                  </a:cubicBezTo>
                  <a:cubicBezTo>
                    <a:pt x="2577" y="2"/>
                    <a:pt x="2547" y="1"/>
                    <a:pt x="2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6"/>
            <p:cNvSpPr/>
            <p:nvPr/>
          </p:nvSpPr>
          <p:spPr>
            <a:xfrm>
              <a:off x="3894222" y="3237296"/>
              <a:ext cx="188249" cy="391073"/>
            </a:xfrm>
            <a:custGeom>
              <a:avLst/>
              <a:gdLst/>
              <a:ahLst/>
              <a:cxnLst/>
              <a:rect l="l" t="t" r="r" b="b"/>
              <a:pathLst>
                <a:path w="1989" h="4132" extrusionOk="0">
                  <a:moveTo>
                    <a:pt x="976" y="0"/>
                  </a:moveTo>
                  <a:cubicBezTo>
                    <a:pt x="833" y="0"/>
                    <a:pt x="726" y="119"/>
                    <a:pt x="619" y="227"/>
                  </a:cubicBezTo>
                  <a:cubicBezTo>
                    <a:pt x="595" y="286"/>
                    <a:pt x="548" y="346"/>
                    <a:pt x="512" y="405"/>
                  </a:cubicBezTo>
                  <a:cubicBezTo>
                    <a:pt x="119" y="1143"/>
                    <a:pt x="0" y="2013"/>
                    <a:pt x="155" y="2846"/>
                  </a:cubicBezTo>
                  <a:cubicBezTo>
                    <a:pt x="262" y="3322"/>
                    <a:pt x="476" y="3739"/>
                    <a:pt x="726" y="4132"/>
                  </a:cubicBezTo>
                  <a:cubicBezTo>
                    <a:pt x="714" y="3882"/>
                    <a:pt x="714" y="3620"/>
                    <a:pt x="774" y="3358"/>
                  </a:cubicBezTo>
                  <a:cubicBezTo>
                    <a:pt x="857" y="2965"/>
                    <a:pt x="1036" y="2620"/>
                    <a:pt x="1274" y="2310"/>
                  </a:cubicBezTo>
                  <a:cubicBezTo>
                    <a:pt x="1286" y="2263"/>
                    <a:pt x="1322" y="2203"/>
                    <a:pt x="1345" y="2155"/>
                  </a:cubicBezTo>
                  <a:cubicBezTo>
                    <a:pt x="1500" y="1870"/>
                    <a:pt x="1691" y="1608"/>
                    <a:pt x="1917" y="1358"/>
                  </a:cubicBezTo>
                  <a:cubicBezTo>
                    <a:pt x="1917" y="1310"/>
                    <a:pt x="1929" y="1274"/>
                    <a:pt x="1941" y="1239"/>
                  </a:cubicBezTo>
                  <a:cubicBezTo>
                    <a:pt x="1988" y="1036"/>
                    <a:pt x="1988" y="846"/>
                    <a:pt x="1905" y="679"/>
                  </a:cubicBezTo>
                  <a:cubicBezTo>
                    <a:pt x="1798" y="489"/>
                    <a:pt x="1619" y="358"/>
                    <a:pt x="1441" y="239"/>
                  </a:cubicBezTo>
                  <a:cubicBezTo>
                    <a:pt x="1310" y="131"/>
                    <a:pt x="1155" y="0"/>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6"/>
            <p:cNvSpPr/>
            <p:nvPr/>
          </p:nvSpPr>
          <p:spPr>
            <a:xfrm>
              <a:off x="4207406" y="3310552"/>
              <a:ext cx="366371" cy="391452"/>
            </a:xfrm>
            <a:custGeom>
              <a:avLst/>
              <a:gdLst/>
              <a:ahLst/>
              <a:cxnLst/>
              <a:rect l="l" t="t" r="r" b="b"/>
              <a:pathLst>
                <a:path w="3871" h="4136" extrusionOk="0">
                  <a:moveTo>
                    <a:pt x="2216" y="0"/>
                  </a:moveTo>
                  <a:lnTo>
                    <a:pt x="2216" y="0"/>
                  </a:lnTo>
                  <a:cubicBezTo>
                    <a:pt x="2224" y="9"/>
                    <a:pt x="2233" y="18"/>
                    <a:pt x="2244" y="26"/>
                  </a:cubicBezTo>
                  <a:lnTo>
                    <a:pt x="2244" y="26"/>
                  </a:lnTo>
                  <a:cubicBezTo>
                    <a:pt x="2234" y="17"/>
                    <a:pt x="2225" y="9"/>
                    <a:pt x="2216" y="0"/>
                  </a:cubicBezTo>
                  <a:close/>
                  <a:moveTo>
                    <a:pt x="2244" y="26"/>
                  </a:moveTo>
                  <a:cubicBezTo>
                    <a:pt x="2562" y="322"/>
                    <a:pt x="2788" y="727"/>
                    <a:pt x="2835" y="1155"/>
                  </a:cubicBezTo>
                  <a:cubicBezTo>
                    <a:pt x="2870" y="1643"/>
                    <a:pt x="2680" y="2167"/>
                    <a:pt x="2275" y="2465"/>
                  </a:cubicBezTo>
                  <a:cubicBezTo>
                    <a:pt x="2052" y="2639"/>
                    <a:pt x="1763" y="2736"/>
                    <a:pt x="1477" y="2736"/>
                  </a:cubicBezTo>
                  <a:cubicBezTo>
                    <a:pt x="1274" y="2736"/>
                    <a:pt x="1072" y="2688"/>
                    <a:pt x="894" y="2584"/>
                  </a:cubicBezTo>
                  <a:cubicBezTo>
                    <a:pt x="584" y="2393"/>
                    <a:pt x="358" y="2048"/>
                    <a:pt x="334" y="1691"/>
                  </a:cubicBezTo>
                  <a:cubicBezTo>
                    <a:pt x="299" y="1786"/>
                    <a:pt x="263" y="1870"/>
                    <a:pt x="227" y="1965"/>
                  </a:cubicBezTo>
                  <a:cubicBezTo>
                    <a:pt x="108" y="2262"/>
                    <a:pt x="49" y="2560"/>
                    <a:pt x="13" y="2858"/>
                  </a:cubicBezTo>
                  <a:cubicBezTo>
                    <a:pt x="1" y="3013"/>
                    <a:pt x="1" y="3167"/>
                    <a:pt x="1" y="3334"/>
                  </a:cubicBezTo>
                  <a:cubicBezTo>
                    <a:pt x="346" y="3703"/>
                    <a:pt x="775" y="3989"/>
                    <a:pt x="1263" y="4084"/>
                  </a:cubicBezTo>
                  <a:cubicBezTo>
                    <a:pt x="1422" y="4118"/>
                    <a:pt x="1583" y="4136"/>
                    <a:pt x="1741" y="4136"/>
                  </a:cubicBezTo>
                  <a:cubicBezTo>
                    <a:pt x="2139" y="4136"/>
                    <a:pt x="2526" y="4025"/>
                    <a:pt x="2858" y="3786"/>
                  </a:cubicBezTo>
                  <a:cubicBezTo>
                    <a:pt x="3323" y="3465"/>
                    <a:pt x="3668" y="2965"/>
                    <a:pt x="3775" y="2405"/>
                  </a:cubicBezTo>
                  <a:cubicBezTo>
                    <a:pt x="3871" y="1858"/>
                    <a:pt x="3740" y="1298"/>
                    <a:pt x="3418" y="846"/>
                  </a:cubicBezTo>
                  <a:cubicBezTo>
                    <a:pt x="3239" y="608"/>
                    <a:pt x="3001" y="381"/>
                    <a:pt x="2739" y="238"/>
                  </a:cubicBezTo>
                  <a:cubicBezTo>
                    <a:pt x="2608" y="155"/>
                    <a:pt x="2466" y="84"/>
                    <a:pt x="2311" y="48"/>
                  </a:cubicBezTo>
                  <a:cubicBezTo>
                    <a:pt x="2281" y="48"/>
                    <a:pt x="2261" y="39"/>
                    <a:pt x="2244"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6"/>
            <p:cNvSpPr/>
            <p:nvPr/>
          </p:nvSpPr>
          <p:spPr>
            <a:xfrm>
              <a:off x="4401242" y="3686012"/>
              <a:ext cx="502754" cy="285923"/>
            </a:xfrm>
            <a:custGeom>
              <a:avLst/>
              <a:gdLst/>
              <a:ahLst/>
              <a:cxnLst/>
              <a:rect l="l" t="t" r="r" b="b"/>
              <a:pathLst>
                <a:path w="5312" h="3021" extrusionOk="0">
                  <a:moveTo>
                    <a:pt x="4965" y="1"/>
                  </a:moveTo>
                  <a:cubicBezTo>
                    <a:pt x="4751" y="1"/>
                    <a:pt x="4530" y="96"/>
                    <a:pt x="4370" y="224"/>
                  </a:cubicBezTo>
                  <a:cubicBezTo>
                    <a:pt x="4001" y="522"/>
                    <a:pt x="3775" y="974"/>
                    <a:pt x="3466" y="1320"/>
                  </a:cubicBezTo>
                  <a:cubicBezTo>
                    <a:pt x="2835" y="1986"/>
                    <a:pt x="2001" y="2427"/>
                    <a:pt x="1108" y="2606"/>
                  </a:cubicBezTo>
                  <a:cubicBezTo>
                    <a:pt x="866" y="2646"/>
                    <a:pt x="614" y="2675"/>
                    <a:pt x="361" y="2675"/>
                  </a:cubicBezTo>
                  <a:cubicBezTo>
                    <a:pt x="240" y="2675"/>
                    <a:pt x="120" y="2669"/>
                    <a:pt x="1" y="2653"/>
                  </a:cubicBezTo>
                  <a:lnTo>
                    <a:pt x="1" y="2653"/>
                  </a:lnTo>
                  <a:cubicBezTo>
                    <a:pt x="239" y="2784"/>
                    <a:pt x="489" y="2927"/>
                    <a:pt x="739" y="3010"/>
                  </a:cubicBezTo>
                  <a:cubicBezTo>
                    <a:pt x="825" y="3017"/>
                    <a:pt x="911" y="3021"/>
                    <a:pt x="998" y="3021"/>
                  </a:cubicBezTo>
                  <a:cubicBezTo>
                    <a:pt x="1497" y="3021"/>
                    <a:pt x="1997" y="2907"/>
                    <a:pt x="2454" y="2725"/>
                  </a:cubicBezTo>
                  <a:cubicBezTo>
                    <a:pt x="3037" y="2510"/>
                    <a:pt x="3549" y="2129"/>
                    <a:pt x="4013" y="1701"/>
                  </a:cubicBezTo>
                  <a:cubicBezTo>
                    <a:pt x="4478" y="1272"/>
                    <a:pt x="4835" y="748"/>
                    <a:pt x="5204" y="260"/>
                  </a:cubicBezTo>
                  <a:cubicBezTo>
                    <a:pt x="5240" y="200"/>
                    <a:pt x="5275" y="153"/>
                    <a:pt x="5311" y="105"/>
                  </a:cubicBezTo>
                  <a:cubicBezTo>
                    <a:pt x="5207" y="32"/>
                    <a:pt x="5087" y="1"/>
                    <a:pt x="49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6"/>
            <p:cNvSpPr/>
            <p:nvPr/>
          </p:nvSpPr>
          <p:spPr>
            <a:xfrm>
              <a:off x="4521821" y="3656199"/>
              <a:ext cx="600712" cy="345360"/>
            </a:xfrm>
            <a:custGeom>
              <a:avLst/>
              <a:gdLst/>
              <a:ahLst/>
              <a:cxnLst/>
              <a:rect l="l" t="t" r="r" b="b"/>
              <a:pathLst>
                <a:path w="6347" h="3649" extrusionOk="0">
                  <a:moveTo>
                    <a:pt x="5266" y="0"/>
                  </a:moveTo>
                  <a:cubicBezTo>
                    <a:pt x="4684" y="0"/>
                    <a:pt x="4333" y="487"/>
                    <a:pt x="4037" y="908"/>
                  </a:cubicBezTo>
                  <a:cubicBezTo>
                    <a:pt x="3335" y="1897"/>
                    <a:pt x="2454" y="2813"/>
                    <a:pt x="1299" y="3254"/>
                  </a:cubicBezTo>
                  <a:cubicBezTo>
                    <a:pt x="977" y="3349"/>
                    <a:pt x="668" y="3444"/>
                    <a:pt x="346" y="3468"/>
                  </a:cubicBezTo>
                  <a:cubicBezTo>
                    <a:pt x="227" y="3492"/>
                    <a:pt x="108" y="3492"/>
                    <a:pt x="1" y="3492"/>
                  </a:cubicBezTo>
                  <a:cubicBezTo>
                    <a:pt x="438" y="3598"/>
                    <a:pt x="883" y="3649"/>
                    <a:pt x="1329" y="3649"/>
                  </a:cubicBezTo>
                  <a:cubicBezTo>
                    <a:pt x="2233" y="3649"/>
                    <a:pt x="3137" y="3442"/>
                    <a:pt x="3966" y="3075"/>
                  </a:cubicBezTo>
                  <a:cubicBezTo>
                    <a:pt x="4918" y="2659"/>
                    <a:pt x="5763" y="2004"/>
                    <a:pt x="6347" y="1158"/>
                  </a:cubicBezTo>
                  <a:cubicBezTo>
                    <a:pt x="6311" y="1135"/>
                    <a:pt x="6287" y="1111"/>
                    <a:pt x="6299" y="1051"/>
                  </a:cubicBezTo>
                  <a:cubicBezTo>
                    <a:pt x="6299" y="515"/>
                    <a:pt x="5894" y="51"/>
                    <a:pt x="5347" y="4"/>
                  </a:cubicBezTo>
                  <a:cubicBezTo>
                    <a:pt x="5319" y="1"/>
                    <a:pt x="5292" y="0"/>
                    <a:pt x="5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6"/>
            <p:cNvSpPr/>
            <p:nvPr/>
          </p:nvSpPr>
          <p:spPr>
            <a:xfrm>
              <a:off x="3987733" y="3292474"/>
              <a:ext cx="1256507" cy="824263"/>
            </a:xfrm>
            <a:custGeom>
              <a:avLst/>
              <a:gdLst/>
              <a:ahLst/>
              <a:cxnLst/>
              <a:rect l="l" t="t" r="r" b="b"/>
              <a:pathLst>
                <a:path w="13276" h="8709" extrusionOk="0">
                  <a:moveTo>
                    <a:pt x="3119" y="1"/>
                  </a:moveTo>
                  <a:cubicBezTo>
                    <a:pt x="3048" y="1"/>
                    <a:pt x="2976" y="5"/>
                    <a:pt x="2905" y="13"/>
                  </a:cubicBezTo>
                  <a:cubicBezTo>
                    <a:pt x="2203" y="72"/>
                    <a:pt x="1608" y="441"/>
                    <a:pt x="1155" y="953"/>
                  </a:cubicBezTo>
                  <a:cubicBezTo>
                    <a:pt x="1155" y="965"/>
                    <a:pt x="1155" y="989"/>
                    <a:pt x="1131" y="1013"/>
                  </a:cubicBezTo>
                  <a:cubicBezTo>
                    <a:pt x="953" y="1430"/>
                    <a:pt x="619" y="1739"/>
                    <a:pt x="381" y="2108"/>
                  </a:cubicBezTo>
                  <a:cubicBezTo>
                    <a:pt x="238" y="2394"/>
                    <a:pt x="143" y="2692"/>
                    <a:pt x="96" y="2954"/>
                  </a:cubicBezTo>
                  <a:cubicBezTo>
                    <a:pt x="0" y="3418"/>
                    <a:pt x="60" y="3906"/>
                    <a:pt x="286" y="4311"/>
                  </a:cubicBezTo>
                  <a:cubicBezTo>
                    <a:pt x="500" y="4597"/>
                    <a:pt x="691" y="4882"/>
                    <a:pt x="834" y="5192"/>
                  </a:cubicBezTo>
                  <a:cubicBezTo>
                    <a:pt x="869" y="5240"/>
                    <a:pt x="881" y="5275"/>
                    <a:pt x="917" y="5323"/>
                  </a:cubicBezTo>
                  <a:cubicBezTo>
                    <a:pt x="953" y="5394"/>
                    <a:pt x="1000" y="5478"/>
                    <a:pt x="1048" y="5561"/>
                  </a:cubicBezTo>
                  <a:cubicBezTo>
                    <a:pt x="1227" y="5811"/>
                    <a:pt x="1417" y="6073"/>
                    <a:pt x="1631" y="6287"/>
                  </a:cubicBezTo>
                  <a:cubicBezTo>
                    <a:pt x="2108" y="6811"/>
                    <a:pt x="2643" y="7264"/>
                    <a:pt x="3239" y="7633"/>
                  </a:cubicBezTo>
                  <a:cubicBezTo>
                    <a:pt x="4342" y="8319"/>
                    <a:pt x="5648" y="8708"/>
                    <a:pt x="6954" y="8708"/>
                  </a:cubicBezTo>
                  <a:cubicBezTo>
                    <a:pt x="7029" y="8708"/>
                    <a:pt x="7105" y="8707"/>
                    <a:pt x="7180" y="8704"/>
                  </a:cubicBezTo>
                  <a:cubicBezTo>
                    <a:pt x="8561" y="8657"/>
                    <a:pt x="9906" y="8180"/>
                    <a:pt x="10990" y="7335"/>
                  </a:cubicBezTo>
                  <a:cubicBezTo>
                    <a:pt x="12061" y="6502"/>
                    <a:pt x="12895" y="5275"/>
                    <a:pt x="13157" y="3942"/>
                  </a:cubicBezTo>
                  <a:cubicBezTo>
                    <a:pt x="13276" y="3311"/>
                    <a:pt x="13264" y="2644"/>
                    <a:pt x="13038" y="2049"/>
                  </a:cubicBezTo>
                  <a:lnTo>
                    <a:pt x="13038" y="2049"/>
                  </a:lnTo>
                  <a:cubicBezTo>
                    <a:pt x="13121" y="2525"/>
                    <a:pt x="13073" y="3037"/>
                    <a:pt x="12966" y="3513"/>
                  </a:cubicBezTo>
                  <a:cubicBezTo>
                    <a:pt x="12621" y="4954"/>
                    <a:pt x="11609" y="6144"/>
                    <a:pt x="10335" y="6871"/>
                  </a:cubicBezTo>
                  <a:cubicBezTo>
                    <a:pt x="9342" y="7426"/>
                    <a:pt x="8176" y="7752"/>
                    <a:pt x="7016" y="7752"/>
                  </a:cubicBezTo>
                  <a:cubicBezTo>
                    <a:pt x="6660" y="7752"/>
                    <a:pt x="6304" y="7721"/>
                    <a:pt x="5953" y="7657"/>
                  </a:cubicBezTo>
                  <a:cubicBezTo>
                    <a:pt x="4584" y="7418"/>
                    <a:pt x="3274" y="6609"/>
                    <a:pt x="2584" y="5382"/>
                  </a:cubicBezTo>
                  <a:cubicBezTo>
                    <a:pt x="1941" y="4251"/>
                    <a:pt x="1822" y="2715"/>
                    <a:pt x="2536" y="1584"/>
                  </a:cubicBezTo>
                  <a:cubicBezTo>
                    <a:pt x="2608" y="1489"/>
                    <a:pt x="2679" y="1382"/>
                    <a:pt x="2774" y="1275"/>
                  </a:cubicBezTo>
                  <a:cubicBezTo>
                    <a:pt x="2955" y="970"/>
                    <a:pt x="3295" y="773"/>
                    <a:pt x="3664" y="773"/>
                  </a:cubicBezTo>
                  <a:cubicBezTo>
                    <a:pt x="3685" y="773"/>
                    <a:pt x="3706" y="773"/>
                    <a:pt x="3727" y="775"/>
                  </a:cubicBezTo>
                  <a:cubicBezTo>
                    <a:pt x="3846" y="775"/>
                    <a:pt x="3953" y="810"/>
                    <a:pt x="4036" y="894"/>
                  </a:cubicBezTo>
                  <a:cubicBezTo>
                    <a:pt x="4128" y="962"/>
                    <a:pt x="4077" y="1097"/>
                    <a:pt x="3967" y="1097"/>
                  </a:cubicBezTo>
                  <a:cubicBezTo>
                    <a:pt x="3962" y="1097"/>
                    <a:pt x="3958" y="1097"/>
                    <a:pt x="3953" y="1096"/>
                  </a:cubicBezTo>
                  <a:cubicBezTo>
                    <a:pt x="3858" y="1083"/>
                    <a:pt x="3762" y="1071"/>
                    <a:pt x="3667" y="1071"/>
                  </a:cubicBezTo>
                  <a:cubicBezTo>
                    <a:pt x="3584" y="1071"/>
                    <a:pt x="3500" y="1080"/>
                    <a:pt x="3417" y="1108"/>
                  </a:cubicBezTo>
                  <a:cubicBezTo>
                    <a:pt x="3251" y="1168"/>
                    <a:pt x="3120" y="1287"/>
                    <a:pt x="3024" y="1441"/>
                  </a:cubicBezTo>
                  <a:cubicBezTo>
                    <a:pt x="2834" y="1787"/>
                    <a:pt x="3001" y="2227"/>
                    <a:pt x="3298" y="2453"/>
                  </a:cubicBezTo>
                  <a:cubicBezTo>
                    <a:pt x="3443" y="2571"/>
                    <a:pt x="3625" y="2622"/>
                    <a:pt x="3809" y="2622"/>
                  </a:cubicBezTo>
                  <a:cubicBezTo>
                    <a:pt x="4017" y="2622"/>
                    <a:pt x="4229" y="2556"/>
                    <a:pt x="4394" y="2442"/>
                  </a:cubicBezTo>
                  <a:cubicBezTo>
                    <a:pt x="4739" y="2203"/>
                    <a:pt x="4906" y="1763"/>
                    <a:pt x="4858" y="1370"/>
                  </a:cubicBezTo>
                  <a:cubicBezTo>
                    <a:pt x="4810" y="906"/>
                    <a:pt x="4501" y="501"/>
                    <a:pt x="4108" y="263"/>
                  </a:cubicBezTo>
                  <a:cubicBezTo>
                    <a:pt x="3812" y="95"/>
                    <a:pt x="3466" y="1"/>
                    <a:pt x="3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6"/>
            <p:cNvSpPr/>
            <p:nvPr/>
          </p:nvSpPr>
          <p:spPr>
            <a:xfrm>
              <a:off x="4976027" y="3194894"/>
              <a:ext cx="454201" cy="860607"/>
            </a:xfrm>
            <a:custGeom>
              <a:avLst/>
              <a:gdLst/>
              <a:ahLst/>
              <a:cxnLst/>
              <a:rect l="l" t="t" r="r" b="b"/>
              <a:pathLst>
                <a:path w="4799" h="9093" extrusionOk="0">
                  <a:moveTo>
                    <a:pt x="1300" y="1"/>
                  </a:moveTo>
                  <a:cubicBezTo>
                    <a:pt x="1184" y="1"/>
                    <a:pt x="1067" y="14"/>
                    <a:pt x="953" y="44"/>
                  </a:cubicBezTo>
                  <a:cubicBezTo>
                    <a:pt x="500" y="151"/>
                    <a:pt x="71" y="579"/>
                    <a:pt x="83" y="1056"/>
                  </a:cubicBezTo>
                  <a:cubicBezTo>
                    <a:pt x="119" y="1341"/>
                    <a:pt x="286" y="1579"/>
                    <a:pt x="524" y="1734"/>
                  </a:cubicBezTo>
                  <a:cubicBezTo>
                    <a:pt x="786" y="1913"/>
                    <a:pt x="1095" y="1972"/>
                    <a:pt x="1405" y="1996"/>
                  </a:cubicBezTo>
                  <a:cubicBezTo>
                    <a:pt x="1441" y="2000"/>
                    <a:pt x="1476" y="2002"/>
                    <a:pt x="1512" y="2002"/>
                  </a:cubicBezTo>
                  <a:cubicBezTo>
                    <a:pt x="1582" y="2002"/>
                    <a:pt x="1651" y="1996"/>
                    <a:pt x="1715" y="1996"/>
                  </a:cubicBezTo>
                  <a:cubicBezTo>
                    <a:pt x="1560" y="1830"/>
                    <a:pt x="1381" y="1710"/>
                    <a:pt x="1155" y="1615"/>
                  </a:cubicBezTo>
                  <a:cubicBezTo>
                    <a:pt x="1095" y="1603"/>
                    <a:pt x="1024" y="1591"/>
                    <a:pt x="953" y="1556"/>
                  </a:cubicBezTo>
                  <a:cubicBezTo>
                    <a:pt x="893" y="1544"/>
                    <a:pt x="833" y="1520"/>
                    <a:pt x="750" y="1484"/>
                  </a:cubicBezTo>
                  <a:cubicBezTo>
                    <a:pt x="655" y="1460"/>
                    <a:pt x="691" y="1318"/>
                    <a:pt x="786" y="1306"/>
                  </a:cubicBezTo>
                  <a:cubicBezTo>
                    <a:pt x="847" y="1288"/>
                    <a:pt x="905" y="1280"/>
                    <a:pt x="962" y="1280"/>
                  </a:cubicBezTo>
                  <a:cubicBezTo>
                    <a:pt x="1061" y="1280"/>
                    <a:pt x="1157" y="1304"/>
                    <a:pt x="1262" y="1341"/>
                  </a:cubicBezTo>
                  <a:cubicBezTo>
                    <a:pt x="1405" y="1377"/>
                    <a:pt x="1560" y="1472"/>
                    <a:pt x="1691" y="1556"/>
                  </a:cubicBezTo>
                  <a:cubicBezTo>
                    <a:pt x="1703" y="1579"/>
                    <a:pt x="1738" y="1603"/>
                    <a:pt x="1762" y="1615"/>
                  </a:cubicBezTo>
                  <a:cubicBezTo>
                    <a:pt x="2084" y="1830"/>
                    <a:pt x="2346" y="2115"/>
                    <a:pt x="2560" y="2425"/>
                  </a:cubicBezTo>
                  <a:cubicBezTo>
                    <a:pt x="2941" y="3008"/>
                    <a:pt x="3108" y="3687"/>
                    <a:pt x="3072" y="4389"/>
                  </a:cubicBezTo>
                  <a:cubicBezTo>
                    <a:pt x="3036" y="5842"/>
                    <a:pt x="2227" y="7199"/>
                    <a:pt x="1203" y="8187"/>
                  </a:cubicBezTo>
                  <a:cubicBezTo>
                    <a:pt x="845" y="8545"/>
                    <a:pt x="429" y="8842"/>
                    <a:pt x="0" y="9092"/>
                  </a:cubicBezTo>
                  <a:cubicBezTo>
                    <a:pt x="262" y="8997"/>
                    <a:pt x="548" y="8914"/>
                    <a:pt x="810" y="8807"/>
                  </a:cubicBezTo>
                  <a:cubicBezTo>
                    <a:pt x="1465" y="8557"/>
                    <a:pt x="2107" y="8259"/>
                    <a:pt x="2679" y="7854"/>
                  </a:cubicBezTo>
                  <a:cubicBezTo>
                    <a:pt x="3179" y="7497"/>
                    <a:pt x="3631" y="7068"/>
                    <a:pt x="3953" y="6544"/>
                  </a:cubicBezTo>
                  <a:cubicBezTo>
                    <a:pt x="4251" y="6068"/>
                    <a:pt x="4465" y="5556"/>
                    <a:pt x="4560" y="4997"/>
                  </a:cubicBezTo>
                  <a:cubicBezTo>
                    <a:pt x="4798" y="3842"/>
                    <a:pt x="4536" y="2639"/>
                    <a:pt x="3870" y="1663"/>
                  </a:cubicBezTo>
                  <a:cubicBezTo>
                    <a:pt x="3524" y="1175"/>
                    <a:pt x="3096" y="746"/>
                    <a:pt x="2584" y="436"/>
                  </a:cubicBezTo>
                  <a:cubicBezTo>
                    <a:pt x="2205" y="200"/>
                    <a:pt x="1752" y="1"/>
                    <a:pt x="130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6"/>
            <p:cNvSpPr/>
            <p:nvPr/>
          </p:nvSpPr>
          <p:spPr>
            <a:xfrm>
              <a:off x="4979340" y="3029926"/>
              <a:ext cx="129664" cy="140926"/>
            </a:xfrm>
            <a:custGeom>
              <a:avLst/>
              <a:gdLst/>
              <a:ahLst/>
              <a:cxnLst/>
              <a:rect l="l" t="t" r="r" b="b"/>
              <a:pathLst>
                <a:path w="1370" h="1489" extrusionOk="0">
                  <a:moveTo>
                    <a:pt x="596" y="1"/>
                  </a:moveTo>
                  <a:cubicBezTo>
                    <a:pt x="584" y="13"/>
                    <a:pt x="560" y="24"/>
                    <a:pt x="537" y="24"/>
                  </a:cubicBezTo>
                  <a:cubicBezTo>
                    <a:pt x="358" y="60"/>
                    <a:pt x="203" y="191"/>
                    <a:pt x="108" y="358"/>
                  </a:cubicBezTo>
                  <a:cubicBezTo>
                    <a:pt x="1" y="548"/>
                    <a:pt x="25" y="775"/>
                    <a:pt x="108" y="965"/>
                  </a:cubicBezTo>
                  <a:cubicBezTo>
                    <a:pt x="239" y="1251"/>
                    <a:pt x="525" y="1429"/>
                    <a:pt x="822" y="1489"/>
                  </a:cubicBezTo>
                  <a:cubicBezTo>
                    <a:pt x="959" y="1453"/>
                    <a:pt x="1102" y="1437"/>
                    <a:pt x="1242" y="1437"/>
                  </a:cubicBezTo>
                  <a:cubicBezTo>
                    <a:pt x="1285" y="1437"/>
                    <a:pt x="1328" y="1438"/>
                    <a:pt x="1370" y="1441"/>
                  </a:cubicBezTo>
                  <a:cubicBezTo>
                    <a:pt x="1120" y="1251"/>
                    <a:pt x="894" y="1001"/>
                    <a:pt x="763" y="703"/>
                  </a:cubicBezTo>
                  <a:cubicBezTo>
                    <a:pt x="656" y="489"/>
                    <a:pt x="620" y="25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6"/>
            <p:cNvSpPr/>
            <p:nvPr/>
          </p:nvSpPr>
          <p:spPr>
            <a:xfrm>
              <a:off x="5047012" y="2927425"/>
              <a:ext cx="180393" cy="266047"/>
            </a:xfrm>
            <a:custGeom>
              <a:avLst/>
              <a:gdLst/>
              <a:ahLst/>
              <a:cxnLst/>
              <a:rect l="l" t="t" r="r" b="b"/>
              <a:pathLst>
                <a:path w="1906" h="2811" extrusionOk="0">
                  <a:moveTo>
                    <a:pt x="1477" y="0"/>
                  </a:moveTo>
                  <a:cubicBezTo>
                    <a:pt x="1286" y="12"/>
                    <a:pt x="1107" y="48"/>
                    <a:pt x="929" y="107"/>
                  </a:cubicBezTo>
                  <a:cubicBezTo>
                    <a:pt x="619" y="226"/>
                    <a:pt x="345" y="441"/>
                    <a:pt x="226" y="762"/>
                  </a:cubicBezTo>
                  <a:cubicBezTo>
                    <a:pt x="0" y="1369"/>
                    <a:pt x="381" y="2024"/>
                    <a:pt x="869" y="2381"/>
                  </a:cubicBezTo>
                  <a:cubicBezTo>
                    <a:pt x="1012" y="2489"/>
                    <a:pt x="1179" y="2584"/>
                    <a:pt x="1357" y="2667"/>
                  </a:cubicBezTo>
                  <a:cubicBezTo>
                    <a:pt x="1465" y="2727"/>
                    <a:pt x="1584" y="2762"/>
                    <a:pt x="1691" y="2810"/>
                  </a:cubicBezTo>
                  <a:cubicBezTo>
                    <a:pt x="1488" y="2512"/>
                    <a:pt x="1369" y="2167"/>
                    <a:pt x="1334" y="1810"/>
                  </a:cubicBezTo>
                  <a:cubicBezTo>
                    <a:pt x="1238" y="1179"/>
                    <a:pt x="1453" y="476"/>
                    <a:pt x="1905" y="0"/>
                  </a:cubicBezTo>
                  <a:lnTo>
                    <a:pt x="1905" y="0"/>
                  </a:lnTo>
                  <a:cubicBezTo>
                    <a:pt x="1858" y="4"/>
                    <a:pt x="1809" y="5"/>
                    <a:pt x="1760" y="5"/>
                  </a:cubicBezTo>
                  <a:cubicBezTo>
                    <a:pt x="1662" y="5"/>
                    <a:pt x="1564" y="0"/>
                    <a:pt x="1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6"/>
            <p:cNvSpPr/>
            <p:nvPr/>
          </p:nvSpPr>
          <p:spPr>
            <a:xfrm>
              <a:off x="5192388" y="2904047"/>
              <a:ext cx="247970" cy="440383"/>
            </a:xfrm>
            <a:custGeom>
              <a:avLst/>
              <a:gdLst/>
              <a:ahLst/>
              <a:cxnLst/>
              <a:rect l="l" t="t" r="r" b="b"/>
              <a:pathLst>
                <a:path w="2620" h="4653" extrusionOk="0">
                  <a:moveTo>
                    <a:pt x="1562" y="0"/>
                  </a:moveTo>
                  <a:cubicBezTo>
                    <a:pt x="1416" y="0"/>
                    <a:pt x="1270" y="24"/>
                    <a:pt x="1131" y="69"/>
                  </a:cubicBezTo>
                  <a:cubicBezTo>
                    <a:pt x="452" y="307"/>
                    <a:pt x="48" y="1033"/>
                    <a:pt x="12" y="1735"/>
                  </a:cubicBezTo>
                  <a:cubicBezTo>
                    <a:pt x="0" y="2331"/>
                    <a:pt x="238" y="2950"/>
                    <a:pt x="655" y="3402"/>
                  </a:cubicBezTo>
                  <a:cubicBezTo>
                    <a:pt x="881" y="3557"/>
                    <a:pt x="1072" y="3724"/>
                    <a:pt x="1238" y="3890"/>
                  </a:cubicBezTo>
                  <a:cubicBezTo>
                    <a:pt x="1465" y="4129"/>
                    <a:pt x="1667" y="4379"/>
                    <a:pt x="1846" y="4652"/>
                  </a:cubicBezTo>
                  <a:cubicBezTo>
                    <a:pt x="1798" y="4498"/>
                    <a:pt x="1774" y="4343"/>
                    <a:pt x="1762" y="4188"/>
                  </a:cubicBezTo>
                  <a:cubicBezTo>
                    <a:pt x="1703" y="3831"/>
                    <a:pt x="1715" y="3450"/>
                    <a:pt x="1774" y="3093"/>
                  </a:cubicBezTo>
                  <a:cubicBezTo>
                    <a:pt x="1834" y="2712"/>
                    <a:pt x="1953" y="2355"/>
                    <a:pt x="2131" y="2033"/>
                  </a:cubicBezTo>
                  <a:cubicBezTo>
                    <a:pt x="2310" y="1700"/>
                    <a:pt x="2560" y="1402"/>
                    <a:pt x="2596" y="1021"/>
                  </a:cubicBezTo>
                  <a:cubicBezTo>
                    <a:pt x="2619" y="676"/>
                    <a:pt x="2429" y="331"/>
                    <a:pt x="2143" y="152"/>
                  </a:cubicBezTo>
                  <a:cubicBezTo>
                    <a:pt x="1969" y="48"/>
                    <a:pt x="1767" y="0"/>
                    <a:pt x="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6"/>
            <p:cNvSpPr/>
            <p:nvPr/>
          </p:nvSpPr>
          <p:spPr>
            <a:xfrm>
              <a:off x="5112318" y="3049139"/>
              <a:ext cx="529728" cy="983835"/>
            </a:xfrm>
            <a:custGeom>
              <a:avLst/>
              <a:gdLst/>
              <a:ahLst/>
              <a:cxnLst/>
              <a:rect l="l" t="t" r="r" b="b"/>
              <a:pathLst>
                <a:path w="5597" h="10395" extrusionOk="0">
                  <a:moveTo>
                    <a:pt x="4632" y="0"/>
                  </a:moveTo>
                  <a:cubicBezTo>
                    <a:pt x="3894" y="881"/>
                    <a:pt x="3418" y="1988"/>
                    <a:pt x="3299" y="3131"/>
                  </a:cubicBezTo>
                  <a:cubicBezTo>
                    <a:pt x="3275" y="3477"/>
                    <a:pt x="3263" y="3810"/>
                    <a:pt x="3287" y="4155"/>
                  </a:cubicBezTo>
                  <a:cubicBezTo>
                    <a:pt x="3299" y="4203"/>
                    <a:pt x="3287" y="4215"/>
                    <a:pt x="3275" y="4251"/>
                  </a:cubicBezTo>
                  <a:cubicBezTo>
                    <a:pt x="3454" y="4751"/>
                    <a:pt x="3525" y="5286"/>
                    <a:pt x="3513" y="5846"/>
                  </a:cubicBezTo>
                  <a:cubicBezTo>
                    <a:pt x="3465" y="7084"/>
                    <a:pt x="2918" y="8275"/>
                    <a:pt x="2025" y="9132"/>
                  </a:cubicBezTo>
                  <a:cubicBezTo>
                    <a:pt x="1489" y="9632"/>
                    <a:pt x="834" y="10025"/>
                    <a:pt x="167" y="10323"/>
                  </a:cubicBezTo>
                  <a:cubicBezTo>
                    <a:pt x="108" y="10347"/>
                    <a:pt x="60" y="10382"/>
                    <a:pt x="1" y="10394"/>
                  </a:cubicBezTo>
                  <a:lnTo>
                    <a:pt x="48" y="10394"/>
                  </a:lnTo>
                  <a:cubicBezTo>
                    <a:pt x="298" y="10311"/>
                    <a:pt x="548" y="10204"/>
                    <a:pt x="787" y="10097"/>
                  </a:cubicBezTo>
                  <a:cubicBezTo>
                    <a:pt x="1691" y="9680"/>
                    <a:pt x="2549" y="9144"/>
                    <a:pt x="3275" y="8465"/>
                  </a:cubicBezTo>
                  <a:cubicBezTo>
                    <a:pt x="3275" y="8442"/>
                    <a:pt x="3287" y="8418"/>
                    <a:pt x="3323" y="8418"/>
                  </a:cubicBezTo>
                  <a:lnTo>
                    <a:pt x="3406" y="8323"/>
                  </a:lnTo>
                  <a:cubicBezTo>
                    <a:pt x="4716" y="7013"/>
                    <a:pt x="5597" y="5215"/>
                    <a:pt x="5501" y="3322"/>
                  </a:cubicBezTo>
                  <a:cubicBezTo>
                    <a:pt x="5442" y="2179"/>
                    <a:pt x="5085" y="1060"/>
                    <a:pt x="4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6"/>
            <p:cNvSpPr/>
            <p:nvPr/>
          </p:nvSpPr>
          <p:spPr>
            <a:xfrm>
              <a:off x="5640822" y="3260768"/>
              <a:ext cx="288573" cy="294346"/>
            </a:xfrm>
            <a:custGeom>
              <a:avLst/>
              <a:gdLst/>
              <a:ahLst/>
              <a:cxnLst/>
              <a:rect l="l" t="t" r="r" b="b"/>
              <a:pathLst>
                <a:path w="3049" h="3110" extrusionOk="0">
                  <a:moveTo>
                    <a:pt x="1097" y="0"/>
                  </a:moveTo>
                  <a:cubicBezTo>
                    <a:pt x="1017" y="0"/>
                    <a:pt x="938" y="5"/>
                    <a:pt x="858" y="14"/>
                  </a:cubicBezTo>
                  <a:cubicBezTo>
                    <a:pt x="596" y="62"/>
                    <a:pt x="334" y="217"/>
                    <a:pt x="156" y="419"/>
                  </a:cubicBezTo>
                  <a:cubicBezTo>
                    <a:pt x="144" y="419"/>
                    <a:pt x="144" y="431"/>
                    <a:pt x="132" y="431"/>
                  </a:cubicBezTo>
                  <a:cubicBezTo>
                    <a:pt x="144" y="538"/>
                    <a:pt x="144" y="633"/>
                    <a:pt x="156" y="729"/>
                  </a:cubicBezTo>
                  <a:cubicBezTo>
                    <a:pt x="203" y="1288"/>
                    <a:pt x="179" y="1836"/>
                    <a:pt x="84" y="2384"/>
                  </a:cubicBezTo>
                  <a:cubicBezTo>
                    <a:pt x="179" y="2205"/>
                    <a:pt x="275" y="2038"/>
                    <a:pt x="394" y="1896"/>
                  </a:cubicBezTo>
                  <a:cubicBezTo>
                    <a:pt x="596" y="1657"/>
                    <a:pt x="810" y="1467"/>
                    <a:pt x="1084" y="1324"/>
                  </a:cubicBezTo>
                  <a:cubicBezTo>
                    <a:pt x="1215" y="1253"/>
                    <a:pt x="1346" y="1205"/>
                    <a:pt x="1501" y="1181"/>
                  </a:cubicBezTo>
                  <a:cubicBezTo>
                    <a:pt x="1572" y="1169"/>
                    <a:pt x="1644" y="1169"/>
                    <a:pt x="1727" y="1169"/>
                  </a:cubicBezTo>
                  <a:cubicBezTo>
                    <a:pt x="1810" y="1181"/>
                    <a:pt x="1870" y="1193"/>
                    <a:pt x="1941" y="1241"/>
                  </a:cubicBezTo>
                  <a:cubicBezTo>
                    <a:pt x="1989" y="1264"/>
                    <a:pt x="2001" y="1360"/>
                    <a:pt x="1941" y="1372"/>
                  </a:cubicBezTo>
                  <a:cubicBezTo>
                    <a:pt x="1882" y="1407"/>
                    <a:pt x="1822" y="1419"/>
                    <a:pt x="1751" y="1431"/>
                  </a:cubicBezTo>
                  <a:lnTo>
                    <a:pt x="1572" y="1479"/>
                  </a:lnTo>
                  <a:cubicBezTo>
                    <a:pt x="1453" y="1503"/>
                    <a:pt x="1322" y="1550"/>
                    <a:pt x="1203" y="1610"/>
                  </a:cubicBezTo>
                  <a:cubicBezTo>
                    <a:pt x="941" y="1729"/>
                    <a:pt x="739" y="1907"/>
                    <a:pt x="572" y="2122"/>
                  </a:cubicBezTo>
                  <a:cubicBezTo>
                    <a:pt x="334" y="2419"/>
                    <a:pt x="144" y="2753"/>
                    <a:pt x="1" y="3110"/>
                  </a:cubicBezTo>
                  <a:cubicBezTo>
                    <a:pt x="25" y="3098"/>
                    <a:pt x="72" y="3074"/>
                    <a:pt x="96" y="3050"/>
                  </a:cubicBezTo>
                  <a:cubicBezTo>
                    <a:pt x="322" y="2931"/>
                    <a:pt x="572" y="2848"/>
                    <a:pt x="834" y="2777"/>
                  </a:cubicBezTo>
                  <a:cubicBezTo>
                    <a:pt x="1370" y="2610"/>
                    <a:pt x="1965" y="2503"/>
                    <a:pt x="2418" y="2146"/>
                  </a:cubicBezTo>
                  <a:cubicBezTo>
                    <a:pt x="2763" y="1884"/>
                    <a:pt x="3049" y="1419"/>
                    <a:pt x="2918" y="979"/>
                  </a:cubicBezTo>
                  <a:cubicBezTo>
                    <a:pt x="2751" y="479"/>
                    <a:pt x="2227" y="205"/>
                    <a:pt x="1739" y="86"/>
                  </a:cubicBezTo>
                  <a:cubicBezTo>
                    <a:pt x="1530" y="33"/>
                    <a:pt x="1314" y="0"/>
                    <a:pt x="1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6"/>
            <p:cNvSpPr/>
            <p:nvPr/>
          </p:nvSpPr>
          <p:spPr>
            <a:xfrm>
              <a:off x="5818851" y="3489717"/>
              <a:ext cx="323497" cy="450794"/>
            </a:xfrm>
            <a:custGeom>
              <a:avLst/>
              <a:gdLst/>
              <a:ahLst/>
              <a:cxnLst/>
              <a:rect l="l" t="t" r="r" b="b"/>
              <a:pathLst>
                <a:path w="3418" h="4763" extrusionOk="0">
                  <a:moveTo>
                    <a:pt x="572" y="0"/>
                  </a:moveTo>
                  <a:cubicBezTo>
                    <a:pt x="406" y="119"/>
                    <a:pt x="191" y="215"/>
                    <a:pt x="1" y="298"/>
                  </a:cubicBezTo>
                  <a:cubicBezTo>
                    <a:pt x="108" y="298"/>
                    <a:pt x="215" y="298"/>
                    <a:pt x="310" y="310"/>
                  </a:cubicBezTo>
                  <a:cubicBezTo>
                    <a:pt x="549" y="334"/>
                    <a:pt x="799" y="381"/>
                    <a:pt x="1013" y="453"/>
                  </a:cubicBezTo>
                  <a:cubicBezTo>
                    <a:pt x="1453" y="608"/>
                    <a:pt x="1823" y="917"/>
                    <a:pt x="2013" y="1346"/>
                  </a:cubicBezTo>
                  <a:cubicBezTo>
                    <a:pt x="2204" y="1786"/>
                    <a:pt x="2096" y="2239"/>
                    <a:pt x="1834" y="2620"/>
                  </a:cubicBezTo>
                  <a:cubicBezTo>
                    <a:pt x="1549" y="3013"/>
                    <a:pt x="1132" y="3251"/>
                    <a:pt x="811" y="3608"/>
                  </a:cubicBezTo>
                  <a:cubicBezTo>
                    <a:pt x="799" y="3644"/>
                    <a:pt x="775" y="3656"/>
                    <a:pt x="763" y="3668"/>
                  </a:cubicBezTo>
                  <a:lnTo>
                    <a:pt x="715" y="3715"/>
                  </a:lnTo>
                  <a:cubicBezTo>
                    <a:pt x="584" y="3882"/>
                    <a:pt x="477" y="4060"/>
                    <a:pt x="453" y="4287"/>
                  </a:cubicBezTo>
                  <a:cubicBezTo>
                    <a:pt x="441" y="4406"/>
                    <a:pt x="441" y="4525"/>
                    <a:pt x="465" y="4644"/>
                  </a:cubicBezTo>
                  <a:cubicBezTo>
                    <a:pt x="477" y="4668"/>
                    <a:pt x="501" y="4715"/>
                    <a:pt x="513" y="4763"/>
                  </a:cubicBezTo>
                  <a:cubicBezTo>
                    <a:pt x="525" y="4739"/>
                    <a:pt x="537" y="4727"/>
                    <a:pt x="572" y="4715"/>
                  </a:cubicBezTo>
                  <a:cubicBezTo>
                    <a:pt x="1584" y="4418"/>
                    <a:pt x="2787" y="4049"/>
                    <a:pt x="3216" y="2977"/>
                  </a:cubicBezTo>
                  <a:cubicBezTo>
                    <a:pt x="3418" y="2501"/>
                    <a:pt x="3358" y="1989"/>
                    <a:pt x="3132" y="1548"/>
                  </a:cubicBezTo>
                  <a:cubicBezTo>
                    <a:pt x="2906" y="1084"/>
                    <a:pt x="2513" y="727"/>
                    <a:pt x="2085" y="489"/>
                  </a:cubicBezTo>
                  <a:cubicBezTo>
                    <a:pt x="1834" y="358"/>
                    <a:pt x="1584" y="250"/>
                    <a:pt x="1311" y="179"/>
                  </a:cubicBezTo>
                  <a:cubicBezTo>
                    <a:pt x="1072" y="96"/>
                    <a:pt x="822" y="60"/>
                    <a:pt x="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6"/>
            <p:cNvSpPr/>
            <p:nvPr/>
          </p:nvSpPr>
          <p:spPr>
            <a:xfrm>
              <a:off x="6088214" y="3367623"/>
              <a:ext cx="371955" cy="360030"/>
            </a:xfrm>
            <a:custGeom>
              <a:avLst/>
              <a:gdLst/>
              <a:ahLst/>
              <a:cxnLst/>
              <a:rect l="l" t="t" r="r" b="b"/>
              <a:pathLst>
                <a:path w="3930" h="3804" extrusionOk="0">
                  <a:moveTo>
                    <a:pt x="2060" y="0"/>
                  </a:moveTo>
                  <a:cubicBezTo>
                    <a:pt x="1985" y="0"/>
                    <a:pt x="1909" y="6"/>
                    <a:pt x="1834" y="16"/>
                  </a:cubicBezTo>
                  <a:cubicBezTo>
                    <a:pt x="1584" y="64"/>
                    <a:pt x="1167" y="231"/>
                    <a:pt x="1286" y="576"/>
                  </a:cubicBezTo>
                  <a:cubicBezTo>
                    <a:pt x="1358" y="767"/>
                    <a:pt x="1525" y="933"/>
                    <a:pt x="1655" y="1076"/>
                  </a:cubicBezTo>
                  <a:cubicBezTo>
                    <a:pt x="1798" y="1243"/>
                    <a:pt x="1953" y="1398"/>
                    <a:pt x="2072" y="1588"/>
                  </a:cubicBezTo>
                  <a:cubicBezTo>
                    <a:pt x="2156" y="1505"/>
                    <a:pt x="2239" y="1398"/>
                    <a:pt x="2263" y="1290"/>
                  </a:cubicBezTo>
                  <a:cubicBezTo>
                    <a:pt x="2322" y="1040"/>
                    <a:pt x="2156" y="767"/>
                    <a:pt x="1906" y="695"/>
                  </a:cubicBezTo>
                  <a:cubicBezTo>
                    <a:pt x="1846" y="671"/>
                    <a:pt x="1822" y="576"/>
                    <a:pt x="1894" y="552"/>
                  </a:cubicBezTo>
                  <a:cubicBezTo>
                    <a:pt x="1935" y="541"/>
                    <a:pt x="1975" y="536"/>
                    <a:pt x="2014" y="536"/>
                  </a:cubicBezTo>
                  <a:cubicBezTo>
                    <a:pt x="2272" y="536"/>
                    <a:pt x="2486" y="758"/>
                    <a:pt x="2548" y="1017"/>
                  </a:cubicBezTo>
                  <a:cubicBezTo>
                    <a:pt x="2620" y="1338"/>
                    <a:pt x="2441" y="1683"/>
                    <a:pt x="2179" y="1886"/>
                  </a:cubicBezTo>
                  <a:cubicBezTo>
                    <a:pt x="1834" y="2136"/>
                    <a:pt x="1405" y="2160"/>
                    <a:pt x="1001" y="2160"/>
                  </a:cubicBezTo>
                  <a:cubicBezTo>
                    <a:pt x="655" y="2160"/>
                    <a:pt x="334" y="2124"/>
                    <a:pt x="1" y="2029"/>
                  </a:cubicBezTo>
                  <a:lnTo>
                    <a:pt x="1" y="2029"/>
                  </a:lnTo>
                  <a:cubicBezTo>
                    <a:pt x="167" y="2195"/>
                    <a:pt x="310" y="2374"/>
                    <a:pt x="429" y="2576"/>
                  </a:cubicBezTo>
                  <a:cubicBezTo>
                    <a:pt x="596" y="2874"/>
                    <a:pt x="715" y="3219"/>
                    <a:pt x="727" y="3564"/>
                  </a:cubicBezTo>
                  <a:cubicBezTo>
                    <a:pt x="727" y="3576"/>
                    <a:pt x="751" y="3576"/>
                    <a:pt x="763" y="3576"/>
                  </a:cubicBezTo>
                  <a:cubicBezTo>
                    <a:pt x="1074" y="3729"/>
                    <a:pt x="1410" y="3804"/>
                    <a:pt x="1745" y="3804"/>
                  </a:cubicBezTo>
                  <a:cubicBezTo>
                    <a:pt x="2038" y="3804"/>
                    <a:pt x="2331" y="3747"/>
                    <a:pt x="2608" y="3636"/>
                  </a:cubicBezTo>
                  <a:cubicBezTo>
                    <a:pt x="3191" y="3398"/>
                    <a:pt x="3620" y="2910"/>
                    <a:pt x="3763" y="2291"/>
                  </a:cubicBezTo>
                  <a:cubicBezTo>
                    <a:pt x="3930" y="1695"/>
                    <a:pt x="3822" y="1076"/>
                    <a:pt x="3406" y="612"/>
                  </a:cubicBezTo>
                  <a:cubicBezTo>
                    <a:pt x="3074" y="238"/>
                    <a:pt x="2570" y="0"/>
                    <a:pt x="2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6"/>
            <p:cNvSpPr/>
            <p:nvPr/>
          </p:nvSpPr>
          <p:spPr>
            <a:xfrm>
              <a:off x="6138944" y="3552846"/>
              <a:ext cx="552254" cy="372239"/>
            </a:xfrm>
            <a:custGeom>
              <a:avLst/>
              <a:gdLst/>
              <a:ahLst/>
              <a:cxnLst/>
              <a:rect l="l" t="t" r="r" b="b"/>
              <a:pathLst>
                <a:path w="5835" h="3933" extrusionOk="0">
                  <a:moveTo>
                    <a:pt x="3536" y="0"/>
                  </a:moveTo>
                  <a:lnTo>
                    <a:pt x="3536" y="60"/>
                  </a:lnTo>
                  <a:cubicBezTo>
                    <a:pt x="3477" y="762"/>
                    <a:pt x="3084" y="1429"/>
                    <a:pt x="2465" y="1786"/>
                  </a:cubicBezTo>
                  <a:cubicBezTo>
                    <a:pt x="2441" y="1798"/>
                    <a:pt x="2393" y="1834"/>
                    <a:pt x="2370" y="1846"/>
                  </a:cubicBezTo>
                  <a:cubicBezTo>
                    <a:pt x="2548" y="1846"/>
                    <a:pt x="2739" y="1834"/>
                    <a:pt x="2917" y="1798"/>
                  </a:cubicBezTo>
                  <a:cubicBezTo>
                    <a:pt x="3096" y="1774"/>
                    <a:pt x="3286" y="1727"/>
                    <a:pt x="3453" y="1631"/>
                  </a:cubicBezTo>
                  <a:cubicBezTo>
                    <a:pt x="3525" y="1596"/>
                    <a:pt x="3620" y="1548"/>
                    <a:pt x="3691" y="1488"/>
                  </a:cubicBezTo>
                  <a:cubicBezTo>
                    <a:pt x="3763" y="1441"/>
                    <a:pt x="3834" y="1369"/>
                    <a:pt x="3929" y="1334"/>
                  </a:cubicBezTo>
                  <a:cubicBezTo>
                    <a:pt x="3940" y="1329"/>
                    <a:pt x="3951" y="1327"/>
                    <a:pt x="3961" y="1327"/>
                  </a:cubicBezTo>
                  <a:cubicBezTo>
                    <a:pt x="4008" y="1327"/>
                    <a:pt x="4046" y="1368"/>
                    <a:pt x="4037" y="1417"/>
                  </a:cubicBezTo>
                  <a:cubicBezTo>
                    <a:pt x="3989" y="1607"/>
                    <a:pt x="3775" y="1738"/>
                    <a:pt x="3620" y="1834"/>
                  </a:cubicBezTo>
                  <a:cubicBezTo>
                    <a:pt x="3417" y="1917"/>
                    <a:pt x="3227" y="1988"/>
                    <a:pt x="3024" y="2024"/>
                  </a:cubicBezTo>
                  <a:cubicBezTo>
                    <a:pt x="2865" y="2041"/>
                    <a:pt x="2705" y="2058"/>
                    <a:pt x="2545" y="2058"/>
                  </a:cubicBezTo>
                  <a:cubicBezTo>
                    <a:pt x="2478" y="2058"/>
                    <a:pt x="2412" y="2055"/>
                    <a:pt x="2346" y="2048"/>
                  </a:cubicBezTo>
                  <a:cubicBezTo>
                    <a:pt x="2251" y="2048"/>
                    <a:pt x="2132" y="2036"/>
                    <a:pt x="2012" y="2024"/>
                  </a:cubicBezTo>
                  <a:cubicBezTo>
                    <a:pt x="1977" y="2024"/>
                    <a:pt x="1953" y="2012"/>
                    <a:pt x="1917" y="2012"/>
                  </a:cubicBezTo>
                  <a:cubicBezTo>
                    <a:pt x="1693" y="2074"/>
                    <a:pt x="1457" y="2106"/>
                    <a:pt x="1219" y="2106"/>
                  </a:cubicBezTo>
                  <a:cubicBezTo>
                    <a:pt x="865" y="2106"/>
                    <a:pt x="507" y="2036"/>
                    <a:pt x="179" y="1893"/>
                  </a:cubicBezTo>
                  <a:cubicBezTo>
                    <a:pt x="167" y="1977"/>
                    <a:pt x="167" y="2072"/>
                    <a:pt x="131" y="2155"/>
                  </a:cubicBezTo>
                  <a:cubicBezTo>
                    <a:pt x="107" y="2274"/>
                    <a:pt x="60" y="2393"/>
                    <a:pt x="0" y="2512"/>
                  </a:cubicBezTo>
                  <a:cubicBezTo>
                    <a:pt x="60" y="2548"/>
                    <a:pt x="119" y="2608"/>
                    <a:pt x="72" y="2679"/>
                  </a:cubicBezTo>
                  <a:cubicBezTo>
                    <a:pt x="143" y="2727"/>
                    <a:pt x="238" y="2786"/>
                    <a:pt x="310" y="2822"/>
                  </a:cubicBezTo>
                  <a:cubicBezTo>
                    <a:pt x="477" y="2929"/>
                    <a:pt x="619" y="3024"/>
                    <a:pt x="786" y="3108"/>
                  </a:cubicBezTo>
                  <a:cubicBezTo>
                    <a:pt x="1096" y="3286"/>
                    <a:pt x="1429" y="3465"/>
                    <a:pt x="1774" y="3596"/>
                  </a:cubicBezTo>
                  <a:cubicBezTo>
                    <a:pt x="2265" y="3806"/>
                    <a:pt x="2788" y="3933"/>
                    <a:pt x="3314" y="3933"/>
                  </a:cubicBezTo>
                  <a:cubicBezTo>
                    <a:pt x="3503" y="3933"/>
                    <a:pt x="3693" y="3916"/>
                    <a:pt x="3882" y="3882"/>
                  </a:cubicBezTo>
                  <a:cubicBezTo>
                    <a:pt x="4537" y="3763"/>
                    <a:pt x="5156" y="3382"/>
                    <a:pt x="5477" y="2786"/>
                  </a:cubicBezTo>
                  <a:cubicBezTo>
                    <a:pt x="5811" y="2203"/>
                    <a:pt x="5834" y="1477"/>
                    <a:pt x="5477" y="893"/>
                  </a:cubicBezTo>
                  <a:cubicBezTo>
                    <a:pt x="5176" y="362"/>
                    <a:pt x="4614" y="50"/>
                    <a:pt x="4024" y="50"/>
                  </a:cubicBezTo>
                  <a:cubicBezTo>
                    <a:pt x="3914" y="50"/>
                    <a:pt x="3802" y="61"/>
                    <a:pt x="3691" y="83"/>
                  </a:cubicBezTo>
                  <a:cubicBezTo>
                    <a:pt x="3678" y="88"/>
                    <a:pt x="3666" y="90"/>
                    <a:pt x="3654" y="90"/>
                  </a:cubicBezTo>
                  <a:cubicBezTo>
                    <a:pt x="3599" y="90"/>
                    <a:pt x="3556" y="49"/>
                    <a:pt x="3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6"/>
            <p:cNvSpPr/>
            <p:nvPr/>
          </p:nvSpPr>
          <p:spPr>
            <a:xfrm>
              <a:off x="2830400" y="700025"/>
              <a:ext cx="3890004" cy="3466562"/>
            </a:xfrm>
            <a:custGeom>
              <a:avLst/>
              <a:gdLst/>
              <a:ahLst/>
              <a:cxnLst/>
              <a:rect l="l" t="t" r="r" b="b"/>
              <a:pathLst>
                <a:path w="41101" h="36627" extrusionOk="0">
                  <a:moveTo>
                    <a:pt x="4584" y="424"/>
                  </a:moveTo>
                  <a:cubicBezTo>
                    <a:pt x="4882" y="519"/>
                    <a:pt x="5144" y="758"/>
                    <a:pt x="5311" y="1055"/>
                  </a:cubicBezTo>
                  <a:cubicBezTo>
                    <a:pt x="5477" y="1341"/>
                    <a:pt x="5525" y="1674"/>
                    <a:pt x="5489" y="1996"/>
                  </a:cubicBezTo>
                  <a:cubicBezTo>
                    <a:pt x="5477" y="2341"/>
                    <a:pt x="5346" y="2651"/>
                    <a:pt x="5192" y="2960"/>
                  </a:cubicBezTo>
                  <a:lnTo>
                    <a:pt x="5192" y="2984"/>
                  </a:lnTo>
                  <a:cubicBezTo>
                    <a:pt x="4644" y="3294"/>
                    <a:pt x="4192" y="3817"/>
                    <a:pt x="3989" y="4413"/>
                  </a:cubicBezTo>
                  <a:cubicBezTo>
                    <a:pt x="3894" y="4675"/>
                    <a:pt x="3834" y="4972"/>
                    <a:pt x="3834" y="5270"/>
                  </a:cubicBezTo>
                  <a:cubicBezTo>
                    <a:pt x="3739" y="4437"/>
                    <a:pt x="3739" y="3591"/>
                    <a:pt x="3858" y="2758"/>
                  </a:cubicBezTo>
                  <a:cubicBezTo>
                    <a:pt x="3918" y="2341"/>
                    <a:pt x="4001" y="1936"/>
                    <a:pt x="4132" y="1555"/>
                  </a:cubicBezTo>
                  <a:cubicBezTo>
                    <a:pt x="4251" y="1162"/>
                    <a:pt x="4418" y="793"/>
                    <a:pt x="4584" y="424"/>
                  </a:cubicBezTo>
                  <a:close/>
                  <a:moveTo>
                    <a:pt x="6085" y="2960"/>
                  </a:moveTo>
                  <a:lnTo>
                    <a:pt x="6085" y="2960"/>
                  </a:lnTo>
                  <a:cubicBezTo>
                    <a:pt x="6037" y="3008"/>
                    <a:pt x="6001" y="3055"/>
                    <a:pt x="5966" y="3103"/>
                  </a:cubicBezTo>
                  <a:cubicBezTo>
                    <a:pt x="5882" y="3198"/>
                    <a:pt x="5787" y="3317"/>
                    <a:pt x="5716" y="3436"/>
                  </a:cubicBezTo>
                  <a:cubicBezTo>
                    <a:pt x="5442" y="3889"/>
                    <a:pt x="5299" y="4413"/>
                    <a:pt x="5227" y="4913"/>
                  </a:cubicBezTo>
                  <a:cubicBezTo>
                    <a:pt x="5180" y="5199"/>
                    <a:pt x="5168" y="5496"/>
                    <a:pt x="5168" y="5770"/>
                  </a:cubicBezTo>
                  <a:cubicBezTo>
                    <a:pt x="5168" y="6032"/>
                    <a:pt x="5144" y="6294"/>
                    <a:pt x="5180" y="6556"/>
                  </a:cubicBezTo>
                  <a:cubicBezTo>
                    <a:pt x="5007" y="6506"/>
                    <a:pt x="4830" y="6486"/>
                    <a:pt x="4659" y="6486"/>
                  </a:cubicBezTo>
                  <a:cubicBezTo>
                    <a:pt x="4547" y="6486"/>
                    <a:pt x="4438" y="6494"/>
                    <a:pt x="4334" y="6508"/>
                  </a:cubicBezTo>
                  <a:cubicBezTo>
                    <a:pt x="4049" y="5758"/>
                    <a:pt x="4001" y="4949"/>
                    <a:pt x="4394" y="4210"/>
                  </a:cubicBezTo>
                  <a:cubicBezTo>
                    <a:pt x="4704" y="3579"/>
                    <a:pt x="5370" y="3067"/>
                    <a:pt x="6085" y="2960"/>
                  </a:cubicBezTo>
                  <a:close/>
                  <a:moveTo>
                    <a:pt x="4001" y="6234"/>
                  </a:moveTo>
                  <a:lnTo>
                    <a:pt x="4001" y="6234"/>
                  </a:lnTo>
                  <a:cubicBezTo>
                    <a:pt x="4061" y="6342"/>
                    <a:pt x="4108" y="6449"/>
                    <a:pt x="4168" y="6532"/>
                  </a:cubicBezTo>
                  <a:cubicBezTo>
                    <a:pt x="4132" y="6532"/>
                    <a:pt x="4108" y="6556"/>
                    <a:pt x="4072" y="6568"/>
                  </a:cubicBezTo>
                  <a:cubicBezTo>
                    <a:pt x="4061" y="6461"/>
                    <a:pt x="4037" y="6342"/>
                    <a:pt x="4001" y="6234"/>
                  </a:cubicBezTo>
                  <a:close/>
                  <a:moveTo>
                    <a:pt x="4187" y="350"/>
                  </a:moveTo>
                  <a:cubicBezTo>
                    <a:pt x="4236" y="350"/>
                    <a:pt x="4285" y="355"/>
                    <a:pt x="4334" y="365"/>
                  </a:cubicBezTo>
                  <a:cubicBezTo>
                    <a:pt x="4132" y="758"/>
                    <a:pt x="3989" y="1198"/>
                    <a:pt x="3870" y="1627"/>
                  </a:cubicBezTo>
                  <a:cubicBezTo>
                    <a:pt x="3644" y="2460"/>
                    <a:pt x="3525" y="3317"/>
                    <a:pt x="3537" y="4175"/>
                  </a:cubicBezTo>
                  <a:cubicBezTo>
                    <a:pt x="3537" y="4603"/>
                    <a:pt x="3584" y="5020"/>
                    <a:pt x="3644" y="5437"/>
                  </a:cubicBezTo>
                  <a:cubicBezTo>
                    <a:pt x="3703" y="5818"/>
                    <a:pt x="3775" y="6223"/>
                    <a:pt x="3942" y="6580"/>
                  </a:cubicBezTo>
                  <a:cubicBezTo>
                    <a:pt x="3834" y="6615"/>
                    <a:pt x="3751" y="6639"/>
                    <a:pt x="3644" y="6687"/>
                  </a:cubicBezTo>
                  <a:cubicBezTo>
                    <a:pt x="3584" y="6508"/>
                    <a:pt x="3501" y="6330"/>
                    <a:pt x="3418" y="6151"/>
                  </a:cubicBezTo>
                  <a:cubicBezTo>
                    <a:pt x="3334" y="5937"/>
                    <a:pt x="3239" y="5734"/>
                    <a:pt x="3168" y="5508"/>
                  </a:cubicBezTo>
                  <a:cubicBezTo>
                    <a:pt x="3025" y="5080"/>
                    <a:pt x="2906" y="4651"/>
                    <a:pt x="2810" y="4210"/>
                  </a:cubicBezTo>
                  <a:cubicBezTo>
                    <a:pt x="2668" y="3484"/>
                    <a:pt x="2572" y="2698"/>
                    <a:pt x="2691" y="1972"/>
                  </a:cubicBezTo>
                  <a:cubicBezTo>
                    <a:pt x="2799" y="1329"/>
                    <a:pt x="3144" y="674"/>
                    <a:pt x="3799" y="424"/>
                  </a:cubicBezTo>
                  <a:cubicBezTo>
                    <a:pt x="3928" y="381"/>
                    <a:pt x="4057" y="350"/>
                    <a:pt x="4187" y="350"/>
                  </a:cubicBezTo>
                  <a:close/>
                  <a:moveTo>
                    <a:pt x="2073" y="3107"/>
                  </a:moveTo>
                  <a:cubicBezTo>
                    <a:pt x="2172" y="3107"/>
                    <a:pt x="2271" y="3114"/>
                    <a:pt x="2370" y="3127"/>
                  </a:cubicBezTo>
                  <a:lnTo>
                    <a:pt x="2406" y="3127"/>
                  </a:lnTo>
                  <a:lnTo>
                    <a:pt x="2406" y="3163"/>
                  </a:lnTo>
                  <a:cubicBezTo>
                    <a:pt x="2453" y="3591"/>
                    <a:pt x="2513" y="4020"/>
                    <a:pt x="2620" y="4449"/>
                  </a:cubicBezTo>
                  <a:cubicBezTo>
                    <a:pt x="2727" y="4865"/>
                    <a:pt x="2846" y="5282"/>
                    <a:pt x="2989" y="5687"/>
                  </a:cubicBezTo>
                  <a:cubicBezTo>
                    <a:pt x="3144" y="6056"/>
                    <a:pt x="3287" y="6449"/>
                    <a:pt x="3525" y="6770"/>
                  </a:cubicBezTo>
                  <a:lnTo>
                    <a:pt x="3441" y="6818"/>
                  </a:lnTo>
                  <a:cubicBezTo>
                    <a:pt x="3358" y="6639"/>
                    <a:pt x="3251" y="6461"/>
                    <a:pt x="3156" y="6318"/>
                  </a:cubicBezTo>
                  <a:cubicBezTo>
                    <a:pt x="3001" y="6092"/>
                    <a:pt x="2846" y="5901"/>
                    <a:pt x="2668" y="5699"/>
                  </a:cubicBezTo>
                  <a:cubicBezTo>
                    <a:pt x="2334" y="5365"/>
                    <a:pt x="1977" y="5080"/>
                    <a:pt x="1560" y="4841"/>
                  </a:cubicBezTo>
                  <a:cubicBezTo>
                    <a:pt x="1370" y="4722"/>
                    <a:pt x="1144" y="4615"/>
                    <a:pt x="941" y="4544"/>
                  </a:cubicBezTo>
                  <a:cubicBezTo>
                    <a:pt x="822" y="4496"/>
                    <a:pt x="715" y="4472"/>
                    <a:pt x="596" y="4425"/>
                  </a:cubicBezTo>
                  <a:cubicBezTo>
                    <a:pt x="501" y="4389"/>
                    <a:pt x="382" y="4353"/>
                    <a:pt x="322" y="4270"/>
                  </a:cubicBezTo>
                  <a:cubicBezTo>
                    <a:pt x="251" y="4187"/>
                    <a:pt x="322" y="4079"/>
                    <a:pt x="370" y="4008"/>
                  </a:cubicBezTo>
                  <a:cubicBezTo>
                    <a:pt x="429" y="3913"/>
                    <a:pt x="501" y="3829"/>
                    <a:pt x="560" y="3758"/>
                  </a:cubicBezTo>
                  <a:cubicBezTo>
                    <a:pt x="715" y="3591"/>
                    <a:pt x="894" y="3460"/>
                    <a:pt x="1084" y="3353"/>
                  </a:cubicBezTo>
                  <a:cubicBezTo>
                    <a:pt x="1398" y="3187"/>
                    <a:pt x="1733" y="3107"/>
                    <a:pt x="2073" y="3107"/>
                  </a:cubicBezTo>
                  <a:close/>
                  <a:moveTo>
                    <a:pt x="6418" y="2936"/>
                  </a:moveTo>
                  <a:cubicBezTo>
                    <a:pt x="6489" y="2948"/>
                    <a:pt x="6549" y="2960"/>
                    <a:pt x="6609" y="3008"/>
                  </a:cubicBezTo>
                  <a:cubicBezTo>
                    <a:pt x="6751" y="3115"/>
                    <a:pt x="6787" y="3258"/>
                    <a:pt x="6728" y="3425"/>
                  </a:cubicBezTo>
                  <a:cubicBezTo>
                    <a:pt x="6656" y="3603"/>
                    <a:pt x="6537" y="3770"/>
                    <a:pt x="6442" y="3925"/>
                  </a:cubicBezTo>
                  <a:cubicBezTo>
                    <a:pt x="6358" y="4103"/>
                    <a:pt x="6263" y="4282"/>
                    <a:pt x="6192" y="4460"/>
                  </a:cubicBezTo>
                  <a:cubicBezTo>
                    <a:pt x="5894" y="5211"/>
                    <a:pt x="5858" y="5996"/>
                    <a:pt x="6037" y="6770"/>
                  </a:cubicBezTo>
                  <a:cubicBezTo>
                    <a:pt x="6037" y="6865"/>
                    <a:pt x="6061" y="6949"/>
                    <a:pt x="6085" y="7032"/>
                  </a:cubicBezTo>
                  <a:cubicBezTo>
                    <a:pt x="5858" y="6818"/>
                    <a:pt x="5596" y="6675"/>
                    <a:pt x="5299" y="6580"/>
                  </a:cubicBezTo>
                  <a:cubicBezTo>
                    <a:pt x="5311" y="6437"/>
                    <a:pt x="5299" y="6282"/>
                    <a:pt x="5299" y="6115"/>
                  </a:cubicBezTo>
                  <a:cubicBezTo>
                    <a:pt x="5299" y="5937"/>
                    <a:pt x="5299" y="5758"/>
                    <a:pt x="5311" y="5580"/>
                  </a:cubicBezTo>
                  <a:cubicBezTo>
                    <a:pt x="5323" y="5222"/>
                    <a:pt x="5370" y="4877"/>
                    <a:pt x="5466" y="4520"/>
                  </a:cubicBezTo>
                  <a:cubicBezTo>
                    <a:pt x="5537" y="4210"/>
                    <a:pt x="5668" y="3925"/>
                    <a:pt x="5835" y="3651"/>
                  </a:cubicBezTo>
                  <a:cubicBezTo>
                    <a:pt x="5906" y="3520"/>
                    <a:pt x="6001" y="3389"/>
                    <a:pt x="6097" y="3282"/>
                  </a:cubicBezTo>
                  <a:cubicBezTo>
                    <a:pt x="6144" y="3222"/>
                    <a:pt x="6204" y="3163"/>
                    <a:pt x="6263" y="3091"/>
                  </a:cubicBezTo>
                  <a:cubicBezTo>
                    <a:pt x="6323" y="3032"/>
                    <a:pt x="6382" y="3008"/>
                    <a:pt x="6418" y="2936"/>
                  </a:cubicBezTo>
                  <a:close/>
                  <a:moveTo>
                    <a:pt x="4639" y="6786"/>
                  </a:moveTo>
                  <a:cubicBezTo>
                    <a:pt x="4894" y="6786"/>
                    <a:pt x="5150" y="6831"/>
                    <a:pt x="5382" y="6925"/>
                  </a:cubicBezTo>
                  <a:cubicBezTo>
                    <a:pt x="5680" y="7044"/>
                    <a:pt x="5942" y="7246"/>
                    <a:pt x="6144" y="7485"/>
                  </a:cubicBezTo>
                  <a:cubicBezTo>
                    <a:pt x="6073" y="7461"/>
                    <a:pt x="5977" y="7425"/>
                    <a:pt x="5894" y="7401"/>
                  </a:cubicBezTo>
                  <a:cubicBezTo>
                    <a:pt x="5807" y="7379"/>
                    <a:pt x="5718" y="7369"/>
                    <a:pt x="5629" y="7369"/>
                  </a:cubicBezTo>
                  <a:cubicBezTo>
                    <a:pt x="5476" y="7369"/>
                    <a:pt x="5323" y="7400"/>
                    <a:pt x="5180" y="7461"/>
                  </a:cubicBezTo>
                  <a:cubicBezTo>
                    <a:pt x="4930" y="7568"/>
                    <a:pt x="4727" y="7758"/>
                    <a:pt x="4573" y="7961"/>
                  </a:cubicBezTo>
                  <a:cubicBezTo>
                    <a:pt x="4406" y="8175"/>
                    <a:pt x="4275" y="8413"/>
                    <a:pt x="4096" y="8604"/>
                  </a:cubicBezTo>
                  <a:cubicBezTo>
                    <a:pt x="3906" y="8806"/>
                    <a:pt x="3703" y="9009"/>
                    <a:pt x="3465" y="9151"/>
                  </a:cubicBezTo>
                  <a:cubicBezTo>
                    <a:pt x="3239" y="9282"/>
                    <a:pt x="2989" y="9390"/>
                    <a:pt x="2739" y="9425"/>
                  </a:cubicBezTo>
                  <a:cubicBezTo>
                    <a:pt x="2718" y="9427"/>
                    <a:pt x="2696" y="9427"/>
                    <a:pt x="2674" y="9427"/>
                  </a:cubicBezTo>
                  <a:cubicBezTo>
                    <a:pt x="2493" y="9427"/>
                    <a:pt x="2277" y="9379"/>
                    <a:pt x="2203" y="9199"/>
                  </a:cubicBezTo>
                  <a:cubicBezTo>
                    <a:pt x="2108" y="8961"/>
                    <a:pt x="2263" y="8651"/>
                    <a:pt x="2358" y="8437"/>
                  </a:cubicBezTo>
                  <a:cubicBezTo>
                    <a:pt x="2465" y="8199"/>
                    <a:pt x="2608" y="7973"/>
                    <a:pt x="2763" y="7770"/>
                  </a:cubicBezTo>
                  <a:cubicBezTo>
                    <a:pt x="3060" y="7366"/>
                    <a:pt x="3477" y="7044"/>
                    <a:pt x="3977" y="6889"/>
                  </a:cubicBezTo>
                  <a:cubicBezTo>
                    <a:pt x="4185" y="6822"/>
                    <a:pt x="4412" y="6786"/>
                    <a:pt x="4639" y="6786"/>
                  </a:cubicBezTo>
                  <a:close/>
                  <a:moveTo>
                    <a:pt x="5642" y="7648"/>
                  </a:moveTo>
                  <a:cubicBezTo>
                    <a:pt x="5669" y="7648"/>
                    <a:pt x="5698" y="7649"/>
                    <a:pt x="5727" y="7651"/>
                  </a:cubicBezTo>
                  <a:cubicBezTo>
                    <a:pt x="6013" y="7687"/>
                    <a:pt x="6251" y="7818"/>
                    <a:pt x="6430" y="8008"/>
                  </a:cubicBezTo>
                  <a:cubicBezTo>
                    <a:pt x="6489" y="8151"/>
                    <a:pt x="6549" y="8294"/>
                    <a:pt x="6620" y="8437"/>
                  </a:cubicBezTo>
                  <a:cubicBezTo>
                    <a:pt x="6668" y="8592"/>
                    <a:pt x="6716" y="8735"/>
                    <a:pt x="6739" y="8901"/>
                  </a:cubicBezTo>
                  <a:cubicBezTo>
                    <a:pt x="6787" y="9140"/>
                    <a:pt x="6811" y="9378"/>
                    <a:pt x="6870" y="9616"/>
                  </a:cubicBezTo>
                  <a:cubicBezTo>
                    <a:pt x="6859" y="9866"/>
                    <a:pt x="6811" y="10128"/>
                    <a:pt x="6787" y="10390"/>
                  </a:cubicBezTo>
                  <a:cubicBezTo>
                    <a:pt x="6513" y="10675"/>
                    <a:pt x="6251" y="10973"/>
                    <a:pt x="5977" y="11259"/>
                  </a:cubicBezTo>
                  <a:cubicBezTo>
                    <a:pt x="5835" y="11414"/>
                    <a:pt x="5668" y="11592"/>
                    <a:pt x="5525" y="11759"/>
                  </a:cubicBezTo>
                  <a:cubicBezTo>
                    <a:pt x="5525" y="11747"/>
                    <a:pt x="5537" y="11747"/>
                    <a:pt x="5537" y="11723"/>
                  </a:cubicBezTo>
                  <a:cubicBezTo>
                    <a:pt x="5620" y="11533"/>
                    <a:pt x="5727" y="11354"/>
                    <a:pt x="5799" y="11164"/>
                  </a:cubicBezTo>
                  <a:cubicBezTo>
                    <a:pt x="6073" y="10521"/>
                    <a:pt x="6263" y="9806"/>
                    <a:pt x="6144" y="9128"/>
                  </a:cubicBezTo>
                  <a:cubicBezTo>
                    <a:pt x="6037" y="8568"/>
                    <a:pt x="5751" y="8044"/>
                    <a:pt x="5287" y="7723"/>
                  </a:cubicBezTo>
                  <a:cubicBezTo>
                    <a:pt x="5396" y="7673"/>
                    <a:pt x="5505" y="7648"/>
                    <a:pt x="5642" y="7648"/>
                  </a:cubicBezTo>
                  <a:close/>
                  <a:moveTo>
                    <a:pt x="5085" y="7842"/>
                  </a:moveTo>
                  <a:cubicBezTo>
                    <a:pt x="5346" y="7997"/>
                    <a:pt x="5549" y="8223"/>
                    <a:pt x="5704" y="8473"/>
                  </a:cubicBezTo>
                  <a:cubicBezTo>
                    <a:pt x="6013" y="9021"/>
                    <a:pt x="6073" y="9687"/>
                    <a:pt x="5954" y="10283"/>
                  </a:cubicBezTo>
                  <a:cubicBezTo>
                    <a:pt x="5882" y="10628"/>
                    <a:pt x="5763" y="10961"/>
                    <a:pt x="5608" y="11283"/>
                  </a:cubicBezTo>
                  <a:cubicBezTo>
                    <a:pt x="5537" y="11449"/>
                    <a:pt x="5466" y="11616"/>
                    <a:pt x="5370" y="11759"/>
                  </a:cubicBezTo>
                  <a:cubicBezTo>
                    <a:pt x="5311" y="11878"/>
                    <a:pt x="5251" y="11985"/>
                    <a:pt x="5192" y="12104"/>
                  </a:cubicBezTo>
                  <a:cubicBezTo>
                    <a:pt x="5168" y="12152"/>
                    <a:pt x="5120" y="12176"/>
                    <a:pt x="5085" y="12223"/>
                  </a:cubicBezTo>
                  <a:cubicBezTo>
                    <a:pt x="5073" y="12235"/>
                    <a:pt x="5061" y="12271"/>
                    <a:pt x="5025" y="12283"/>
                  </a:cubicBezTo>
                  <a:cubicBezTo>
                    <a:pt x="5132" y="12092"/>
                    <a:pt x="5227" y="11878"/>
                    <a:pt x="5311" y="11687"/>
                  </a:cubicBezTo>
                  <a:cubicBezTo>
                    <a:pt x="5561" y="11045"/>
                    <a:pt x="5716" y="10342"/>
                    <a:pt x="5537" y="9663"/>
                  </a:cubicBezTo>
                  <a:cubicBezTo>
                    <a:pt x="5466" y="9366"/>
                    <a:pt x="5299" y="9080"/>
                    <a:pt x="5085" y="8854"/>
                  </a:cubicBezTo>
                  <a:cubicBezTo>
                    <a:pt x="4989" y="8759"/>
                    <a:pt x="4870" y="8651"/>
                    <a:pt x="4751" y="8556"/>
                  </a:cubicBezTo>
                  <a:cubicBezTo>
                    <a:pt x="4704" y="8532"/>
                    <a:pt x="4644" y="8485"/>
                    <a:pt x="4573" y="8473"/>
                  </a:cubicBezTo>
                  <a:cubicBezTo>
                    <a:pt x="4715" y="8247"/>
                    <a:pt x="4882" y="8008"/>
                    <a:pt x="5085" y="7842"/>
                  </a:cubicBezTo>
                  <a:close/>
                  <a:moveTo>
                    <a:pt x="8109" y="6968"/>
                  </a:moveTo>
                  <a:cubicBezTo>
                    <a:pt x="8263" y="6968"/>
                    <a:pt x="8415" y="7026"/>
                    <a:pt x="8561" y="7104"/>
                  </a:cubicBezTo>
                  <a:cubicBezTo>
                    <a:pt x="8990" y="7330"/>
                    <a:pt x="9335" y="7747"/>
                    <a:pt x="9537" y="8175"/>
                  </a:cubicBezTo>
                  <a:cubicBezTo>
                    <a:pt x="9752" y="8604"/>
                    <a:pt x="9835" y="9092"/>
                    <a:pt x="9764" y="9568"/>
                  </a:cubicBezTo>
                  <a:cubicBezTo>
                    <a:pt x="9728" y="9794"/>
                    <a:pt x="9668" y="10021"/>
                    <a:pt x="9585" y="10223"/>
                  </a:cubicBezTo>
                  <a:cubicBezTo>
                    <a:pt x="9478" y="10390"/>
                    <a:pt x="9371" y="10544"/>
                    <a:pt x="9299" y="10723"/>
                  </a:cubicBezTo>
                  <a:cubicBezTo>
                    <a:pt x="9037" y="10759"/>
                    <a:pt x="8752" y="10818"/>
                    <a:pt x="8478" y="10878"/>
                  </a:cubicBezTo>
                  <a:cubicBezTo>
                    <a:pt x="7752" y="11056"/>
                    <a:pt x="7037" y="11342"/>
                    <a:pt x="6370" y="11711"/>
                  </a:cubicBezTo>
                  <a:cubicBezTo>
                    <a:pt x="6037" y="11890"/>
                    <a:pt x="5727" y="12104"/>
                    <a:pt x="5418" y="12330"/>
                  </a:cubicBezTo>
                  <a:cubicBezTo>
                    <a:pt x="5263" y="12426"/>
                    <a:pt x="5120" y="12545"/>
                    <a:pt x="4989" y="12688"/>
                  </a:cubicBezTo>
                  <a:cubicBezTo>
                    <a:pt x="4954" y="12700"/>
                    <a:pt x="4942" y="12711"/>
                    <a:pt x="4930" y="12723"/>
                  </a:cubicBezTo>
                  <a:lnTo>
                    <a:pt x="4930" y="12723"/>
                  </a:lnTo>
                  <a:cubicBezTo>
                    <a:pt x="5085" y="12569"/>
                    <a:pt x="5251" y="12402"/>
                    <a:pt x="5418" y="12223"/>
                  </a:cubicBezTo>
                  <a:cubicBezTo>
                    <a:pt x="6061" y="11557"/>
                    <a:pt x="6692" y="10878"/>
                    <a:pt x="7323" y="10199"/>
                  </a:cubicBezTo>
                  <a:cubicBezTo>
                    <a:pt x="7585" y="9902"/>
                    <a:pt x="7859" y="9568"/>
                    <a:pt x="7990" y="9199"/>
                  </a:cubicBezTo>
                  <a:cubicBezTo>
                    <a:pt x="8049" y="9021"/>
                    <a:pt x="8097" y="8830"/>
                    <a:pt x="8097" y="8640"/>
                  </a:cubicBezTo>
                  <a:cubicBezTo>
                    <a:pt x="8097" y="8532"/>
                    <a:pt x="8097" y="8437"/>
                    <a:pt x="8061" y="8354"/>
                  </a:cubicBezTo>
                  <a:cubicBezTo>
                    <a:pt x="8037" y="8259"/>
                    <a:pt x="7990" y="8199"/>
                    <a:pt x="7942" y="8116"/>
                  </a:cubicBezTo>
                  <a:cubicBezTo>
                    <a:pt x="7924" y="8087"/>
                    <a:pt x="7903" y="8076"/>
                    <a:pt x="7882" y="8076"/>
                  </a:cubicBezTo>
                  <a:cubicBezTo>
                    <a:pt x="7835" y="8076"/>
                    <a:pt x="7791" y="8137"/>
                    <a:pt x="7799" y="8187"/>
                  </a:cubicBezTo>
                  <a:cubicBezTo>
                    <a:pt x="7823" y="8282"/>
                    <a:pt x="7811" y="8401"/>
                    <a:pt x="7823" y="8485"/>
                  </a:cubicBezTo>
                  <a:cubicBezTo>
                    <a:pt x="7847" y="8592"/>
                    <a:pt x="7847" y="8675"/>
                    <a:pt x="7823" y="8782"/>
                  </a:cubicBezTo>
                  <a:lnTo>
                    <a:pt x="7823" y="8794"/>
                  </a:lnTo>
                  <a:cubicBezTo>
                    <a:pt x="7799" y="8580"/>
                    <a:pt x="7752" y="8354"/>
                    <a:pt x="7704" y="8128"/>
                  </a:cubicBezTo>
                  <a:cubicBezTo>
                    <a:pt x="7668" y="7901"/>
                    <a:pt x="7609" y="7663"/>
                    <a:pt x="7632" y="7425"/>
                  </a:cubicBezTo>
                  <a:cubicBezTo>
                    <a:pt x="7644" y="7235"/>
                    <a:pt x="7740" y="7068"/>
                    <a:pt x="7930" y="6996"/>
                  </a:cubicBezTo>
                  <a:cubicBezTo>
                    <a:pt x="7990" y="6976"/>
                    <a:pt x="8050" y="6968"/>
                    <a:pt x="8109" y="6968"/>
                  </a:cubicBezTo>
                  <a:close/>
                  <a:moveTo>
                    <a:pt x="10419" y="10874"/>
                  </a:moveTo>
                  <a:cubicBezTo>
                    <a:pt x="10498" y="10874"/>
                    <a:pt x="10578" y="10875"/>
                    <a:pt x="10657" y="10878"/>
                  </a:cubicBezTo>
                  <a:cubicBezTo>
                    <a:pt x="10978" y="10902"/>
                    <a:pt x="11335" y="10937"/>
                    <a:pt x="11657" y="11045"/>
                  </a:cubicBezTo>
                  <a:cubicBezTo>
                    <a:pt x="11788" y="11092"/>
                    <a:pt x="11954" y="11164"/>
                    <a:pt x="12014" y="11295"/>
                  </a:cubicBezTo>
                  <a:cubicBezTo>
                    <a:pt x="12085" y="11437"/>
                    <a:pt x="12014" y="11580"/>
                    <a:pt x="11954" y="11699"/>
                  </a:cubicBezTo>
                  <a:cubicBezTo>
                    <a:pt x="11657" y="12295"/>
                    <a:pt x="11133" y="12723"/>
                    <a:pt x="10526" y="12985"/>
                  </a:cubicBezTo>
                  <a:cubicBezTo>
                    <a:pt x="10002" y="12545"/>
                    <a:pt x="9406" y="12235"/>
                    <a:pt x="8764" y="12068"/>
                  </a:cubicBezTo>
                  <a:cubicBezTo>
                    <a:pt x="8403" y="11977"/>
                    <a:pt x="8035" y="11935"/>
                    <a:pt x="7667" y="11935"/>
                  </a:cubicBezTo>
                  <a:cubicBezTo>
                    <a:pt x="7076" y="11935"/>
                    <a:pt x="6483" y="12044"/>
                    <a:pt x="5918" y="12235"/>
                  </a:cubicBezTo>
                  <a:cubicBezTo>
                    <a:pt x="6144" y="12092"/>
                    <a:pt x="6382" y="11949"/>
                    <a:pt x="6620" y="11830"/>
                  </a:cubicBezTo>
                  <a:cubicBezTo>
                    <a:pt x="7251" y="11521"/>
                    <a:pt x="7906" y="11271"/>
                    <a:pt x="8573" y="11104"/>
                  </a:cubicBezTo>
                  <a:cubicBezTo>
                    <a:pt x="9165" y="10956"/>
                    <a:pt x="9794" y="10874"/>
                    <a:pt x="10419" y="10874"/>
                  </a:cubicBezTo>
                  <a:close/>
                  <a:moveTo>
                    <a:pt x="11445" y="18553"/>
                  </a:moveTo>
                  <a:cubicBezTo>
                    <a:pt x="11657" y="18553"/>
                    <a:pt x="11873" y="18609"/>
                    <a:pt x="12073" y="18712"/>
                  </a:cubicBezTo>
                  <a:cubicBezTo>
                    <a:pt x="12502" y="18926"/>
                    <a:pt x="12740" y="19391"/>
                    <a:pt x="12693" y="19879"/>
                  </a:cubicBezTo>
                  <a:cubicBezTo>
                    <a:pt x="12633" y="20355"/>
                    <a:pt x="12335" y="20772"/>
                    <a:pt x="11871" y="20927"/>
                  </a:cubicBezTo>
                  <a:cubicBezTo>
                    <a:pt x="11752" y="20958"/>
                    <a:pt x="11628" y="20969"/>
                    <a:pt x="11502" y="20969"/>
                  </a:cubicBezTo>
                  <a:cubicBezTo>
                    <a:pt x="11438" y="20969"/>
                    <a:pt x="11375" y="20966"/>
                    <a:pt x="11311" y="20962"/>
                  </a:cubicBezTo>
                  <a:cubicBezTo>
                    <a:pt x="11133" y="20855"/>
                    <a:pt x="10942" y="20784"/>
                    <a:pt x="10728" y="20736"/>
                  </a:cubicBezTo>
                  <a:lnTo>
                    <a:pt x="10728" y="20701"/>
                  </a:lnTo>
                  <a:cubicBezTo>
                    <a:pt x="10728" y="20689"/>
                    <a:pt x="10728" y="20689"/>
                    <a:pt x="10716" y="20677"/>
                  </a:cubicBezTo>
                  <a:cubicBezTo>
                    <a:pt x="10704" y="20593"/>
                    <a:pt x="10669" y="20522"/>
                    <a:pt x="10621" y="20462"/>
                  </a:cubicBezTo>
                  <a:cubicBezTo>
                    <a:pt x="10561" y="20331"/>
                    <a:pt x="10490" y="20212"/>
                    <a:pt x="10407" y="20105"/>
                  </a:cubicBezTo>
                  <a:cubicBezTo>
                    <a:pt x="10371" y="20081"/>
                    <a:pt x="10359" y="20046"/>
                    <a:pt x="10323" y="20022"/>
                  </a:cubicBezTo>
                  <a:lnTo>
                    <a:pt x="10323" y="20022"/>
                  </a:lnTo>
                  <a:cubicBezTo>
                    <a:pt x="10347" y="20034"/>
                    <a:pt x="10371" y="20046"/>
                    <a:pt x="10383" y="20046"/>
                  </a:cubicBezTo>
                  <a:cubicBezTo>
                    <a:pt x="10526" y="20129"/>
                    <a:pt x="10669" y="20165"/>
                    <a:pt x="10835" y="20189"/>
                  </a:cubicBezTo>
                  <a:cubicBezTo>
                    <a:pt x="10875" y="20191"/>
                    <a:pt x="10916" y="20193"/>
                    <a:pt x="10957" y="20193"/>
                  </a:cubicBezTo>
                  <a:cubicBezTo>
                    <a:pt x="11099" y="20193"/>
                    <a:pt x="11244" y="20175"/>
                    <a:pt x="11383" y="20129"/>
                  </a:cubicBezTo>
                  <a:cubicBezTo>
                    <a:pt x="11514" y="20069"/>
                    <a:pt x="11752" y="19974"/>
                    <a:pt x="11776" y="19796"/>
                  </a:cubicBezTo>
                  <a:cubicBezTo>
                    <a:pt x="11776" y="19760"/>
                    <a:pt x="11740" y="19724"/>
                    <a:pt x="11692" y="19724"/>
                  </a:cubicBezTo>
                  <a:cubicBezTo>
                    <a:pt x="11681" y="19720"/>
                    <a:pt x="11669" y="19719"/>
                    <a:pt x="11658" y="19719"/>
                  </a:cubicBezTo>
                  <a:cubicBezTo>
                    <a:pt x="11595" y="19719"/>
                    <a:pt x="11528" y="19766"/>
                    <a:pt x="11478" y="19796"/>
                  </a:cubicBezTo>
                  <a:cubicBezTo>
                    <a:pt x="11419" y="19831"/>
                    <a:pt x="11335" y="19867"/>
                    <a:pt x="11276" y="19891"/>
                  </a:cubicBezTo>
                  <a:cubicBezTo>
                    <a:pt x="11157" y="19927"/>
                    <a:pt x="11026" y="19962"/>
                    <a:pt x="10895" y="19962"/>
                  </a:cubicBezTo>
                  <a:cubicBezTo>
                    <a:pt x="10800" y="19927"/>
                    <a:pt x="10716" y="19843"/>
                    <a:pt x="10645" y="19784"/>
                  </a:cubicBezTo>
                  <a:cubicBezTo>
                    <a:pt x="10561" y="19688"/>
                    <a:pt x="10502" y="19593"/>
                    <a:pt x="10490" y="19486"/>
                  </a:cubicBezTo>
                  <a:cubicBezTo>
                    <a:pt x="10430" y="19224"/>
                    <a:pt x="10549" y="18974"/>
                    <a:pt x="10740" y="18807"/>
                  </a:cubicBezTo>
                  <a:cubicBezTo>
                    <a:pt x="10947" y="18633"/>
                    <a:pt x="11193" y="18553"/>
                    <a:pt x="11445" y="18553"/>
                  </a:cubicBezTo>
                  <a:close/>
                  <a:moveTo>
                    <a:pt x="10103" y="20952"/>
                  </a:moveTo>
                  <a:cubicBezTo>
                    <a:pt x="10172" y="20952"/>
                    <a:pt x="10242" y="20955"/>
                    <a:pt x="10311" y="20962"/>
                  </a:cubicBezTo>
                  <a:cubicBezTo>
                    <a:pt x="10740" y="20986"/>
                    <a:pt x="11157" y="21141"/>
                    <a:pt x="11490" y="21415"/>
                  </a:cubicBezTo>
                  <a:cubicBezTo>
                    <a:pt x="11871" y="21736"/>
                    <a:pt x="12097" y="22213"/>
                    <a:pt x="12169" y="22701"/>
                  </a:cubicBezTo>
                  <a:cubicBezTo>
                    <a:pt x="12324" y="23737"/>
                    <a:pt x="11847" y="24689"/>
                    <a:pt x="11442" y="25618"/>
                  </a:cubicBezTo>
                  <a:cubicBezTo>
                    <a:pt x="11377" y="25600"/>
                    <a:pt x="11314" y="25591"/>
                    <a:pt x="11253" y="25591"/>
                  </a:cubicBezTo>
                  <a:cubicBezTo>
                    <a:pt x="11192" y="25591"/>
                    <a:pt x="11133" y="25600"/>
                    <a:pt x="11073" y="25618"/>
                  </a:cubicBezTo>
                  <a:cubicBezTo>
                    <a:pt x="11085" y="25582"/>
                    <a:pt x="11097" y="25558"/>
                    <a:pt x="11133" y="25523"/>
                  </a:cubicBezTo>
                  <a:cubicBezTo>
                    <a:pt x="11204" y="25392"/>
                    <a:pt x="11264" y="25225"/>
                    <a:pt x="11311" y="25082"/>
                  </a:cubicBezTo>
                  <a:cubicBezTo>
                    <a:pt x="11478" y="24546"/>
                    <a:pt x="11502" y="23963"/>
                    <a:pt x="11371" y="23415"/>
                  </a:cubicBezTo>
                  <a:cubicBezTo>
                    <a:pt x="11300" y="23094"/>
                    <a:pt x="11192" y="22784"/>
                    <a:pt x="10978" y="22546"/>
                  </a:cubicBezTo>
                  <a:cubicBezTo>
                    <a:pt x="10895" y="22439"/>
                    <a:pt x="10776" y="22344"/>
                    <a:pt x="10645" y="22284"/>
                  </a:cubicBezTo>
                  <a:cubicBezTo>
                    <a:pt x="10561" y="22248"/>
                    <a:pt x="10478" y="22236"/>
                    <a:pt x="10383" y="22236"/>
                  </a:cubicBezTo>
                  <a:cubicBezTo>
                    <a:pt x="10359" y="22225"/>
                    <a:pt x="10311" y="22189"/>
                    <a:pt x="10288" y="22177"/>
                  </a:cubicBezTo>
                  <a:cubicBezTo>
                    <a:pt x="10278" y="22174"/>
                    <a:pt x="10268" y="22173"/>
                    <a:pt x="10258" y="22173"/>
                  </a:cubicBezTo>
                  <a:cubicBezTo>
                    <a:pt x="10186" y="22173"/>
                    <a:pt x="10128" y="22245"/>
                    <a:pt x="10180" y="22308"/>
                  </a:cubicBezTo>
                  <a:cubicBezTo>
                    <a:pt x="10478" y="22641"/>
                    <a:pt x="10645" y="23082"/>
                    <a:pt x="10502" y="23522"/>
                  </a:cubicBezTo>
                  <a:cubicBezTo>
                    <a:pt x="10359" y="23975"/>
                    <a:pt x="9907" y="24237"/>
                    <a:pt x="9454" y="24249"/>
                  </a:cubicBezTo>
                  <a:cubicBezTo>
                    <a:pt x="9444" y="24249"/>
                    <a:pt x="9433" y="24249"/>
                    <a:pt x="9422" y="24249"/>
                  </a:cubicBezTo>
                  <a:cubicBezTo>
                    <a:pt x="8442" y="24249"/>
                    <a:pt x="7886" y="23156"/>
                    <a:pt x="8180" y="22296"/>
                  </a:cubicBezTo>
                  <a:cubicBezTo>
                    <a:pt x="8455" y="21472"/>
                    <a:pt x="9268" y="20952"/>
                    <a:pt x="10103" y="20952"/>
                  </a:cubicBezTo>
                  <a:close/>
                  <a:moveTo>
                    <a:pt x="8278" y="19290"/>
                  </a:moveTo>
                  <a:cubicBezTo>
                    <a:pt x="8552" y="19290"/>
                    <a:pt x="8827" y="19327"/>
                    <a:pt x="9097" y="19391"/>
                  </a:cubicBezTo>
                  <a:cubicBezTo>
                    <a:pt x="9395" y="19486"/>
                    <a:pt x="9657" y="19617"/>
                    <a:pt x="9907" y="19784"/>
                  </a:cubicBezTo>
                  <a:cubicBezTo>
                    <a:pt x="9930" y="19808"/>
                    <a:pt x="9954" y="19843"/>
                    <a:pt x="9966" y="19855"/>
                  </a:cubicBezTo>
                  <a:cubicBezTo>
                    <a:pt x="10002" y="19903"/>
                    <a:pt x="10049" y="19927"/>
                    <a:pt x="10073" y="19962"/>
                  </a:cubicBezTo>
                  <a:cubicBezTo>
                    <a:pt x="10145" y="20034"/>
                    <a:pt x="10204" y="20105"/>
                    <a:pt x="10264" y="20189"/>
                  </a:cubicBezTo>
                  <a:cubicBezTo>
                    <a:pt x="10288" y="20200"/>
                    <a:pt x="10288" y="20212"/>
                    <a:pt x="10299" y="20224"/>
                  </a:cubicBezTo>
                  <a:lnTo>
                    <a:pt x="10299" y="20260"/>
                  </a:lnTo>
                  <a:cubicBezTo>
                    <a:pt x="10311" y="20308"/>
                    <a:pt x="10323" y="20331"/>
                    <a:pt x="10359" y="20379"/>
                  </a:cubicBezTo>
                  <a:cubicBezTo>
                    <a:pt x="10383" y="20403"/>
                    <a:pt x="10395" y="20450"/>
                    <a:pt x="10430" y="20486"/>
                  </a:cubicBezTo>
                  <a:cubicBezTo>
                    <a:pt x="10430" y="20570"/>
                    <a:pt x="10466" y="20617"/>
                    <a:pt x="10478" y="20677"/>
                  </a:cubicBezTo>
                  <a:cubicBezTo>
                    <a:pt x="10351" y="20658"/>
                    <a:pt x="10223" y="20645"/>
                    <a:pt x="10096" y="20645"/>
                  </a:cubicBezTo>
                  <a:cubicBezTo>
                    <a:pt x="9985" y="20645"/>
                    <a:pt x="9874" y="20655"/>
                    <a:pt x="9764" y="20677"/>
                  </a:cubicBezTo>
                  <a:cubicBezTo>
                    <a:pt x="8692" y="20820"/>
                    <a:pt x="7752" y="21748"/>
                    <a:pt x="7787" y="22867"/>
                  </a:cubicBezTo>
                  <a:cubicBezTo>
                    <a:pt x="7799" y="23415"/>
                    <a:pt x="8061" y="23963"/>
                    <a:pt x="8514" y="24272"/>
                  </a:cubicBezTo>
                  <a:cubicBezTo>
                    <a:pt x="8774" y="24458"/>
                    <a:pt x="9090" y="24551"/>
                    <a:pt x="9407" y="24551"/>
                  </a:cubicBezTo>
                  <a:cubicBezTo>
                    <a:pt x="9597" y="24551"/>
                    <a:pt x="9787" y="24518"/>
                    <a:pt x="9966" y="24451"/>
                  </a:cubicBezTo>
                  <a:cubicBezTo>
                    <a:pt x="10430" y="24272"/>
                    <a:pt x="10776" y="23856"/>
                    <a:pt x="10835" y="23368"/>
                  </a:cubicBezTo>
                  <a:cubicBezTo>
                    <a:pt x="10835" y="23308"/>
                    <a:pt x="10847" y="23237"/>
                    <a:pt x="10835" y="23177"/>
                  </a:cubicBezTo>
                  <a:lnTo>
                    <a:pt x="10835" y="23177"/>
                  </a:lnTo>
                  <a:cubicBezTo>
                    <a:pt x="10919" y="23546"/>
                    <a:pt x="10907" y="23951"/>
                    <a:pt x="10764" y="24308"/>
                  </a:cubicBezTo>
                  <a:cubicBezTo>
                    <a:pt x="10538" y="24868"/>
                    <a:pt x="10049" y="25308"/>
                    <a:pt x="9478" y="25546"/>
                  </a:cubicBezTo>
                  <a:cubicBezTo>
                    <a:pt x="9079" y="25715"/>
                    <a:pt x="8645" y="25790"/>
                    <a:pt x="8209" y="25790"/>
                  </a:cubicBezTo>
                  <a:cubicBezTo>
                    <a:pt x="7968" y="25790"/>
                    <a:pt x="7727" y="25767"/>
                    <a:pt x="7490" y="25725"/>
                  </a:cubicBezTo>
                  <a:cubicBezTo>
                    <a:pt x="6870" y="25618"/>
                    <a:pt x="6275" y="25392"/>
                    <a:pt x="5823" y="24975"/>
                  </a:cubicBezTo>
                  <a:cubicBezTo>
                    <a:pt x="5585" y="24772"/>
                    <a:pt x="5382" y="24499"/>
                    <a:pt x="5263" y="24201"/>
                  </a:cubicBezTo>
                  <a:cubicBezTo>
                    <a:pt x="5251" y="24153"/>
                    <a:pt x="5227" y="24094"/>
                    <a:pt x="5204" y="24034"/>
                  </a:cubicBezTo>
                  <a:cubicBezTo>
                    <a:pt x="4930" y="22867"/>
                    <a:pt x="5073" y="21593"/>
                    <a:pt x="5799" y="20617"/>
                  </a:cubicBezTo>
                  <a:cubicBezTo>
                    <a:pt x="6287" y="19950"/>
                    <a:pt x="7037" y="19438"/>
                    <a:pt x="7871" y="19319"/>
                  </a:cubicBezTo>
                  <a:cubicBezTo>
                    <a:pt x="8006" y="19300"/>
                    <a:pt x="8142" y="19290"/>
                    <a:pt x="8278" y="19290"/>
                  </a:cubicBezTo>
                  <a:close/>
                  <a:moveTo>
                    <a:pt x="23301" y="24618"/>
                  </a:moveTo>
                  <a:cubicBezTo>
                    <a:pt x="23301" y="24856"/>
                    <a:pt x="23349" y="25094"/>
                    <a:pt x="23456" y="25320"/>
                  </a:cubicBezTo>
                  <a:cubicBezTo>
                    <a:pt x="23599" y="25618"/>
                    <a:pt x="23825" y="25868"/>
                    <a:pt x="24075" y="26058"/>
                  </a:cubicBezTo>
                  <a:cubicBezTo>
                    <a:pt x="24033" y="26055"/>
                    <a:pt x="23990" y="26054"/>
                    <a:pt x="23947" y="26054"/>
                  </a:cubicBezTo>
                  <a:cubicBezTo>
                    <a:pt x="23807" y="26054"/>
                    <a:pt x="23664" y="26070"/>
                    <a:pt x="23527" y="26106"/>
                  </a:cubicBezTo>
                  <a:cubicBezTo>
                    <a:pt x="23230" y="26046"/>
                    <a:pt x="22944" y="25868"/>
                    <a:pt x="22813" y="25582"/>
                  </a:cubicBezTo>
                  <a:cubicBezTo>
                    <a:pt x="22730" y="25392"/>
                    <a:pt x="22706" y="25165"/>
                    <a:pt x="22813" y="24975"/>
                  </a:cubicBezTo>
                  <a:cubicBezTo>
                    <a:pt x="22908" y="24808"/>
                    <a:pt x="23063" y="24677"/>
                    <a:pt x="23242" y="24641"/>
                  </a:cubicBezTo>
                  <a:cubicBezTo>
                    <a:pt x="23265" y="24641"/>
                    <a:pt x="23289" y="24630"/>
                    <a:pt x="23301" y="24618"/>
                  </a:cubicBezTo>
                  <a:close/>
                  <a:moveTo>
                    <a:pt x="23944" y="23856"/>
                  </a:moveTo>
                  <a:cubicBezTo>
                    <a:pt x="23944" y="23903"/>
                    <a:pt x="23944" y="23951"/>
                    <a:pt x="23932" y="23999"/>
                  </a:cubicBezTo>
                  <a:cubicBezTo>
                    <a:pt x="23920" y="24118"/>
                    <a:pt x="23920" y="24249"/>
                    <a:pt x="23920" y="24368"/>
                  </a:cubicBezTo>
                  <a:cubicBezTo>
                    <a:pt x="23932" y="24618"/>
                    <a:pt x="23980" y="24891"/>
                    <a:pt x="24063" y="25130"/>
                  </a:cubicBezTo>
                  <a:cubicBezTo>
                    <a:pt x="24194" y="25523"/>
                    <a:pt x="24432" y="25904"/>
                    <a:pt x="24754" y="26177"/>
                  </a:cubicBezTo>
                  <a:cubicBezTo>
                    <a:pt x="24587" y="26106"/>
                    <a:pt x="24420" y="26023"/>
                    <a:pt x="24277" y="25915"/>
                  </a:cubicBezTo>
                  <a:cubicBezTo>
                    <a:pt x="23777" y="25558"/>
                    <a:pt x="23408" y="24903"/>
                    <a:pt x="23634" y="24296"/>
                  </a:cubicBezTo>
                  <a:cubicBezTo>
                    <a:pt x="23706" y="24130"/>
                    <a:pt x="23813" y="23975"/>
                    <a:pt x="23944" y="23856"/>
                  </a:cubicBezTo>
                  <a:close/>
                  <a:moveTo>
                    <a:pt x="24897" y="23522"/>
                  </a:moveTo>
                  <a:cubicBezTo>
                    <a:pt x="24979" y="23530"/>
                    <a:pt x="25078" y="23544"/>
                    <a:pt x="25178" y="23544"/>
                  </a:cubicBezTo>
                  <a:cubicBezTo>
                    <a:pt x="25223" y="23544"/>
                    <a:pt x="25269" y="23542"/>
                    <a:pt x="25313" y="23534"/>
                  </a:cubicBezTo>
                  <a:lnTo>
                    <a:pt x="25313" y="23534"/>
                  </a:lnTo>
                  <a:cubicBezTo>
                    <a:pt x="24873" y="24010"/>
                    <a:pt x="24658" y="24689"/>
                    <a:pt x="24754" y="25332"/>
                  </a:cubicBezTo>
                  <a:cubicBezTo>
                    <a:pt x="24789" y="25689"/>
                    <a:pt x="24908" y="26034"/>
                    <a:pt x="25111" y="26332"/>
                  </a:cubicBezTo>
                  <a:cubicBezTo>
                    <a:pt x="25087" y="26332"/>
                    <a:pt x="25075" y="26320"/>
                    <a:pt x="25063" y="26296"/>
                  </a:cubicBezTo>
                  <a:cubicBezTo>
                    <a:pt x="25063" y="26285"/>
                    <a:pt x="25063" y="26285"/>
                    <a:pt x="25051" y="26273"/>
                  </a:cubicBezTo>
                  <a:cubicBezTo>
                    <a:pt x="24670" y="25939"/>
                    <a:pt x="24408" y="25546"/>
                    <a:pt x="24254" y="25058"/>
                  </a:cubicBezTo>
                  <a:cubicBezTo>
                    <a:pt x="24182" y="24820"/>
                    <a:pt x="24135" y="24582"/>
                    <a:pt x="24135" y="24356"/>
                  </a:cubicBezTo>
                  <a:cubicBezTo>
                    <a:pt x="24135" y="24237"/>
                    <a:pt x="24135" y="24118"/>
                    <a:pt x="24158" y="23999"/>
                  </a:cubicBezTo>
                  <a:cubicBezTo>
                    <a:pt x="24170" y="23939"/>
                    <a:pt x="24170" y="23856"/>
                    <a:pt x="24182" y="23796"/>
                  </a:cubicBezTo>
                  <a:cubicBezTo>
                    <a:pt x="24194" y="23760"/>
                    <a:pt x="24218" y="23725"/>
                    <a:pt x="24194" y="23677"/>
                  </a:cubicBezTo>
                  <a:cubicBezTo>
                    <a:pt x="24242" y="23653"/>
                    <a:pt x="24289" y="23641"/>
                    <a:pt x="24349" y="23618"/>
                  </a:cubicBezTo>
                  <a:cubicBezTo>
                    <a:pt x="24527" y="23558"/>
                    <a:pt x="24706" y="23534"/>
                    <a:pt x="24897" y="23522"/>
                  </a:cubicBezTo>
                  <a:close/>
                  <a:moveTo>
                    <a:pt x="2572" y="24891"/>
                  </a:moveTo>
                  <a:cubicBezTo>
                    <a:pt x="2941" y="24891"/>
                    <a:pt x="3299" y="25022"/>
                    <a:pt x="3608" y="25213"/>
                  </a:cubicBezTo>
                  <a:cubicBezTo>
                    <a:pt x="4156" y="25499"/>
                    <a:pt x="4573" y="25963"/>
                    <a:pt x="5025" y="26380"/>
                  </a:cubicBezTo>
                  <a:cubicBezTo>
                    <a:pt x="4989" y="26356"/>
                    <a:pt x="4930" y="26332"/>
                    <a:pt x="4882" y="26320"/>
                  </a:cubicBezTo>
                  <a:cubicBezTo>
                    <a:pt x="4715" y="26237"/>
                    <a:pt x="4573" y="26142"/>
                    <a:pt x="4418" y="26046"/>
                  </a:cubicBezTo>
                  <a:cubicBezTo>
                    <a:pt x="4168" y="25868"/>
                    <a:pt x="3894" y="25689"/>
                    <a:pt x="3620" y="25558"/>
                  </a:cubicBezTo>
                  <a:cubicBezTo>
                    <a:pt x="3334" y="25427"/>
                    <a:pt x="3037" y="25344"/>
                    <a:pt x="2727" y="25344"/>
                  </a:cubicBezTo>
                  <a:cubicBezTo>
                    <a:pt x="2711" y="25344"/>
                    <a:pt x="2696" y="25343"/>
                    <a:pt x="2680" y="25343"/>
                  </a:cubicBezTo>
                  <a:cubicBezTo>
                    <a:pt x="2157" y="25343"/>
                    <a:pt x="1596" y="25534"/>
                    <a:pt x="1215" y="25915"/>
                  </a:cubicBezTo>
                  <a:cubicBezTo>
                    <a:pt x="1298" y="25665"/>
                    <a:pt x="1441" y="25427"/>
                    <a:pt x="1632" y="25249"/>
                  </a:cubicBezTo>
                  <a:cubicBezTo>
                    <a:pt x="1894" y="25011"/>
                    <a:pt x="2215" y="24891"/>
                    <a:pt x="2572" y="24891"/>
                  </a:cubicBezTo>
                  <a:close/>
                  <a:moveTo>
                    <a:pt x="2629" y="25523"/>
                  </a:moveTo>
                  <a:cubicBezTo>
                    <a:pt x="2729" y="25523"/>
                    <a:pt x="2829" y="25531"/>
                    <a:pt x="2929" y="25546"/>
                  </a:cubicBezTo>
                  <a:cubicBezTo>
                    <a:pt x="3227" y="25570"/>
                    <a:pt x="3513" y="25689"/>
                    <a:pt x="3763" y="25844"/>
                  </a:cubicBezTo>
                  <a:cubicBezTo>
                    <a:pt x="4013" y="25987"/>
                    <a:pt x="4251" y="26177"/>
                    <a:pt x="4525" y="26332"/>
                  </a:cubicBezTo>
                  <a:cubicBezTo>
                    <a:pt x="4596" y="26368"/>
                    <a:pt x="4668" y="26415"/>
                    <a:pt x="4763" y="26463"/>
                  </a:cubicBezTo>
                  <a:cubicBezTo>
                    <a:pt x="3913" y="26186"/>
                    <a:pt x="3023" y="26050"/>
                    <a:pt x="2132" y="26050"/>
                  </a:cubicBezTo>
                  <a:cubicBezTo>
                    <a:pt x="1838" y="26050"/>
                    <a:pt x="1544" y="26064"/>
                    <a:pt x="1251" y="26094"/>
                  </a:cubicBezTo>
                  <a:cubicBezTo>
                    <a:pt x="1477" y="25904"/>
                    <a:pt x="1727" y="25737"/>
                    <a:pt x="2025" y="25630"/>
                  </a:cubicBezTo>
                  <a:cubicBezTo>
                    <a:pt x="2218" y="25557"/>
                    <a:pt x="2421" y="25523"/>
                    <a:pt x="2629" y="25523"/>
                  </a:cubicBezTo>
                  <a:close/>
                  <a:moveTo>
                    <a:pt x="7666" y="12223"/>
                  </a:moveTo>
                  <a:cubicBezTo>
                    <a:pt x="8158" y="12223"/>
                    <a:pt x="8650" y="12305"/>
                    <a:pt x="9121" y="12485"/>
                  </a:cubicBezTo>
                  <a:cubicBezTo>
                    <a:pt x="9823" y="12759"/>
                    <a:pt x="10442" y="13211"/>
                    <a:pt x="10907" y="13807"/>
                  </a:cubicBezTo>
                  <a:cubicBezTo>
                    <a:pt x="11133" y="14093"/>
                    <a:pt x="11311" y="14426"/>
                    <a:pt x="11442" y="14759"/>
                  </a:cubicBezTo>
                  <a:cubicBezTo>
                    <a:pt x="11538" y="14986"/>
                    <a:pt x="11573" y="15212"/>
                    <a:pt x="11633" y="15438"/>
                  </a:cubicBezTo>
                  <a:cubicBezTo>
                    <a:pt x="11633" y="15581"/>
                    <a:pt x="11621" y="15712"/>
                    <a:pt x="11585" y="15855"/>
                  </a:cubicBezTo>
                  <a:cubicBezTo>
                    <a:pt x="11550" y="16057"/>
                    <a:pt x="11478" y="16236"/>
                    <a:pt x="11335" y="16402"/>
                  </a:cubicBezTo>
                  <a:cubicBezTo>
                    <a:pt x="11135" y="16651"/>
                    <a:pt x="10819" y="16815"/>
                    <a:pt x="10494" y="16815"/>
                  </a:cubicBezTo>
                  <a:cubicBezTo>
                    <a:pt x="10413" y="16815"/>
                    <a:pt x="10332" y="16805"/>
                    <a:pt x="10252" y="16783"/>
                  </a:cubicBezTo>
                  <a:cubicBezTo>
                    <a:pt x="9895" y="16688"/>
                    <a:pt x="9621" y="16355"/>
                    <a:pt x="9371" y="16105"/>
                  </a:cubicBezTo>
                  <a:cubicBezTo>
                    <a:pt x="9109" y="15831"/>
                    <a:pt x="8799" y="15617"/>
                    <a:pt x="8418" y="15474"/>
                  </a:cubicBezTo>
                  <a:cubicBezTo>
                    <a:pt x="8120" y="15366"/>
                    <a:pt x="7804" y="15313"/>
                    <a:pt x="7488" y="15313"/>
                  </a:cubicBezTo>
                  <a:cubicBezTo>
                    <a:pt x="7034" y="15313"/>
                    <a:pt x="6580" y="15423"/>
                    <a:pt x="6180" y="15640"/>
                  </a:cubicBezTo>
                  <a:cubicBezTo>
                    <a:pt x="5442" y="16033"/>
                    <a:pt x="4870" y="16712"/>
                    <a:pt x="4596" y="17498"/>
                  </a:cubicBezTo>
                  <a:cubicBezTo>
                    <a:pt x="4334" y="18260"/>
                    <a:pt x="4311" y="19069"/>
                    <a:pt x="4525" y="19831"/>
                  </a:cubicBezTo>
                  <a:cubicBezTo>
                    <a:pt x="3858" y="21117"/>
                    <a:pt x="3739" y="22689"/>
                    <a:pt x="4120" y="24082"/>
                  </a:cubicBezTo>
                  <a:cubicBezTo>
                    <a:pt x="4334" y="24832"/>
                    <a:pt x="4704" y="25558"/>
                    <a:pt x="5204" y="26142"/>
                  </a:cubicBezTo>
                  <a:cubicBezTo>
                    <a:pt x="5309" y="26260"/>
                    <a:pt x="5424" y="26372"/>
                    <a:pt x="5548" y="26474"/>
                  </a:cubicBezTo>
                  <a:lnTo>
                    <a:pt x="5548" y="26474"/>
                  </a:lnTo>
                  <a:cubicBezTo>
                    <a:pt x="5170" y="26197"/>
                    <a:pt x="4849" y="25862"/>
                    <a:pt x="4501" y="25534"/>
                  </a:cubicBezTo>
                  <a:cubicBezTo>
                    <a:pt x="4442" y="25475"/>
                    <a:pt x="4394" y="25415"/>
                    <a:pt x="4311" y="25356"/>
                  </a:cubicBezTo>
                  <a:cubicBezTo>
                    <a:pt x="3584" y="24570"/>
                    <a:pt x="2989" y="23653"/>
                    <a:pt x="2584" y="22653"/>
                  </a:cubicBezTo>
                  <a:cubicBezTo>
                    <a:pt x="1906" y="20986"/>
                    <a:pt x="1739" y="19105"/>
                    <a:pt x="2120" y="17355"/>
                  </a:cubicBezTo>
                  <a:cubicBezTo>
                    <a:pt x="2465" y="15795"/>
                    <a:pt x="3275" y="14259"/>
                    <a:pt x="4584" y="13295"/>
                  </a:cubicBezTo>
                  <a:cubicBezTo>
                    <a:pt x="5457" y="12636"/>
                    <a:pt x="6563" y="12223"/>
                    <a:pt x="7666" y="12223"/>
                  </a:cubicBezTo>
                  <a:close/>
                  <a:moveTo>
                    <a:pt x="5780" y="26648"/>
                  </a:moveTo>
                  <a:lnTo>
                    <a:pt x="5780" y="26648"/>
                  </a:lnTo>
                  <a:cubicBezTo>
                    <a:pt x="5912" y="26738"/>
                    <a:pt x="6050" y="26816"/>
                    <a:pt x="6192" y="26880"/>
                  </a:cubicBezTo>
                  <a:lnTo>
                    <a:pt x="6097" y="26880"/>
                  </a:lnTo>
                  <a:cubicBezTo>
                    <a:pt x="6025" y="26820"/>
                    <a:pt x="5930" y="26773"/>
                    <a:pt x="5858" y="26713"/>
                  </a:cubicBezTo>
                  <a:cubicBezTo>
                    <a:pt x="5836" y="26691"/>
                    <a:pt x="5803" y="26679"/>
                    <a:pt x="5780" y="26648"/>
                  </a:cubicBezTo>
                  <a:close/>
                  <a:moveTo>
                    <a:pt x="6573" y="17676"/>
                  </a:moveTo>
                  <a:cubicBezTo>
                    <a:pt x="6787" y="17867"/>
                    <a:pt x="6978" y="18069"/>
                    <a:pt x="7109" y="18307"/>
                  </a:cubicBezTo>
                  <a:cubicBezTo>
                    <a:pt x="7251" y="18557"/>
                    <a:pt x="7311" y="18843"/>
                    <a:pt x="7382" y="19129"/>
                  </a:cubicBezTo>
                  <a:cubicBezTo>
                    <a:pt x="6549" y="19379"/>
                    <a:pt x="5835" y="19974"/>
                    <a:pt x="5382" y="20724"/>
                  </a:cubicBezTo>
                  <a:cubicBezTo>
                    <a:pt x="4882" y="21558"/>
                    <a:pt x="4704" y="22546"/>
                    <a:pt x="4846" y="23534"/>
                  </a:cubicBezTo>
                  <a:cubicBezTo>
                    <a:pt x="4989" y="24510"/>
                    <a:pt x="5418" y="25511"/>
                    <a:pt x="6097" y="26225"/>
                  </a:cubicBezTo>
                  <a:cubicBezTo>
                    <a:pt x="6418" y="26535"/>
                    <a:pt x="6775" y="26808"/>
                    <a:pt x="7180" y="26975"/>
                  </a:cubicBezTo>
                  <a:cubicBezTo>
                    <a:pt x="7109" y="26975"/>
                    <a:pt x="7049" y="26951"/>
                    <a:pt x="6978" y="26951"/>
                  </a:cubicBezTo>
                  <a:cubicBezTo>
                    <a:pt x="6192" y="26856"/>
                    <a:pt x="5549" y="26296"/>
                    <a:pt x="5096" y="25665"/>
                  </a:cubicBezTo>
                  <a:cubicBezTo>
                    <a:pt x="4287" y="24475"/>
                    <a:pt x="4013" y="22951"/>
                    <a:pt x="4251" y="21534"/>
                  </a:cubicBezTo>
                  <a:cubicBezTo>
                    <a:pt x="4382" y="20808"/>
                    <a:pt x="4656" y="20129"/>
                    <a:pt x="5061" y="19498"/>
                  </a:cubicBezTo>
                  <a:cubicBezTo>
                    <a:pt x="5489" y="18831"/>
                    <a:pt x="6025" y="18248"/>
                    <a:pt x="6573" y="17676"/>
                  </a:cubicBezTo>
                  <a:close/>
                  <a:moveTo>
                    <a:pt x="11038" y="23201"/>
                  </a:moveTo>
                  <a:lnTo>
                    <a:pt x="11038" y="23201"/>
                  </a:lnTo>
                  <a:cubicBezTo>
                    <a:pt x="11192" y="23594"/>
                    <a:pt x="11240" y="24034"/>
                    <a:pt x="11204" y="24439"/>
                  </a:cubicBezTo>
                  <a:cubicBezTo>
                    <a:pt x="11192" y="24689"/>
                    <a:pt x="11145" y="24927"/>
                    <a:pt x="11073" y="25189"/>
                  </a:cubicBezTo>
                  <a:cubicBezTo>
                    <a:pt x="11014" y="25368"/>
                    <a:pt x="10954" y="25546"/>
                    <a:pt x="10883" y="25701"/>
                  </a:cubicBezTo>
                  <a:cubicBezTo>
                    <a:pt x="10728" y="25796"/>
                    <a:pt x="10597" y="25915"/>
                    <a:pt x="10490" y="26082"/>
                  </a:cubicBezTo>
                  <a:cubicBezTo>
                    <a:pt x="10430" y="26165"/>
                    <a:pt x="10371" y="26273"/>
                    <a:pt x="10311" y="26380"/>
                  </a:cubicBezTo>
                  <a:cubicBezTo>
                    <a:pt x="10290" y="26369"/>
                    <a:pt x="10271" y="26363"/>
                    <a:pt x="10252" y="26363"/>
                  </a:cubicBezTo>
                  <a:cubicBezTo>
                    <a:pt x="10229" y="26363"/>
                    <a:pt x="10207" y="26372"/>
                    <a:pt x="10180" y="26392"/>
                  </a:cubicBezTo>
                  <a:cubicBezTo>
                    <a:pt x="9811" y="26582"/>
                    <a:pt x="9454" y="26761"/>
                    <a:pt x="9049" y="26856"/>
                  </a:cubicBezTo>
                  <a:cubicBezTo>
                    <a:pt x="8692" y="26939"/>
                    <a:pt x="8323" y="26975"/>
                    <a:pt x="7966" y="26987"/>
                  </a:cubicBezTo>
                  <a:cubicBezTo>
                    <a:pt x="7930" y="26987"/>
                    <a:pt x="7882" y="26975"/>
                    <a:pt x="7859" y="26975"/>
                  </a:cubicBezTo>
                  <a:cubicBezTo>
                    <a:pt x="7621" y="26927"/>
                    <a:pt x="7394" y="26856"/>
                    <a:pt x="7168" y="26749"/>
                  </a:cubicBezTo>
                  <a:cubicBezTo>
                    <a:pt x="6692" y="26523"/>
                    <a:pt x="6311" y="26165"/>
                    <a:pt x="6001" y="25749"/>
                  </a:cubicBezTo>
                  <a:cubicBezTo>
                    <a:pt x="5835" y="25523"/>
                    <a:pt x="5680" y="25284"/>
                    <a:pt x="5561" y="25034"/>
                  </a:cubicBezTo>
                  <a:lnTo>
                    <a:pt x="5561" y="25034"/>
                  </a:lnTo>
                  <a:cubicBezTo>
                    <a:pt x="5656" y="25130"/>
                    <a:pt x="5739" y="25213"/>
                    <a:pt x="5847" y="25284"/>
                  </a:cubicBezTo>
                  <a:cubicBezTo>
                    <a:pt x="6394" y="25701"/>
                    <a:pt x="7085" y="25915"/>
                    <a:pt x="7752" y="25987"/>
                  </a:cubicBezTo>
                  <a:cubicBezTo>
                    <a:pt x="7905" y="26002"/>
                    <a:pt x="8060" y="26010"/>
                    <a:pt x="8215" y="26010"/>
                  </a:cubicBezTo>
                  <a:cubicBezTo>
                    <a:pt x="8791" y="26010"/>
                    <a:pt x="9364" y="25897"/>
                    <a:pt x="9871" y="25606"/>
                  </a:cubicBezTo>
                  <a:cubicBezTo>
                    <a:pt x="10430" y="25272"/>
                    <a:pt x="10895" y="24725"/>
                    <a:pt x="11038" y="24082"/>
                  </a:cubicBezTo>
                  <a:cubicBezTo>
                    <a:pt x="11097" y="23796"/>
                    <a:pt x="11097" y="23498"/>
                    <a:pt x="11038" y="23201"/>
                  </a:cubicBezTo>
                  <a:close/>
                  <a:moveTo>
                    <a:pt x="26444" y="23296"/>
                  </a:moveTo>
                  <a:cubicBezTo>
                    <a:pt x="26254" y="23546"/>
                    <a:pt x="26087" y="23844"/>
                    <a:pt x="25980" y="24141"/>
                  </a:cubicBezTo>
                  <a:cubicBezTo>
                    <a:pt x="25742" y="24749"/>
                    <a:pt x="25670" y="25427"/>
                    <a:pt x="25778" y="26058"/>
                  </a:cubicBezTo>
                  <a:cubicBezTo>
                    <a:pt x="25837" y="26404"/>
                    <a:pt x="25944" y="26761"/>
                    <a:pt x="26087" y="27070"/>
                  </a:cubicBezTo>
                  <a:cubicBezTo>
                    <a:pt x="25944" y="26939"/>
                    <a:pt x="25789" y="26808"/>
                    <a:pt x="25611" y="26677"/>
                  </a:cubicBezTo>
                  <a:cubicBezTo>
                    <a:pt x="25194" y="26225"/>
                    <a:pt x="24956" y="25606"/>
                    <a:pt x="24968" y="25011"/>
                  </a:cubicBezTo>
                  <a:cubicBezTo>
                    <a:pt x="25004" y="24308"/>
                    <a:pt x="25408" y="23570"/>
                    <a:pt x="26087" y="23332"/>
                  </a:cubicBezTo>
                  <a:lnTo>
                    <a:pt x="26444" y="23296"/>
                  </a:lnTo>
                  <a:close/>
                  <a:moveTo>
                    <a:pt x="26730" y="23320"/>
                  </a:moveTo>
                  <a:cubicBezTo>
                    <a:pt x="26861" y="23356"/>
                    <a:pt x="26980" y="23403"/>
                    <a:pt x="27087" y="23463"/>
                  </a:cubicBezTo>
                  <a:cubicBezTo>
                    <a:pt x="27373" y="23641"/>
                    <a:pt x="27564" y="23975"/>
                    <a:pt x="27528" y="24320"/>
                  </a:cubicBezTo>
                  <a:cubicBezTo>
                    <a:pt x="27492" y="24689"/>
                    <a:pt x="27254" y="24987"/>
                    <a:pt x="27075" y="25308"/>
                  </a:cubicBezTo>
                  <a:cubicBezTo>
                    <a:pt x="26897" y="25630"/>
                    <a:pt x="26778" y="25987"/>
                    <a:pt x="26718" y="26356"/>
                  </a:cubicBezTo>
                  <a:cubicBezTo>
                    <a:pt x="26671" y="26737"/>
                    <a:pt x="26671" y="27106"/>
                    <a:pt x="26718" y="27475"/>
                  </a:cubicBezTo>
                  <a:cubicBezTo>
                    <a:pt x="26730" y="27630"/>
                    <a:pt x="26754" y="27785"/>
                    <a:pt x="26802" y="27939"/>
                  </a:cubicBezTo>
                  <a:cubicBezTo>
                    <a:pt x="26730" y="27820"/>
                    <a:pt x="26635" y="27701"/>
                    <a:pt x="26551" y="27594"/>
                  </a:cubicBezTo>
                  <a:cubicBezTo>
                    <a:pt x="26397" y="27392"/>
                    <a:pt x="26278" y="27166"/>
                    <a:pt x="26182" y="26916"/>
                  </a:cubicBezTo>
                  <a:cubicBezTo>
                    <a:pt x="25920" y="26296"/>
                    <a:pt x="25861" y="25618"/>
                    <a:pt x="25980" y="24975"/>
                  </a:cubicBezTo>
                  <a:cubicBezTo>
                    <a:pt x="26040" y="24677"/>
                    <a:pt x="26135" y="24391"/>
                    <a:pt x="26254" y="24130"/>
                  </a:cubicBezTo>
                  <a:cubicBezTo>
                    <a:pt x="26373" y="23856"/>
                    <a:pt x="26551" y="23606"/>
                    <a:pt x="26718" y="23368"/>
                  </a:cubicBezTo>
                  <a:cubicBezTo>
                    <a:pt x="26730" y="23356"/>
                    <a:pt x="26730" y="23332"/>
                    <a:pt x="26730" y="23320"/>
                  </a:cubicBezTo>
                  <a:close/>
                  <a:moveTo>
                    <a:pt x="11279" y="25876"/>
                  </a:moveTo>
                  <a:cubicBezTo>
                    <a:pt x="11310" y="25876"/>
                    <a:pt x="11340" y="25877"/>
                    <a:pt x="11371" y="25880"/>
                  </a:cubicBezTo>
                  <a:cubicBezTo>
                    <a:pt x="11379" y="25911"/>
                    <a:pt x="11408" y="25938"/>
                    <a:pt x="11441" y="25938"/>
                  </a:cubicBezTo>
                  <a:cubicBezTo>
                    <a:pt x="11457" y="25938"/>
                    <a:pt x="11474" y="25931"/>
                    <a:pt x="11490" y="25915"/>
                  </a:cubicBezTo>
                  <a:cubicBezTo>
                    <a:pt x="11776" y="26034"/>
                    <a:pt x="11966" y="26273"/>
                    <a:pt x="12145" y="26535"/>
                  </a:cubicBezTo>
                  <a:cubicBezTo>
                    <a:pt x="12133" y="26535"/>
                    <a:pt x="12097" y="26535"/>
                    <a:pt x="12085" y="26558"/>
                  </a:cubicBezTo>
                  <a:cubicBezTo>
                    <a:pt x="12051" y="26511"/>
                    <a:pt x="12002" y="26483"/>
                    <a:pt x="11953" y="26483"/>
                  </a:cubicBezTo>
                  <a:cubicBezTo>
                    <a:pt x="11915" y="26483"/>
                    <a:pt x="11878" y="26499"/>
                    <a:pt x="11847" y="26535"/>
                  </a:cubicBezTo>
                  <a:lnTo>
                    <a:pt x="11621" y="26856"/>
                  </a:lnTo>
                  <a:cubicBezTo>
                    <a:pt x="11490" y="26999"/>
                    <a:pt x="11335" y="27130"/>
                    <a:pt x="11181" y="27249"/>
                  </a:cubicBezTo>
                  <a:cubicBezTo>
                    <a:pt x="10823" y="27523"/>
                    <a:pt x="10395" y="27701"/>
                    <a:pt x="9966" y="27820"/>
                  </a:cubicBezTo>
                  <a:cubicBezTo>
                    <a:pt x="9561" y="27939"/>
                    <a:pt x="9168" y="27999"/>
                    <a:pt x="8764" y="28047"/>
                  </a:cubicBezTo>
                  <a:cubicBezTo>
                    <a:pt x="8823" y="28011"/>
                    <a:pt x="8895" y="27999"/>
                    <a:pt x="8954" y="27963"/>
                  </a:cubicBezTo>
                  <a:cubicBezTo>
                    <a:pt x="9299" y="27809"/>
                    <a:pt x="9621" y="27582"/>
                    <a:pt x="9895" y="27332"/>
                  </a:cubicBezTo>
                  <a:cubicBezTo>
                    <a:pt x="10180" y="27058"/>
                    <a:pt x="10371" y="26749"/>
                    <a:pt x="10573" y="26404"/>
                  </a:cubicBezTo>
                  <a:cubicBezTo>
                    <a:pt x="10669" y="26237"/>
                    <a:pt x="10776" y="26082"/>
                    <a:pt x="10930" y="25975"/>
                  </a:cubicBezTo>
                  <a:cubicBezTo>
                    <a:pt x="11045" y="25899"/>
                    <a:pt x="11159" y="25876"/>
                    <a:pt x="11279" y="25876"/>
                  </a:cubicBezTo>
                  <a:close/>
                  <a:moveTo>
                    <a:pt x="10026" y="26773"/>
                  </a:moveTo>
                  <a:lnTo>
                    <a:pt x="10026" y="26773"/>
                  </a:lnTo>
                  <a:cubicBezTo>
                    <a:pt x="9954" y="26880"/>
                    <a:pt x="9883" y="26975"/>
                    <a:pt x="9811" y="27058"/>
                  </a:cubicBezTo>
                  <a:cubicBezTo>
                    <a:pt x="9335" y="27582"/>
                    <a:pt x="8680" y="27951"/>
                    <a:pt x="7990" y="28082"/>
                  </a:cubicBezTo>
                  <a:cubicBezTo>
                    <a:pt x="7728" y="28106"/>
                    <a:pt x="7442" y="28118"/>
                    <a:pt x="7168" y="28118"/>
                  </a:cubicBezTo>
                  <a:cubicBezTo>
                    <a:pt x="7037" y="28118"/>
                    <a:pt x="6906" y="28130"/>
                    <a:pt x="6775" y="28142"/>
                  </a:cubicBezTo>
                  <a:cubicBezTo>
                    <a:pt x="6716" y="28142"/>
                    <a:pt x="6656" y="28130"/>
                    <a:pt x="6585" y="28130"/>
                  </a:cubicBezTo>
                  <a:cubicBezTo>
                    <a:pt x="6287" y="28082"/>
                    <a:pt x="5989" y="28011"/>
                    <a:pt x="5692" y="27928"/>
                  </a:cubicBezTo>
                  <a:cubicBezTo>
                    <a:pt x="5549" y="27880"/>
                    <a:pt x="5418" y="27820"/>
                    <a:pt x="5263" y="27761"/>
                  </a:cubicBezTo>
                  <a:cubicBezTo>
                    <a:pt x="5144" y="27701"/>
                    <a:pt x="5013" y="27630"/>
                    <a:pt x="4954" y="27511"/>
                  </a:cubicBezTo>
                  <a:cubicBezTo>
                    <a:pt x="4894" y="27404"/>
                    <a:pt x="4894" y="27273"/>
                    <a:pt x="4989" y="27177"/>
                  </a:cubicBezTo>
                  <a:cubicBezTo>
                    <a:pt x="5073" y="27094"/>
                    <a:pt x="5239" y="27094"/>
                    <a:pt x="5370" y="27094"/>
                  </a:cubicBezTo>
                  <a:cubicBezTo>
                    <a:pt x="5704" y="27106"/>
                    <a:pt x="6025" y="27130"/>
                    <a:pt x="6358" y="27166"/>
                  </a:cubicBezTo>
                  <a:lnTo>
                    <a:pt x="6394" y="27166"/>
                  </a:lnTo>
                  <a:cubicBezTo>
                    <a:pt x="6882" y="27208"/>
                    <a:pt x="7365" y="27250"/>
                    <a:pt x="7850" y="27250"/>
                  </a:cubicBezTo>
                  <a:cubicBezTo>
                    <a:pt x="8050" y="27250"/>
                    <a:pt x="8252" y="27243"/>
                    <a:pt x="8454" y="27225"/>
                  </a:cubicBezTo>
                  <a:cubicBezTo>
                    <a:pt x="8775" y="27189"/>
                    <a:pt x="9121" y="27130"/>
                    <a:pt x="9430" y="27035"/>
                  </a:cubicBezTo>
                  <a:cubicBezTo>
                    <a:pt x="9645" y="26975"/>
                    <a:pt x="9835" y="26880"/>
                    <a:pt x="10026" y="26773"/>
                  </a:cubicBezTo>
                  <a:close/>
                  <a:moveTo>
                    <a:pt x="30791" y="27056"/>
                  </a:moveTo>
                  <a:cubicBezTo>
                    <a:pt x="31008" y="27056"/>
                    <a:pt x="31224" y="27089"/>
                    <a:pt x="31433" y="27142"/>
                  </a:cubicBezTo>
                  <a:cubicBezTo>
                    <a:pt x="31921" y="27261"/>
                    <a:pt x="32445" y="27535"/>
                    <a:pt x="32612" y="28035"/>
                  </a:cubicBezTo>
                  <a:cubicBezTo>
                    <a:pt x="32743" y="28475"/>
                    <a:pt x="32457" y="28940"/>
                    <a:pt x="32112" y="29202"/>
                  </a:cubicBezTo>
                  <a:cubicBezTo>
                    <a:pt x="31659" y="29559"/>
                    <a:pt x="31064" y="29666"/>
                    <a:pt x="30528" y="29833"/>
                  </a:cubicBezTo>
                  <a:cubicBezTo>
                    <a:pt x="30266" y="29904"/>
                    <a:pt x="30016" y="29987"/>
                    <a:pt x="29790" y="30106"/>
                  </a:cubicBezTo>
                  <a:cubicBezTo>
                    <a:pt x="29766" y="30130"/>
                    <a:pt x="29719" y="30154"/>
                    <a:pt x="29695" y="30166"/>
                  </a:cubicBezTo>
                  <a:cubicBezTo>
                    <a:pt x="29838" y="29809"/>
                    <a:pt x="30028" y="29475"/>
                    <a:pt x="30266" y="29178"/>
                  </a:cubicBezTo>
                  <a:cubicBezTo>
                    <a:pt x="30433" y="28963"/>
                    <a:pt x="30635" y="28785"/>
                    <a:pt x="30897" y="28666"/>
                  </a:cubicBezTo>
                  <a:cubicBezTo>
                    <a:pt x="31016" y="28606"/>
                    <a:pt x="31147" y="28559"/>
                    <a:pt x="31266" y="28535"/>
                  </a:cubicBezTo>
                  <a:lnTo>
                    <a:pt x="31445" y="28487"/>
                  </a:lnTo>
                  <a:cubicBezTo>
                    <a:pt x="31516" y="28475"/>
                    <a:pt x="31576" y="28463"/>
                    <a:pt x="31635" y="28428"/>
                  </a:cubicBezTo>
                  <a:cubicBezTo>
                    <a:pt x="31695" y="28416"/>
                    <a:pt x="31683" y="28320"/>
                    <a:pt x="31635" y="28297"/>
                  </a:cubicBezTo>
                  <a:cubicBezTo>
                    <a:pt x="31564" y="28249"/>
                    <a:pt x="31504" y="28237"/>
                    <a:pt x="31421" y="28225"/>
                  </a:cubicBezTo>
                  <a:cubicBezTo>
                    <a:pt x="31338" y="28225"/>
                    <a:pt x="31266" y="28225"/>
                    <a:pt x="31195" y="28237"/>
                  </a:cubicBezTo>
                  <a:cubicBezTo>
                    <a:pt x="31040" y="28261"/>
                    <a:pt x="30909" y="28309"/>
                    <a:pt x="30778" y="28380"/>
                  </a:cubicBezTo>
                  <a:cubicBezTo>
                    <a:pt x="30504" y="28523"/>
                    <a:pt x="30290" y="28713"/>
                    <a:pt x="30088" y="28952"/>
                  </a:cubicBezTo>
                  <a:cubicBezTo>
                    <a:pt x="29969" y="29094"/>
                    <a:pt x="29873" y="29261"/>
                    <a:pt x="29778" y="29440"/>
                  </a:cubicBezTo>
                  <a:cubicBezTo>
                    <a:pt x="29873" y="28892"/>
                    <a:pt x="29897" y="28344"/>
                    <a:pt x="29850" y="27785"/>
                  </a:cubicBezTo>
                  <a:cubicBezTo>
                    <a:pt x="29838" y="27689"/>
                    <a:pt x="29838" y="27594"/>
                    <a:pt x="29826" y="27487"/>
                  </a:cubicBezTo>
                  <a:cubicBezTo>
                    <a:pt x="29838" y="27487"/>
                    <a:pt x="29838" y="27475"/>
                    <a:pt x="29850" y="27475"/>
                  </a:cubicBezTo>
                  <a:cubicBezTo>
                    <a:pt x="30028" y="27273"/>
                    <a:pt x="30290" y="27118"/>
                    <a:pt x="30552" y="27070"/>
                  </a:cubicBezTo>
                  <a:cubicBezTo>
                    <a:pt x="30632" y="27061"/>
                    <a:pt x="30711" y="27056"/>
                    <a:pt x="30791" y="27056"/>
                  </a:cubicBezTo>
                  <a:close/>
                  <a:moveTo>
                    <a:pt x="12228" y="26808"/>
                  </a:moveTo>
                  <a:cubicBezTo>
                    <a:pt x="12407" y="26808"/>
                    <a:pt x="12562" y="26939"/>
                    <a:pt x="12693" y="27047"/>
                  </a:cubicBezTo>
                  <a:cubicBezTo>
                    <a:pt x="12871" y="27166"/>
                    <a:pt x="13050" y="27297"/>
                    <a:pt x="13157" y="27487"/>
                  </a:cubicBezTo>
                  <a:cubicBezTo>
                    <a:pt x="13240" y="27666"/>
                    <a:pt x="13240" y="27868"/>
                    <a:pt x="13205" y="28047"/>
                  </a:cubicBezTo>
                  <a:cubicBezTo>
                    <a:pt x="13181" y="28082"/>
                    <a:pt x="13169" y="28118"/>
                    <a:pt x="13169" y="28166"/>
                  </a:cubicBezTo>
                  <a:cubicBezTo>
                    <a:pt x="12943" y="28416"/>
                    <a:pt x="12752" y="28678"/>
                    <a:pt x="12609" y="28963"/>
                  </a:cubicBezTo>
                  <a:cubicBezTo>
                    <a:pt x="12574" y="29011"/>
                    <a:pt x="12550" y="29071"/>
                    <a:pt x="12526" y="29118"/>
                  </a:cubicBezTo>
                  <a:cubicBezTo>
                    <a:pt x="12288" y="29428"/>
                    <a:pt x="12109" y="29773"/>
                    <a:pt x="12026" y="30166"/>
                  </a:cubicBezTo>
                  <a:cubicBezTo>
                    <a:pt x="11966" y="30428"/>
                    <a:pt x="11966" y="30690"/>
                    <a:pt x="11978" y="30940"/>
                  </a:cubicBezTo>
                  <a:cubicBezTo>
                    <a:pt x="11728" y="30547"/>
                    <a:pt x="11514" y="30130"/>
                    <a:pt x="11419" y="29654"/>
                  </a:cubicBezTo>
                  <a:cubicBezTo>
                    <a:pt x="11252" y="28821"/>
                    <a:pt x="11371" y="27951"/>
                    <a:pt x="11776" y="27213"/>
                  </a:cubicBezTo>
                  <a:cubicBezTo>
                    <a:pt x="11800" y="27154"/>
                    <a:pt x="11847" y="27094"/>
                    <a:pt x="11871" y="27035"/>
                  </a:cubicBezTo>
                  <a:cubicBezTo>
                    <a:pt x="11978" y="26927"/>
                    <a:pt x="12085" y="26808"/>
                    <a:pt x="12228" y="26808"/>
                  </a:cubicBezTo>
                  <a:close/>
                  <a:moveTo>
                    <a:pt x="11204" y="27582"/>
                  </a:moveTo>
                  <a:cubicBezTo>
                    <a:pt x="11038" y="27820"/>
                    <a:pt x="10895" y="28070"/>
                    <a:pt x="10776" y="28344"/>
                  </a:cubicBezTo>
                  <a:cubicBezTo>
                    <a:pt x="10680" y="28535"/>
                    <a:pt x="10597" y="28725"/>
                    <a:pt x="10538" y="28916"/>
                  </a:cubicBezTo>
                  <a:cubicBezTo>
                    <a:pt x="9835" y="29892"/>
                    <a:pt x="8859" y="30583"/>
                    <a:pt x="7752" y="31023"/>
                  </a:cubicBezTo>
                  <a:cubicBezTo>
                    <a:pt x="7585" y="31023"/>
                    <a:pt x="7418" y="31047"/>
                    <a:pt x="7263" y="31083"/>
                  </a:cubicBezTo>
                  <a:cubicBezTo>
                    <a:pt x="7013" y="31142"/>
                    <a:pt x="6775" y="31226"/>
                    <a:pt x="6549" y="31333"/>
                  </a:cubicBezTo>
                  <a:cubicBezTo>
                    <a:pt x="6501" y="31345"/>
                    <a:pt x="6478" y="31380"/>
                    <a:pt x="6430" y="31392"/>
                  </a:cubicBezTo>
                  <a:cubicBezTo>
                    <a:pt x="6382" y="31404"/>
                    <a:pt x="6335" y="31404"/>
                    <a:pt x="6299" y="31416"/>
                  </a:cubicBezTo>
                  <a:cubicBezTo>
                    <a:pt x="5847" y="31499"/>
                    <a:pt x="5382" y="31523"/>
                    <a:pt x="4942" y="31535"/>
                  </a:cubicBezTo>
                  <a:cubicBezTo>
                    <a:pt x="4513" y="31535"/>
                    <a:pt x="4061" y="31535"/>
                    <a:pt x="3632" y="31464"/>
                  </a:cubicBezTo>
                  <a:cubicBezTo>
                    <a:pt x="3465" y="31440"/>
                    <a:pt x="3299" y="31392"/>
                    <a:pt x="3180" y="31273"/>
                  </a:cubicBezTo>
                  <a:cubicBezTo>
                    <a:pt x="3037" y="31118"/>
                    <a:pt x="3037" y="30880"/>
                    <a:pt x="3084" y="30690"/>
                  </a:cubicBezTo>
                  <a:cubicBezTo>
                    <a:pt x="3156" y="30345"/>
                    <a:pt x="3334" y="30035"/>
                    <a:pt x="3561" y="29773"/>
                  </a:cubicBezTo>
                  <a:cubicBezTo>
                    <a:pt x="4668" y="28440"/>
                    <a:pt x="6537" y="28475"/>
                    <a:pt x="8109" y="28380"/>
                  </a:cubicBezTo>
                  <a:cubicBezTo>
                    <a:pt x="8990" y="28344"/>
                    <a:pt x="9883" y="28237"/>
                    <a:pt x="10704" y="27868"/>
                  </a:cubicBezTo>
                  <a:cubicBezTo>
                    <a:pt x="10883" y="27785"/>
                    <a:pt x="11038" y="27689"/>
                    <a:pt x="11204" y="27582"/>
                  </a:cubicBezTo>
                  <a:close/>
                  <a:moveTo>
                    <a:pt x="16753" y="27582"/>
                  </a:moveTo>
                  <a:cubicBezTo>
                    <a:pt x="16788" y="27594"/>
                    <a:pt x="16836" y="27594"/>
                    <a:pt x="16860" y="27606"/>
                  </a:cubicBezTo>
                  <a:cubicBezTo>
                    <a:pt x="17015" y="27654"/>
                    <a:pt x="17157" y="27725"/>
                    <a:pt x="17288" y="27809"/>
                  </a:cubicBezTo>
                  <a:cubicBezTo>
                    <a:pt x="17550" y="27951"/>
                    <a:pt x="17788" y="28178"/>
                    <a:pt x="17967" y="28416"/>
                  </a:cubicBezTo>
                  <a:cubicBezTo>
                    <a:pt x="18289" y="28856"/>
                    <a:pt x="18420" y="29428"/>
                    <a:pt x="18324" y="29975"/>
                  </a:cubicBezTo>
                  <a:cubicBezTo>
                    <a:pt x="18217" y="30523"/>
                    <a:pt x="17872" y="31035"/>
                    <a:pt x="17407" y="31357"/>
                  </a:cubicBezTo>
                  <a:cubicBezTo>
                    <a:pt x="17075" y="31595"/>
                    <a:pt x="16688" y="31706"/>
                    <a:pt x="16290" y="31706"/>
                  </a:cubicBezTo>
                  <a:cubicBezTo>
                    <a:pt x="16132" y="31706"/>
                    <a:pt x="15971" y="31688"/>
                    <a:pt x="15812" y="31654"/>
                  </a:cubicBezTo>
                  <a:cubicBezTo>
                    <a:pt x="15312" y="31571"/>
                    <a:pt x="14871" y="31285"/>
                    <a:pt x="14538" y="30916"/>
                  </a:cubicBezTo>
                  <a:cubicBezTo>
                    <a:pt x="14538" y="30749"/>
                    <a:pt x="14538" y="30606"/>
                    <a:pt x="14550" y="30440"/>
                  </a:cubicBezTo>
                  <a:cubicBezTo>
                    <a:pt x="14586" y="30142"/>
                    <a:pt x="14645" y="29844"/>
                    <a:pt x="14764" y="29547"/>
                  </a:cubicBezTo>
                  <a:cubicBezTo>
                    <a:pt x="14788" y="29452"/>
                    <a:pt x="14836" y="29368"/>
                    <a:pt x="14871" y="29273"/>
                  </a:cubicBezTo>
                  <a:cubicBezTo>
                    <a:pt x="14895" y="29630"/>
                    <a:pt x="15121" y="29975"/>
                    <a:pt x="15431" y="30166"/>
                  </a:cubicBezTo>
                  <a:cubicBezTo>
                    <a:pt x="15607" y="30274"/>
                    <a:pt x="15808" y="30323"/>
                    <a:pt x="16009" y="30323"/>
                  </a:cubicBezTo>
                  <a:cubicBezTo>
                    <a:pt x="16298" y="30323"/>
                    <a:pt x="16588" y="30222"/>
                    <a:pt x="16812" y="30047"/>
                  </a:cubicBezTo>
                  <a:cubicBezTo>
                    <a:pt x="17217" y="29749"/>
                    <a:pt x="17407" y="29237"/>
                    <a:pt x="17372" y="28737"/>
                  </a:cubicBezTo>
                  <a:cubicBezTo>
                    <a:pt x="17324" y="28297"/>
                    <a:pt x="17086" y="27880"/>
                    <a:pt x="16753" y="27582"/>
                  </a:cubicBezTo>
                  <a:close/>
                  <a:moveTo>
                    <a:pt x="36481" y="28185"/>
                  </a:moveTo>
                  <a:cubicBezTo>
                    <a:pt x="36991" y="28185"/>
                    <a:pt x="37495" y="28423"/>
                    <a:pt x="37827" y="28797"/>
                  </a:cubicBezTo>
                  <a:cubicBezTo>
                    <a:pt x="38243" y="29273"/>
                    <a:pt x="38351" y="29904"/>
                    <a:pt x="38184" y="30499"/>
                  </a:cubicBezTo>
                  <a:cubicBezTo>
                    <a:pt x="38029" y="31095"/>
                    <a:pt x="37589" y="31595"/>
                    <a:pt x="37029" y="31821"/>
                  </a:cubicBezTo>
                  <a:cubicBezTo>
                    <a:pt x="36752" y="31932"/>
                    <a:pt x="36459" y="31989"/>
                    <a:pt x="36166" y="31989"/>
                  </a:cubicBezTo>
                  <a:cubicBezTo>
                    <a:pt x="35831" y="31989"/>
                    <a:pt x="35495" y="31914"/>
                    <a:pt x="35184" y="31761"/>
                  </a:cubicBezTo>
                  <a:cubicBezTo>
                    <a:pt x="35172" y="31761"/>
                    <a:pt x="35148" y="31761"/>
                    <a:pt x="35148" y="31749"/>
                  </a:cubicBezTo>
                  <a:cubicBezTo>
                    <a:pt x="35136" y="31404"/>
                    <a:pt x="35017" y="31059"/>
                    <a:pt x="34850" y="30761"/>
                  </a:cubicBezTo>
                  <a:cubicBezTo>
                    <a:pt x="34731" y="30559"/>
                    <a:pt x="34588" y="30380"/>
                    <a:pt x="34422" y="30214"/>
                  </a:cubicBezTo>
                  <a:lnTo>
                    <a:pt x="34422" y="30214"/>
                  </a:lnTo>
                  <a:cubicBezTo>
                    <a:pt x="34755" y="30309"/>
                    <a:pt x="35076" y="30345"/>
                    <a:pt x="35422" y="30345"/>
                  </a:cubicBezTo>
                  <a:cubicBezTo>
                    <a:pt x="35826" y="30345"/>
                    <a:pt x="36255" y="30321"/>
                    <a:pt x="36600" y="30071"/>
                  </a:cubicBezTo>
                  <a:cubicBezTo>
                    <a:pt x="36862" y="29868"/>
                    <a:pt x="37041" y="29523"/>
                    <a:pt x="36969" y="29202"/>
                  </a:cubicBezTo>
                  <a:cubicBezTo>
                    <a:pt x="36907" y="28943"/>
                    <a:pt x="36693" y="28721"/>
                    <a:pt x="36435" y="28721"/>
                  </a:cubicBezTo>
                  <a:cubicBezTo>
                    <a:pt x="36396" y="28721"/>
                    <a:pt x="36356" y="28726"/>
                    <a:pt x="36315" y="28737"/>
                  </a:cubicBezTo>
                  <a:cubicBezTo>
                    <a:pt x="36243" y="28761"/>
                    <a:pt x="36267" y="28856"/>
                    <a:pt x="36327" y="28880"/>
                  </a:cubicBezTo>
                  <a:cubicBezTo>
                    <a:pt x="36577" y="28952"/>
                    <a:pt x="36743" y="29225"/>
                    <a:pt x="36684" y="29475"/>
                  </a:cubicBezTo>
                  <a:cubicBezTo>
                    <a:pt x="36660" y="29583"/>
                    <a:pt x="36577" y="29690"/>
                    <a:pt x="36493" y="29773"/>
                  </a:cubicBezTo>
                  <a:cubicBezTo>
                    <a:pt x="36374" y="29583"/>
                    <a:pt x="36219" y="29428"/>
                    <a:pt x="36076" y="29261"/>
                  </a:cubicBezTo>
                  <a:cubicBezTo>
                    <a:pt x="35946" y="29118"/>
                    <a:pt x="35779" y="28952"/>
                    <a:pt x="35707" y="28761"/>
                  </a:cubicBezTo>
                  <a:cubicBezTo>
                    <a:pt x="35588" y="28416"/>
                    <a:pt x="36005" y="28249"/>
                    <a:pt x="36255" y="28201"/>
                  </a:cubicBezTo>
                  <a:cubicBezTo>
                    <a:pt x="36330" y="28191"/>
                    <a:pt x="36406" y="28185"/>
                    <a:pt x="36481" y="28185"/>
                  </a:cubicBezTo>
                  <a:close/>
                  <a:moveTo>
                    <a:pt x="31106" y="29978"/>
                  </a:moveTo>
                  <a:cubicBezTo>
                    <a:pt x="31138" y="29978"/>
                    <a:pt x="31171" y="29981"/>
                    <a:pt x="31207" y="29987"/>
                  </a:cubicBezTo>
                  <a:cubicBezTo>
                    <a:pt x="31243" y="29987"/>
                    <a:pt x="31278" y="29987"/>
                    <a:pt x="31314" y="30011"/>
                  </a:cubicBezTo>
                  <a:cubicBezTo>
                    <a:pt x="31540" y="30047"/>
                    <a:pt x="31755" y="30035"/>
                    <a:pt x="31981" y="30071"/>
                  </a:cubicBezTo>
                  <a:cubicBezTo>
                    <a:pt x="32231" y="30095"/>
                    <a:pt x="32493" y="30154"/>
                    <a:pt x="32731" y="30273"/>
                  </a:cubicBezTo>
                  <a:cubicBezTo>
                    <a:pt x="33100" y="30452"/>
                    <a:pt x="33409" y="30809"/>
                    <a:pt x="33445" y="31238"/>
                  </a:cubicBezTo>
                  <a:cubicBezTo>
                    <a:pt x="33469" y="31690"/>
                    <a:pt x="33148" y="32047"/>
                    <a:pt x="32826" y="32309"/>
                  </a:cubicBezTo>
                  <a:cubicBezTo>
                    <a:pt x="32707" y="32416"/>
                    <a:pt x="32588" y="32500"/>
                    <a:pt x="32493" y="32607"/>
                  </a:cubicBezTo>
                  <a:cubicBezTo>
                    <a:pt x="32469" y="32535"/>
                    <a:pt x="32457" y="32464"/>
                    <a:pt x="32433" y="32404"/>
                  </a:cubicBezTo>
                  <a:cubicBezTo>
                    <a:pt x="32162" y="31791"/>
                    <a:pt x="31397" y="31628"/>
                    <a:pt x="30757" y="31628"/>
                  </a:cubicBezTo>
                  <a:cubicBezTo>
                    <a:pt x="30640" y="31628"/>
                    <a:pt x="30526" y="31633"/>
                    <a:pt x="30421" y="31642"/>
                  </a:cubicBezTo>
                  <a:cubicBezTo>
                    <a:pt x="30028" y="31678"/>
                    <a:pt x="29659" y="31761"/>
                    <a:pt x="29302" y="31904"/>
                  </a:cubicBezTo>
                  <a:cubicBezTo>
                    <a:pt x="28992" y="32035"/>
                    <a:pt x="28718" y="32190"/>
                    <a:pt x="28468" y="32392"/>
                  </a:cubicBezTo>
                  <a:cubicBezTo>
                    <a:pt x="28861" y="31880"/>
                    <a:pt x="29183" y="31309"/>
                    <a:pt x="29421" y="30702"/>
                  </a:cubicBezTo>
                  <a:cubicBezTo>
                    <a:pt x="29421" y="30702"/>
                    <a:pt x="29433" y="30702"/>
                    <a:pt x="29433" y="30690"/>
                  </a:cubicBezTo>
                  <a:cubicBezTo>
                    <a:pt x="29457" y="30690"/>
                    <a:pt x="29457" y="30678"/>
                    <a:pt x="29469" y="30678"/>
                  </a:cubicBezTo>
                  <a:cubicBezTo>
                    <a:pt x="29552" y="30606"/>
                    <a:pt x="29647" y="30511"/>
                    <a:pt x="29754" y="30452"/>
                  </a:cubicBezTo>
                  <a:cubicBezTo>
                    <a:pt x="29885" y="30368"/>
                    <a:pt x="30028" y="30285"/>
                    <a:pt x="30183" y="30225"/>
                  </a:cubicBezTo>
                  <a:cubicBezTo>
                    <a:pt x="30254" y="30202"/>
                    <a:pt x="30350" y="30166"/>
                    <a:pt x="30433" y="30142"/>
                  </a:cubicBezTo>
                  <a:cubicBezTo>
                    <a:pt x="30445" y="30163"/>
                    <a:pt x="30463" y="30170"/>
                    <a:pt x="30483" y="30170"/>
                  </a:cubicBezTo>
                  <a:cubicBezTo>
                    <a:pt x="30522" y="30170"/>
                    <a:pt x="30568" y="30142"/>
                    <a:pt x="30600" y="30118"/>
                  </a:cubicBezTo>
                  <a:cubicBezTo>
                    <a:pt x="30719" y="30047"/>
                    <a:pt x="30850" y="30011"/>
                    <a:pt x="31004" y="29987"/>
                  </a:cubicBezTo>
                  <a:cubicBezTo>
                    <a:pt x="31040" y="29981"/>
                    <a:pt x="31073" y="29978"/>
                    <a:pt x="31106" y="29978"/>
                  </a:cubicBezTo>
                  <a:close/>
                  <a:moveTo>
                    <a:pt x="38493" y="30142"/>
                  </a:moveTo>
                  <a:cubicBezTo>
                    <a:pt x="38513" y="30191"/>
                    <a:pt x="38556" y="30232"/>
                    <a:pt x="38611" y="30232"/>
                  </a:cubicBezTo>
                  <a:cubicBezTo>
                    <a:pt x="38623" y="30232"/>
                    <a:pt x="38635" y="30230"/>
                    <a:pt x="38648" y="30225"/>
                  </a:cubicBezTo>
                  <a:cubicBezTo>
                    <a:pt x="38759" y="30203"/>
                    <a:pt x="38871" y="30192"/>
                    <a:pt x="38981" y="30192"/>
                  </a:cubicBezTo>
                  <a:cubicBezTo>
                    <a:pt x="39571" y="30192"/>
                    <a:pt x="40133" y="30504"/>
                    <a:pt x="40434" y="31035"/>
                  </a:cubicBezTo>
                  <a:cubicBezTo>
                    <a:pt x="40779" y="31619"/>
                    <a:pt x="40768" y="32345"/>
                    <a:pt x="40434" y="32928"/>
                  </a:cubicBezTo>
                  <a:cubicBezTo>
                    <a:pt x="40113" y="33524"/>
                    <a:pt x="39494" y="33905"/>
                    <a:pt x="38839" y="34024"/>
                  </a:cubicBezTo>
                  <a:cubicBezTo>
                    <a:pt x="38650" y="34058"/>
                    <a:pt x="38460" y="34075"/>
                    <a:pt x="38271" y="34075"/>
                  </a:cubicBezTo>
                  <a:cubicBezTo>
                    <a:pt x="37745" y="34075"/>
                    <a:pt x="37222" y="33948"/>
                    <a:pt x="36731" y="33738"/>
                  </a:cubicBezTo>
                  <a:cubicBezTo>
                    <a:pt x="36386" y="33607"/>
                    <a:pt x="36053" y="33428"/>
                    <a:pt x="35743" y="33250"/>
                  </a:cubicBezTo>
                  <a:cubicBezTo>
                    <a:pt x="35576" y="33166"/>
                    <a:pt x="35434" y="33071"/>
                    <a:pt x="35267" y="32964"/>
                  </a:cubicBezTo>
                  <a:cubicBezTo>
                    <a:pt x="35195" y="32928"/>
                    <a:pt x="35100" y="32869"/>
                    <a:pt x="35029" y="32821"/>
                  </a:cubicBezTo>
                  <a:cubicBezTo>
                    <a:pt x="35076" y="32750"/>
                    <a:pt x="35017" y="32690"/>
                    <a:pt x="34957" y="32654"/>
                  </a:cubicBezTo>
                  <a:cubicBezTo>
                    <a:pt x="35017" y="32535"/>
                    <a:pt x="35064" y="32416"/>
                    <a:pt x="35088" y="32297"/>
                  </a:cubicBezTo>
                  <a:cubicBezTo>
                    <a:pt x="35124" y="32214"/>
                    <a:pt x="35124" y="32119"/>
                    <a:pt x="35136" y="32035"/>
                  </a:cubicBezTo>
                  <a:cubicBezTo>
                    <a:pt x="35464" y="32178"/>
                    <a:pt x="35822" y="32248"/>
                    <a:pt x="36176" y="32248"/>
                  </a:cubicBezTo>
                  <a:cubicBezTo>
                    <a:pt x="36414" y="32248"/>
                    <a:pt x="36650" y="32216"/>
                    <a:pt x="36874" y="32154"/>
                  </a:cubicBezTo>
                  <a:cubicBezTo>
                    <a:pt x="36910" y="32154"/>
                    <a:pt x="36934" y="32166"/>
                    <a:pt x="36969" y="32166"/>
                  </a:cubicBezTo>
                  <a:cubicBezTo>
                    <a:pt x="37089" y="32178"/>
                    <a:pt x="37208" y="32190"/>
                    <a:pt x="37303" y="32190"/>
                  </a:cubicBezTo>
                  <a:cubicBezTo>
                    <a:pt x="37369" y="32197"/>
                    <a:pt x="37435" y="32200"/>
                    <a:pt x="37502" y="32200"/>
                  </a:cubicBezTo>
                  <a:cubicBezTo>
                    <a:pt x="37662" y="32200"/>
                    <a:pt x="37822" y="32183"/>
                    <a:pt x="37981" y="32166"/>
                  </a:cubicBezTo>
                  <a:cubicBezTo>
                    <a:pt x="38184" y="32130"/>
                    <a:pt x="38374" y="32059"/>
                    <a:pt x="38577" y="31976"/>
                  </a:cubicBezTo>
                  <a:cubicBezTo>
                    <a:pt x="38732" y="31880"/>
                    <a:pt x="38946" y="31749"/>
                    <a:pt x="38994" y="31559"/>
                  </a:cubicBezTo>
                  <a:cubicBezTo>
                    <a:pt x="39003" y="31510"/>
                    <a:pt x="38965" y="31469"/>
                    <a:pt x="38918" y="31469"/>
                  </a:cubicBezTo>
                  <a:cubicBezTo>
                    <a:pt x="38908" y="31469"/>
                    <a:pt x="38897" y="31471"/>
                    <a:pt x="38886" y="31476"/>
                  </a:cubicBezTo>
                  <a:cubicBezTo>
                    <a:pt x="38791" y="31511"/>
                    <a:pt x="38720" y="31583"/>
                    <a:pt x="38648" y="31630"/>
                  </a:cubicBezTo>
                  <a:cubicBezTo>
                    <a:pt x="38577" y="31690"/>
                    <a:pt x="38482" y="31738"/>
                    <a:pt x="38410" y="31773"/>
                  </a:cubicBezTo>
                  <a:cubicBezTo>
                    <a:pt x="38243" y="31869"/>
                    <a:pt x="38053" y="31916"/>
                    <a:pt x="37874" y="31940"/>
                  </a:cubicBezTo>
                  <a:cubicBezTo>
                    <a:pt x="37696" y="31976"/>
                    <a:pt x="37505" y="31988"/>
                    <a:pt x="37327" y="31988"/>
                  </a:cubicBezTo>
                  <a:cubicBezTo>
                    <a:pt x="37350" y="31976"/>
                    <a:pt x="37398" y="31940"/>
                    <a:pt x="37422" y="31928"/>
                  </a:cubicBezTo>
                  <a:cubicBezTo>
                    <a:pt x="38041" y="31571"/>
                    <a:pt x="38434" y="30904"/>
                    <a:pt x="38493" y="30202"/>
                  </a:cubicBezTo>
                  <a:lnTo>
                    <a:pt x="38493" y="30142"/>
                  </a:lnTo>
                  <a:close/>
                  <a:moveTo>
                    <a:pt x="11038" y="29178"/>
                  </a:moveTo>
                  <a:lnTo>
                    <a:pt x="11038" y="29178"/>
                  </a:lnTo>
                  <a:cubicBezTo>
                    <a:pt x="11061" y="29368"/>
                    <a:pt x="11073" y="29559"/>
                    <a:pt x="11121" y="29737"/>
                  </a:cubicBezTo>
                  <a:cubicBezTo>
                    <a:pt x="11252" y="30321"/>
                    <a:pt x="11538" y="30845"/>
                    <a:pt x="11871" y="31333"/>
                  </a:cubicBezTo>
                  <a:cubicBezTo>
                    <a:pt x="12228" y="31833"/>
                    <a:pt x="12633" y="32309"/>
                    <a:pt x="12871" y="32892"/>
                  </a:cubicBezTo>
                  <a:cubicBezTo>
                    <a:pt x="13038" y="33285"/>
                    <a:pt x="13121" y="33714"/>
                    <a:pt x="13038" y="34131"/>
                  </a:cubicBezTo>
                  <a:cubicBezTo>
                    <a:pt x="12859" y="33726"/>
                    <a:pt x="12585" y="33357"/>
                    <a:pt x="12324" y="33000"/>
                  </a:cubicBezTo>
                  <a:cubicBezTo>
                    <a:pt x="11812" y="32309"/>
                    <a:pt x="11300" y="31619"/>
                    <a:pt x="11085" y="30761"/>
                  </a:cubicBezTo>
                  <a:cubicBezTo>
                    <a:pt x="10966" y="30249"/>
                    <a:pt x="10954" y="29690"/>
                    <a:pt x="11038" y="29178"/>
                  </a:cubicBezTo>
                  <a:close/>
                  <a:moveTo>
                    <a:pt x="10847" y="28880"/>
                  </a:moveTo>
                  <a:lnTo>
                    <a:pt x="10847" y="28880"/>
                  </a:lnTo>
                  <a:cubicBezTo>
                    <a:pt x="10788" y="29142"/>
                    <a:pt x="10752" y="29392"/>
                    <a:pt x="10740" y="29666"/>
                  </a:cubicBezTo>
                  <a:cubicBezTo>
                    <a:pt x="10728" y="30547"/>
                    <a:pt x="11014" y="31345"/>
                    <a:pt x="11478" y="32059"/>
                  </a:cubicBezTo>
                  <a:cubicBezTo>
                    <a:pt x="11728" y="32428"/>
                    <a:pt x="12014" y="32785"/>
                    <a:pt x="12276" y="33143"/>
                  </a:cubicBezTo>
                  <a:cubicBezTo>
                    <a:pt x="12514" y="33476"/>
                    <a:pt x="12740" y="33797"/>
                    <a:pt x="12943" y="34143"/>
                  </a:cubicBezTo>
                  <a:cubicBezTo>
                    <a:pt x="12502" y="33774"/>
                    <a:pt x="12038" y="33404"/>
                    <a:pt x="11645" y="32964"/>
                  </a:cubicBezTo>
                  <a:cubicBezTo>
                    <a:pt x="11252" y="32523"/>
                    <a:pt x="10895" y="32000"/>
                    <a:pt x="10692" y="31416"/>
                  </a:cubicBezTo>
                  <a:cubicBezTo>
                    <a:pt x="10514" y="30904"/>
                    <a:pt x="10502" y="30333"/>
                    <a:pt x="10597" y="29797"/>
                  </a:cubicBezTo>
                  <a:cubicBezTo>
                    <a:pt x="10633" y="29487"/>
                    <a:pt x="10740" y="29178"/>
                    <a:pt x="10847" y="28880"/>
                  </a:cubicBezTo>
                  <a:close/>
                  <a:moveTo>
                    <a:pt x="28647" y="24927"/>
                  </a:moveTo>
                  <a:cubicBezTo>
                    <a:pt x="28707" y="25820"/>
                    <a:pt x="28754" y="26737"/>
                    <a:pt x="28754" y="27642"/>
                  </a:cubicBezTo>
                  <a:cubicBezTo>
                    <a:pt x="28742" y="29202"/>
                    <a:pt x="28480" y="30785"/>
                    <a:pt x="27730" y="32154"/>
                  </a:cubicBezTo>
                  <a:cubicBezTo>
                    <a:pt x="27337" y="32833"/>
                    <a:pt x="26837" y="33428"/>
                    <a:pt x="26218" y="33916"/>
                  </a:cubicBezTo>
                  <a:cubicBezTo>
                    <a:pt x="26123" y="34000"/>
                    <a:pt x="26016" y="34083"/>
                    <a:pt x="25909" y="34155"/>
                  </a:cubicBezTo>
                  <a:cubicBezTo>
                    <a:pt x="25980" y="34095"/>
                    <a:pt x="26063" y="34024"/>
                    <a:pt x="26135" y="33964"/>
                  </a:cubicBezTo>
                  <a:cubicBezTo>
                    <a:pt x="27028" y="33119"/>
                    <a:pt x="27575" y="31928"/>
                    <a:pt x="27623" y="30678"/>
                  </a:cubicBezTo>
                  <a:cubicBezTo>
                    <a:pt x="27635" y="30130"/>
                    <a:pt x="27564" y="29594"/>
                    <a:pt x="27385" y="29082"/>
                  </a:cubicBezTo>
                  <a:cubicBezTo>
                    <a:pt x="27397" y="29059"/>
                    <a:pt x="27409" y="29035"/>
                    <a:pt x="27397" y="28999"/>
                  </a:cubicBezTo>
                  <a:cubicBezTo>
                    <a:pt x="27373" y="28654"/>
                    <a:pt x="27385" y="28309"/>
                    <a:pt x="27409" y="27963"/>
                  </a:cubicBezTo>
                  <a:cubicBezTo>
                    <a:pt x="27528" y="26868"/>
                    <a:pt x="27968" y="25808"/>
                    <a:pt x="28647" y="24927"/>
                  </a:cubicBezTo>
                  <a:close/>
                  <a:moveTo>
                    <a:pt x="32159" y="29452"/>
                  </a:moveTo>
                  <a:cubicBezTo>
                    <a:pt x="32409" y="29511"/>
                    <a:pt x="32659" y="29559"/>
                    <a:pt x="32898" y="29630"/>
                  </a:cubicBezTo>
                  <a:cubicBezTo>
                    <a:pt x="33171" y="29714"/>
                    <a:pt x="33421" y="29809"/>
                    <a:pt x="33671" y="29952"/>
                  </a:cubicBezTo>
                  <a:cubicBezTo>
                    <a:pt x="34112" y="30214"/>
                    <a:pt x="34493" y="30571"/>
                    <a:pt x="34719" y="31023"/>
                  </a:cubicBezTo>
                  <a:cubicBezTo>
                    <a:pt x="34945" y="31464"/>
                    <a:pt x="34993" y="31976"/>
                    <a:pt x="34814" y="32428"/>
                  </a:cubicBezTo>
                  <a:cubicBezTo>
                    <a:pt x="34374" y="33500"/>
                    <a:pt x="33171" y="33881"/>
                    <a:pt x="32159" y="34178"/>
                  </a:cubicBezTo>
                  <a:cubicBezTo>
                    <a:pt x="32136" y="34190"/>
                    <a:pt x="32112" y="34202"/>
                    <a:pt x="32100" y="34214"/>
                  </a:cubicBezTo>
                  <a:cubicBezTo>
                    <a:pt x="32088" y="34178"/>
                    <a:pt x="32076" y="34131"/>
                    <a:pt x="32052" y="34095"/>
                  </a:cubicBezTo>
                  <a:cubicBezTo>
                    <a:pt x="32028" y="33976"/>
                    <a:pt x="32028" y="33857"/>
                    <a:pt x="32040" y="33738"/>
                  </a:cubicBezTo>
                  <a:cubicBezTo>
                    <a:pt x="32076" y="33524"/>
                    <a:pt x="32171" y="33345"/>
                    <a:pt x="32314" y="33178"/>
                  </a:cubicBezTo>
                  <a:lnTo>
                    <a:pt x="32350" y="33131"/>
                  </a:lnTo>
                  <a:cubicBezTo>
                    <a:pt x="32374" y="33119"/>
                    <a:pt x="32386" y="33107"/>
                    <a:pt x="32397" y="33071"/>
                  </a:cubicBezTo>
                  <a:cubicBezTo>
                    <a:pt x="32731" y="32714"/>
                    <a:pt x="33148" y="32476"/>
                    <a:pt x="33421" y="32071"/>
                  </a:cubicBezTo>
                  <a:cubicBezTo>
                    <a:pt x="33695" y="31702"/>
                    <a:pt x="33802" y="31238"/>
                    <a:pt x="33600" y="30809"/>
                  </a:cubicBezTo>
                  <a:cubicBezTo>
                    <a:pt x="33409" y="30380"/>
                    <a:pt x="33040" y="30071"/>
                    <a:pt x="32612" y="29916"/>
                  </a:cubicBezTo>
                  <a:cubicBezTo>
                    <a:pt x="32386" y="29844"/>
                    <a:pt x="32147" y="29797"/>
                    <a:pt x="31909" y="29773"/>
                  </a:cubicBezTo>
                  <a:cubicBezTo>
                    <a:pt x="31802" y="29749"/>
                    <a:pt x="31695" y="29749"/>
                    <a:pt x="31588" y="29749"/>
                  </a:cubicBezTo>
                  <a:cubicBezTo>
                    <a:pt x="31790" y="29678"/>
                    <a:pt x="31993" y="29571"/>
                    <a:pt x="32159" y="29452"/>
                  </a:cubicBezTo>
                  <a:close/>
                  <a:moveTo>
                    <a:pt x="21572" y="31546"/>
                  </a:moveTo>
                  <a:cubicBezTo>
                    <a:pt x="21691" y="31546"/>
                    <a:pt x="21807" y="31575"/>
                    <a:pt x="21908" y="31642"/>
                  </a:cubicBezTo>
                  <a:cubicBezTo>
                    <a:pt x="21872" y="31690"/>
                    <a:pt x="21837" y="31738"/>
                    <a:pt x="21801" y="31797"/>
                  </a:cubicBezTo>
                  <a:cubicBezTo>
                    <a:pt x="21432" y="32297"/>
                    <a:pt x="21075" y="32821"/>
                    <a:pt x="20598" y="33250"/>
                  </a:cubicBezTo>
                  <a:cubicBezTo>
                    <a:pt x="20134" y="33678"/>
                    <a:pt x="19610" y="34047"/>
                    <a:pt x="19027" y="34274"/>
                  </a:cubicBezTo>
                  <a:cubicBezTo>
                    <a:pt x="18570" y="34456"/>
                    <a:pt x="18070" y="34570"/>
                    <a:pt x="17578" y="34570"/>
                  </a:cubicBezTo>
                  <a:cubicBezTo>
                    <a:pt x="17493" y="34570"/>
                    <a:pt x="17408" y="34566"/>
                    <a:pt x="17324" y="34559"/>
                  </a:cubicBezTo>
                  <a:cubicBezTo>
                    <a:pt x="17062" y="34464"/>
                    <a:pt x="16812" y="34333"/>
                    <a:pt x="16574" y="34202"/>
                  </a:cubicBezTo>
                  <a:lnTo>
                    <a:pt x="16574" y="34202"/>
                  </a:lnTo>
                  <a:cubicBezTo>
                    <a:pt x="16693" y="34218"/>
                    <a:pt x="16815" y="34224"/>
                    <a:pt x="16937" y="34224"/>
                  </a:cubicBezTo>
                  <a:cubicBezTo>
                    <a:pt x="17193" y="34224"/>
                    <a:pt x="17451" y="34195"/>
                    <a:pt x="17693" y="34155"/>
                  </a:cubicBezTo>
                  <a:cubicBezTo>
                    <a:pt x="18586" y="33976"/>
                    <a:pt x="19420" y="33535"/>
                    <a:pt x="20039" y="32857"/>
                  </a:cubicBezTo>
                  <a:cubicBezTo>
                    <a:pt x="20360" y="32523"/>
                    <a:pt x="20575" y="32071"/>
                    <a:pt x="20956" y="31773"/>
                  </a:cubicBezTo>
                  <a:cubicBezTo>
                    <a:pt x="21125" y="31642"/>
                    <a:pt x="21354" y="31546"/>
                    <a:pt x="21572" y="31546"/>
                  </a:cubicBezTo>
                  <a:close/>
                  <a:moveTo>
                    <a:pt x="28885" y="25225"/>
                  </a:moveTo>
                  <a:lnTo>
                    <a:pt x="28885" y="25225"/>
                  </a:lnTo>
                  <a:cubicBezTo>
                    <a:pt x="29278" y="26165"/>
                    <a:pt x="29552" y="27154"/>
                    <a:pt x="29599" y="28166"/>
                  </a:cubicBezTo>
                  <a:cubicBezTo>
                    <a:pt x="29695" y="30035"/>
                    <a:pt x="28814" y="31833"/>
                    <a:pt x="27516" y="33143"/>
                  </a:cubicBezTo>
                  <a:lnTo>
                    <a:pt x="27421" y="33238"/>
                  </a:lnTo>
                  <a:cubicBezTo>
                    <a:pt x="27397" y="33238"/>
                    <a:pt x="27385" y="33262"/>
                    <a:pt x="27385" y="33285"/>
                  </a:cubicBezTo>
                  <a:cubicBezTo>
                    <a:pt x="26718" y="33916"/>
                    <a:pt x="25920" y="34428"/>
                    <a:pt x="25075" y="34833"/>
                  </a:cubicBezTo>
                  <a:cubicBezTo>
                    <a:pt x="25182" y="34774"/>
                    <a:pt x="25266" y="34726"/>
                    <a:pt x="25373" y="34667"/>
                  </a:cubicBezTo>
                  <a:cubicBezTo>
                    <a:pt x="25789" y="34428"/>
                    <a:pt x="26194" y="34155"/>
                    <a:pt x="26563" y="33833"/>
                  </a:cubicBezTo>
                  <a:cubicBezTo>
                    <a:pt x="27718" y="32821"/>
                    <a:pt x="28409" y="31380"/>
                    <a:pt x="28707" y="29892"/>
                  </a:cubicBezTo>
                  <a:cubicBezTo>
                    <a:pt x="29016" y="28356"/>
                    <a:pt x="28980" y="26773"/>
                    <a:pt x="28885" y="25225"/>
                  </a:cubicBezTo>
                  <a:close/>
                  <a:moveTo>
                    <a:pt x="27552" y="33404"/>
                  </a:moveTo>
                  <a:cubicBezTo>
                    <a:pt x="27825" y="33464"/>
                    <a:pt x="28111" y="33547"/>
                    <a:pt x="28361" y="33702"/>
                  </a:cubicBezTo>
                  <a:cubicBezTo>
                    <a:pt x="28635" y="33857"/>
                    <a:pt x="28885" y="34095"/>
                    <a:pt x="29052" y="34381"/>
                  </a:cubicBezTo>
                  <a:cubicBezTo>
                    <a:pt x="29123" y="34536"/>
                    <a:pt x="29195" y="34714"/>
                    <a:pt x="29183" y="34869"/>
                  </a:cubicBezTo>
                  <a:cubicBezTo>
                    <a:pt x="28933" y="34678"/>
                    <a:pt x="28659" y="34547"/>
                    <a:pt x="28361" y="34452"/>
                  </a:cubicBezTo>
                  <a:cubicBezTo>
                    <a:pt x="28053" y="34354"/>
                    <a:pt x="27731" y="34310"/>
                    <a:pt x="27408" y="34310"/>
                  </a:cubicBezTo>
                  <a:cubicBezTo>
                    <a:pt x="27144" y="34310"/>
                    <a:pt x="26880" y="34339"/>
                    <a:pt x="26623" y="34393"/>
                  </a:cubicBezTo>
                  <a:cubicBezTo>
                    <a:pt x="26397" y="34440"/>
                    <a:pt x="26170" y="34500"/>
                    <a:pt x="25956" y="34571"/>
                  </a:cubicBezTo>
                  <a:cubicBezTo>
                    <a:pt x="26528" y="34250"/>
                    <a:pt x="27063" y="33845"/>
                    <a:pt x="27552" y="33404"/>
                  </a:cubicBezTo>
                  <a:close/>
                  <a:moveTo>
                    <a:pt x="23154" y="31236"/>
                  </a:moveTo>
                  <a:cubicBezTo>
                    <a:pt x="23175" y="31236"/>
                    <a:pt x="23196" y="31236"/>
                    <a:pt x="23218" y="31238"/>
                  </a:cubicBezTo>
                  <a:cubicBezTo>
                    <a:pt x="23754" y="31297"/>
                    <a:pt x="24158" y="31761"/>
                    <a:pt x="24158" y="32297"/>
                  </a:cubicBezTo>
                  <a:cubicBezTo>
                    <a:pt x="24158" y="32345"/>
                    <a:pt x="24182" y="32369"/>
                    <a:pt x="24218" y="32392"/>
                  </a:cubicBezTo>
                  <a:cubicBezTo>
                    <a:pt x="23634" y="33238"/>
                    <a:pt x="22789" y="33893"/>
                    <a:pt x="21837" y="34309"/>
                  </a:cubicBezTo>
                  <a:cubicBezTo>
                    <a:pt x="21008" y="34676"/>
                    <a:pt x="20104" y="34883"/>
                    <a:pt x="19200" y="34883"/>
                  </a:cubicBezTo>
                  <a:cubicBezTo>
                    <a:pt x="18754" y="34883"/>
                    <a:pt x="18309" y="34832"/>
                    <a:pt x="17872" y="34726"/>
                  </a:cubicBezTo>
                  <a:cubicBezTo>
                    <a:pt x="17979" y="34726"/>
                    <a:pt x="18098" y="34726"/>
                    <a:pt x="18217" y="34714"/>
                  </a:cubicBezTo>
                  <a:cubicBezTo>
                    <a:pt x="18539" y="34678"/>
                    <a:pt x="18848" y="34595"/>
                    <a:pt x="19170" y="34488"/>
                  </a:cubicBezTo>
                  <a:cubicBezTo>
                    <a:pt x="20325" y="34059"/>
                    <a:pt x="21206" y="33131"/>
                    <a:pt x="21908" y="32154"/>
                  </a:cubicBezTo>
                  <a:cubicBezTo>
                    <a:pt x="22207" y="31717"/>
                    <a:pt x="22562" y="31236"/>
                    <a:pt x="23154" y="31236"/>
                  </a:cubicBezTo>
                  <a:close/>
                  <a:moveTo>
                    <a:pt x="34957" y="33000"/>
                  </a:moveTo>
                  <a:cubicBezTo>
                    <a:pt x="35017" y="33047"/>
                    <a:pt x="35088" y="33083"/>
                    <a:pt x="35148" y="33131"/>
                  </a:cubicBezTo>
                  <a:cubicBezTo>
                    <a:pt x="35469" y="33345"/>
                    <a:pt x="35743" y="33666"/>
                    <a:pt x="35886" y="34024"/>
                  </a:cubicBezTo>
                  <a:cubicBezTo>
                    <a:pt x="36017" y="34333"/>
                    <a:pt x="36041" y="34690"/>
                    <a:pt x="35981" y="35024"/>
                  </a:cubicBezTo>
                  <a:cubicBezTo>
                    <a:pt x="35969" y="35095"/>
                    <a:pt x="35957" y="35202"/>
                    <a:pt x="35886" y="35226"/>
                  </a:cubicBezTo>
                  <a:cubicBezTo>
                    <a:pt x="35865" y="35235"/>
                    <a:pt x="35843" y="35239"/>
                    <a:pt x="35822" y="35239"/>
                  </a:cubicBezTo>
                  <a:cubicBezTo>
                    <a:pt x="35761" y="35239"/>
                    <a:pt x="35704" y="35208"/>
                    <a:pt x="35660" y="35190"/>
                  </a:cubicBezTo>
                  <a:cubicBezTo>
                    <a:pt x="35493" y="35095"/>
                    <a:pt x="35326" y="34976"/>
                    <a:pt x="35207" y="34845"/>
                  </a:cubicBezTo>
                  <a:cubicBezTo>
                    <a:pt x="34957" y="34571"/>
                    <a:pt x="34791" y="34214"/>
                    <a:pt x="34767" y="33857"/>
                  </a:cubicBezTo>
                  <a:cubicBezTo>
                    <a:pt x="34755" y="33559"/>
                    <a:pt x="34826" y="33262"/>
                    <a:pt x="34957" y="33000"/>
                  </a:cubicBezTo>
                  <a:close/>
                  <a:moveTo>
                    <a:pt x="10347" y="29559"/>
                  </a:moveTo>
                  <a:lnTo>
                    <a:pt x="10347" y="29559"/>
                  </a:lnTo>
                  <a:cubicBezTo>
                    <a:pt x="10192" y="30285"/>
                    <a:pt x="10204" y="31035"/>
                    <a:pt x="10490" y="31749"/>
                  </a:cubicBezTo>
                  <a:cubicBezTo>
                    <a:pt x="10978" y="32952"/>
                    <a:pt x="12014" y="33797"/>
                    <a:pt x="13002" y="34595"/>
                  </a:cubicBezTo>
                  <a:cubicBezTo>
                    <a:pt x="13027" y="34615"/>
                    <a:pt x="13057" y="34625"/>
                    <a:pt x="13087" y="34625"/>
                  </a:cubicBezTo>
                  <a:cubicBezTo>
                    <a:pt x="13145" y="34625"/>
                    <a:pt x="13205" y="34590"/>
                    <a:pt x="13228" y="34536"/>
                  </a:cubicBezTo>
                  <a:cubicBezTo>
                    <a:pt x="13288" y="34393"/>
                    <a:pt x="13324" y="34262"/>
                    <a:pt x="13336" y="34131"/>
                  </a:cubicBezTo>
                  <a:lnTo>
                    <a:pt x="13336" y="34131"/>
                  </a:lnTo>
                  <a:cubicBezTo>
                    <a:pt x="13395" y="34393"/>
                    <a:pt x="13324" y="34678"/>
                    <a:pt x="13157" y="34893"/>
                  </a:cubicBezTo>
                  <a:cubicBezTo>
                    <a:pt x="12943" y="35155"/>
                    <a:pt x="12633" y="35309"/>
                    <a:pt x="12300" y="35369"/>
                  </a:cubicBezTo>
                  <a:cubicBezTo>
                    <a:pt x="12206" y="35382"/>
                    <a:pt x="12113" y="35389"/>
                    <a:pt x="12021" y="35389"/>
                  </a:cubicBezTo>
                  <a:cubicBezTo>
                    <a:pt x="11049" y="35389"/>
                    <a:pt x="10188" y="34670"/>
                    <a:pt x="9764" y="33821"/>
                  </a:cubicBezTo>
                  <a:cubicBezTo>
                    <a:pt x="9490" y="33285"/>
                    <a:pt x="9395" y="32666"/>
                    <a:pt x="9395" y="32071"/>
                  </a:cubicBezTo>
                  <a:cubicBezTo>
                    <a:pt x="9395" y="31464"/>
                    <a:pt x="9502" y="30880"/>
                    <a:pt x="9597" y="30285"/>
                  </a:cubicBezTo>
                  <a:cubicBezTo>
                    <a:pt x="9859" y="30071"/>
                    <a:pt x="10121" y="29821"/>
                    <a:pt x="10347" y="29559"/>
                  </a:cubicBezTo>
                  <a:close/>
                  <a:moveTo>
                    <a:pt x="27389" y="34524"/>
                  </a:moveTo>
                  <a:cubicBezTo>
                    <a:pt x="28002" y="34524"/>
                    <a:pt x="28601" y="34674"/>
                    <a:pt x="29099" y="35071"/>
                  </a:cubicBezTo>
                  <a:cubicBezTo>
                    <a:pt x="29111" y="35083"/>
                    <a:pt x="29135" y="35083"/>
                    <a:pt x="29159" y="35083"/>
                  </a:cubicBezTo>
                  <a:lnTo>
                    <a:pt x="29159" y="35095"/>
                  </a:lnTo>
                  <a:cubicBezTo>
                    <a:pt x="29049" y="35325"/>
                    <a:pt x="28804" y="35398"/>
                    <a:pt x="28567" y="35398"/>
                  </a:cubicBezTo>
                  <a:cubicBezTo>
                    <a:pt x="28497" y="35398"/>
                    <a:pt x="28427" y="35392"/>
                    <a:pt x="28361" y="35381"/>
                  </a:cubicBezTo>
                  <a:cubicBezTo>
                    <a:pt x="28028" y="35333"/>
                    <a:pt x="27683" y="35262"/>
                    <a:pt x="27337" y="35214"/>
                  </a:cubicBezTo>
                  <a:cubicBezTo>
                    <a:pt x="26992" y="35167"/>
                    <a:pt x="26659" y="35143"/>
                    <a:pt x="26313" y="35131"/>
                  </a:cubicBezTo>
                  <a:cubicBezTo>
                    <a:pt x="26099" y="35120"/>
                    <a:pt x="25890" y="35114"/>
                    <a:pt x="25684" y="35114"/>
                  </a:cubicBezTo>
                  <a:cubicBezTo>
                    <a:pt x="25433" y="35114"/>
                    <a:pt x="25187" y="35123"/>
                    <a:pt x="24944" y="35143"/>
                  </a:cubicBezTo>
                  <a:cubicBezTo>
                    <a:pt x="25230" y="35036"/>
                    <a:pt x="25492" y="34905"/>
                    <a:pt x="25789" y="34809"/>
                  </a:cubicBezTo>
                  <a:cubicBezTo>
                    <a:pt x="26293" y="34642"/>
                    <a:pt x="26846" y="34524"/>
                    <a:pt x="27389" y="34524"/>
                  </a:cubicBezTo>
                  <a:close/>
                  <a:moveTo>
                    <a:pt x="23970" y="26361"/>
                  </a:moveTo>
                  <a:cubicBezTo>
                    <a:pt x="24422" y="26361"/>
                    <a:pt x="24875" y="26560"/>
                    <a:pt x="25254" y="26796"/>
                  </a:cubicBezTo>
                  <a:cubicBezTo>
                    <a:pt x="25766" y="27106"/>
                    <a:pt x="26194" y="27535"/>
                    <a:pt x="26540" y="28023"/>
                  </a:cubicBezTo>
                  <a:cubicBezTo>
                    <a:pt x="27206" y="28999"/>
                    <a:pt x="27468" y="30202"/>
                    <a:pt x="27230" y="31357"/>
                  </a:cubicBezTo>
                  <a:cubicBezTo>
                    <a:pt x="27135" y="31916"/>
                    <a:pt x="26921" y="32428"/>
                    <a:pt x="26623" y="32904"/>
                  </a:cubicBezTo>
                  <a:cubicBezTo>
                    <a:pt x="26301" y="33428"/>
                    <a:pt x="25861" y="33857"/>
                    <a:pt x="25349" y="34214"/>
                  </a:cubicBezTo>
                  <a:cubicBezTo>
                    <a:pt x="24777" y="34619"/>
                    <a:pt x="24135" y="34917"/>
                    <a:pt x="23480" y="35167"/>
                  </a:cubicBezTo>
                  <a:cubicBezTo>
                    <a:pt x="23218" y="35274"/>
                    <a:pt x="22932" y="35357"/>
                    <a:pt x="22670" y="35452"/>
                  </a:cubicBezTo>
                  <a:cubicBezTo>
                    <a:pt x="23099" y="35202"/>
                    <a:pt x="23515" y="34905"/>
                    <a:pt x="23873" y="34547"/>
                  </a:cubicBezTo>
                  <a:cubicBezTo>
                    <a:pt x="24897" y="33559"/>
                    <a:pt x="25706" y="32202"/>
                    <a:pt x="25742" y="30749"/>
                  </a:cubicBezTo>
                  <a:cubicBezTo>
                    <a:pt x="25778" y="30047"/>
                    <a:pt x="25611" y="29368"/>
                    <a:pt x="25230" y="28785"/>
                  </a:cubicBezTo>
                  <a:cubicBezTo>
                    <a:pt x="25016" y="28475"/>
                    <a:pt x="24754" y="28190"/>
                    <a:pt x="24432" y="27975"/>
                  </a:cubicBezTo>
                  <a:cubicBezTo>
                    <a:pt x="24408" y="27963"/>
                    <a:pt x="24373" y="27939"/>
                    <a:pt x="24361" y="27916"/>
                  </a:cubicBezTo>
                  <a:cubicBezTo>
                    <a:pt x="24230" y="27832"/>
                    <a:pt x="24075" y="27737"/>
                    <a:pt x="23932" y="27701"/>
                  </a:cubicBezTo>
                  <a:cubicBezTo>
                    <a:pt x="23827" y="27664"/>
                    <a:pt x="23731" y="27640"/>
                    <a:pt x="23632" y="27640"/>
                  </a:cubicBezTo>
                  <a:cubicBezTo>
                    <a:pt x="23575" y="27640"/>
                    <a:pt x="23517" y="27648"/>
                    <a:pt x="23456" y="27666"/>
                  </a:cubicBezTo>
                  <a:cubicBezTo>
                    <a:pt x="23361" y="27678"/>
                    <a:pt x="23325" y="27820"/>
                    <a:pt x="23420" y="27844"/>
                  </a:cubicBezTo>
                  <a:cubicBezTo>
                    <a:pt x="23503" y="27880"/>
                    <a:pt x="23563" y="27904"/>
                    <a:pt x="23623" y="27916"/>
                  </a:cubicBezTo>
                  <a:cubicBezTo>
                    <a:pt x="23694" y="27951"/>
                    <a:pt x="23765" y="27963"/>
                    <a:pt x="23825" y="27975"/>
                  </a:cubicBezTo>
                  <a:cubicBezTo>
                    <a:pt x="24051" y="28070"/>
                    <a:pt x="24230" y="28190"/>
                    <a:pt x="24385" y="28356"/>
                  </a:cubicBezTo>
                  <a:cubicBezTo>
                    <a:pt x="24321" y="28356"/>
                    <a:pt x="24252" y="28362"/>
                    <a:pt x="24182" y="28362"/>
                  </a:cubicBezTo>
                  <a:cubicBezTo>
                    <a:pt x="24146" y="28362"/>
                    <a:pt x="24111" y="28360"/>
                    <a:pt x="24075" y="28356"/>
                  </a:cubicBezTo>
                  <a:cubicBezTo>
                    <a:pt x="23765" y="28332"/>
                    <a:pt x="23456" y="28273"/>
                    <a:pt x="23194" y="28094"/>
                  </a:cubicBezTo>
                  <a:cubicBezTo>
                    <a:pt x="22956" y="27939"/>
                    <a:pt x="22789" y="27701"/>
                    <a:pt x="22753" y="27416"/>
                  </a:cubicBezTo>
                  <a:cubicBezTo>
                    <a:pt x="22741" y="26927"/>
                    <a:pt x="23170" y="26511"/>
                    <a:pt x="23623" y="26404"/>
                  </a:cubicBezTo>
                  <a:cubicBezTo>
                    <a:pt x="23737" y="26374"/>
                    <a:pt x="23854" y="26361"/>
                    <a:pt x="23970" y="26361"/>
                  </a:cubicBezTo>
                  <a:close/>
                  <a:moveTo>
                    <a:pt x="9418" y="30404"/>
                  </a:moveTo>
                  <a:cubicBezTo>
                    <a:pt x="9335" y="30678"/>
                    <a:pt x="9276" y="30964"/>
                    <a:pt x="9240" y="31261"/>
                  </a:cubicBezTo>
                  <a:cubicBezTo>
                    <a:pt x="9180" y="31642"/>
                    <a:pt x="9168" y="32035"/>
                    <a:pt x="9192" y="32416"/>
                  </a:cubicBezTo>
                  <a:cubicBezTo>
                    <a:pt x="9240" y="33059"/>
                    <a:pt x="9418" y="33702"/>
                    <a:pt x="9764" y="34238"/>
                  </a:cubicBezTo>
                  <a:cubicBezTo>
                    <a:pt x="10073" y="34726"/>
                    <a:pt x="10502" y="35131"/>
                    <a:pt x="11026" y="35381"/>
                  </a:cubicBezTo>
                  <a:cubicBezTo>
                    <a:pt x="11073" y="35393"/>
                    <a:pt x="11121" y="35429"/>
                    <a:pt x="11157" y="35440"/>
                  </a:cubicBezTo>
                  <a:cubicBezTo>
                    <a:pt x="10942" y="35805"/>
                    <a:pt x="10516" y="35995"/>
                    <a:pt x="10104" y="35995"/>
                  </a:cubicBezTo>
                  <a:cubicBezTo>
                    <a:pt x="10057" y="35995"/>
                    <a:pt x="10012" y="35993"/>
                    <a:pt x="9966" y="35988"/>
                  </a:cubicBezTo>
                  <a:cubicBezTo>
                    <a:pt x="8930" y="35917"/>
                    <a:pt x="8299" y="34857"/>
                    <a:pt x="8049" y="33976"/>
                  </a:cubicBezTo>
                  <a:cubicBezTo>
                    <a:pt x="7918" y="33500"/>
                    <a:pt x="7871" y="33012"/>
                    <a:pt x="7918" y="32523"/>
                  </a:cubicBezTo>
                  <a:cubicBezTo>
                    <a:pt x="7966" y="32035"/>
                    <a:pt x="8097" y="31559"/>
                    <a:pt x="8275" y="31095"/>
                  </a:cubicBezTo>
                  <a:cubicBezTo>
                    <a:pt x="8680" y="30904"/>
                    <a:pt x="9061" y="30678"/>
                    <a:pt x="9418" y="30404"/>
                  </a:cubicBezTo>
                  <a:close/>
                  <a:moveTo>
                    <a:pt x="15347" y="27392"/>
                  </a:moveTo>
                  <a:cubicBezTo>
                    <a:pt x="15694" y="27392"/>
                    <a:pt x="16040" y="27486"/>
                    <a:pt x="16336" y="27654"/>
                  </a:cubicBezTo>
                  <a:cubicBezTo>
                    <a:pt x="16729" y="27892"/>
                    <a:pt x="17038" y="28297"/>
                    <a:pt x="17086" y="28761"/>
                  </a:cubicBezTo>
                  <a:cubicBezTo>
                    <a:pt x="17134" y="29154"/>
                    <a:pt x="16967" y="29594"/>
                    <a:pt x="16622" y="29833"/>
                  </a:cubicBezTo>
                  <a:cubicBezTo>
                    <a:pt x="16457" y="29947"/>
                    <a:pt x="16245" y="30013"/>
                    <a:pt x="16037" y="30013"/>
                  </a:cubicBezTo>
                  <a:cubicBezTo>
                    <a:pt x="15853" y="30013"/>
                    <a:pt x="15671" y="29962"/>
                    <a:pt x="15526" y="29844"/>
                  </a:cubicBezTo>
                  <a:cubicBezTo>
                    <a:pt x="15229" y="29618"/>
                    <a:pt x="15062" y="29178"/>
                    <a:pt x="15252" y="28832"/>
                  </a:cubicBezTo>
                  <a:cubicBezTo>
                    <a:pt x="15348" y="28678"/>
                    <a:pt x="15479" y="28559"/>
                    <a:pt x="15645" y="28499"/>
                  </a:cubicBezTo>
                  <a:cubicBezTo>
                    <a:pt x="15728" y="28471"/>
                    <a:pt x="15812" y="28462"/>
                    <a:pt x="15895" y="28462"/>
                  </a:cubicBezTo>
                  <a:cubicBezTo>
                    <a:pt x="15990" y="28462"/>
                    <a:pt x="16086" y="28474"/>
                    <a:pt x="16181" y="28487"/>
                  </a:cubicBezTo>
                  <a:cubicBezTo>
                    <a:pt x="16186" y="28488"/>
                    <a:pt x="16190" y="28488"/>
                    <a:pt x="16195" y="28488"/>
                  </a:cubicBezTo>
                  <a:cubicBezTo>
                    <a:pt x="16305" y="28488"/>
                    <a:pt x="16356" y="28353"/>
                    <a:pt x="16264" y="28285"/>
                  </a:cubicBezTo>
                  <a:cubicBezTo>
                    <a:pt x="16181" y="28201"/>
                    <a:pt x="16074" y="28166"/>
                    <a:pt x="15955" y="28166"/>
                  </a:cubicBezTo>
                  <a:cubicBezTo>
                    <a:pt x="15934" y="28164"/>
                    <a:pt x="15913" y="28164"/>
                    <a:pt x="15892" y="28164"/>
                  </a:cubicBezTo>
                  <a:cubicBezTo>
                    <a:pt x="15523" y="28164"/>
                    <a:pt x="15183" y="28361"/>
                    <a:pt x="15002" y="28666"/>
                  </a:cubicBezTo>
                  <a:cubicBezTo>
                    <a:pt x="14907" y="28773"/>
                    <a:pt x="14836" y="28880"/>
                    <a:pt x="14764" y="28975"/>
                  </a:cubicBezTo>
                  <a:cubicBezTo>
                    <a:pt x="14050" y="30106"/>
                    <a:pt x="14169" y="31642"/>
                    <a:pt x="14812" y="32773"/>
                  </a:cubicBezTo>
                  <a:cubicBezTo>
                    <a:pt x="15502" y="34000"/>
                    <a:pt x="16812" y="34809"/>
                    <a:pt x="18181" y="35048"/>
                  </a:cubicBezTo>
                  <a:cubicBezTo>
                    <a:pt x="18532" y="35112"/>
                    <a:pt x="18888" y="35143"/>
                    <a:pt x="19244" y="35143"/>
                  </a:cubicBezTo>
                  <a:cubicBezTo>
                    <a:pt x="20404" y="35143"/>
                    <a:pt x="21570" y="34817"/>
                    <a:pt x="22563" y="34262"/>
                  </a:cubicBezTo>
                  <a:cubicBezTo>
                    <a:pt x="23837" y="33535"/>
                    <a:pt x="24849" y="32345"/>
                    <a:pt x="25194" y="30904"/>
                  </a:cubicBezTo>
                  <a:cubicBezTo>
                    <a:pt x="25313" y="30440"/>
                    <a:pt x="25349" y="29928"/>
                    <a:pt x="25266" y="29452"/>
                  </a:cubicBezTo>
                  <a:lnTo>
                    <a:pt x="25266" y="29452"/>
                  </a:lnTo>
                  <a:cubicBezTo>
                    <a:pt x="25492" y="30047"/>
                    <a:pt x="25504" y="30726"/>
                    <a:pt x="25385" y="31345"/>
                  </a:cubicBezTo>
                  <a:cubicBezTo>
                    <a:pt x="25123" y="32690"/>
                    <a:pt x="24289" y="33905"/>
                    <a:pt x="23218" y="34738"/>
                  </a:cubicBezTo>
                  <a:cubicBezTo>
                    <a:pt x="22134" y="35583"/>
                    <a:pt x="20789" y="36060"/>
                    <a:pt x="19408" y="36107"/>
                  </a:cubicBezTo>
                  <a:cubicBezTo>
                    <a:pt x="19333" y="36110"/>
                    <a:pt x="19257" y="36111"/>
                    <a:pt x="19182" y="36111"/>
                  </a:cubicBezTo>
                  <a:cubicBezTo>
                    <a:pt x="17876" y="36111"/>
                    <a:pt x="16569" y="35722"/>
                    <a:pt x="15455" y="35036"/>
                  </a:cubicBezTo>
                  <a:cubicBezTo>
                    <a:pt x="14860" y="34667"/>
                    <a:pt x="14324" y="34214"/>
                    <a:pt x="13859" y="33702"/>
                  </a:cubicBezTo>
                  <a:cubicBezTo>
                    <a:pt x="13645" y="33476"/>
                    <a:pt x="13455" y="33226"/>
                    <a:pt x="13276" y="32964"/>
                  </a:cubicBezTo>
                  <a:cubicBezTo>
                    <a:pt x="13228" y="32881"/>
                    <a:pt x="13181" y="32809"/>
                    <a:pt x="13145" y="32726"/>
                  </a:cubicBezTo>
                  <a:cubicBezTo>
                    <a:pt x="13109" y="32690"/>
                    <a:pt x="13097" y="32642"/>
                    <a:pt x="13062" y="32595"/>
                  </a:cubicBezTo>
                  <a:cubicBezTo>
                    <a:pt x="12919" y="32285"/>
                    <a:pt x="12728" y="32000"/>
                    <a:pt x="12514" y="31714"/>
                  </a:cubicBezTo>
                  <a:cubicBezTo>
                    <a:pt x="12288" y="31321"/>
                    <a:pt x="12228" y="30821"/>
                    <a:pt x="12324" y="30368"/>
                  </a:cubicBezTo>
                  <a:cubicBezTo>
                    <a:pt x="12371" y="30071"/>
                    <a:pt x="12466" y="29773"/>
                    <a:pt x="12609" y="29499"/>
                  </a:cubicBezTo>
                  <a:cubicBezTo>
                    <a:pt x="12847" y="29130"/>
                    <a:pt x="13181" y="28821"/>
                    <a:pt x="13359" y="28404"/>
                  </a:cubicBezTo>
                  <a:cubicBezTo>
                    <a:pt x="13383" y="28380"/>
                    <a:pt x="13383" y="28356"/>
                    <a:pt x="13383" y="28344"/>
                  </a:cubicBezTo>
                  <a:cubicBezTo>
                    <a:pt x="13836" y="27832"/>
                    <a:pt x="14431" y="27463"/>
                    <a:pt x="15133" y="27404"/>
                  </a:cubicBezTo>
                  <a:cubicBezTo>
                    <a:pt x="15204" y="27396"/>
                    <a:pt x="15276" y="27392"/>
                    <a:pt x="15347" y="27392"/>
                  </a:cubicBezTo>
                  <a:close/>
                  <a:moveTo>
                    <a:pt x="7728" y="31333"/>
                  </a:moveTo>
                  <a:lnTo>
                    <a:pt x="7728" y="31333"/>
                  </a:lnTo>
                  <a:cubicBezTo>
                    <a:pt x="7501" y="31630"/>
                    <a:pt x="7287" y="31952"/>
                    <a:pt x="7085" y="32261"/>
                  </a:cubicBezTo>
                  <a:cubicBezTo>
                    <a:pt x="6668" y="32916"/>
                    <a:pt x="6299" y="33619"/>
                    <a:pt x="5954" y="34333"/>
                  </a:cubicBezTo>
                  <a:cubicBezTo>
                    <a:pt x="5787" y="34690"/>
                    <a:pt x="5620" y="35048"/>
                    <a:pt x="5477" y="35405"/>
                  </a:cubicBezTo>
                  <a:cubicBezTo>
                    <a:pt x="5406" y="35583"/>
                    <a:pt x="5323" y="35762"/>
                    <a:pt x="5263" y="35940"/>
                  </a:cubicBezTo>
                  <a:cubicBezTo>
                    <a:pt x="5227" y="36071"/>
                    <a:pt x="5168" y="36226"/>
                    <a:pt x="5120" y="36369"/>
                  </a:cubicBezTo>
                  <a:cubicBezTo>
                    <a:pt x="5085" y="36357"/>
                    <a:pt x="5061" y="36333"/>
                    <a:pt x="5025" y="36321"/>
                  </a:cubicBezTo>
                  <a:cubicBezTo>
                    <a:pt x="4894" y="36202"/>
                    <a:pt x="4823" y="36000"/>
                    <a:pt x="4763" y="35833"/>
                  </a:cubicBezTo>
                  <a:cubicBezTo>
                    <a:pt x="4704" y="35655"/>
                    <a:pt x="4668" y="35476"/>
                    <a:pt x="4644" y="35298"/>
                  </a:cubicBezTo>
                  <a:cubicBezTo>
                    <a:pt x="4584" y="34917"/>
                    <a:pt x="4596" y="34547"/>
                    <a:pt x="4668" y="34155"/>
                  </a:cubicBezTo>
                  <a:cubicBezTo>
                    <a:pt x="4823" y="33381"/>
                    <a:pt x="5204" y="32678"/>
                    <a:pt x="5799" y="32166"/>
                  </a:cubicBezTo>
                  <a:cubicBezTo>
                    <a:pt x="6037" y="31976"/>
                    <a:pt x="6299" y="31797"/>
                    <a:pt x="6561" y="31654"/>
                  </a:cubicBezTo>
                  <a:lnTo>
                    <a:pt x="6966" y="31571"/>
                  </a:lnTo>
                  <a:cubicBezTo>
                    <a:pt x="7216" y="31511"/>
                    <a:pt x="7466" y="31416"/>
                    <a:pt x="7728" y="31333"/>
                  </a:cubicBezTo>
                  <a:close/>
                  <a:moveTo>
                    <a:pt x="7871" y="31571"/>
                  </a:moveTo>
                  <a:lnTo>
                    <a:pt x="7871" y="31571"/>
                  </a:lnTo>
                  <a:cubicBezTo>
                    <a:pt x="7740" y="31940"/>
                    <a:pt x="7680" y="32357"/>
                    <a:pt x="7668" y="32750"/>
                  </a:cubicBezTo>
                  <a:lnTo>
                    <a:pt x="7668" y="33119"/>
                  </a:lnTo>
                  <a:cubicBezTo>
                    <a:pt x="7668" y="33119"/>
                    <a:pt x="7644" y="33131"/>
                    <a:pt x="7644" y="33143"/>
                  </a:cubicBezTo>
                  <a:cubicBezTo>
                    <a:pt x="7609" y="33357"/>
                    <a:pt x="7585" y="33547"/>
                    <a:pt x="7561" y="33762"/>
                  </a:cubicBezTo>
                  <a:cubicBezTo>
                    <a:pt x="7513" y="33964"/>
                    <a:pt x="7466" y="34155"/>
                    <a:pt x="7394" y="34357"/>
                  </a:cubicBezTo>
                  <a:cubicBezTo>
                    <a:pt x="7263" y="34738"/>
                    <a:pt x="7073" y="35095"/>
                    <a:pt x="6811" y="35405"/>
                  </a:cubicBezTo>
                  <a:cubicBezTo>
                    <a:pt x="6597" y="35690"/>
                    <a:pt x="6323" y="35940"/>
                    <a:pt x="6025" y="36155"/>
                  </a:cubicBezTo>
                  <a:cubicBezTo>
                    <a:pt x="5835" y="36275"/>
                    <a:pt x="5587" y="36436"/>
                    <a:pt x="5358" y="36436"/>
                  </a:cubicBezTo>
                  <a:cubicBezTo>
                    <a:pt x="5313" y="36436"/>
                    <a:pt x="5270" y="36430"/>
                    <a:pt x="5227" y="36417"/>
                  </a:cubicBezTo>
                  <a:cubicBezTo>
                    <a:pt x="5299" y="36262"/>
                    <a:pt x="5358" y="36083"/>
                    <a:pt x="5430" y="35917"/>
                  </a:cubicBezTo>
                  <a:cubicBezTo>
                    <a:pt x="5501" y="35726"/>
                    <a:pt x="5596" y="35512"/>
                    <a:pt x="5680" y="35321"/>
                  </a:cubicBezTo>
                  <a:cubicBezTo>
                    <a:pt x="6001" y="34607"/>
                    <a:pt x="6358" y="33916"/>
                    <a:pt x="6751" y="33250"/>
                  </a:cubicBezTo>
                  <a:cubicBezTo>
                    <a:pt x="6954" y="32928"/>
                    <a:pt x="7168" y="32595"/>
                    <a:pt x="7382" y="32273"/>
                  </a:cubicBezTo>
                  <a:cubicBezTo>
                    <a:pt x="7549" y="32035"/>
                    <a:pt x="7704" y="31809"/>
                    <a:pt x="7871" y="31571"/>
                  </a:cubicBezTo>
                  <a:close/>
                  <a:moveTo>
                    <a:pt x="4229" y="1"/>
                  </a:moveTo>
                  <a:cubicBezTo>
                    <a:pt x="4033" y="1"/>
                    <a:pt x="3835" y="41"/>
                    <a:pt x="3644" y="127"/>
                  </a:cubicBezTo>
                  <a:cubicBezTo>
                    <a:pt x="2929" y="436"/>
                    <a:pt x="2537" y="1174"/>
                    <a:pt x="2453" y="1924"/>
                  </a:cubicBezTo>
                  <a:cubicBezTo>
                    <a:pt x="2406" y="2222"/>
                    <a:pt x="2406" y="2520"/>
                    <a:pt x="2418" y="2829"/>
                  </a:cubicBezTo>
                  <a:cubicBezTo>
                    <a:pt x="2304" y="2812"/>
                    <a:pt x="2190" y="2803"/>
                    <a:pt x="2077" y="2803"/>
                  </a:cubicBezTo>
                  <a:cubicBezTo>
                    <a:pt x="1658" y="2803"/>
                    <a:pt x="1250" y="2921"/>
                    <a:pt x="894" y="3127"/>
                  </a:cubicBezTo>
                  <a:cubicBezTo>
                    <a:pt x="679" y="3246"/>
                    <a:pt x="489" y="3413"/>
                    <a:pt x="322" y="3603"/>
                  </a:cubicBezTo>
                  <a:cubicBezTo>
                    <a:pt x="179" y="3782"/>
                    <a:pt x="1" y="4008"/>
                    <a:pt x="60" y="4246"/>
                  </a:cubicBezTo>
                  <a:cubicBezTo>
                    <a:pt x="120" y="4496"/>
                    <a:pt x="393" y="4591"/>
                    <a:pt x="632" y="4663"/>
                  </a:cubicBezTo>
                  <a:cubicBezTo>
                    <a:pt x="858" y="4734"/>
                    <a:pt x="1084" y="4830"/>
                    <a:pt x="1310" y="4949"/>
                  </a:cubicBezTo>
                  <a:cubicBezTo>
                    <a:pt x="1751" y="5163"/>
                    <a:pt x="2156" y="5484"/>
                    <a:pt x="2513" y="5818"/>
                  </a:cubicBezTo>
                  <a:cubicBezTo>
                    <a:pt x="2691" y="5996"/>
                    <a:pt x="2846" y="6175"/>
                    <a:pt x="2989" y="6389"/>
                  </a:cubicBezTo>
                  <a:cubicBezTo>
                    <a:pt x="3060" y="6496"/>
                    <a:pt x="3144" y="6592"/>
                    <a:pt x="3215" y="6711"/>
                  </a:cubicBezTo>
                  <a:cubicBezTo>
                    <a:pt x="3239" y="6770"/>
                    <a:pt x="3287" y="6818"/>
                    <a:pt x="3322" y="6877"/>
                  </a:cubicBezTo>
                  <a:cubicBezTo>
                    <a:pt x="3001" y="7092"/>
                    <a:pt x="2727" y="7354"/>
                    <a:pt x="2501" y="7651"/>
                  </a:cubicBezTo>
                  <a:cubicBezTo>
                    <a:pt x="2334" y="7878"/>
                    <a:pt x="2203" y="8116"/>
                    <a:pt x="2096" y="8366"/>
                  </a:cubicBezTo>
                  <a:cubicBezTo>
                    <a:pt x="1989" y="8616"/>
                    <a:pt x="1870" y="8913"/>
                    <a:pt x="1953" y="9199"/>
                  </a:cubicBezTo>
                  <a:cubicBezTo>
                    <a:pt x="2040" y="9553"/>
                    <a:pt x="2342" y="9671"/>
                    <a:pt x="2667" y="9671"/>
                  </a:cubicBezTo>
                  <a:cubicBezTo>
                    <a:pt x="2877" y="9671"/>
                    <a:pt x="3097" y="9622"/>
                    <a:pt x="3275" y="9556"/>
                  </a:cubicBezTo>
                  <a:cubicBezTo>
                    <a:pt x="3751" y="9378"/>
                    <a:pt x="4132" y="9056"/>
                    <a:pt x="4442" y="8651"/>
                  </a:cubicBezTo>
                  <a:cubicBezTo>
                    <a:pt x="4525" y="8687"/>
                    <a:pt x="4608" y="8735"/>
                    <a:pt x="4692" y="8782"/>
                  </a:cubicBezTo>
                  <a:cubicBezTo>
                    <a:pt x="4799" y="8878"/>
                    <a:pt x="4930" y="8973"/>
                    <a:pt x="5013" y="9092"/>
                  </a:cubicBezTo>
                  <a:cubicBezTo>
                    <a:pt x="5406" y="9568"/>
                    <a:pt x="5477" y="10211"/>
                    <a:pt x="5382" y="10795"/>
                  </a:cubicBezTo>
                  <a:cubicBezTo>
                    <a:pt x="5346" y="11116"/>
                    <a:pt x="5239" y="11426"/>
                    <a:pt x="5108" y="11723"/>
                  </a:cubicBezTo>
                  <a:cubicBezTo>
                    <a:pt x="4989" y="12045"/>
                    <a:pt x="4823" y="12342"/>
                    <a:pt x="4704" y="12652"/>
                  </a:cubicBezTo>
                  <a:lnTo>
                    <a:pt x="4704" y="12688"/>
                  </a:lnTo>
                  <a:cubicBezTo>
                    <a:pt x="4596" y="12807"/>
                    <a:pt x="4489" y="12926"/>
                    <a:pt x="4406" y="13045"/>
                  </a:cubicBezTo>
                  <a:cubicBezTo>
                    <a:pt x="4287" y="13128"/>
                    <a:pt x="4180" y="13223"/>
                    <a:pt x="4072" y="13307"/>
                  </a:cubicBezTo>
                  <a:cubicBezTo>
                    <a:pt x="2810" y="14450"/>
                    <a:pt x="2060" y="16081"/>
                    <a:pt x="1810" y="17736"/>
                  </a:cubicBezTo>
                  <a:cubicBezTo>
                    <a:pt x="1525" y="19605"/>
                    <a:pt x="1846" y="21546"/>
                    <a:pt x="2691" y="23237"/>
                  </a:cubicBezTo>
                  <a:cubicBezTo>
                    <a:pt x="2977" y="23796"/>
                    <a:pt x="3334" y="24344"/>
                    <a:pt x="3727" y="24844"/>
                  </a:cubicBezTo>
                  <a:cubicBezTo>
                    <a:pt x="3393" y="24640"/>
                    <a:pt x="3038" y="24515"/>
                    <a:pt x="2660" y="24515"/>
                  </a:cubicBezTo>
                  <a:cubicBezTo>
                    <a:pt x="2553" y="24515"/>
                    <a:pt x="2445" y="24525"/>
                    <a:pt x="2334" y="24546"/>
                  </a:cubicBezTo>
                  <a:cubicBezTo>
                    <a:pt x="1560" y="24689"/>
                    <a:pt x="977" y="25415"/>
                    <a:pt x="977" y="26189"/>
                  </a:cubicBezTo>
                  <a:cubicBezTo>
                    <a:pt x="977" y="26273"/>
                    <a:pt x="1048" y="26308"/>
                    <a:pt x="1108" y="26308"/>
                  </a:cubicBezTo>
                  <a:cubicBezTo>
                    <a:pt x="1465" y="26273"/>
                    <a:pt x="1822" y="26237"/>
                    <a:pt x="2179" y="26237"/>
                  </a:cubicBezTo>
                  <a:cubicBezTo>
                    <a:pt x="2209" y="26237"/>
                    <a:pt x="2238" y="26236"/>
                    <a:pt x="2267" y="26236"/>
                  </a:cubicBezTo>
                  <a:cubicBezTo>
                    <a:pt x="3284" y="26236"/>
                    <a:pt x="4266" y="26437"/>
                    <a:pt x="5215" y="26773"/>
                  </a:cubicBezTo>
                  <a:cubicBezTo>
                    <a:pt x="5037" y="26785"/>
                    <a:pt x="4882" y="26844"/>
                    <a:pt x="4787" y="26999"/>
                  </a:cubicBezTo>
                  <a:cubicBezTo>
                    <a:pt x="4620" y="27249"/>
                    <a:pt x="4763" y="27582"/>
                    <a:pt x="4977" y="27737"/>
                  </a:cubicBezTo>
                  <a:cubicBezTo>
                    <a:pt x="5215" y="27939"/>
                    <a:pt x="5561" y="28023"/>
                    <a:pt x="5847" y="28094"/>
                  </a:cubicBezTo>
                  <a:cubicBezTo>
                    <a:pt x="5930" y="28130"/>
                    <a:pt x="6025" y="28142"/>
                    <a:pt x="6132" y="28178"/>
                  </a:cubicBezTo>
                  <a:cubicBezTo>
                    <a:pt x="5596" y="28249"/>
                    <a:pt x="5073" y="28380"/>
                    <a:pt x="4584" y="28606"/>
                  </a:cubicBezTo>
                  <a:cubicBezTo>
                    <a:pt x="3894" y="28928"/>
                    <a:pt x="3275" y="29463"/>
                    <a:pt x="2977" y="30202"/>
                  </a:cubicBezTo>
                  <a:cubicBezTo>
                    <a:pt x="2822" y="30571"/>
                    <a:pt x="2715" y="31071"/>
                    <a:pt x="3037" y="31404"/>
                  </a:cubicBezTo>
                  <a:cubicBezTo>
                    <a:pt x="3310" y="31702"/>
                    <a:pt x="3787" y="31714"/>
                    <a:pt x="4180" y="31749"/>
                  </a:cubicBezTo>
                  <a:cubicBezTo>
                    <a:pt x="4398" y="31763"/>
                    <a:pt x="4616" y="31770"/>
                    <a:pt x="4832" y="31770"/>
                  </a:cubicBezTo>
                  <a:cubicBezTo>
                    <a:pt x="5192" y="31770"/>
                    <a:pt x="5549" y="31751"/>
                    <a:pt x="5906" y="31714"/>
                  </a:cubicBezTo>
                  <a:lnTo>
                    <a:pt x="5906" y="31714"/>
                  </a:lnTo>
                  <a:cubicBezTo>
                    <a:pt x="5727" y="31845"/>
                    <a:pt x="5549" y="32000"/>
                    <a:pt x="5394" y="32178"/>
                  </a:cubicBezTo>
                  <a:cubicBezTo>
                    <a:pt x="4823" y="32797"/>
                    <a:pt x="4477" y="33631"/>
                    <a:pt x="4430" y="34464"/>
                  </a:cubicBezTo>
                  <a:cubicBezTo>
                    <a:pt x="4406" y="34881"/>
                    <a:pt x="4442" y="35298"/>
                    <a:pt x="4549" y="35702"/>
                  </a:cubicBezTo>
                  <a:cubicBezTo>
                    <a:pt x="4656" y="36071"/>
                    <a:pt x="4834" y="36512"/>
                    <a:pt x="5251" y="36607"/>
                  </a:cubicBezTo>
                  <a:cubicBezTo>
                    <a:pt x="5308" y="36621"/>
                    <a:pt x="5365" y="36627"/>
                    <a:pt x="5421" y="36627"/>
                  </a:cubicBezTo>
                  <a:cubicBezTo>
                    <a:pt x="5770" y="36627"/>
                    <a:pt x="6116" y="36395"/>
                    <a:pt x="6382" y="36191"/>
                  </a:cubicBezTo>
                  <a:cubicBezTo>
                    <a:pt x="6692" y="35952"/>
                    <a:pt x="6978" y="35679"/>
                    <a:pt x="7204" y="35345"/>
                  </a:cubicBezTo>
                  <a:cubicBezTo>
                    <a:pt x="7418" y="35024"/>
                    <a:pt x="7609" y="34667"/>
                    <a:pt x="7716" y="34286"/>
                  </a:cubicBezTo>
                  <a:cubicBezTo>
                    <a:pt x="7763" y="34143"/>
                    <a:pt x="7811" y="33964"/>
                    <a:pt x="7835" y="33797"/>
                  </a:cubicBezTo>
                  <a:cubicBezTo>
                    <a:pt x="8002" y="34512"/>
                    <a:pt x="8335" y="35178"/>
                    <a:pt x="8871" y="35679"/>
                  </a:cubicBezTo>
                  <a:cubicBezTo>
                    <a:pt x="9232" y="36018"/>
                    <a:pt x="9712" y="36228"/>
                    <a:pt x="10218" y="36228"/>
                  </a:cubicBezTo>
                  <a:cubicBezTo>
                    <a:pt x="10245" y="36228"/>
                    <a:pt x="10272" y="36227"/>
                    <a:pt x="10299" y="36226"/>
                  </a:cubicBezTo>
                  <a:cubicBezTo>
                    <a:pt x="10776" y="36191"/>
                    <a:pt x="11228" y="35940"/>
                    <a:pt x="11454" y="35512"/>
                  </a:cubicBezTo>
                  <a:cubicBezTo>
                    <a:pt x="11672" y="35577"/>
                    <a:pt x="11899" y="35613"/>
                    <a:pt x="12124" y="35613"/>
                  </a:cubicBezTo>
                  <a:cubicBezTo>
                    <a:pt x="12392" y="35613"/>
                    <a:pt x="12656" y="35562"/>
                    <a:pt x="12895" y="35452"/>
                  </a:cubicBezTo>
                  <a:cubicBezTo>
                    <a:pt x="13467" y="35202"/>
                    <a:pt x="13848" y="34559"/>
                    <a:pt x="13669" y="33928"/>
                  </a:cubicBezTo>
                  <a:cubicBezTo>
                    <a:pt x="13657" y="33857"/>
                    <a:pt x="13645" y="33797"/>
                    <a:pt x="13633" y="33726"/>
                  </a:cubicBezTo>
                  <a:cubicBezTo>
                    <a:pt x="13621" y="33690"/>
                    <a:pt x="13621" y="33654"/>
                    <a:pt x="13597" y="33619"/>
                  </a:cubicBezTo>
                  <a:lnTo>
                    <a:pt x="13597" y="33619"/>
                  </a:lnTo>
                  <a:cubicBezTo>
                    <a:pt x="14240" y="34381"/>
                    <a:pt x="15050" y="35024"/>
                    <a:pt x="15919" y="35476"/>
                  </a:cubicBezTo>
                  <a:cubicBezTo>
                    <a:pt x="16954" y="36022"/>
                    <a:pt x="18113" y="36299"/>
                    <a:pt x="19271" y="36299"/>
                  </a:cubicBezTo>
                  <a:cubicBezTo>
                    <a:pt x="19551" y="36299"/>
                    <a:pt x="19832" y="36283"/>
                    <a:pt x="20110" y="36250"/>
                  </a:cubicBezTo>
                  <a:cubicBezTo>
                    <a:pt x="20610" y="36191"/>
                    <a:pt x="21098" y="36071"/>
                    <a:pt x="21563" y="35917"/>
                  </a:cubicBezTo>
                  <a:cubicBezTo>
                    <a:pt x="21741" y="35917"/>
                    <a:pt x="21908" y="35881"/>
                    <a:pt x="22063" y="35833"/>
                  </a:cubicBezTo>
                  <a:cubicBezTo>
                    <a:pt x="22087" y="35833"/>
                    <a:pt x="22099" y="35821"/>
                    <a:pt x="22110" y="35821"/>
                  </a:cubicBezTo>
                  <a:cubicBezTo>
                    <a:pt x="22599" y="35762"/>
                    <a:pt x="23099" y="35643"/>
                    <a:pt x="23575" y="35512"/>
                  </a:cubicBezTo>
                  <a:cubicBezTo>
                    <a:pt x="23956" y="35440"/>
                    <a:pt x="24349" y="35393"/>
                    <a:pt x="24730" y="35357"/>
                  </a:cubicBezTo>
                  <a:cubicBezTo>
                    <a:pt x="25073" y="35330"/>
                    <a:pt x="25414" y="35315"/>
                    <a:pt x="25755" y="35315"/>
                  </a:cubicBezTo>
                  <a:cubicBezTo>
                    <a:pt x="26159" y="35315"/>
                    <a:pt x="26562" y="35336"/>
                    <a:pt x="26968" y="35381"/>
                  </a:cubicBezTo>
                  <a:cubicBezTo>
                    <a:pt x="27337" y="35405"/>
                    <a:pt x="27706" y="35464"/>
                    <a:pt x="28064" y="35536"/>
                  </a:cubicBezTo>
                  <a:cubicBezTo>
                    <a:pt x="28236" y="35565"/>
                    <a:pt x="28418" y="35595"/>
                    <a:pt x="28598" y="35595"/>
                  </a:cubicBezTo>
                  <a:cubicBezTo>
                    <a:pt x="28778" y="35595"/>
                    <a:pt x="28957" y="35565"/>
                    <a:pt x="29123" y="35476"/>
                  </a:cubicBezTo>
                  <a:cubicBezTo>
                    <a:pt x="29707" y="35143"/>
                    <a:pt x="29469" y="34369"/>
                    <a:pt x="29123" y="33952"/>
                  </a:cubicBezTo>
                  <a:cubicBezTo>
                    <a:pt x="28790" y="33559"/>
                    <a:pt x="28302" y="33238"/>
                    <a:pt x="27778" y="33178"/>
                  </a:cubicBezTo>
                  <a:cubicBezTo>
                    <a:pt x="27992" y="32964"/>
                    <a:pt x="28183" y="32762"/>
                    <a:pt x="28373" y="32523"/>
                  </a:cubicBezTo>
                  <a:cubicBezTo>
                    <a:pt x="28388" y="32538"/>
                    <a:pt x="28407" y="32548"/>
                    <a:pt x="28428" y="32548"/>
                  </a:cubicBezTo>
                  <a:cubicBezTo>
                    <a:pt x="28441" y="32548"/>
                    <a:pt x="28455" y="32544"/>
                    <a:pt x="28468" y="32535"/>
                  </a:cubicBezTo>
                  <a:cubicBezTo>
                    <a:pt x="28766" y="32333"/>
                    <a:pt x="29123" y="32166"/>
                    <a:pt x="29469" y="32047"/>
                  </a:cubicBezTo>
                  <a:cubicBezTo>
                    <a:pt x="29869" y="31906"/>
                    <a:pt x="30295" y="31827"/>
                    <a:pt x="30723" y="31827"/>
                  </a:cubicBezTo>
                  <a:cubicBezTo>
                    <a:pt x="30945" y="31827"/>
                    <a:pt x="31166" y="31848"/>
                    <a:pt x="31385" y="31892"/>
                  </a:cubicBezTo>
                  <a:cubicBezTo>
                    <a:pt x="31695" y="31952"/>
                    <a:pt x="32005" y="32095"/>
                    <a:pt x="32171" y="32369"/>
                  </a:cubicBezTo>
                  <a:cubicBezTo>
                    <a:pt x="32266" y="32535"/>
                    <a:pt x="32266" y="32714"/>
                    <a:pt x="32183" y="32869"/>
                  </a:cubicBezTo>
                  <a:cubicBezTo>
                    <a:pt x="32124" y="32928"/>
                    <a:pt x="32088" y="33000"/>
                    <a:pt x="32040" y="33071"/>
                  </a:cubicBezTo>
                  <a:lnTo>
                    <a:pt x="32005" y="33107"/>
                  </a:lnTo>
                  <a:cubicBezTo>
                    <a:pt x="31993" y="33119"/>
                    <a:pt x="31981" y="33143"/>
                    <a:pt x="31981" y="33178"/>
                  </a:cubicBezTo>
                  <a:cubicBezTo>
                    <a:pt x="31945" y="33226"/>
                    <a:pt x="31933" y="33262"/>
                    <a:pt x="31921" y="33321"/>
                  </a:cubicBezTo>
                  <a:cubicBezTo>
                    <a:pt x="31850" y="33535"/>
                    <a:pt x="31814" y="33738"/>
                    <a:pt x="31862" y="33952"/>
                  </a:cubicBezTo>
                  <a:cubicBezTo>
                    <a:pt x="31909" y="34131"/>
                    <a:pt x="31993" y="34321"/>
                    <a:pt x="32183" y="34381"/>
                  </a:cubicBezTo>
                  <a:cubicBezTo>
                    <a:pt x="32207" y="34381"/>
                    <a:pt x="32207" y="34381"/>
                    <a:pt x="32207" y="34369"/>
                  </a:cubicBezTo>
                  <a:cubicBezTo>
                    <a:pt x="32219" y="34375"/>
                    <a:pt x="32228" y="34378"/>
                    <a:pt x="32240" y="34378"/>
                  </a:cubicBezTo>
                  <a:cubicBezTo>
                    <a:pt x="32252" y="34378"/>
                    <a:pt x="32266" y="34375"/>
                    <a:pt x="32290" y="34369"/>
                  </a:cubicBezTo>
                  <a:cubicBezTo>
                    <a:pt x="32981" y="34178"/>
                    <a:pt x="33695" y="33952"/>
                    <a:pt x="34255" y="33524"/>
                  </a:cubicBezTo>
                  <a:cubicBezTo>
                    <a:pt x="34386" y="33416"/>
                    <a:pt x="34505" y="33309"/>
                    <a:pt x="34612" y="33190"/>
                  </a:cubicBezTo>
                  <a:lnTo>
                    <a:pt x="34612" y="33190"/>
                  </a:lnTo>
                  <a:cubicBezTo>
                    <a:pt x="34541" y="33476"/>
                    <a:pt x="34529" y="33774"/>
                    <a:pt x="34588" y="34047"/>
                  </a:cubicBezTo>
                  <a:cubicBezTo>
                    <a:pt x="34672" y="34500"/>
                    <a:pt x="34922" y="34905"/>
                    <a:pt x="35279" y="35178"/>
                  </a:cubicBezTo>
                  <a:cubicBezTo>
                    <a:pt x="35439" y="35316"/>
                    <a:pt x="35654" y="35453"/>
                    <a:pt x="35871" y="35453"/>
                  </a:cubicBezTo>
                  <a:cubicBezTo>
                    <a:pt x="35880" y="35453"/>
                    <a:pt x="35889" y="35453"/>
                    <a:pt x="35898" y="35452"/>
                  </a:cubicBezTo>
                  <a:cubicBezTo>
                    <a:pt x="36136" y="35440"/>
                    <a:pt x="36219" y="35226"/>
                    <a:pt x="36267" y="35024"/>
                  </a:cubicBezTo>
                  <a:cubicBezTo>
                    <a:pt x="36338" y="34619"/>
                    <a:pt x="36267" y="34190"/>
                    <a:pt x="36088" y="33833"/>
                  </a:cubicBezTo>
                  <a:cubicBezTo>
                    <a:pt x="36029" y="33726"/>
                    <a:pt x="35969" y="33619"/>
                    <a:pt x="35898" y="33512"/>
                  </a:cubicBezTo>
                  <a:lnTo>
                    <a:pt x="35898" y="33512"/>
                  </a:lnTo>
                  <a:cubicBezTo>
                    <a:pt x="36267" y="33738"/>
                    <a:pt x="36672" y="33928"/>
                    <a:pt x="37089" y="34071"/>
                  </a:cubicBezTo>
                  <a:cubicBezTo>
                    <a:pt x="37489" y="34203"/>
                    <a:pt x="37918" y="34283"/>
                    <a:pt x="38347" y="34283"/>
                  </a:cubicBezTo>
                  <a:cubicBezTo>
                    <a:pt x="38695" y="34283"/>
                    <a:pt x="39043" y="34230"/>
                    <a:pt x="39375" y="34107"/>
                  </a:cubicBezTo>
                  <a:cubicBezTo>
                    <a:pt x="40065" y="33869"/>
                    <a:pt x="40637" y="33333"/>
                    <a:pt x="40899" y="32642"/>
                  </a:cubicBezTo>
                  <a:cubicBezTo>
                    <a:pt x="41101" y="32000"/>
                    <a:pt x="40982" y="31166"/>
                    <a:pt x="40494" y="30583"/>
                  </a:cubicBezTo>
                  <a:cubicBezTo>
                    <a:pt x="40138" y="30170"/>
                    <a:pt x="39590" y="29904"/>
                    <a:pt x="39035" y="29904"/>
                  </a:cubicBezTo>
                  <a:cubicBezTo>
                    <a:pt x="38901" y="29904"/>
                    <a:pt x="38768" y="29919"/>
                    <a:pt x="38636" y="29952"/>
                  </a:cubicBezTo>
                  <a:cubicBezTo>
                    <a:pt x="38589" y="29964"/>
                    <a:pt x="38541" y="29987"/>
                    <a:pt x="38517" y="30035"/>
                  </a:cubicBezTo>
                  <a:cubicBezTo>
                    <a:pt x="38529" y="29380"/>
                    <a:pt x="38243" y="28761"/>
                    <a:pt x="37731" y="28344"/>
                  </a:cubicBezTo>
                  <a:cubicBezTo>
                    <a:pt x="37390" y="28081"/>
                    <a:pt x="36923" y="27898"/>
                    <a:pt x="36470" y="27898"/>
                  </a:cubicBezTo>
                  <a:cubicBezTo>
                    <a:pt x="36228" y="27898"/>
                    <a:pt x="35990" y="27950"/>
                    <a:pt x="35779" y="28070"/>
                  </a:cubicBezTo>
                  <a:cubicBezTo>
                    <a:pt x="35469" y="28249"/>
                    <a:pt x="35303" y="28594"/>
                    <a:pt x="35481" y="28916"/>
                  </a:cubicBezTo>
                  <a:cubicBezTo>
                    <a:pt x="35588" y="29118"/>
                    <a:pt x="35743" y="29261"/>
                    <a:pt x="35898" y="29416"/>
                  </a:cubicBezTo>
                  <a:cubicBezTo>
                    <a:pt x="36041" y="29559"/>
                    <a:pt x="36196" y="29725"/>
                    <a:pt x="36362" y="29856"/>
                  </a:cubicBezTo>
                  <a:cubicBezTo>
                    <a:pt x="36255" y="29928"/>
                    <a:pt x="36136" y="29975"/>
                    <a:pt x="36017" y="30011"/>
                  </a:cubicBezTo>
                  <a:cubicBezTo>
                    <a:pt x="35846" y="30057"/>
                    <a:pt x="35661" y="30074"/>
                    <a:pt x="35473" y="30074"/>
                  </a:cubicBezTo>
                  <a:cubicBezTo>
                    <a:pt x="35321" y="30074"/>
                    <a:pt x="35166" y="30063"/>
                    <a:pt x="35017" y="30047"/>
                  </a:cubicBezTo>
                  <a:cubicBezTo>
                    <a:pt x="34707" y="30023"/>
                    <a:pt x="34410" y="29964"/>
                    <a:pt x="34112" y="29868"/>
                  </a:cubicBezTo>
                  <a:cubicBezTo>
                    <a:pt x="34017" y="29844"/>
                    <a:pt x="33921" y="29809"/>
                    <a:pt x="33826" y="29785"/>
                  </a:cubicBezTo>
                  <a:cubicBezTo>
                    <a:pt x="33767" y="29749"/>
                    <a:pt x="33707" y="29714"/>
                    <a:pt x="33648" y="29678"/>
                  </a:cubicBezTo>
                  <a:cubicBezTo>
                    <a:pt x="33267" y="29487"/>
                    <a:pt x="32814" y="29333"/>
                    <a:pt x="32386" y="29273"/>
                  </a:cubicBezTo>
                  <a:cubicBezTo>
                    <a:pt x="32469" y="29202"/>
                    <a:pt x="32552" y="29118"/>
                    <a:pt x="32624" y="29011"/>
                  </a:cubicBezTo>
                  <a:cubicBezTo>
                    <a:pt x="32933" y="28559"/>
                    <a:pt x="32969" y="27999"/>
                    <a:pt x="32624" y="27535"/>
                  </a:cubicBezTo>
                  <a:cubicBezTo>
                    <a:pt x="32278" y="27058"/>
                    <a:pt x="31671" y="26856"/>
                    <a:pt x="31100" y="26761"/>
                  </a:cubicBezTo>
                  <a:cubicBezTo>
                    <a:pt x="31003" y="26746"/>
                    <a:pt x="30902" y="26738"/>
                    <a:pt x="30798" y="26738"/>
                  </a:cubicBezTo>
                  <a:cubicBezTo>
                    <a:pt x="30392" y="26738"/>
                    <a:pt x="29966" y="26864"/>
                    <a:pt x="29766" y="27225"/>
                  </a:cubicBezTo>
                  <a:cubicBezTo>
                    <a:pt x="29599" y="26273"/>
                    <a:pt x="29278" y="25368"/>
                    <a:pt x="28885" y="24499"/>
                  </a:cubicBezTo>
                  <a:cubicBezTo>
                    <a:pt x="28859" y="24440"/>
                    <a:pt x="28812" y="24410"/>
                    <a:pt x="28763" y="24410"/>
                  </a:cubicBezTo>
                  <a:cubicBezTo>
                    <a:pt x="28722" y="24410"/>
                    <a:pt x="28680" y="24431"/>
                    <a:pt x="28647" y="24475"/>
                  </a:cubicBezTo>
                  <a:cubicBezTo>
                    <a:pt x="28409" y="24737"/>
                    <a:pt x="28183" y="25034"/>
                    <a:pt x="27992" y="25332"/>
                  </a:cubicBezTo>
                  <a:cubicBezTo>
                    <a:pt x="27492" y="26154"/>
                    <a:pt x="27171" y="27106"/>
                    <a:pt x="27099" y="28070"/>
                  </a:cubicBezTo>
                  <a:cubicBezTo>
                    <a:pt x="27063" y="27963"/>
                    <a:pt x="27040" y="27880"/>
                    <a:pt x="27016" y="27773"/>
                  </a:cubicBezTo>
                  <a:cubicBezTo>
                    <a:pt x="26968" y="27570"/>
                    <a:pt x="26932" y="27344"/>
                    <a:pt x="26921" y="27118"/>
                  </a:cubicBezTo>
                  <a:cubicBezTo>
                    <a:pt x="26909" y="26677"/>
                    <a:pt x="26980" y="26225"/>
                    <a:pt x="27147" y="25808"/>
                  </a:cubicBezTo>
                  <a:cubicBezTo>
                    <a:pt x="27290" y="25439"/>
                    <a:pt x="27552" y="25130"/>
                    <a:pt x="27706" y="24749"/>
                  </a:cubicBezTo>
                  <a:cubicBezTo>
                    <a:pt x="27873" y="24380"/>
                    <a:pt x="27873" y="23975"/>
                    <a:pt x="27659" y="23618"/>
                  </a:cubicBezTo>
                  <a:cubicBezTo>
                    <a:pt x="27409" y="23187"/>
                    <a:pt x="26965" y="22988"/>
                    <a:pt x="26509" y="22988"/>
                  </a:cubicBezTo>
                  <a:cubicBezTo>
                    <a:pt x="26182" y="22988"/>
                    <a:pt x="25849" y="23090"/>
                    <a:pt x="25575" y="23284"/>
                  </a:cubicBezTo>
                  <a:cubicBezTo>
                    <a:pt x="25551" y="23308"/>
                    <a:pt x="25504" y="23320"/>
                    <a:pt x="25480" y="23356"/>
                  </a:cubicBezTo>
                  <a:cubicBezTo>
                    <a:pt x="25480" y="23344"/>
                    <a:pt x="25456" y="23344"/>
                    <a:pt x="25456" y="23320"/>
                  </a:cubicBezTo>
                  <a:cubicBezTo>
                    <a:pt x="25344" y="23230"/>
                    <a:pt x="25180" y="23201"/>
                    <a:pt x="25017" y="23201"/>
                  </a:cubicBezTo>
                  <a:cubicBezTo>
                    <a:pt x="24921" y="23201"/>
                    <a:pt x="24826" y="23211"/>
                    <a:pt x="24742" y="23225"/>
                  </a:cubicBezTo>
                  <a:cubicBezTo>
                    <a:pt x="24527" y="23237"/>
                    <a:pt x="24289" y="23296"/>
                    <a:pt x="24087" y="23403"/>
                  </a:cubicBezTo>
                  <a:cubicBezTo>
                    <a:pt x="23754" y="23582"/>
                    <a:pt x="23468" y="23879"/>
                    <a:pt x="23361" y="24249"/>
                  </a:cubicBezTo>
                  <a:cubicBezTo>
                    <a:pt x="23349" y="24296"/>
                    <a:pt x="23337" y="24356"/>
                    <a:pt x="23337" y="24415"/>
                  </a:cubicBezTo>
                  <a:cubicBezTo>
                    <a:pt x="23313" y="24380"/>
                    <a:pt x="23289" y="24380"/>
                    <a:pt x="23242" y="24380"/>
                  </a:cubicBezTo>
                  <a:cubicBezTo>
                    <a:pt x="22694" y="24475"/>
                    <a:pt x="22396" y="25082"/>
                    <a:pt x="22599" y="25582"/>
                  </a:cubicBezTo>
                  <a:cubicBezTo>
                    <a:pt x="22706" y="25856"/>
                    <a:pt x="22920" y="26058"/>
                    <a:pt x="23170" y="26165"/>
                  </a:cubicBezTo>
                  <a:cubicBezTo>
                    <a:pt x="23194" y="26177"/>
                    <a:pt x="23218" y="26177"/>
                    <a:pt x="23242" y="26201"/>
                  </a:cubicBezTo>
                  <a:cubicBezTo>
                    <a:pt x="23122" y="26261"/>
                    <a:pt x="23003" y="26344"/>
                    <a:pt x="22896" y="26451"/>
                  </a:cubicBezTo>
                  <a:cubicBezTo>
                    <a:pt x="22706" y="26642"/>
                    <a:pt x="22563" y="26892"/>
                    <a:pt x="22515" y="27166"/>
                  </a:cubicBezTo>
                  <a:cubicBezTo>
                    <a:pt x="22468" y="27463"/>
                    <a:pt x="22575" y="27773"/>
                    <a:pt x="22765" y="27999"/>
                  </a:cubicBezTo>
                  <a:cubicBezTo>
                    <a:pt x="23094" y="28380"/>
                    <a:pt x="23561" y="28515"/>
                    <a:pt x="24029" y="28515"/>
                  </a:cubicBezTo>
                  <a:cubicBezTo>
                    <a:pt x="24205" y="28515"/>
                    <a:pt x="24382" y="28496"/>
                    <a:pt x="24551" y="28463"/>
                  </a:cubicBezTo>
                  <a:cubicBezTo>
                    <a:pt x="24766" y="28725"/>
                    <a:pt x="24897" y="29059"/>
                    <a:pt x="24956" y="29380"/>
                  </a:cubicBezTo>
                  <a:cubicBezTo>
                    <a:pt x="25075" y="30047"/>
                    <a:pt x="24956" y="30761"/>
                    <a:pt x="24718" y="31392"/>
                  </a:cubicBezTo>
                  <a:cubicBezTo>
                    <a:pt x="24635" y="31619"/>
                    <a:pt x="24527" y="31833"/>
                    <a:pt x="24408" y="32047"/>
                  </a:cubicBezTo>
                  <a:cubicBezTo>
                    <a:pt x="24337" y="31464"/>
                    <a:pt x="23849" y="30987"/>
                    <a:pt x="23253" y="30928"/>
                  </a:cubicBezTo>
                  <a:cubicBezTo>
                    <a:pt x="23214" y="30925"/>
                    <a:pt x="23175" y="30923"/>
                    <a:pt x="23135" y="30923"/>
                  </a:cubicBezTo>
                  <a:cubicBezTo>
                    <a:pt x="22899" y="30923"/>
                    <a:pt x="22658" y="30984"/>
                    <a:pt x="22444" y="31107"/>
                  </a:cubicBezTo>
                  <a:cubicBezTo>
                    <a:pt x="22301" y="31178"/>
                    <a:pt x="22182" y="31285"/>
                    <a:pt x="22087" y="31392"/>
                  </a:cubicBezTo>
                  <a:cubicBezTo>
                    <a:pt x="21936" y="31272"/>
                    <a:pt x="21753" y="31221"/>
                    <a:pt x="21567" y="31221"/>
                  </a:cubicBezTo>
                  <a:cubicBezTo>
                    <a:pt x="21327" y="31221"/>
                    <a:pt x="21084" y="31306"/>
                    <a:pt x="20896" y="31440"/>
                  </a:cubicBezTo>
                  <a:cubicBezTo>
                    <a:pt x="20491" y="31714"/>
                    <a:pt x="20265" y="32178"/>
                    <a:pt x="19955" y="32547"/>
                  </a:cubicBezTo>
                  <a:cubicBezTo>
                    <a:pt x="19658" y="32892"/>
                    <a:pt x="19301" y="33190"/>
                    <a:pt x="18920" y="33416"/>
                  </a:cubicBezTo>
                  <a:cubicBezTo>
                    <a:pt x="18527" y="33643"/>
                    <a:pt x="18086" y="33797"/>
                    <a:pt x="17634" y="33893"/>
                  </a:cubicBezTo>
                  <a:cubicBezTo>
                    <a:pt x="17314" y="33953"/>
                    <a:pt x="16988" y="33970"/>
                    <a:pt x="16656" y="33970"/>
                  </a:cubicBezTo>
                  <a:cubicBezTo>
                    <a:pt x="16530" y="33970"/>
                    <a:pt x="16404" y="33967"/>
                    <a:pt x="16276" y="33964"/>
                  </a:cubicBezTo>
                  <a:cubicBezTo>
                    <a:pt x="15657" y="33524"/>
                    <a:pt x="15133" y="32928"/>
                    <a:pt x="14824" y="32214"/>
                  </a:cubicBezTo>
                  <a:cubicBezTo>
                    <a:pt x="14669" y="31869"/>
                    <a:pt x="14586" y="31511"/>
                    <a:pt x="14550" y="31154"/>
                  </a:cubicBezTo>
                  <a:lnTo>
                    <a:pt x="14550" y="31154"/>
                  </a:lnTo>
                  <a:cubicBezTo>
                    <a:pt x="14669" y="31297"/>
                    <a:pt x="14824" y="31416"/>
                    <a:pt x="15002" y="31523"/>
                  </a:cubicBezTo>
                  <a:cubicBezTo>
                    <a:pt x="15300" y="31702"/>
                    <a:pt x="15622" y="31833"/>
                    <a:pt x="15967" y="31880"/>
                  </a:cubicBezTo>
                  <a:cubicBezTo>
                    <a:pt x="16078" y="31897"/>
                    <a:pt x="16189" y="31906"/>
                    <a:pt x="16299" y="31906"/>
                  </a:cubicBezTo>
                  <a:cubicBezTo>
                    <a:pt x="16812" y="31906"/>
                    <a:pt x="17301" y="31726"/>
                    <a:pt x="17693" y="31392"/>
                  </a:cubicBezTo>
                  <a:cubicBezTo>
                    <a:pt x="18169" y="30987"/>
                    <a:pt x="18503" y="30404"/>
                    <a:pt x="18562" y="29785"/>
                  </a:cubicBezTo>
                  <a:cubicBezTo>
                    <a:pt x="18622" y="29178"/>
                    <a:pt x="18408" y="28559"/>
                    <a:pt x="18003" y="28082"/>
                  </a:cubicBezTo>
                  <a:cubicBezTo>
                    <a:pt x="17812" y="27868"/>
                    <a:pt x="17574" y="27666"/>
                    <a:pt x="17300" y="27523"/>
                  </a:cubicBezTo>
                  <a:cubicBezTo>
                    <a:pt x="17169" y="27451"/>
                    <a:pt x="17038" y="27392"/>
                    <a:pt x="16896" y="27344"/>
                  </a:cubicBezTo>
                  <a:cubicBezTo>
                    <a:pt x="16806" y="27317"/>
                    <a:pt x="16724" y="27297"/>
                    <a:pt x="16641" y="27297"/>
                  </a:cubicBezTo>
                  <a:cubicBezTo>
                    <a:pt x="16581" y="27297"/>
                    <a:pt x="16520" y="27307"/>
                    <a:pt x="16455" y="27332"/>
                  </a:cubicBezTo>
                  <a:cubicBezTo>
                    <a:pt x="16119" y="27140"/>
                    <a:pt x="15744" y="27041"/>
                    <a:pt x="15362" y="27041"/>
                  </a:cubicBezTo>
                  <a:cubicBezTo>
                    <a:pt x="15270" y="27041"/>
                    <a:pt x="15178" y="27047"/>
                    <a:pt x="15086" y="27058"/>
                  </a:cubicBezTo>
                  <a:cubicBezTo>
                    <a:pt x="14467" y="27118"/>
                    <a:pt x="13931" y="27404"/>
                    <a:pt x="13478" y="27809"/>
                  </a:cubicBezTo>
                  <a:cubicBezTo>
                    <a:pt x="13478" y="27582"/>
                    <a:pt x="13419" y="27368"/>
                    <a:pt x="13276" y="27177"/>
                  </a:cubicBezTo>
                  <a:cubicBezTo>
                    <a:pt x="13145" y="26999"/>
                    <a:pt x="12943" y="26868"/>
                    <a:pt x="12764" y="26737"/>
                  </a:cubicBezTo>
                  <a:cubicBezTo>
                    <a:pt x="12681" y="26677"/>
                    <a:pt x="12585" y="26618"/>
                    <a:pt x="12490" y="26570"/>
                  </a:cubicBezTo>
                  <a:cubicBezTo>
                    <a:pt x="12490" y="26558"/>
                    <a:pt x="12490" y="26535"/>
                    <a:pt x="12466" y="26523"/>
                  </a:cubicBezTo>
                  <a:cubicBezTo>
                    <a:pt x="12264" y="26165"/>
                    <a:pt x="12014" y="25808"/>
                    <a:pt x="11621" y="25630"/>
                  </a:cubicBezTo>
                  <a:cubicBezTo>
                    <a:pt x="11657" y="25570"/>
                    <a:pt x="11692" y="25523"/>
                    <a:pt x="11728" y="25463"/>
                  </a:cubicBezTo>
                  <a:cubicBezTo>
                    <a:pt x="12288" y="24427"/>
                    <a:pt x="12752" y="23141"/>
                    <a:pt x="12276" y="21986"/>
                  </a:cubicBezTo>
                  <a:cubicBezTo>
                    <a:pt x="12145" y="21653"/>
                    <a:pt x="11931" y="21379"/>
                    <a:pt x="11669" y="21153"/>
                  </a:cubicBezTo>
                  <a:cubicBezTo>
                    <a:pt x="11859" y="21141"/>
                    <a:pt x="12050" y="21082"/>
                    <a:pt x="12216" y="20986"/>
                  </a:cubicBezTo>
                  <a:cubicBezTo>
                    <a:pt x="12740" y="20701"/>
                    <a:pt x="13038" y="20093"/>
                    <a:pt x="12966" y="19498"/>
                  </a:cubicBezTo>
                  <a:cubicBezTo>
                    <a:pt x="12907" y="18891"/>
                    <a:pt x="12443" y="18415"/>
                    <a:pt x="11859" y="18248"/>
                  </a:cubicBezTo>
                  <a:cubicBezTo>
                    <a:pt x="11730" y="18211"/>
                    <a:pt x="11596" y="18193"/>
                    <a:pt x="11462" y="18193"/>
                  </a:cubicBezTo>
                  <a:cubicBezTo>
                    <a:pt x="10990" y="18193"/>
                    <a:pt x="10522" y="18419"/>
                    <a:pt x="10299" y="18855"/>
                  </a:cubicBezTo>
                  <a:cubicBezTo>
                    <a:pt x="10168" y="19117"/>
                    <a:pt x="10168" y="19427"/>
                    <a:pt x="10311" y="19677"/>
                  </a:cubicBezTo>
                  <a:cubicBezTo>
                    <a:pt x="10323" y="19712"/>
                    <a:pt x="10347" y="19736"/>
                    <a:pt x="10359" y="19748"/>
                  </a:cubicBezTo>
                  <a:cubicBezTo>
                    <a:pt x="10347" y="19748"/>
                    <a:pt x="10347" y="19736"/>
                    <a:pt x="10323" y="19736"/>
                  </a:cubicBezTo>
                  <a:cubicBezTo>
                    <a:pt x="10323" y="19724"/>
                    <a:pt x="10311" y="19712"/>
                    <a:pt x="10299" y="19688"/>
                  </a:cubicBezTo>
                  <a:cubicBezTo>
                    <a:pt x="9954" y="19331"/>
                    <a:pt x="9466" y="19129"/>
                    <a:pt x="8990" y="19010"/>
                  </a:cubicBezTo>
                  <a:cubicBezTo>
                    <a:pt x="8757" y="18955"/>
                    <a:pt x="8518" y="18928"/>
                    <a:pt x="8280" y="18928"/>
                  </a:cubicBezTo>
                  <a:cubicBezTo>
                    <a:pt x="8057" y="18928"/>
                    <a:pt x="7834" y="18952"/>
                    <a:pt x="7621" y="18998"/>
                  </a:cubicBezTo>
                  <a:cubicBezTo>
                    <a:pt x="7621" y="18676"/>
                    <a:pt x="7501" y="18355"/>
                    <a:pt x="7347" y="18081"/>
                  </a:cubicBezTo>
                  <a:cubicBezTo>
                    <a:pt x="7168" y="17772"/>
                    <a:pt x="6930" y="17486"/>
                    <a:pt x="6632" y="17283"/>
                  </a:cubicBezTo>
                  <a:cubicBezTo>
                    <a:pt x="6602" y="17264"/>
                    <a:pt x="6573" y="17254"/>
                    <a:pt x="6544" y="17254"/>
                  </a:cubicBezTo>
                  <a:cubicBezTo>
                    <a:pt x="6503" y="17254"/>
                    <a:pt x="6465" y="17273"/>
                    <a:pt x="6430" y="17307"/>
                  </a:cubicBezTo>
                  <a:cubicBezTo>
                    <a:pt x="5763" y="18010"/>
                    <a:pt x="5085" y="18736"/>
                    <a:pt x="4596" y="19593"/>
                  </a:cubicBezTo>
                  <a:cubicBezTo>
                    <a:pt x="4513" y="18736"/>
                    <a:pt x="4608" y="17879"/>
                    <a:pt x="5013" y="17129"/>
                  </a:cubicBezTo>
                  <a:cubicBezTo>
                    <a:pt x="5382" y="16414"/>
                    <a:pt x="6061" y="15843"/>
                    <a:pt x="6847" y="15640"/>
                  </a:cubicBezTo>
                  <a:cubicBezTo>
                    <a:pt x="7044" y="15591"/>
                    <a:pt x="7248" y="15566"/>
                    <a:pt x="7451" y="15566"/>
                  </a:cubicBezTo>
                  <a:cubicBezTo>
                    <a:pt x="7985" y="15566"/>
                    <a:pt x="8517" y="15736"/>
                    <a:pt x="8930" y="16081"/>
                  </a:cubicBezTo>
                  <a:cubicBezTo>
                    <a:pt x="9228" y="16319"/>
                    <a:pt x="9466" y="16640"/>
                    <a:pt x="9787" y="16867"/>
                  </a:cubicBezTo>
                  <a:cubicBezTo>
                    <a:pt x="10008" y="16996"/>
                    <a:pt x="10249" y="17067"/>
                    <a:pt x="10490" y="17067"/>
                  </a:cubicBezTo>
                  <a:cubicBezTo>
                    <a:pt x="10626" y="17067"/>
                    <a:pt x="10762" y="17045"/>
                    <a:pt x="10895" y="16998"/>
                  </a:cubicBezTo>
                  <a:cubicBezTo>
                    <a:pt x="11264" y="16879"/>
                    <a:pt x="11550" y="16593"/>
                    <a:pt x="11716" y="16259"/>
                  </a:cubicBezTo>
                  <a:cubicBezTo>
                    <a:pt x="11776" y="16140"/>
                    <a:pt x="11800" y="16021"/>
                    <a:pt x="11835" y="15902"/>
                  </a:cubicBezTo>
                  <a:cubicBezTo>
                    <a:pt x="11859" y="15878"/>
                    <a:pt x="11883" y="15855"/>
                    <a:pt x="11907" y="15807"/>
                  </a:cubicBezTo>
                  <a:cubicBezTo>
                    <a:pt x="11919" y="15617"/>
                    <a:pt x="11919" y="15426"/>
                    <a:pt x="11883" y="15224"/>
                  </a:cubicBezTo>
                  <a:cubicBezTo>
                    <a:pt x="11740" y="14426"/>
                    <a:pt x="11311" y="13700"/>
                    <a:pt x="10728" y="13128"/>
                  </a:cubicBezTo>
                  <a:cubicBezTo>
                    <a:pt x="11073" y="12997"/>
                    <a:pt x="11371" y="12771"/>
                    <a:pt x="11633" y="12521"/>
                  </a:cubicBezTo>
                  <a:cubicBezTo>
                    <a:pt x="11776" y="12390"/>
                    <a:pt x="11907" y="12223"/>
                    <a:pt x="12014" y="12057"/>
                  </a:cubicBezTo>
                  <a:cubicBezTo>
                    <a:pt x="12109" y="11890"/>
                    <a:pt x="12216" y="11735"/>
                    <a:pt x="12276" y="11533"/>
                  </a:cubicBezTo>
                  <a:cubicBezTo>
                    <a:pt x="12514" y="10735"/>
                    <a:pt x="11252" y="10604"/>
                    <a:pt x="10728" y="10568"/>
                  </a:cubicBezTo>
                  <a:cubicBezTo>
                    <a:pt x="10641" y="10566"/>
                    <a:pt x="10554" y="10564"/>
                    <a:pt x="10467" y="10564"/>
                  </a:cubicBezTo>
                  <a:cubicBezTo>
                    <a:pt x="10184" y="10564"/>
                    <a:pt x="9900" y="10580"/>
                    <a:pt x="9609" y="10616"/>
                  </a:cubicBezTo>
                  <a:cubicBezTo>
                    <a:pt x="9704" y="10461"/>
                    <a:pt x="9776" y="10271"/>
                    <a:pt x="9823" y="10128"/>
                  </a:cubicBezTo>
                  <a:cubicBezTo>
                    <a:pt x="9907" y="9842"/>
                    <a:pt x="9966" y="9556"/>
                    <a:pt x="9966" y="9259"/>
                  </a:cubicBezTo>
                  <a:cubicBezTo>
                    <a:pt x="9990" y="8711"/>
                    <a:pt x="9835" y="8175"/>
                    <a:pt x="9549" y="7699"/>
                  </a:cubicBezTo>
                  <a:cubicBezTo>
                    <a:pt x="9287" y="7235"/>
                    <a:pt x="8859" y="6794"/>
                    <a:pt x="8323" y="6651"/>
                  </a:cubicBezTo>
                  <a:cubicBezTo>
                    <a:pt x="8253" y="6634"/>
                    <a:pt x="8178" y="6624"/>
                    <a:pt x="8103" y="6624"/>
                  </a:cubicBezTo>
                  <a:cubicBezTo>
                    <a:pt x="7924" y="6624"/>
                    <a:pt x="7743" y="6677"/>
                    <a:pt x="7609" y="6794"/>
                  </a:cubicBezTo>
                  <a:cubicBezTo>
                    <a:pt x="7430" y="6937"/>
                    <a:pt x="7371" y="7175"/>
                    <a:pt x="7347" y="7401"/>
                  </a:cubicBezTo>
                  <a:cubicBezTo>
                    <a:pt x="7347" y="7639"/>
                    <a:pt x="7406" y="7878"/>
                    <a:pt x="7466" y="8116"/>
                  </a:cubicBezTo>
                  <a:cubicBezTo>
                    <a:pt x="7549" y="8425"/>
                    <a:pt x="7632" y="8723"/>
                    <a:pt x="7740" y="9032"/>
                  </a:cubicBezTo>
                  <a:cubicBezTo>
                    <a:pt x="7704" y="9116"/>
                    <a:pt x="7680" y="9199"/>
                    <a:pt x="7632" y="9271"/>
                  </a:cubicBezTo>
                  <a:cubicBezTo>
                    <a:pt x="7478" y="9568"/>
                    <a:pt x="7263" y="9830"/>
                    <a:pt x="7025" y="10068"/>
                  </a:cubicBezTo>
                  <a:lnTo>
                    <a:pt x="7061" y="9794"/>
                  </a:lnTo>
                  <a:cubicBezTo>
                    <a:pt x="7097" y="9783"/>
                    <a:pt x="7120" y="9735"/>
                    <a:pt x="7120" y="9711"/>
                  </a:cubicBezTo>
                  <a:cubicBezTo>
                    <a:pt x="7120" y="9616"/>
                    <a:pt x="7120" y="9532"/>
                    <a:pt x="7109" y="9437"/>
                  </a:cubicBezTo>
                  <a:cubicBezTo>
                    <a:pt x="7144" y="9080"/>
                    <a:pt x="7109" y="8723"/>
                    <a:pt x="6978" y="8378"/>
                  </a:cubicBezTo>
                  <a:cubicBezTo>
                    <a:pt x="6918" y="8199"/>
                    <a:pt x="6823" y="8056"/>
                    <a:pt x="6728" y="7901"/>
                  </a:cubicBezTo>
                  <a:cubicBezTo>
                    <a:pt x="6680" y="7806"/>
                    <a:pt x="6620" y="7699"/>
                    <a:pt x="6573" y="7604"/>
                  </a:cubicBezTo>
                  <a:cubicBezTo>
                    <a:pt x="6561" y="7580"/>
                    <a:pt x="6549" y="7544"/>
                    <a:pt x="6525" y="7508"/>
                  </a:cubicBezTo>
                  <a:cubicBezTo>
                    <a:pt x="6370" y="7068"/>
                    <a:pt x="6228" y="6615"/>
                    <a:pt x="6192" y="6151"/>
                  </a:cubicBezTo>
                  <a:cubicBezTo>
                    <a:pt x="6144" y="5734"/>
                    <a:pt x="6168" y="5330"/>
                    <a:pt x="6287" y="4925"/>
                  </a:cubicBezTo>
                  <a:cubicBezTo>
                    <a:pt x="6406" y="4520"/>
                    <a:pt x="6585" y="4139"/>
                    <a:pt x="6811" y="3770"/>
                  </a:cubicBezTo>
                  <a:cubicBezTo>
                    <a:pt x="6906" y="3603"/>
                    <a:pt x="7025" y="3436"/>
                    <a:pt x="7037" y="3246"/>
                  </a:cubicBezTo>
                  <a:cubicBezTo>
                    <a:pt x="7049" y="3044"/>
                    <a:pt x="6942" y="2841"/>
                    <a:pt x="6787" y="2746"/>
                  </a:cubicBezTo>
                  <a:cubicBezTo>
                    <a:pt x="6628" y="2636"/>
                    <a:pt x="6446" y="2595"/>
                    <a:pt x="6261" y="2595"/>
                  </a:cubicBezTo>
                  <a:cubicBezTo>
                    <a:pt x="6045" y="2595"/>
                    <a:pt x="5825" y="2651"/>
                    <a:pt x="5632" y="2722"/>
                  </a:cubicBezTo>
                  <a:cubicBezTo>
                    <a:pt x="5632" y="2722"/>
                    <a:pt x="5631" y="2722"/>
                    <a:pt x="5631" y="2722"/>
                  </a:cubicBezTo>
                  <a:lnTo>
                    <a:pt x="5631" y="2722"/>
                  </a:lnTo>
                  <a:cubicBezTo>
                    <a:pt x="5906" y="2071"/>
                    <a:pt x="5889" y="1262"/>
                    <a:pt x="5477" y="674"/>
                  </a:cubicBezTo>
                  <a:cubicBezTo>
                    <a:pt x="5180" y="250"/>
                    <a:pt x="4714" y="1"/>
                    <a:pt x="4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012"/>
        <p:cNvGrpSpPr/>
        <p:nvPr/>
      </p:nvGrpSpPr>
      <p:grpSpPr>
        <a:xfrm>
          <a:off x="0" y="0"/>
          <a:ext cx="0" cy="0"/>
          <a:chOff x="0" y="0"/>
          <a:chExt cx="0" cy="0"/>
        </a:xfrm>
      </p:grpSpPr>
      <p:pic>
        <p:nvPicPr>
          <p:cNvPr id="2013" name="Google Shape;2013;p27"/>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2014" name="Google Shape;2014;p27"/>
          <p:cNvSpPr txBox="1">
            <a:spLocks noGrp="1"/>
          </p:cNvSpPr>
          <p:nvPr>
            <p:ph type="subTitle" idx="1"/>
          </p:nvPr>
        </p:nvSpPr>
        <p:spPr>
          <a:xfrm>
            <a:off x="2181025" y="1555975"/>
            <a:ext cx="1881900" cy="5727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1pPr>
            <a:lvl2pPr lvl="1"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2pPr>
            <a:lvl3pPr lvl="2"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3pPr>
            <a:lvl4pPr lvl="3"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4pPr>
            <a:lvl5pPr lvl="4"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5pPr>
            <a:lvl6pPr lvl="5"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6pPr>
            <a:lvl7pPr lvl="6"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7pPr>
            <a:lvl8pPr lvl="7"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8pPr>
            <a:lvl9pPr lvl="8"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9pPr>
          </a:lstStyle>
          <a:p>
            <a:endParaRPr dirty="0"/>
          </a:p>
        </p:txBody>
      </p:sp>
      <p:sp>
        <p:nvSpPr>
          <p:cNvPr id="2015" name="Google Shape;2015;p27"/>
          <p:cNvSpPr txBox="1">
            <a:spLocks noGrp="1"/>
          </p:cNvSpPr>
          <p:nvPr>
            <p:ph type="subTitle" idx="2"/>
          </p:nvPr>
        </p:nvSpPr>
        <p:spPr>
          <a:xfrm>
            <a:off x="2181025" y="2035757"/>
            <a:ext cx="1881900" cy="625500"/>
          </a:xfrm>
          <a:prstGeom prst="rect">
            <a:avLst/>
          </a:prstGeom>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sp>
        <p:nvSpPr>
          <p:cNvPr id="2016" name="Google Shape;2016;p27"/>
          <p:cNvSpPr txBox="1">
            <a:spLocks noGrp="1"/>
          </p:cNvSpPr>
          <p:nvPr>
            <p:ph type="subTitle" idx="3"/>
          </p:nvPr>
        </p:nvSpPr>
        <p:spPr>
          <a:xfrm>
            <a:off x="5081051" y="2035757"/>
            <a:ext cx="1881900" cy="6255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sp>
        <p:nvSpPr>
          <p:cNvPr id="2017" name="Google Shape;2017;p27"/>
          <p:cNvSpPr txBox="1">
            <a:spLocks noGrp="1"/>
          </p:cNvSpPr>
          <p:nvPr>
            <p:ph type="subTitle" idx="4"/>
          </p:nvPr>
        </p:nvSpPr>
        <p:spPr>
          <a:xfrm>
            <a:off x="2181025" y="3425682"/>
            <a:ext cx="1881900" cy="625500"/>
          </a:xfrm>
          <a:prstGeom prst="rect">
            <a:avLst/>
          </a:prstGeom>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sp>
        <p:nvSpPr>
          <p:cNvPr id="2018" name="Google Shape;2018;p27"/>
          <p:cNvSpPr txBox="1">
            <a:spLocks noGrp="1"/>
          </p:cNvSpPr>
          <p:nvPr>
            <p:ph type="subTitle" idx="5"/>
          </p:nvPr>
        </p:nvSpPr>
        <p:spPr>
          <a:xfrm>
            <a:off x="5081051" y="3425682"/>
            <a:ext cx="1881900" cy="6255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sp>
        <p:nvSpPr>
          <p:cNvPr id="2019" name="Google Shape;2019;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a:endParaRPr dirty="0"/>
          </a:p>
        </p:txBody>
      </p:sp>
      <p:sp>
        <p:nvSpPr>
          <p:cNvPr id="2020" name="Google Shape;2020;p27"/>
          <p:cNvSpPr txBox="1">
            <a:spLocks noGrp="1"/>
          </p:cNvSpPr>
          <p:nvPr>
            <p:ph type="subTitle" idx="6"/>
          </p:nvPr>
        </p:nvSpPr>
        <p:spPr>
          <a:xfrm>
            <a:off x="2181025" y="2945900"/>
            <a:ext cx="1881900" cy="5727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1pPr>
            <a:lvl2pPr lvl="1"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2pPr>
            <a:lvl3pPr lvl="2"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3pPr>
            <a:lvl4pPr lvl="3"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4pPr>
            <a:lvl5pPr lvl="4"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5pPr>
            <a:lvl6pPr lvl="5"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6pPr>
            <a:lvl7pPr lvl="6"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7pPr>
            <a:lvl8pPr lvl="7"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8pPr>
            <a:lvl9pPr lvl="8"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9pPr>
          </a:lstStyle>
          <a:p>
            <a:endParaRPr dirty="0"/>
          </a:p>
        </p:txBody>
      </p:sp>
      <p:sp>
        <p:nvSpPr>
          <p:cNvPr id="2021" name="Google Shape;2021;p27"/>
          <p:cNvSpPr txBox="1">
            <a:spLocks noGrp="1"/>
          </p:cNvSpPr>
          <p:nvPr>
            <p:ph type="subTitle" idx="7"/>
          </p:nvPr>
        </p:nvSpPr>
        <p:spPr>
          <a:xfrm>
            <a:off x="5081050" y="1555975"/>
            <a:ext cx="18819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1pPr>
            <a:lvl2pPr lvl="1"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2pPr>
            <a:lvl3pPr lvl="2"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3pPr>
            <a:lvl4pPr lvl="3"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4pPr>
            <a:lvl5pPr lvl="4"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5pPr>
            <a:lvl6pPr lvl="5"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6pPr>
            <a:lvl7pPr lvl="6"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7pPr>
            <a:lvl8pPr lvl="7"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8pPr>
            <a:lvl9pPr lvl="8"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9pPr>
          </a:lstStyle>
          <a:p>
            <a:endParaRPr dirty="0"/>
          </a:p>
        </p:txBody>
      </p:sp>
      <p:sp>
        <p:nvSpPr>
          <p:cNvPr id="2022" name="Google Shape;2022;p27"/>
          <p:cNvSpPr txBox="1">
            <a:spLocks noGrp="1"/>
          </p:cNvSpPr>
          <p:nvPr>
            <p:ph type="subTitle" idx="8"/>
          </p:nvPr>
        </p:nvSpPr>
        <p:spPr>
          <a:xfrm>
            <a:off x="5081050" y="2945900"/>
            <a:ext cx="1881900" cy="5727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1pPr>
            <a:lvl2pPr lvl="1"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2pPr>
            <a:lvl3pPr lvl="2"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3pPr>
            <a:lvl4pPr lvl="3"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4pPr>
            <a:lvl5pPr lvl="4"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5pPr>
            <a:lvl6pPr lvl="5"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6pPr>
            <a:lvl7pPr lvl="6"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7pPr>
            <a:lvl8pPr lvl="7"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8pPr>
            <a:lvl9pPr lvl="8" algn="ctr" rtl="0">
              <a:lnSpc>
                <a:spcPct val="100000"/>
              </a:lnSpc>
              <a:spcBef>
                <a:spcPts val="0"/>
              </a:spcBef>
              <a:spcAft>
                <a:spcPts val="0"/>
              </a:spcAft>
              <a:buClr>
                <a:schemeClr val="dk1"/>
              </a:buClr>
              <a:buSzPts val="2400"/>
              <a:buFont typeface="Philosopher"/>
              <a:buNone/>
              <a:defRPr sz="2400" b="1">
                <a:solidFill>
                  <a:schemeClr val="dk1"/>
                </a:solidFill>
                <a:latin typeface="Philosopher"/>
                <a:ea typeface="Philosopher"/>
                <a:cs typeface="Philosopher"/>
                <a:sym typeface="Philosopher"/>
              </a:defRPr>
            </a:lvl9pPr>
          </a:lstStyle>
          <a:p>
            <a:endParaRPr dirty="0"/>
          </a:p>
        </p:txBody>
      </p:sp>
      <p:grpSp>
        <p:nvGrpSpPr>
          <p:cNvPr id="2023" name="Google Shape;2023;p27"/>
          <p:cNvGrpSpPr/>
          <p:nvPr/>
        </p:nvGrpSpPr>
        <p:grpSpPr>
          <a:xfrm rot="-9000024">
            <a:off x="-128410" y="4005546"/>
            <a:ext cx="2324041" cy="1039584"/>
            <a:chOff x="1854686" y="1159375"/>
            <a:chExt cx="1806883" cy="808250"/>
          </a:xfrm>
        </p:grpSpPr>
        <p:sp>
          <p:nvSpPr>
            <p:cNvPr id="2024" name="Google Shape;2024;p27"/>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7"/>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7"/>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7"/>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7"/>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7"/>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7"/>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7"/>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7"/>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7"/>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7"/>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7"/>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7"/>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7"/>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7"/>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7"/>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7"/>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7"/>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7"/>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7"/>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7"/>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7"/>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7"/>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7"/>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7"/>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7"/>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7"/>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7"/>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7"/>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7"/>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7"/>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7"/>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7"/>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7"/>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7"/>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7"/>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7"/>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7"/>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7"/>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7"/>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7"/>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7"/>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7"/>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7"/>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7"/>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7"/>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7"/>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7"/>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7"/>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7"/>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7"/>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7"/>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7"/>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7"/>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7"/>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7"/>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7"/>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7"/>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27"/>
          <p:cNvGrpSpPr/>
          <p:nvPr/>
        </p:nvGrpSpPr>
        <p:grpSpPr>
          <a:xfrm rot="9000024" flipH="1">
            <a:off x="6944940" y="4005546"/>
            <a:ext cx="2324041" cy="1039584"/>
            <a:chOff x="1854686" y="1159375"/>
            <a:chExt cx="1806883" cy="808250"/>
          </a:xfrm>
        </p:grpSpPr>
        <p:sp>
          <p:nvSpPr>
            <p:cNvPr id="2083" name="Google Shape;2083;p27"/>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7"/>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7"/>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7"/>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7"/>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7"/>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7"/>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7"/>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7"/>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7"/>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7"/>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7"/>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7"/>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7"/>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7"/>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7"/>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7"/>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7"/>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7"/>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7"/>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7"/>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7"/>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7"/>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7"/>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7"/>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7"/>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7"/>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7"/>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7"/>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7"/>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7"/>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7"/>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7"/>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7"/>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7"/>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7"/>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7"/>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7"/>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7"/>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7"/>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7"/>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7"/>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7"/>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7"/>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7"/>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7"/>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7"/>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7"/>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7"/>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7"/>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7"/>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7"/>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7"/>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7"/>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7"/>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7"/>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7"/>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7"/>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529"/>
        <p:cNvGrpSpPr/>
        <p:nvPr/>
      </p:nvGrpSpPr>
      <p:grpSpPr>
        <a:xfrm>
          <a:off x="0" y="0"/>
          <a:ext cx="0" cy="0"/>
          <a:chOff x="0" y="0"/>
          <a:chExt cx="0" cy="0"/>
        </a:xfrm>
      </p:grpSpPr>
      <p:pic>
        <p:nvPicPr>
          <p:cNvPr id="2530" name="Google Shape;2530;p32"/>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2531" name="Google Shape;2531;p32"/>
          <p:cNvSpPr txBox="1">
            <a:spLocks noGrp="1"/>
          </p:cNvSpPr>
          <p:nvPr>
            <p:ph type="ctrTitle"/>
          </p:nvPr>
        </p:nvSpPr>
        <p:spPr>
          <a:xfrm>
            <a:off x="2429888" y="786500"/>
            <a:ext cx="4284000" cy="997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15000"/>
              </a:lnSpc>
              <a:spcBef>
                <a:spcPts val="0"/>
              </a:spcBef>
              <a:spcAft>
                <a:spcPts val="0"/>
              </a:spcAft>
              <a:buSzPts val="5200"/>
              <a:buNone/>
              <a:defRPr sz="5200"/>
            </a:lvl2pPr>
            <a:lvl3pPr lvl="2" algn="ctr" rtl="0">
              <a:lnSpc>
                <a:spcPct val="115000"/>
              </a:lnSpc>
              <a:spcBef>
                <a:spcPts val="0"/>
              </a:spcBef>
              <a:spcAft>
                <a:spcPts val="0"/>
              </a:spcAft>
              <a:buSzPts val="5200"/>
              <a:buNone/>
              <a:defRPr sz="5200"/>
            </a:lvl3pPr>
            <a:lvl4pPr lvl="3" algn="ctr" rtl="0">
              <a:lnSpc>
                <a:spcPct val="115000"/>
              </a:lnSpc>
              <a:spcBef>
                <a:spcPts val="0"/>
              </a:spcBef>
              <a:spcAft>
                <a:spcPts val="0"/>
              </a:spcAft>
              <a:buSzPts val="5200"/>
              <a:buNone/>
              <a:defRPr sz="5200"/>
            </a:lvl4pPr>
            <a:lvl5pPr lvl="4" algn="ctr" rtl="0">
              <a:lnSpc>
                <a:spcPct val="115000"/>
              </a:lnSpc>
              <a:spcBef>
                <a:spcPts val="0"/>
              </a:spcBef>
              <a:spcAft>
                <a:spcPts val="0"/>
              </a:spcAft>
              <a:buSzPts val="5200"/>
              <a:buNone/>
              <a:defRPr sz="5200"/>
            </a:lvl5pPr>
            <a:lvl6pPr lvl="5" algn="ctr" rtl="0">
              <a:lnSpc>
                <a:spcPct val="115000"/>
              </a:lnSpc>
              <a:spcBef>
                <a:spcPts val="0"/>
              </a:spcBef>
              <a:spcAft>
                <a:spcPts val="0"/>
              </a:spcAft>
              <a:buSzPts val="5200"/>
              <a:buNone/>
              <a:defRPr sz="5200"/>
            </a:lvl6pPr>
            <a:lvl7pPr lvl="6" algn="ctr" rtl="0">
              <a:lnSpc>
                <a:spcPct val="115000"/>
              </a:lnSpc>
              <a:spcBef>
                <a:spcPts val="0"/>
              </a:spcBef>
              <a:spcAft>
                <a:spcPts val="0"/>
              </a:spcAft>
              <a:buSzPts val="5200"/>
              <a:buNone/>
              <a:defRPr sz="5200"/>
            </a:lvl7pPr>
            <a:lvl8pPr lvl="7" algn="ctr" rtl="0">
              <a:lnSpc>
                <a:spcPct val="115000"/>
              </a:lnSpc>
              <a:spcBef>
                <a:spcPts val="0"/>
              </a:spcBef>
              <a:spcAft>
                <a:spcPts val="0"/>
              </a:spcAft>
              <a:buSzPts val="5200"/>
              <a:buNone/>
              <a:defRPr sz="5200"/>
            </a:lvl8pPr>
            <a:lvl9pPr lvl="8" algn="ctr" rtl="0">
              <a:lnSpc>
                <a:spcPct val="115000"/>
              </a:lnSpc>
              <a:spcBef>
                <a:spcPts val="0"/>
              </a:spcBef>
              <a:spcAft>
                <a:spcPts val="0"/>
              </a:spcAft>
              <a:buSzPts val="5200"/>
              <a:buNone/>
              <a:defRPr sz="5200"/>
            </a:lvl9pPr>
          </a:lstStyle>
          <a:p>
            <a:endParaRPr dirty="0"/>
          </a:p>
        </p:txBody>
      </p:sp>
      <p:sp>
        <p:nvSpPr>
          <p:cNvPr id="2532" name="Google Shape;2532;p32"/>
          <p:cNvSpPr txBox="1">
            <a:spLocks noGrp="1"/>
          </p:cNvSpPr>
          <p:nvPr>
            <p:ph type="subTitle" idx="1"/>
          </p:nvPr>
        </p:nvSpPr>
        <p:spPr>
          <a:xfrm>
            <a:off x="2425013" y="1821225"/>
            <a:ext cx="4293900" cy="1275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800"/>
              <a:buNone/>
              <a:defRPr sz="1800"/>
            </a:lvl2pPr>
            <a:lvl3pPr lvl="2" algn="ctr" rtl="0">
              <a:lnSpc>
                <a:spcPct val="115000"/>
              </a:lnSpc>
              <a:spcBef>
                <a:spcPts val="0"/>
              </a:spcBef>
              <a:spcAft>
                <a:spcPts val="0"/>
              </a:spcAft>
              <a:buSzPts val="1800"/>
              <a:buNone/>
              <a:defRPr sz="1800"/>
            </a:lvl3pPr>
            <a:lvl4pPr lvl="3" algn="ctr" rtl="0">
              <a:lnSpc>
                <a:spcPct val="115000"/>
              </a:lnSpc>
              <a:spcBef>
                <a:spcPts val="0"/>
              </a:spcBef>
              <a:spcAft>
                <a:spcPts val="0"/>
              </a:spcAft>
              <a:buSzPts val="1800"/>
              <a:buNone/>
              <a:defRPr sz="1800"/>
            </a:lvl4pPr>
            <a:lvl5pPr lvl="4" algn="ctr" rtl="0">
              <a:lnSpc>
                <a:spcPct val="115000"/>
              </a:lnSpc>
              <a:spcBef>
                <a:spcPts val="0"/>
              </a:spcBef>
              <a:spcAft>
                <a:spcPts val="0"/>
              </a:spcAft>
              <a:buSzPts val="1800"/>
              <a:buNone/>
              <a:defRPr sz="1800"/>
            </a:lvl5pPr>
            <a:lvl6pPr lvl="5" algn="ctr" rtl="0">
              <a:lnSpc>
                <a:spcPct val="115000"/>
              </a:lnSpc>
              <a:spcBef>
                <a:spcPts val="0"/>
              </a:spcBef>
              <a:spcAft>
                <a:spcPts val="0"/>
              </a:spcAft>
              <a:buSzPts val="1800"/>
              <a:buNone/>
              <a:defRPr sz="1800"/>
            </a:lvl6pPr>
            <a:lvl7pPr lvl="6" algn="ctr" rtl="0">
              <a:lnSpc>
                <a:spcPct val="115000"/>
              </a:lnSpc>
              <a:spcBef>
                <a:spcPts val="0"/>
              </a:spcBef>
              <a:spcAft>
                <a:spcPts val="0"/>
              </a:spcAft>
              <a:buSzPts val="1800"/>
              <a:buNone/>
              <a:defRPr sz="1800"/>
            </a:lvl7pPr>
            <a:lvl8pPr lvl="7" algn="ctr" rtl="0">
              <a:lnSpc>
                <a:spcPct val="115000"/>
              </a:lnSpc>
              <a:spcBef>
                <a:spcPts val="0"/>
              </a:spcBef>
              <a:spcAft>
                <a:spcPts val="0"/>
              </a:spcAft>
              <a:buSzPts val="1800"/>
              <a:buNone/>
              <a:defRPr sz="1800"/>
            </a:lvl8pPr>
            <a:lvl9pPr lvl="8" algn="ctr" rtl="0">
              <a:lnSpc>
                <a:spcPct val="115000"/>
              </a:lnSpc>
              <a:spcBef>
                <a:spcPts val="0"/>
              </a:spcBef>
              <a:spcAft>
                <a:spcPts val="0"/>
              </a:spcAft>
              <a:buSzPts val="1800"/>
              <a:buNone/>
              <a:defRPr sz="1800"/>
            </a:lvl9pPr>
          </a:lstStyle>
          <a:p>
            <a:endParaRPr dirty="0"/>
          </a:p>
        </p:txBody>
      </p:sp>
      <p:grpSp>
        <p:nvGrpSpPr>
          <p:cNvPr id="2533" name="Google Shape;2533;p32"/>
          <p:cNvGrpSpPr/>
          <p:nvPr/>
        </p:nvGrpSpPr>
        <p:grpSpPr>
          <a:xfrm>
            <a:off x="61812" y="72781"/>
            <a:ext cx="1625452" cy="1748720"/>
            <a:chOff x="649175" y="1614380"/>
            <a:chExt cx="1250252" cy="1345066"/>
          </a:xfrm>
        </p:grpSpPr>
        <p:sp>
          <p:nvSpPr>
            <p:cNvPr id="2534" name="Google Shape;2534;p32"/>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2"/>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2"/>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2"/>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2"/>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2"/>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2"/>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2"/>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2"/>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2"/>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2"/>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2"/>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2"/>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2"/>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2"/>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2"/>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2"/>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2"/>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2"/>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2"/>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2"/>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2"/>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2"/>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2"/>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2"/>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2"/>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2"/>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2"/>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2"/>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2"/>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2"/>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2" name="Google Shape;2572;p32"/>
          <p:cNvGrpSpPr/>
          <p:nvPr/>
        </p:nvGrpSpPr>
        <p:grpSpPr>
          <a:xfrm flipH="1">
            <a:off x="7456686" y="72781"/>
            <a:ext cx="1625452" cy="1748720"/>
            <a:chOff x="649175" y="1614380"/>
            <a:chExt cx="1250252" cy="1345066"/>
          </a:xfrm>
        </p:grpSpPr>
        <p:sp>
          <p:nvSpPr>
            <p:cNvPr id="2573" name="Google Shape;2573;p32"/>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2"/>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2"/>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2"/>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2"/>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2"/>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2"/>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2"/>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2"/>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2"/>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1" name="Google Shape;2611;p32"/>
          <p:cNvGrpSpPr/>
          <p:nvPr/>
        </p:nvGrpSpPr>
        <p:grpSpPr>
          <a:xfrm rot="10800000" flipH="1">
            <a:off x="61812" y="3321874"/>
            <a:ext cx="1625452" cy="1748720"/>
            <a:chOff x="649175" y="1614380"/>
            <a:chExt cx="1250252" cy="1345066"/>
          </a:xfrm>
        </p:grpSpPr>
        <p:sp>
          <p:nvSpPr>
            <p:cNvPr id="2612" name="Google Shape;2612;p32"/>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2"/>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2"/>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2"/>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2"/>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2"/>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2"/>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2"/>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2"/>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2"/>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2"/>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2"/>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2"/>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2"/>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0" name="Google Shape;2650;p32"/>
          <p:cNvGrpSpPr/>
          <p:nvPr/>
        </p:nvGrpSpPr>
        <p:grpSpPr>
          <a:xfrm rot="10800000">
            <a:off x="7456786" y="3321874"/>
            <a:ext cx="1625452" cy="1748720"/>
            <a:chOff x="649175" y="1614380"/>
            <a:chExt cx="1250252" cy="1345066"/>
          </a:xfrm>
        </p:grpSpPr>
        <p:sp>
          <p:nvSpPr>
            <p:cNvPr id="2651" name="Google Shape;2651;p32"/>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2"/>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2"/>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2"/>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2"/>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2"/>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2"/>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2"/>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2"/>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2"/>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2"/>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2"/>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2"/>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2"/>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2"/>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2"/>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2"/>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2"/>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2"/>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2"/>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2"/>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2"/>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2"/>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9" name="Google Shape;2689;p32"/>
          <p:cNvSpPr txBox="1"/>
          <p:nvPr/>
        </p:nvSpPr>
        <p:spPr>
          <a:xfrm>
            <a:off x="2425088" y="3096525"/>
            <a:ext cx="4293900" cy="43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dirty="0">
                <a:solidFill>
                  <a:schemeClr val="dk1"/>
                </a:solidFill>
                <a:latin typeface="Figtree Medium"/>
                <a:ea typeface="Figtree Medium"/>
                <a:cs typeface="Figtree Medium"/>
                <a:sym typeface="Figtree Medium"/>
              </a:rPr>
              <a:t>CREDITS: This presentation template was created by </a:t>
            </a:r>
            <a:r>
              <a:rPr lang="en" sz="1000" b="1" u="sng" dirty="0">
                <a:solidFill>
                  <a:schemeClr val="dk2"/>
                </a:solidFill>
                <a:latin typeface="Figtree"/>
                <a:ea typeface="Figtree"/>
                <a:cs typeface="Figtree"/>
                <a:sym typeface="Figtree"/>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000" dirty="0">
                <a:solidFill>
                  <a:schemeClr val="dk1"/>
                </a:solidFill>
                <a:latin typeface="Figtree Medium"/>
                <a:ea typeface="Figtree Medium"/>
                <a:cs typeface="Figtree Medium"/>
                <a:sym typeface="Figtree Medium"/>
              </a:rPr>
              <a:t>, and includes icons by </a:t>
            </a:r>
            <a:r>
              <a:rPr lang="en" sz="1000" b="1" u="sng" dirty="0">
                <a:solidFill>
                  <a:schemeClr val="dk2"/>
                </a:solidFill>
                <a:latin typeface="Figtree"/>
                <a:ea typeface="Figtree"/>
                <a:cs typeface="Figtree"/>
                <a:sym typeface="Figtree"/>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000" b="1" dirty="0">
                <a:solidFill>
                  <a:schemeClr val="dk1"/>
                </a:solidFill>
                <a:latin typeface="Figtree"/>
                <a:ea typeface="Figtree"/>
                <a:cs typeface="Figtree"/>
                <a:sym typeface="Figtree"/>
              </a:rPr>
              <a:t> </a:t>
            </a:r>
            <a:r>
              <a:rPr lang="en" sz="1000" dirty="0">
                <a:solidFill>
                  <a:schemeClr val="dk1"/>
                </a:solidFill>
                <a:latin typeface="Figtree Medium"/>
                <a:ea typeface="Figtree Medium"/>
                <a:cs typeface="Figtree Medium"/>
                <a:sym typeface="Figtree Medium"/>
              </a:rPr>
              <a:t>and infographics &amp; images by </a:t>
            </a:r>
            <a:r>
              <a:rPr lang="en" sz="1000" b="1" u="sng" dirty="0">
                <a:solidFill>
                  <a:schemeClr val="dk2"/>
                </a:solidFill>
                <a:latin typeface="Figtree"/>
                <a:ea typeface="Figtree"/>
                <a:cs typeface="Figtree"/>
                <a:sym typeface="Figtree"/>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000" b="1" u="sng" dirty="0">
              <a:solidFill>
                <a:schemeClr val="dk2"/>
              </a:solidFill>
              <a:latin typeface="Figtree"/>
              <a:ea typeface="Figtree"/>
              <a:cs typeface="Figtree"/>
              <a:sym typeface="Figtre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690"/>
        <p:cNvGrpSpPr/>
        <p:nvPr/>
      </p:nvGrpSpPr>
      <p:grpSpPr>
        <a:xfrm>
          <a:off x="0" y="0"/>
          <a:ext cx="0" cy="0"/>
          <a:chOff x="0" y="0"/>
          <a:chExt cx="0" cy="0"/>
        </a:xfrm>
      </p:grpSpPr>
      <p:pic>
        <p:nvPicPr>
          <p:cNvPr id="2691" name="Google Shape;2691;p33"/>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grpSp>
        <p:nvGrpSpPr>
          <p:cNvPr id="2692" name="Google Shape;2692;p33"/>
          <p:cNvGrpSpPr/>
          <p:nvPr/>
        </p:nvGrpSpPr>
        <p:grpSpPr>
          <a:xfrm>
            <a:off x="3445459" y="93418"/>
            <a:ext cx="2253183" cy="1007888"/>
            <a:chOff x="1854686" y="1159375"/>
            <a:chExt cx="1806883" cy="808250"/>
          </a:xfrm>
        </p:grpSpPr>
        <p:sp>
          <p:nvSpPr>
            <p:cNvPr id="2693" name="Google Shape;2693;p33"/>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3"/>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1" name="Google Shape;2751;p33"/>
          <p:cNvGrpSpPr/>
          <p:nvPr/>
        </p:nvGrpSpPr>
        <p:grpSpPr>
          <a:xfrm rot="10800000" flipH="1">
            <a:off x="3445459" y="4057419"/>
            <a:ext cx="2253183" cy="1007888"/>
            <a:chOff x="1854686" y="1159375"/>
            <a:chExt cx="1806883" cy="808250"/>
          </a:xfrm>
        </p:grpSpPr>
        <p:sp>
          <p:nvSpPr>
            <p:cNvPr id="2752" name="Google Shape;2752;p33"/>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3"/>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3"/>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3"/>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3"/>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3"/>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3"/>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3"/>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3"/>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3"/>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3"/>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3"/>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3"/>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3"/>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3"/>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3"/>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3"/>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3"/>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3"/>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3"/>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3"/>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3"/>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3"/>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3"/>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3"/>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3"/>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3"/>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10"/>
        <p:cNvGrpSpPr/>
        <p:nvPr/>
      </p:nvGrpSpPr>
      <p:grpSpPr>
        <a:xfrm>
          <a:off x="0" y="0"/>
          <a:ext cx="0" cy="0"/>
          <a:chOff x="0" y="0"/>
          <a:chExt cx="0" cy="0"/>
        </a:xfrm>
      </p:grpSpPr>
      <p:pic>
        <p:nvPicPr>
          <p:cNvPr id="2811" name="Google Shape;2811;p34"/>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grpSp>
        <p:nvGrpSpPr>
          <p:cNvPr id="2812" name="Google Shape;2812;p34"/>
          <p:cNvGrpSpPr/>
          <p:nvPr/>
        </p:nvGrpSpPr>
        <p:grpSpPr>
          <a:xfrm>
            <a:off x="95703" y="3236649"/>
            <a:ext cx="2048865" cy="1825838"/>
            <a:chOff x="2830400" y="700025"/>
            <a:chExt cx="3890004" cy="3466562"/>
          </a:xfrm>
        </p:grpSpPr>
        <p:sp>
          <p:nvSpPr>
            <p:cNvPr id="2813" name="Google Shape;2813;p34"/>
            <p:cNvSpPr/>
            <p:nvPr/>
          </p:nvSpPr>
          <p:spPr>
            <a:xfrm>
              <a:off x="6119731" y="3823249"/>
              <a:ext cx="121808" cy="212005"/>
            </a:xfrm>
            <a:custGeom>
              <a:avLst/>
              <a:gdLst/>
              <a:ahLst/>
              <a:cxnLst/>
              <a:rect l="l" t="t" r="r" b="b"/>
              <a:pathLst>
                <a:path w="1287" h="2240" extrusionOk="0">
                  <a:moveTo>
                    <a:pt x="203" y="1"/>
                  </a:moveTo>
                  <a:cubicBezTo>
                    <a:pt x="72" y="263"/>
                    <a:pt x="1" y="560"/>
                    <a:pt x="13" y="858"/>
                  </a:cubicBezTo>
                  <a:cubicBezTo>
                    <a:pt x="37" y="1215"/>
                    <a:pt x="203" y="1572"/>
                    <a:pt x="453" y="1846"/>
                  </a:cubicBezTo>
                  <a:cubicBezTo>
                    <a:pt x="572" y="1977"/>
                    <a:pt x="739" y="2096"/>
                    <a:pt x="906" y="2191"/>
                  </a:cubicBezTo>
                  <a:cubicBezTo>
                    <a:pt x="950" y="2209"/>
                    <a:pt x="1007" y="2240"/>
                    <a:pt x="1068" y="2240"/>
                  </a:cubicBezTo>
                  <a:cubicBezTo>
                    <a:pt x="1089" y="2240"/>
                    <a:pt x="1111" y="2236"/>
                    <a:pt x="1132" y="2227"/>
                  </a:cubicBezTo>
                  <a:cubicBezTo>
                    <a:pt x="1203" y="2203"/>
                    <a:pt x="1215" y="2096"/>
                    <a:pt x="1227" y="2025"/>
                  </a:cubicBezTo>
                  <a:cubicBezTo>
                    <a:pt x="1287" y="1691"/>
                    <a:pt x="1263" y="1334"/>
                    <a:pt x="1132" y="1025"/>
                  </a:cubicBezTo>
                  <a:cubicBezTo>
                    <a:pt x="989" y="667"/>
                    <a:pt x="715" y="346"/>
                    <a:pt x="394" y="132"/>
                  </a:cubicBezTo>
                  <a:cubicBezTo>
                    <a:pt x="334" y="84"/>
                    <a:pt x="263" y="48"/>
                    <a:pt x="20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4"/>
            <p:cNvSpPr/>
            <p:nvPr/>
          </p:nvSpPr>
          <p:spPr>
            <a:xfrm>
              <a:off x="5524786" y="3538743"/>
              <a:ext cx="473320" cy="249674"/>
            </a:xfrm>
            <a:custGeom>
              <a:avLst/>
              <a:gdLst/>
              <a:ahLst/>
              <a:cxnLst/>
              <a:rect l="l" t="t" r="r" b="b"/>
              <a:pathLst>
                <a:path w="5001" h="2638" extrusionOk="0">
                  <a:moveTo>
                    <a:pt x="2638" y="0"/>
                  </a:moveTo>
                  <a:cubicBezTo>
                    <a:pt x="2605" y="0"/>
                    <a:pt x="2572" y="6"/>
                    <a:pt x="2536" y="18"/>
                  </a:cubicBezTo>
                  <a:cubicBezTo>
                    <a:pt x="2382" y="30"/>
                    <a:pt x="2251" y="78"/>
                    <a:pt x="2132" y="149"/>
                  </a:cubicBezTo>
                  <a:cubicBezTo>
                    <a:pt x="2101" y="165"/>
                    <a:pt x="2055" y="190"/>
                    <a:pt x="2017" y="190"/>
                  </a:cubicBezTo>
                  <a:cubicBezTo>
                    <a:pt x="1996" y="190"/>
                    <a:pt x="1978" y="182"/>
                    <a:pt x="1965" y="161"/>
                  </a:cubicBezTo>
                  <a:cubicBezTo>
                    <a:pt x="1882" y="197"/>
                    <a:pt x="1786" y="221"/>
                    <a:pt x="1715" y="256"/>
                  </a:cubicBezTo>
                  <a:cubicBezTo>
                    <a:pt x="1560" y="316"/>
                    <a:pt x="1417" y="387"/>
                    <a:pt x="1286" y="471"/>
                  </a:cubicBezTo>
                  <a:cubicBezTo>
                    <a:pt x="1179" y="530"/>
                    <a:pt x="1084" y="625"/>
                    <a:pt x="1001" y="697"/>
                  </a:cubicBezTo>
                  <a:cubicBezTo>
                    <a:pt x="989" y="697"/>
                    <a:pt x="989" y="709"/>
                    <a:pt x="965" y="709"/>
                  </a:cubicBezTo>
                  <a:cubicBezTo>
                    <a:pt x="965" y="709"/>
                    <a:pt x="953" y="733"/>
                    <a:pt x="953" y="744"/>
                  </a:cubicBezTo>
                  <a:cubicBezTo>
                    <a:pt x="715" y="1352"/>
                    <a:pt x="393" y="1911"/>
                    <a:pt x="0" y="2423"/>
                  </a:cubicBezTo>
                  <a:cubicBezTo>
                    <a:pt x="250" y="2233"/>
                    <a:pt x="524" y="2054"/>
                    <a:pt x="834" y="1935"/>
                  </a:cubicBezTo>
                  <a:cubicBezTo>
                    <a:pt x="1191" y="1780"/>
                    <a:pt x="1560" y="1697"/>
                    <a:pt x="1953" y="1661"/>
                  </a:cubicBezTo>
                  <a:cubicBezTo>
                    <a:pt x="2058" y="1652"/>
                    <a:pt x="2172" y="1646"/>
                    <a:pt x="2289" y="1646"/>
                  </a:cubicBezTo>
                  <a:cubicBezTo>
                    <a:pt x="2929" y="1646"/>
                    <a:pt x="3694" y="1810"/>
                    <a:pt x="3965" y="2423"/>
                  </a:cubicBezTo>
                  <a:cubicBezTo>
                    <a:pt x="3989" y="2483"/>
                    <a:pt x="4001" y="2554"/>
                    <a:pt x="4025" y="2638"/>
                  </a:cubicBezTo>
                  <a:cubicBezTo>
                    <a:pt x="4120" y="2530"/>
                    <a:pt x="4239" y="2435"/>
                    <a:pt x="4358" y="2340"/>
                  </a:cubicBezTo>
                  <a:cubicBezTo>
                    <a:pt x="4680" y="2066"/>
                    <a:pt x="5001" y="1709"/>
                    <a:pt x="4977" y="1268"/>
                  </a:cubicBezTo>
                  <a:cubicBezTo>
                    <a:pt x="4941" y="828"/>
                    <a:pt x="4632" y="471"/>
                    <a:pt x="4263" y="292"/>
                  </a:cubicBezTo>
                  <a:cubicBezTo>
                    <a:pt x="4025" y="173"/>
                    <a:pt x="3763" y="113"/>
                    <a:pt x="3513" y="90"/>
                  </a:cubicBezTo>
                  <a:cubicBezTo>
                    <a:pt x="3287" y="54"/>
                    <a:pt x="3072" y="78"/>
                    <a:pt x="2846" y="30"/>
                  </a:cubicBezTo>
                  <a:cubicBezTo>
                    <a:pt x="2810" y="18"/>
                    <a:pt x="2775" y="18"/>
                    <a:pt x="2739" y="18"/>
                  </a:cubicBezTo>
                  <a:cubicBezTo>
                    <a:pt x="2703" y="6"/>
                    <a:pt x="2670" y="0"/>
                    <a:pt x="263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4"/>
            <p:cNvSpPr/>
            <p:nvPr/>
          </p:nvSpPr>
          <p:spPr>
            <a:xfrm>
              <a:off x="5176583" y="3861581"/>
              <a:ext cx="421549" cy="188817"/>
            </a:xfrm>
            <a:custGeom>
              <a:avLst/>
              <a:gdLst/>
              <a:ahLst/>
              <a:cxnLst/>
              <a:rect l="l" t="t" r="r" b="b"/>
              <a:pathLst>
                <a:path w="4454" h="1995" extrusionOk="0">
                  <a:moveTo>
                    <a:pt x="2763" y="0"/>
                  </a:moveTo>
                  <a:cubicBezTo>
                    <a:pt x="2120" y="608"/>
                    <a:pt x="1358" y="1108"/>
                    <a:pt x="560" y="1477"/>
                  </a:cubicBezTo>
                  <a:cubicBezTo>
                    <a:pt x="381" y="1572"/>
                    <a:pt x="203" y="1667"/>
                    <a:pt x="0" y="1739"/>
                  </a:cubicBezTo>
                  <a:cubicBezTo>
                    <a:pt x="298" y="1718"/>
                    <a:pt x="587" y="1705"/>
                    <a:pt x="878" y="1705"/>
                  </a:cubicBezTo>
                  <a:cubicBezTo>
                    <a:pt x="1088" y="1705"/>
                    <a:pt x="1298" y="1712"/>
                    <a:pt x="1512" y="1727"/>
                  </a:cubicBezTo>
                  <a:cubicBezTo>
                    <a:pt x="1846" y="1739"/>
                    <a:pt x="2191" y="1763"/>
                    <a:pt x="2536" y="1810"/>
                  </a:cubicBezTo>
                  <a:cubicBezTo>
                    <a:pt x="2882" y="1858"/>
                    <a:pt x="3215" y="1929"/>
                    <a:pt x="3560" y="1977"/>
                  </a:cubicBezTo>
                  <a:cubicBezTo>
                    <a:pt x="3626" y="1988"/>
                    <a:pt x="3696" y="1994"/>
                    <a:pt x="3766" y="1994"/>
                  </a:cubicBezTo>
                  <a:cubicBezTo>
                    <a:pt x="4003" y="1994"/>
                    <a:pt x="4245" y="1921"/>
                    <a:pt x="4346" y="1691"/>
                  </a:cubicBezTo>
                  <a:cubicBezTo>
                    <a:pt x="4453" y="1465"/>
                    <a:pt x="4382" y="1191"/>
                    <a:pt x="4263" y="977"/>
                  </a:cubicBezTo>
                  <a:cubicBezTo>
                    <a:pt x="4096" y="691"/>
                    <a:pt x="3846" y="453"/>
                    <a:pt x="3572" y="298"/>
                  </a:cubicBezTo>
                  <a:cubicBezTo>
                    <a:pt x="3322" y="143"/>
                    <a:pt x="3036" y="6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4"/>
            <p:cNvSpPr/>
            <p:nvPr/>
          </p:nvSpPr>
          <p:spPr>
            <a:xfrm>
              <a:off x="3823143" y="3384943"/>
              <a:ext cx="250336" cy="553389"/>
            </a:xfrm>
            <a:custGeom>
              <a:avLst/>
              <a:gdLst/>
              <a:ahLst/>
              <a:cxnLst/>
              <a:rect l="l" t="t" r="r" b="b"/>
              <a:pathLst>
                <a:path w="2645" h="5847" extrusionOk="0">
                  <a:moveTo>
                    <a:pt x="584" y="0"/>
                  </a:moveTo>
                  <a:lnTo>
                    <a:pt x="537" y="95"/>
                  </a:lnTo>
                  <a:lnTo>
                    <a:pt x="537" y="107"/>
                  </a:lnTo>
                  <a:lnTo>
                    <a:pt x="489" y="191"/>
                  </a:lnTo>
                  <a:cubicBezTo>
                    <a:pt x="311" y="595"/>
                    <a:pt x="168" y="1012"/>
                    <a:pt x="96" y="1441"/>
                  </a:cubicBezTo>
                  <a:cubicBezTo>
                    <a:pt x="1" y="1977"/>
                    <a:pt x="13" y="2548"/>
                    <a:pt x="191" y="3072"/>
                  </a:cubicBezTo>
                  <a:cubicBezTo>
                    <a:pt x="394" y="3643"/>
                    <a:pt x="751" y="4167"/>
                    <a:pt x="1144" y="4620"/>
                  </a:cubicBezTo>
                  <a:cubicBezTo>
                    <a:pt x="1561" y="5072"/>
                    <a:pt x="2061" y="5465"/>
                    <a:pt x="2537" y="5846"/>
                  </a:cubicBezTo>
                  <a:cubicBezTo>
                    <a:pt x="2644" y="5417"/>
                    <a:pt x="2561" y="4941"/>
                    <a:pt x="2382" y="4524"/>
                  </a:cubicBezTo>
                  <a:cubicBezTo>
                    <a:pt x="2144" y="3941"/>
                    <a:pt x="1739" y="3465"/>
                    <a:pt x="1382" y="2965"/>
                  </a:cubicBezTo>
                  <a:cubicBezTo>
                    <a:pt x="1037" y="2477"/>
                    <a:pt x="763" y="1965"/>
                    <a:pt x="620" y="1369"/>
                  </a:cubicBezTo>
                  <a:cubicBezTo>
                    <a:pt x="537" y="929"/>
                    <a:pt x="525" y="464"/>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4"/>
            <p:cNvSpPr/>
            <p:nvPr/>
          </p:nvSpPr>
          <p:spPr>
            <a:xfrm>
              <a:off x="3720641" y="3496436"/>
              <a:ext cx="378675" cy="551307"/>
            </a:xfrm>
            <a:custGeom>
              <a:avLst/>
              <a:gdLst/>
              <a:ahLst/>
              <a:cxnLst/>
              <a:rect l="l" t="t" r="r" b="b"/>
              <a:pathLst>
                <a:path w="4001" h="5825" extrusionOk="0">
                  <a:moveTo>
                    <a:pt x="953" y="1"/>
                  </a:moveTo>
                  <a:lnTo>
                    <a:pt x="953" y="1"/>
                  </a:lnTo>
                  <a:cubicBezTo>
                    <a:pt x="727" y="263"/>
                    <a:pt x="477" y="501"/>
                    <a:pt x="203" y="727"/>
                  </a:cubicBezTo>
                  <a:cubicBezTo>
                    <a:pt x="120" y="1322"/>
                    <a:pt x="0" y="1906"/>
                    <a:pt x="0" y="2513"/>
                  </a:cubicBezTo>
                  <a:cubicBezTo>
                    <a:pt x="0" y="3120"/>
                    <a:pt x="84" y="3739"/>
                    <a:pt x="370" y="4275"/>
                  </a:cubicBezTo>
                  <a:cubicBezTo>
                    <a:pt x="789" y="5113"/>
                    <a:pt x="1644" y="5825"/>
                    <a:pt x="2603" y="5825"/>
                  </a:cubicBezTo>
                  <a:cubicBezTo>
                    <a:pt x="2706" y="5825"/>
                    <a:pt x="2812" y="5817"/>
                    <a:pt x="2918" y="5799"/>
                  </a:cubicBezTo>
                  <a:cubicBezTo>
                    <a:pt x="3239" y="5740"/>
                    <a:pt x="3560" y="5597"/>
                    <a:pt x="3763" y="5323"/>
                  </a:cubicBezTo>
                  <a:cubicBezTo>
                    <a:pt x="3930" y="5121"/>
                    <a:pt x="4001" y="4835"/>
                    <a:pt x="3941" y="4573"/>
                  </a:cubicBezTo>
                  <a:lnTo>
                    <a:pt x="3941" y="4573"/>
                  </a:lnTo>
                  <a:cubicBezTo>
                    <a:pt x="3930" y="4704"/>
                    <a:pt x="3894" y="4835"/>
                    <a:pt x="3834" y="4966"/>
                  </a:cubicBezTo>
                  <a:cubicBezTo>
                    <a:pt x="3819" y="5026"/>
                    <a:pt x="3766" y="5058"/>
                    <a:pt x="3711" y="5058"/>
                  </a:cubicBezTo>
                  <a:cubicBezTo>
                    <a:pt x="3679" y="5058"/>
                    <a:pt x="3646" y="5047"/>
                    <a:pt x="3620" y="5025"/>
                  </a:cubicBezTo>
                  <a:cubicBezTo>
                    <a:pt x="2620" y="4239"/>
                    <a:pt x="1584" y="3394"/>
                    <a:pt x="1096" y="2192"/>
                  </a:cubicBezTo>
                  <a:cubicBezTo>
                    <a:pt x="822" y="1477"/>
                    <a:pt x="798" y="727"/>
                    <a:pt x="9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4"/>
            <p:cNvSpPr/>
            <p:nvPr/>
          </p:nvSpPr>
          <p:spPr>
            <a:xfrm>
              <a:off x="3575265" y="3578684"/>
              <a:ext cx="309962" cy="529349"/>
            </a:xfrm>
            <a:custGeom>
              <a:avLst/>
              <a:gdLst/>
              <a:ahLst/>
              <a:cxnLst/>
              <a:rect l="l" t="t" r="r" b="b"/>
              <a:pathLst>
                <a:path w="3275" h="5593" extrusionOk="0">
                  <a:moveTo>
                    <a:pt x="1536" y="1"/>
                  </a:moveTo>
                  <a:lnTo>
                    <a:pt x="1536" y="1"/>
                  </a:lnTo>
                  <a:cubicBezTo>
                    <a:pt x="1179" y="275"/>
                    <a:pt x="786" y="501"/>
                    <a:pt x="393" y="692"/>
                  </a:cubicBezTo>
                  <a:cubicBezTo>
                    <a:pt x="215" y="1156"/>
                    <a:pt x="72" y="1632"/>
                    <a:pt x="36" y="2120"/>
                  </a:cubicBezTo>
                  <a:cubicBezTo>
                    <a:pt x="1" y="2608"/>
                    <a:pt x="48" y="3109"/>
                    <a:pt x="191" y="3561"/>
                  </a:cubicBezTo>
                  <a:cubicBezTo>
                    <a:pt x="441" y="4442"/>
                    <a:pt x="1084" y="5502"/>
                    <a:pt x="2084" y="5585"/>
                  </a:cubicBezTo>
                  <a:cubicBezTo>
                    <a:pt x="2128" y="5590"/>
                    <a:pt x="2173" y="5592"/>
                    <a:pt x="2219" y="5592"/>
                  </a:cubicBezTo>
                  <a:cubicBezTo>
                    <a:pt x="2625" y="5592"/>
                    <a:pt x="3061" y="5401"/>
                    <a:pt x="3275" y="5037"/>
                  </a:cubicBezTo>
                  <a:cubicBezTo>
                    <a:pt x="3227" y="5025"/>
                    <a:pt x="3180" y="4990"/>
                    <a:pt x="3144" y="4978"/>
                  </a:cubicBezTo>
                  <a:cubicBezTo>
                    <a:pt x="2620" y="4728"/>
                    <a:pt x="2191" y="4323"/>
                    <a:pt x="1882" y="3835"/>
                  </a:cubicBezTo>
                  <a:cubicBezTo>
                    <a:pt x="1536" y="3299"/>
                    <a:pt x="1358" y="2656"/>
                    <a:pt x="1310" y="2013"/>
                  </a:cubicBezTo>
                  <a:cubicBezTo>
                    <a:pt x="1286" y="1632"/>
                    <a:pt x="1298" y="1239"/>
                    <a:pt x="1358" y="858"/>
                  </a:cubicBezTo>
                  <a:cubicBezTo>
                    <a:pt x="1382" y="561"/>
                    <a:pt x="1441" y="275"/>
                    <a:pt x="1536"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4"/>
            <p:cNvSpPr/>
            <p:nvPr/>
          </p:nvSpPr>
          <p:spPr>
            <a:xfrm>
              <a:off x="3264258" y="3655347"/>
              <a:ext cx="325768" cy="493668"/>
            </a:xfrm>
            <a:custGeom>
              <a:avLst/>
              <a:gdLst/>
              <a:ahLst/>
              <a:cxnLst/>
              <a:rect l="l" t="t" r="r" b="b"/>
              <a:pathLst>
                <a:path w="3442" h="5216" extrusionOk="0">
                  <a:moveTo>
                    <a:pt x="3441" y="1"/>
                  </a:moveTo>
                  <a:cubicBezTo>
                    <a:pt x="3418" y="1"/>
                    <a:pt x="3406" y="13"/>
                    <a:pt x="3394" y="13"/>
                  </a:cubicBezTo>
                  <a:cubicBezTo>
                    <a:pt x="3048" y="155"/>
                    <a:pt x="2727" y="251"/>
                    <a:pt x="2382" y="346"/>
                  </a:cubicBezTo>
                  <a:lnTo>
                    <a:pt x="1977" y="429"/>
                  </a:lnTo>
                  <a:cubicBezTo>
                    <a:pt x="1715" y="572"/>
                    <a:pt x="1453" y="751"/>
                    <a:pt x="1215" y="941"/>
                  </a:cubicBezTo>
                  <a:cubicBezTo>
                    <a:pt x="620" y="1441"/>
                    <a:pt x="239" y="2156"/>
                    <a:pt x="84" y="2930"/>
                  </a:cubicBezTo>
                  <a:cubicBezTo>
                    <a:pt x="12" y="3322"/>
                    <a:pt x="0" y="3692"/>
                    <a:pt x="60" y="4073"/>
                  </a:cubicBezTo>
                  <a:cubicBezTo>
                    <a:pt x="84" y="4251"/>
                    <a:pt x="120" y="4430"/>
                    <a:pt x="179" y="4608"/>
                  </a:cubicBezTo>
                  <a:cubicBezTo>
                    <a:pt x="239" y="4775"/>
                    <a:pt x="310" y="4977"/>
                    <a:pt x="441" y="5096"/>
                  </a:cubicBezTo>
                  <a:cubicBezTo>
                    <a:pt x="545" y="5182"/>
                    <a:pt x="657" y="5215"/>
                    <a:pt x="771" y="5215"/>
                  </a:cubicBezTo>
                  <a:cubicBezTo>
                    <a:pt x="1006" y="5215"/>
                    <a:pt x="1248" y="5070"/>
                    <a:pt x="1441" y="4942"/>
                  </a:cubicBezTo>
                  <a:cubicBezTo>
                    <a:pt x="1739" y="4739"/>
                    <a:pt x="2013" y="4477"/>
                    <a:pt x="2227" y="4204"/>
                  </a:cubicBezTo>
                  <a:cubicBezTo>
                    <a:pt x="2489" y="3882"/>
                    <a:pt x="2679" y="3525"/>
                    <a:pt x="2810" y="3144"/>
                  </a:cubicBezTo>
                  <a:cubicBezTo>
                    <a:pt x="2882" y="2953"/>
                    <a:pt x="2929" y="2751"/>
                    <a:pt x="2977" y="2549"/>
                  </a:cubicBezTo>
                  <a:cubicBezTo>
                    <a:pt x="3001" y="2334"/>
                    <a:pt x="3025" y="2144"/>
                    <a:pt x="3060" y="1929"/>
                  </a:cubicBezTo>
                  <a:cubicBezTo>
                    <a:pt x="3060" y="1918"/>
                    <a:pt x="3084" y="1906"/>
                    <a:pt x="3084" y="1906"/>
                  </a:cubicBezTo>
                  <a:lnTo>
                    <a:pt x="3084" y="1537"/>
                  </a:lnTo>
                  <a:cubicBezTo>
                    <a:pt x="3096" y="1013"/>
                    <a:pt x="3203" y="477"/>
                    <a:pt x="3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3118881" y="3311687"/>
              <a:ext cx="773155" cy="375267"/>
            </a:xfrm>
            <a:custGeom>
              <a:avLst/>
              <a:gdLst/>
              <a:ahLst/>
              <a:cxnLst/>
              <a:rect l="l" t="t" r="r" b="b"/>
              <a:pathLst>
                <a:path w="8169" h="3965" extrusionOk="0">
                  <a:moveTo>
                    <a:pt x="8168" y="0"/>
                  </a:moveTo>
                  <a:cubicBezTo>
                    <a:pt x="8013" y="107"/>
                    <a:pt x="7847" y="215"/>
                    <a:pt x="7668" y="286"/>
                  </a:cubicBezTo>
                  <a:cubicBezTo>
                    <a:pt x="6847" y="655"/>
                    <a:pt x="5954" y="762"/>
                    <a:pt x="5073" y="810"/>
                  </a:cubicBezTo>
                  <a:cubicBezTo>
                    <a:pt x="3501" y="893"/>
                    <a:pt x="1620" y="846"/>
                    <a:pt x="513" y="2179"/>
                  </a:cubicBezTo>
                  <a:cubicBezTo>
                    <a:pt x="286" y="2441"/>
                    <a:pt x="96" y="2751"/>
                    <a:pt x="48" y="3108"/>
                  </a:cubicBezTo>
                  <a:cubicBezTo>
                    <a:pt x="1" y="3310"/>
                    <a:pt x="1" y="3548"/>
                    <a:pt x="155" y="3691"/>
                  </a:cubicBezTo>
                  <a:cubicBezTo>
                    <a:pt x="274" y="3810"/>
                    <a:pt x="429" y="3858"/>
                    <a:pt x="596" y="3882"/>
                  </a:cubicBezTo>
                  <a:cubicBezTo>
                    <a:pt x="1024" y="3965"/>
                    <a:pt x="1477" y="3965"/>
                    <a:pt x="1906" y="3965"/>
                  </a:cubicBezTo>
                  <a:cubicBezTo>
                    <a:pt x="2358" y="3941"/>
                    <a:pt x="2810" y="3917"/>
                    <a:pt x="3263" y="3846"/>
                  </a:cubicBezTo>
                  <a:cubicBezTo>
                    <a:pt x="3310" y="3822"/>
                    <a:pt x="3346" y="3822"/>
                    <a:pt x="3394" y="3810"/>
                  </a:cubicBezTo>
                  <a:cubicBezTo>
                    <a:pt x="3441" y="3798"/>
                    <a:pt x="3465" y="3763"/>
                    <a:pt x="3513" y="3751"/>
                  </a:cubicBezTo>
                  <a:cubicBezTo>
                    <a:pt x="3739" y="3644"/>
                    <a:pt x="3977" y="3560"/>
                    <a:pt x="4227" y="3501"/>
                  </a:cubicBezTo>
                  <a:cubicBezTo>
                    <a:pt x="4394" y="3465"/>
                    <a:pt x="4561" y="3441"/>
                    <a:pt x="4715" y="3441"/>
                  </a:cubicBezTo>
                  <a:cubicBezTo>
                    <a:pt x="5823" y="3012"/>
                    <a:pt x="6799" y="2310"/>
                    <a:pt x="7501" y="1346"/>
                  </a:cubicBezTo>
                  <a:cubicBezTo>
                    <a:pt x="7561" y="1143"/>
                    <a:pt x="7656" y="953"/>
                    <a:pt x="7740" y="762"/>
                  </a:cubicBezTo>
                  <a:cubicBezTo>
                    <a:pt x="7859" y="488"/>
                    <a:pt x="8013" y="238"/>
                    <a:pt x="816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3292462" y="3236160"/>
              <a:ext cx="485718" cy="129664"/>
            </a:xfrm>
            <a:custGeom>
              <a:avLst/>
              <a:gdLst/>
              <a:ahLst/>
              <a:cxnLst/>
              <a:rect l="l" t="t" r="r" b="b"/>
              <a:pathLst>
                <a:path w="5132" h="1370" extrusionOk="0">
                  <a:moveTo>
                    <a:pt x="5132" y="0"/>
                  </a:moveTo>
                  <a:cubicBezTo>
                    <a:pt x="4941" y="96"/>
                    <a:pt x="4751" y="191"/>
                    <a:pt x="4536" y="251"/>
                  </a:cubicBezTo>
                  <a:cubicBezTo>
                    <a:pt x="4227" y="346"/>
                    <a:pt x="3882" y="405"/>
                    <a:pt x="3560" y="441"/>
                  </a:cubicBezTo>
                  <a:cubicBezTo>
                    <a:pt x="3358" y="458"/>
                    <a:pt x="3157" y="466"/>
                    <a:pt x="2956" y="466"/>
                  </a:cubicBezTo>
                  <a:cubicBezTo>
                    <a:pt x="2471" y="466"/>
                    <a:pt x="1989" y="424"/>
                    <a:pt x="1500" y="381"/>
                  </a:cubicBezTo>
                  <a:lnTo>
                    <a:pt x="1453" y="381"/>
                  </a:lnTo>
                  <a:cubicBezTo>
                    <a:pt x="1131" y="346"/>
                    <a:pt x="798" y="322"/>
                    <a:pt x="476" y="310"/>
                  </a:cubicBezTo>
                  <a:cubicBezTo>
                    <a:pt x="357" y="310"/>
                    <a:pt x="191" y="310"/>
                    <a:pt x="83" y="393"/>
                  </a:cubicBezTo>
                  <a:cubicBezTo>
                    <a:pt x="0" y="489"/>
                    <a:pt x="0" y="620"/>
                    <a:pt x="60" y="727"/>
                  </a:cubicBezTo>
                  <a:cubicBezTo>
                    <a:pt x="119" y="846"/>
                    <a:pt x="250" y="917"/>
                    <a:pt x="369" y="977"/>
                  </a:cubicBezTo>
                  <a:cubicBezTo>
                    <a:pt x="512" y="1036"/>
                    <a:pt x="655" y="1096"/>
                    <a:pt x="798" y="1143"/>
                  </a:cubicBezTo>
                  <a:cubicBezTo>
                    <a:pt x="1095" y="1227"/>
                    <a:pt x="1393" y="1310"/>
                    <a:pt x="1691" y="1346"/>
                  </a:cubicBezTo>
                  <a:cubicBezTo>
                    <a:pt x="1750" y="1346"/>
                    <a:pt x="1810" y="1370"/>
                    <a:pt x="1869" y="1370"/>
                  </a:cubicBezTo>
                  <a:cubicBezTo>
                    <a:pt x="2012" y="1346"/>
                    <a:pt x="2143" y="1334"/>
                    <a:pt x="2274" y="1334"/>
                  </a:cubicBezTo>
                  <a:cubicBezTo>
                    <a:pt x="2536" y="1334"/>
                    <a:pt x="2822" y="1322"/>
                    <a:pt x="3096" y="1310"/>
                  </a:cubicBezTo>
                  <a:cubicBezTo>
                    <a:pt x="3798" y="1155"/>
                    <a:pt x="4429" y="798"/>
                    <a:pt x="4905" y="274"/>
                  </a:cubicBezTo>
                  <a:cubicBezTo>
                    <a:pt x="4989" y="191"/>
                    <a:pt x="5060" y="96"/>
                    <a:pt x="5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3355497" y="2898084"/>
              <a:ext cx="536543" cy="357285"/>
            </a:xfrm>
            <a:custGeom>
              <a:avLst/>
              <a:gdLst/>
              <a:ahLst/>
              <a:cxnLst/>
              <a:rect l="l" t="t" r="r" b="b"/>
              <a:pathLst>
                <a:path w="5669" h="3775" extrusionOk="0">
                  <a:moveTo>
                    <a:pt x="5478" y="1"/>
                  </a:moveTo>
                  <a:lnTo>
                    <a:pt x="5478" y="1"/>
                  </a:lnTo>
                  <a:cubicBezTo>
                    <a:pt x="5537" y="298"/>
                    <a:pt x="5537" y="596"/>
                    <a:pt x="5478" y="870"/>
                  </a:cubicBezTo>
                  <a:cubicBezTo>
                    <a:pt x="5335" y="1513"/>
                    <a:pt x="4871" y="2060"/>
                    <a:pt x="4299" y="2394"/>
                  </a:cubicBezTo>
                  <a:cubicBezTo>
                    <a:pt x="3798" y="2682"/>
                    <a:pt x="3239" y="2803"/>
                    <a:pt x="2672" y="2803"/>
                  </a:cubicBezTo>
                  <a:cubicBezTo>
                    <a:pt x="2512" y="2803"/>
                    <a:pt x="2352" y="2793"/>
                    <a:pt x="2192" y="2775"/>
                  </a:cubicBezTo>
                  <a:cubicBezTo>
                    <a:pt x="1525" y="2703"/>
                    <a:pt x="834" y="2501"/>
                    <a:pt x="287" y="2084"/>
                  </a:cubicBezTo>
                  <a:cubicBezTo>
                    <a:pt x="179" y="2001"/>
                    <a:pt x="96" y="1918"/>
                    <a:pt x="1" y="1822"/>
                  </a:cubicBezTo>
                  <a:lnTo>
                    <a:pt x="1" y="1822"/>
                  </a:lnTo>
                  <a:cubicBezTo>
                    <a:pt x="120" y="2084"/>
                    <a:pt x="275" y="2322"/>
                    <a:pt x="429" y="2537"/>
                  </a:cubicBezTo>
                  <a:cubicBezTo>
                    <a:pt x="751" y="2953"/>
                    <a:pt x="1132" y="3311"/>
                    <a:pt x="1608" y="3537"/>
                  </a:cubicBezTo>
                  <a:cubicBezTo>
                    <a:pt x="1834" y="3644"/>
                    <a:pt x="2061" y="3715"/>
                    <a:pt x="2299" y="3763"/>
                  </a:cubicBezTo>
                  <a:cubicBezTo>
                    <a:pt x="2323" y="3763"/>
                    <a:pt x="2370" y="3775"/>
                    <a:pt x="2394" y="3775"/>
                  </a:cubicBezTo>
                  <a:cubicBezTo>
                    <a:pt x="2751" y="3763"/>
                    <a:pt x="3132" y="3727"/>
                    <a:pt x="3489" y="3644"/>
                  </a:cubicBezTo>
                  <a:cubicBezTo>
                    <a:pt x="3882" y="3549"/>
                    <a:pt x="4239" y="3370"/>
                    <a:pt x="4597" y="3168"/>
                  </a:cubicBezTo>
                  <a:cubicBezTo>
                    <a:pt x="4623" y="3148"/>
                    <a:pt x="4649" y="3139"/>
                    <a:pt x="4675" y="3139"/>
                  </a:cubicBezTo>
                  <a:cubicBezTo>
                    <a:pt x="4697" y="3139"/>
                    <a:pt x="4718" y="3145"/>
                    <a:pt x="4740" y="3156"/>
                  </a:cubicBezTo>
                  <a:cubicBezTo>
                    <a:pt x="4799" y="3049"/>
                    <a:pt x="4859" y="2941"/>
                    <a:pt x="4930" y="2870"/>
                  </a:cubicBezTo>
                  <a:cubicBezTo>
                    <a:pt x="5037" y="2703"/>
                    <a:pt x="5168" y="2584"/>
                    <a:pt x="5311" y="2501"/>
                  </a:cubicBezTo>
                  <a:cubicBezTo>
                    <a:pt x="5394" y="2334"/>
                    <a:pt x="5454" y="2156"/>
                    <a:pt x="5513" y="1977"/>
                  </a:cubicBezTo>
                  <a:cubicBezTo>
                    <a:pt x="5585" y="1727"/>
                    <a:pt x="5633" y="1489"/>
                    <a:pt x="5644" y="1227"/>
                  </a:cubicBezTo>
                  <a:cubicBezTo>
                    <a:pt x="5668" y="834"/>
                    <a:pt x="5633" y="382"/>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2944259" y="3055859"/>
              <a:ext cx="410191" cy="178122"/>
            </a:xfrm>
            <a:custGeom>
              <a:avLst/>
              <a:gdLst/>
              <a:ahLst/>
              <a:cxnLst/>
              <a:rect l="l" t="t" r="r" b="b"/>
              <a:pathLst>
                <a:path w="4334" h="1882" extrusionOk="0">
                  <a:moveTo>
                    <a:pt x="1405" y="0"/>
                  </a:moveTo>
                  <a:cubicBezTo>
                    <a:pt x="1048" y="0"/>
                    <a:pt x="714" y="120"/>
                    <a:pt x="464" y="358"/>
                  </a:cubicBezTo>
                  <a:cubicBezTo>
                    <a:pt x="214" y="572"/>
                    <a:pt x="36" y="893"/>
                    <a:pt x="0" y="1227"/>
                  </a:cubicBezTo>
                  <a:cubicBezTo>
                    <a:pt x="320" y="1190"/>
                    <a:pt x="642" y="1171"/>
                    <a:pt x="965" y="1171"/>
                  </a:cubicBezTo>
                  <a:cubicBezTo>
                    <a:pt x="1879" y="1171"/>
                    <a:pt x="2796" y="1321"/>
                    <a:pt x="3667" y="1620"/>
                  </a:cubicBezTo>
                  <a:cubicBezTo>
                    <a:pt x="3882" y="1691"/>
                    <a:pt x="4108" y="1786"/>
                    <a:pt x="4334" y="1882"/>
                  </a:cubicBezTo>
                  <a:cubicBezTo>
                    <a:pt x="3643" y="1405"/>
                    <a:pt x="3143" y="727"/>
                    <a:pt x="2441" y="322"/>
                  </a:cubicBezTo>
                  <a:cubicBezTo>
                    <a:pt x="2131" y="131"/>
                    <a:pt x="1774" y="0"/>
                    <a:pt x="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3029819" y="1341157"/>
              <a:ext cx="383312" cy="249295"/>
            </a:xfrm>
            <a:custGeom>
              <a:avLst/>
              <a:gdLst/>
              <a:ahLst/>
              <a:cxnLst/>
              <a:rect l="l" t="t" r="r" b="b"/>
              <a:pathLst>
                <a:path w="4050" h="2634" extrusionOk="0">
                  <a:moveTo>
                    <a:pt x="2546" y="0"/>
                  </a:moveTo>
                  <a:cubicBezTo>
                    <a:pt x="2317" y="0"/>
                    <a:pt x="2090" y="36"/>
                    <a:pt x="1882" y="103"/>
                  </a:cubicBezTo>
                  <a:cubicBezTo>
                    <a:pt x="1394" y="270"/>
                    <a:pt x="977" y="592"/>
                    <a:pt x="656" y="996"/>
                  </a:cubicBezTo>
                  <a:cubicBezTo>
                    <a:pt x="501" y="1211"/>
                    <a:pt x="358" y="1425"/>
                    <a:pt x="263" y="1663"/>
                  </a:cubicBezTo>
                  <a:cubicBezTo>
                    <a:pt x="156" y="1889"/>
                    <a:pt x="1" y="2199"/>
                    <a:pt x="108" y="2413"/>
                  </a:cubicBezTo>
                  <a:cubicBezTo>
                    <a:pt x="187" y="2581"/>
                    <a:pt x="371" y="2634"/>
                    <a:pt x="541" y="2634"/>
                  </a:cubicBezTo>
                  <a:cubicBezTo>
                    <a:pt x="576" y="2634"/>
                    <a:pt x="611" y="2632"/>
                    <a:pt x="644" y="2628"/>
                  </a:cubicBezTo>
                  <a:cubicBezTo>
                    <a:pt x="894" y="2604"/>
                    <a:pt x="1156" y="2497"/>
                    <a:pt x="1370" y="2366"/>
                  </a:cubicBezTo>
                  <a:cubicBezTo>
                    <a:pt x="1608" y="2211"/>
                    <a:pt x="1823" y="2020"/>
                    <a:pt x="2001" y="1818"/>
                  </a:cubicBezTo>
                  <a:cubicBezTo>
                    <a:pt x="2180" y="1615"/>
                    <a:pt x="2311" y="1377"/>
                    <a:pt x="2477" y="1175"/>
                  </a:cubicBezTo>
                  <a:cubicBezTo>
                    <a:pt x="2644" y="973"/>
                    <a:pt x="2835" y="770"/>
                    <a:pt x="3085" y="675"/>
                  </a:cubicBezTo>
                  <a:cubicBezTo>
                    <a:pt x="3228" y="615"/>
                    <a:pt x="3381" y="583"/>
                    <a:pt x="3534" y="583"/>
                  </a:cubicBezTo>
                  <a:cubicBezTo>
                    <a:pt x="3623" y="583"/>
                    <a:pt x="3712" y="594"/>
                    <a:pt x="3799" y="615"/>
                  </a:cubicBezTo>
                  <a:cubicBezTo>
                    <a:pt x="3894" y="639"/>
                    <a:pt x="3978" y="675"/>
                    <a:pt x="4049" y="699"/>
                  </a:cubicBezTo>
                  <a:cubicBezTo>
                    <a:pt x="3847" y="461"/>
                    <a:pt x="3597" y="258"/>
                    <a:pt x="3299" y="139"/>
                  </a:cubicBezTo>
                  <a:cubicBezTo>
                    <a:pt x="3060" y="45"/>
                    <a:pt x="2801" y="0"/>
                    <a:pt x="254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2852926" y="993996"/>
              <a:ext cx="309962" cy="351322"/>
            </a:xfrm>
            <a:custGeom>
              <a:avLst/>
              <a:gdLst/>
              <a:ahLst/>
              <a:cxnLst/>
              <a:rect l="l" t="t" r="r" b="b"/>
              <a:pathLst>
                <a:path w="3275" h="3712" extrusionOk="0">
                  <a:moveTo>
                    <a:pt x="1818" y="1"/>
                  </a:moveTo>
                  <a:cubicBezTo>
                    <a:pt x="1483" y="1"/>
                    <a:pt x="1148" y="81"/>
                    <a:pt x="834" y="247"/>
                  </a:cubicBezTo>
                  <a:cubicBezTo>
                    <a:pt x="644" y="354"/>
                    <a:pt x="465" y="485"/>
                    <a:pt x="310" y="652"/>
                  </a:cubicBezTo>
                  <a:cubicBezTo>
                    <a:pt x="251" y="723"/>
                    <a:pt x="179" y="807"/>
                    <a:pt x="120" y="902"/>
                  </a:cubicBezTo>
                  <a:cubicBezTo>
                    <a:pt x="72" y="973"/>
                    <a:pt x="1" y="1081"/>
                    <a:pt x="72" y="1164"/>
                  </a:cubicBezTo>
                  <a:cubicBezTo>
                    <a:pt x="132" y="1247"/>
                    <a:pt x="251" y="1283"/>
                    <a:pt x="346" y="1319"/>
                  </a:cubicBezTo>
                  <a:cubicBezTo>
                    <a:pt x="465" y="1366"/>
                    <a:pt x="560" y="1390"/>
                    <a:pt x="679" y="1438"/>
                  </a:cubicBezTo>
                  <a:cubicBezTo>
                    <a:pt x="894" y="1509"/>
                    <a:pt x="1120" y="1616"/>
                    <a:pt x="1310" y="1735"/>
                  </a:cubicBezTo>
                  <a:cubicBezTo>
                    <a:pt x="1727" y="1974"/>
                    <a:pt x="2084" y="2259"/>
                    <a:pt x="2406" y="2593"/>
                  </a:cubicBezTo>
                  <a:cubicBezTo>
                    <a:pt x="2584" y="2795"/>
                    <a:pt x="2751" y="2986"/>
                    <a:pt x="2906" y="3200"/>
                  </a:cubicBezTo>
                  <a:cubicBezTo>
                    <a:pt x="3001" y="3355"/>
                    <a:pt x="3108" y="3533"/>
                    <a:pt x="3180" y="3712"/>
                  </a:cubicBezTo>
                  <a:lnTo>
                    <a:pt x="3275" y="3664"/>
                  </a:lnTo>
                  <a:cubicBezTo>
                    <a:pt x="3037" y="3343"/>
                    <a:pt x="2882" y="2950"/>
                    <a:pt x="2739" y="2581"/>
                  </a:cubicBezTo>
                  <a:cubicBezTo>
                    <a:pt x="2584" y="2176"/>
                    <a:pt x="2465" y="1759"/>
                    <a:pt x="2370" y="1343"/>
                  </a:cubicBezTo>
                  <a:cubicBezTo>
                    <a:pt x="2275" y="914"/>
                    <a:pt x="2203" y="485"/>
                    <a:pt x="2144" y="57"/>
                  </a:cubicBezTo>
                  <a:lnTo>
                    <a:pt x="2144" y="21"/>
                  </a:lnTo>
                  <a:lnTo>
                    <a:pt x="2108" y="21"/>
                  </a:lnTo>
                  <a:cubicBezTo>
                    <a:pt x="2012" y="8"/>
                    <a:pt x="1915" y="1"/>
                    <a:pt x="181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3074966" y="735612"/>
              <a:ext cx="279487" cy="601848"/>
            </a:xfrm>
            <a:custGeom>
              <a:avLst/>
              <a:gdLst/>
              <a:ahLst/>
              <a:cxnLst/>
              <a:rect l="l" t="t" r="r" b="b"/>
              <a:pathLst>
                <a:path w="2953" h="6359" extrusionOk="0">
                  <a:moveTo>
                    <a:pt x="1614" y="0"/>
                  </a:moveTo>
                  <a:cubicBezTo>
                    <a:pt x="1486" y="0"/>
                    <a:pt x="1356" y="23"/>
                    <a:pt x="1227" y="72"/>
                  </a:cubicBezTo>
                  <a:cubicBezTo>
                    <a:pt x="572" y="322"/>
                    <a:pt x="226" y="977"/>
                    <a:pt x="119" y="1632"/>
                  </a:cubicBezTo>
                  <a:cubicBezTo>
                    <a:pt x="0" y="2370"/>
                    <a:pt x="95" y="3156"/>
                    <a:pt x="238" y="3882"/>
                  </a:cubicBezTo>
                  <a:cubicBezTo>
                    <a:pt x="334" y="4311"/>
                    <a:pt x="453" y="4751"/>
                    <a:pt x="596" y="5180"/>
                  </a:cubicBezTo>
                  <a:cubicBezTo>
                    <a:pt x="679" y="5406"/>
                    <a:pt x="762" y="5608"/>
                    <a:pt x="857" y="5823"/>
                  </a:cubicBezTo>
                  <a:cubicBezTo>
                    <a:pt x="929" y="6001"/>
                    <a:pt x="1012" y="6180"/>
                    <a:pt x="1072" y="6359"/>
                  </a:cubicBezTo>
                  <a:cubicBezTo>
                    <a:pt x="1238" y="6263"/>
                    <a:pt x="1417" y="6216"/>
                    <a:pt x="1596" y="6180"/>
                  </a:cubicBezTo>
                  <a:cubicBezTo>
                    <a:pt x="1215" y="5549"/>
                    <a:pt x="1179" y="4727"/>
                    <a:pt x="1417" y="4049"/>
                  </a:cubicBezTo>
                  <a:cubicBezTo>
                    <a:pt x="1631" y="3453"/>
                    <a:pt x="2072" y="2930"/>
                    <a:pt x="2620" y="2620"/>
                  </a:cubicBezTo>
                  <a:lnTo>
                    <a:pt x="2620" y="2608"/>
                  </a:lnTo>
                  <a:cubicBezTo>
                    <a:pt x="2762" y="2287"/>
                    <a:pt x="2893" y="1965"/>
                    <a:pt x="2917" y="1656"/>
                  </a:cubicBezTo>
                  <a:cubicBezTo>
                    <a:pt x="2953" y="1322"/>
                    <a:pt x="2905" y="1001"/>
                    <a:pt x="2739" y="715"/>
                  </a:cubicBezTo>
                  <a:cubicBezTo>
                    <a:pt x="2506" y="296"/>
                    <a:pt x="2076"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3205672" y="977716"/>
              <a:ext cx="263776" cy="387950"/>
            </a:xfrm>
            <a:custGeom>
              <a:avLst/>
              <a:gdLst/>
              <a:ahLst/>
              <a:cxnLst/>
              <a:rect l="l" t="t" r="r" b="b"/>
              <a:pathLst>
                <a:path w="2787" h="4099" extrusionOk="0">
                  <a:moveTo>
                    <a:pt x="2282" y="1"/>
                  </a:moveTo>
                  <a:cubicBezTo>
                    <a:pt x="2221" y="1"/>
                    <a:pt x="2162" y="6"/>
                    <a:pt x="2108" y="14"/>
                  </a:cubicBezTo>
                  <a:cubicBezTo>
                    <a:pt x="1393" y="133"/>
                    <a:pt x="739" y="645"/>
                    <a:pt x="393" y="1276"/>
                  </a:cubicBezTo>
                  <a:cubicBezTo>
                    <a:pt x="0" y="2015"/>
                    <a:pt x="48" y="2824"/>
                    <a:pt x="334" y="3574"/>
                  </a:cubicBezTo>
                  <a:cubicBezTo>
                    <a:pt x="448" y="3556"/>
                    <a:pt x="563" y="3546"/>
                    <a:pt x="678" y="3546"/>
                  </a:cubicBezTo>
                  <a:cubicBezTo>
                    <a:pt x="861" y="3546"/>
                    <a:pt x="1044" y="3571"/>
                    <a:pt x="1227" y="3622"/>
                  </a:cubicBezTo>
                  <a:cubicBezTo>
                    <a:pt x="1572" y="3705"/>
                    <a:pt x="1846" y="3872"/>
                    <a:pt x="2108" y="4098"/>
                  </a:cubicBezTo>
                  <a:cubicBezTo>
                    <a:pt x="2084" y="4015"/>
                    <a:pt x="2060" y="3943"/>
                    <a:pt x="2048" y="3860"/>
                  </a:cubicBezTo>
                  <a:cubicBezTo>
                    <a:pt x="1870" y="3086"/>
                    <a:pt x="1893" y="2288"/>
                    <a:pt x="2191" y="1550"/>
                  </a:cubicBezTo>
                  <a:cubicBezTo>
                    <a:pt x="2263" y="1372"/>
                    <a:pt x="2358" y="1193"/>
                    <a:pt x="2453" y="1014"/>
                  </a:cubicBezTo>
                  <a:cubicBezTo>
                    <a:pt x="2536" y="836"/>
                    <a:pt x="2655" y="681"/>
                    <a:pt x="2727" y="491"/>
                  </a:cubicBezTo>
                  <a:cubicBezTo>
                    <a:pt x="2786" y="324"/>
                    <a:pt x="2763" y="181"/>
                    <a:pt x="2608" y="74"/>
                  </a:cubicBezTo>
                  <a:cubicBezTo>
                    <a:pt x="2515" y="20"/>
                    <a:pt x="2396"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3264258" y="1423689"/>
              <a:ext cx="216453" cy="440005"/>
            </a:xfrm>
            <a:custGeom>
              <a:avLst/>
              <a:gdLst/>
              <a:ahLst/>
              <a:cxnLst/>
              <a:rect l="l" t="t" r="r" b="b"/>
              <a:pathLst>
                <a:path w="2287" h="4649" extrusionOk="0">
                  <a:moveTo>
                    <a:pt x="1051" y="0"/>
                  </a:moveTo>
                  <a:cubicBezTo>
                    <a:pt x="560" y="0"/>
                    <a:pt x="270" y="445"/>
                    <a:pt x="0" y="827"/>
                  </a:cubicBezTo>
                  <a:cubicBezTo>
                    <a:pt x="60" y="839"/>
                    <a:pt x="120" y="886"/>
                    <a:pt x="179" y="910"/>
                  </a:cubicBezTo>
                  <a:cubicBezTo>
                    <a:pt x="298" y="1005"/>
                    <a:pt x="417" y="1089"/>
                    <a:pt x="501" y="1232"/>
                  </a:cubicBezTo>
                  <a:cubicBezTo>
                    <a:pt x="715" y="1446"/>
                    <a:pt x="882" y="1732"/>
                    <a:pt x="953" y="2029"/>
                  </a:cubicBezTo>
                  <a:cubicBezTo>
                    <a:pt x="1132" y="2720"/>
                    <a:pt x="977" y="3410"/>
                    <a:pt x="727" y="4053"/>
                  </a:cubicBezTo>
                  <a:cubicBezTo>
                    <a:pt x="643" y="4244"/>
                    <a:pt x="548" y="4458"/>
                    <a:pt x="441" y="4649"/>
                  </a:cubicBezTo>
                  <a:cubicBezTo>
                    <a:pt x="477" y="4637"/>
                    <a:pt x="489" y="4601"/>
                    <a:pt x="501" y="4589"/>
                  </a:cubicBezTo>
                  <a:lnTo>
                    <a:pt x="1393" y="3613"/>
                  </a:lnTo>
                  <a:cubicBezTo>
                    <a:pt x="1667" y="3327"/>
                    <a:pt x="1929" y="3029"/>
                    <a:pt x="2203" y="2744"/>
                  </a:cubicBezTo>
                  <a:cubicBezTo>
                    <a:pt x="2227" y="2482"/>
                    <a:pt x="2275" y="2220"/>
                    <a:pt x="2286" y="1970"/>
                  </a:cubicBezTo>
                  <a:cubicBezTo>
                    <a:pt x="2227" y="1732"/>
                    <a:pt x="2203" y="1494"/>
                    <a:pt x="2155" y="1255"/>
                  </a:cubicBezTo>
                  <a:cubicBezTo>
                    <a:pt x="2132" y="1089"/>
                    <a:pt x="2084" y="946"/>
                    <a:pt x="2036" y="791"/>
                  </a:cubicBezTo>
                  <a:cubicBezTo>
                    <a:pt x="1965" y="648"/>
                    <a:pt x="1905" y="517"/>
                    <a:pt x="1846" y="362"/>
                  </a:cubicBezTo>
                  <a:cubicBezTo>
                    <a:pt x="1667" y="172"/>
                    <a:pt x="1429" y="41"/>
                    <a:pt x="1143" y="5"/>
                  </a:cubicBezTo>
                  <a:cubicBezTo>
                    <a:pt x="1112" y="2"/>
                    <a:pt x="1081"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3296911" y="1359424"/>
              <a:ext cx="464423" cy="544871"/>
            </a:xfrm>
            <a:custGeom>
              <a:avLst/>
              <a:gdLst/>
              <a:ahLst/>
              <a:cxnLst/>
              <a:rect l="l" t="t" r="r" b="b"/>
              <a:pathLst>
                <a:path w="4907" h="5757" extrusionOk="0">
                  <a:moveTo>
                    <a:pt x="3180" y="1"/>
                  </a:moveTo>
                  <a:cubicBezTo>
                    <a:pt x="3121" y="1"/>
                    <a:pt x="3061" y="9"/>
                    <a:pt x="3001" y="29"/>
                  </a:cubicBezTo>
                  <a:cubicBezTo>
                    <a:pt x="2811" y="101"/>
                    <a:pt x="2715" y="268"/>
                    <a:pt x="2703" y="458"/>
                  </a:cubicBezTo>
                  <a:cubicBezTo>
                    <a:pt x="2680" y="696"/>
                    <a:pt x="2739" y="934"/>
                    <a:pt x="2775" y="1161"/>
                  </a:cubicBezTo>
                  <a:cubicBezTo>
                    <a:pt x="2823" y="1387"/>
                    <a:pt x="2870" y="1613"/>
                    <a:pt x="2894" y="1827"/>
                  </a:cubicBezTo>
                  <a:lnTo>
                    <a:pt x="2894" y="1815"/>
                  </a:lnTo>
                  <a:cubicBezTo>
                    <a:pt x="2918" y="1708"/>
                    <a:pt x="2918" y="1625"/>
                    <a:pt x="2894" y="1518"/>
                  </a:cubicBezTo>
                  <a:cubicBezTo>
                    <a:pt x="2882" y="1422"/>
                    <a:pt x="2894" y="1315"/>
                    <a:pt x="2870" y="1220"/>
                  </a:cubicBezTo>
                  <a:cubicBezTo>
                    <a:pt x="2853" y="1170"/>
                    <a:pt x="2901" y="1109"/>
                    <a:pt x="2951" y="1109"/>
                  </a:cubicBezTo>
                  <a:cubicBezTo>
                    <a:pt x="2973" y="1109"/>
                    <a:pt x="2995" y="1120"/>
                    <a:pt x="3013" y="1149"/>
                  </a:cubicBezTo>
                  <a:cubicBezTo>
                    <a:pt x="3061" y="1232"/>
                    <a:pt x="3108" y="1292"/>
                    <a:pt x="3132" y="1387"/>
                  </a:cubicBezTo>
                  <a:cubicBezTo>
                    <a:pt x="3168" y="1470"/>
                    <a:pt x="3168" y="1565"/>
                    <a:pt x="3168" y="1673"/>
                  </a:cubicBezTo>
                  <a:cubicBezTo>
                    <a:pt x="3168" y="1863"/>
                    <a:pt x="3120" y="2054"/>
                    <a:pt x="3061" y="2232"/>
                  </a:cubicBezTo>
                  <a:cubicBezTo>
                    <a:pt x="2930" y="2601"/>
                    <a:pt x="2656" y="2935"/>
                    <a:pt x="2394" y="3232"/>
                  </a:cubicBezTo>
                  <a:cubicBezTo>
                    <a:pt x="1763" y="3911"/>
                    <a:pt x="1120" y="4590"/>
                    <a:pt x="489" y="5256"/>
                  </a:cubicBezTo>
                  <a:cubicBezTo>
                    <a:pt x="322" y="5435"/>
                    <a:pt x="156" y="5590"/>
                    <a:pt x="1" y="5756"/>
                  </a:cubicBezTo>
                  <a:cubicBezTo>
                    <a:pt x="13" y="5744"/>
                    <a:pt x="25" y="5733"/>
                    <a:pt x="60" y="5721"/>
                  </a:cubicBezTo>
                  <a:cubicBezTo>
                    <a:pt x="191" y="5578"/>
                    <a:pt x="334" y="5459"/>
                    <a:pt x="489" y="5363"/>
                  </a:cubicBezTo>
                  <a:cubicBezTo>
                    <a:pt x="798" y="5137"/>
                    <a:pt x="1108" y="4923"/>
                    <a:pt x="1441" y="4744"/>
                  </a:cubicBezTo>
                  <a:cubicBezTo>
                    <a:pt x="2108" y="4375"/>
                    <a:pt x="2823" y="4089"/>
                    <a:pt x="3549" y="3911"/>
                  </a:cubicBezTo>
                  <a:cubicBezTo>
                    <a:pt x="3823" y="3851"/>
                    <a:pt x="4108" y="3792"/>
                    <a:pt x="4370" y="3756"/>
                  </a:cubicBezTo>
                  <a:cubicBezTo>
                    <a:pt x="4442" y="3577"/>
                    <a:pt x="4549" y="3423"/>
                    <a:pt x="4620" y="3244"/>
                  </a:cubicBezTo>
                  <a:cubicBezTo>
                    <a:pt x="4716" y="3042"/>
                    <a:pt x="4775" y="2816"/>
                    <a:pt x="4835" y="2601"/>
                  </a:cubicBezTo>
                  <a:cubicBezTo>
                    <a:pt x="4906" y="2125"/>
                    <a:pt x="4823" y="1637"/>
                    <a:pt x="4608" y="1208"/>
                  </a:cubicBezTo>
                  <a:cubicBezTo>
                    <a:pt x="4406" y="780"/>
                    <a:pt x="4061" y="363"/>
                    <a:pt x="3632" y="137"/>
                  </a:cubicBezTo>
                  <a:cubicBezTo>
                    <a:pt x="3486" y="59"/>
                    <a:pt x="3334" y="1"/>
                    <a:pt x="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3392693" y="1731099"/>
              <a:ext cx="582729" cy="199133"/>
            </a:xfrm>
            <a:custGeom>
              <a:avLst/>
              <a:gdLst/>
              <a:ahLst/>
              <a:cxnLst/>
              <a:rect l="l" t="t" r="r" b="b"/>
              <a:pathLst>
                <a:path w="6157" h="2104" extrusionOk="0">
                  <a:moveTo>
                    <a:pt x="4428" y="0"/>
                  </a:moveTo>
                  <a:cubicBezTo>
                    <a:pt x="3823" y="0"/>
                    <a:pt x="3216" y="89"/>
                    <a:pt x="2644" y="222"/>
                  </a:cubicBezTo>
                  <a:cubicBezTo>
                    <a:pt x="1977" y="389"/>
                    <a:pt x="1322" y="639"/>
                    <a:pt x="691" y="960"/>
                  </a:cubicBezTo>
                  <a:cubicBezTo>
                    <a:pt x="453" y="1079"/>
                    <a:pt x="215" y="1210"/>
                    <a:pt x="1" y="1353"/>
                  </a:cubicBezTo>
                  <a:cubicBezTo>
                    <a:pt x="550" y="1165"/>
                    <a:pt x="1134" y="1061"/>
                    <a:pt x="1716" y="1061"/>
                  </a:cubicBezTo>
                  <a:cubicBezTo>
                    <a:pt x="2093" y="1061"/>
                    <a:pt x="2469" y="1105"/>
                    <a:pt x="2834" y="1198"/>
                  </a:cubicBezTo>
                  <a:cubicBezTo>
                    <a:pt x="3477" y="1341"/>
                    <a:pt x="4085" y="1675"/>
                    <a:pt x="4597" y="2103"/>
                  </a:cubicBezTo>
                  <a:cubicBezTo>
                    <a:pt x="5192" y="1829"/>
                    <a:pt x="5728" y="1401"/>
                    <a:pt x="6025" y="817"/>
                  </a:cubicBezTo>
                  <a:cubicBezTo>
                    <a:pt x="6085" y="686"/>
                    <a:pt x="6156" y="543"/>
                    <a:pt x="6085" y="424"/>
                  </a:cubicBezTo>
                  <a:cubicBezTo>
                    <a:pt x="6025" y="282"/>
                    <a:pt x="5859" y="210"/>
                    <a:pt x="5728" y="162"/>
                  </a:cubicBezTo>
                  <a:cubicBezTo>
                    <a:pt x="5418" y="67"/>
                    <a:pt x="5061" y="20"/>
                    <a:pt x="4728" y="8"/>
                  </a:cubicBezTo>
                  <a:cubicBezTo>
                    <a:pt x="4628" y="3"/>
                    <a:pt x="4528" y="0"/>
                    <a:pt x="4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2994895" y="1858776"/>
              <a:ext cx="936512" cy="1385319"/>
            </a:xfrm>
            <a:custGeom>
              <a:avLst/>
              <a:gdLst/>
              <a:ahLst/>
              <a:cxnLst/>
              <a:rect l="l" t="t" r="r" b="b"/>
              <a:pathLst>
                <a:path w="9895" h="14637" extrusionOk="0">
                  <a:moveTo>
                    <a:pt x="5916" y="0"/>
                  </a:moveTo>
                  <a:cubicBezTo>
                    <a:pt x="4819" y="0"/>
                    <a:pt x="3714" y="405"/>
                    <a:pt x="2846" y="1052"/>
                  </a:cubicBezTo>
                  <a:cubicBezTo>
                    <a:pt x="1537" y="2016"/>
                    <a:pt x="727" y="3552"/>
                    <a:pt x="382" y="5112"/>
                  </a:cubicBezTo>
                  <a:cubicBezTo>
                    <a:pt x="1" y="6862"/>
                    <a:pt x="168" y="8743"/>
                    <a:pt x="846" y="10410"/>
                  </a:cubicBezTo>
                  <a:cubicBezTo>
                    <a:pt x="1251" y="11410"/>
                    <a:pt x="1846" y="12327"/>
                    <a:pt x="2573" y="13113"/>
                  </a:cubicBezTo>
                  <a:cubicBezTo>
                    <a:pt x="2656" y="13172"/>
                    <a:pt x="2704" y="13232"/>
                    <a:pt x="2763" y="13291"/>
                  </a:cubicBezTo>
                  <a:cubicBezTo>
                    <a:pt x="3111" y="13619"/>
                    <a:pt x="3432" y="13954"/>
                    <a:pt x="3810" y="14231"/>
                  </a:cubicBezTo>
                  <a:lnTo>
                    <a:pt x="3810" y="14231"/>
                  </a:lnTo>
                  <a:cubicBezTo>
                    <a:pt x="3686" y="14129"/>
                    <a:pt x="3571" y="14017"/>
                    <a:pt x="3466" y="13899"/>
                  </a:cubicBezTo>
                  <a:cubicBezTo>
                    <a:pt x="2966" y="13315"/>
                    <a:pt x="2596" y="12589"/>
                    <a:pt x="2382" y="11839"/>
                  </a:cubicBezTo>
                  <a:cubicBezTo>
                    <a:pt x="2001" y="10446"/>
                    <a:pt x="2120" y="8874"/>
                    <a:pt x="2787" y="7588"/>
                  </a:cubicBezTo>
                  <a:cubicBezTo>
                    <a:pt x="2596" y="6826"/>
                    <a:pt x="2608" y="6017"/>
                    <a:pt x="2858" y="5279"/>
                  </a:cubicBezTo>
                  <a:cubicBezTo>
                    <a:pt x="3132" y="4493"/>
                    <a:pt x="3704" y="3802"/>
                    <a:pt x="4442" y="3421"/>
                  </a:cubicBezTo>
                  <a:cubicBezTo>
                    <a:pt x="4840" y="3198"/>
                    <a:pt x="5291" y="3085"/>
                    <a:pt x="5742" y="3085"/>
                  </a:cubicBezTo>
                  <a:cubicBezTo>
                    <a:pt x="6061" y="3085"/>
                    <a:pt x="6380" y="3141"/>
                    <a:pt x="6680" y="3254"/>
                  </a:cubicBezTo>
                  <a:cubicBezTo>
                    <a:pt x="7061" y="3385"/>
                    <a:pt x="7371" y="3612"/>
                    <a:pt x="7633" y="3874"/>
                  </a:cubicBezTo>
                  <a:cubicBezTo>
                    <a:pt x="7895" y="4136"/>
                    <a:pt x="8157" y="4457"/>
                    <a:pt x="8514" y="4564"/>
                  </a:cubicBezTo>
                  <a:cubicBezTo>
                    <a:pt x="8594" y="4585"/>
                    <a:pt x="8674" y="4595"/>
                    <a:pt x="8755" y="4595"/>
                  </a:cubicBezTo>
                  <a:cubicBezTo>
                    <a:pt x="9081" y="4595"/>
                    <a:pt x="9397" y="4429"/>
                    <a:pt x="9597" y="4171"/>
                  </a:cubicBezTo>
                  <a:cubicBezTo>
                    <a:pt x="9740" y="4016"/>
                    <a:pt x="9812" y="3838"/>
                    <a:pt x="9859" y="3624"/>
                  </a:cubicBezTo>
                  <a:cubicBezTo>
                    <a:pt x="9883" y="3493"/>
                    <a:pt x="9895" y="3362"/>
                    <a:pt x="9895" y="3207"/>
                  </a:cubicBezTo>
                  <a:cubicBezTo>
                    <a:pt x="9835" y="2981"/>
                    <a:pt x="9800" y="2766"/>
                    <a:pt x="9704" y="2540"/>
                  </a:cubicBezTo>
                  <a:cubicBezTo>
                    <a:pt x="9573" y="2195"/>
                    <a:pt x="9395" y="1873"/>
                    <a:pt x="9169" y="1588"/>
                  </a:cubicBezTo>
                  <a:cubicBezTo>
                    <a:pt x="8704" y="992"/>
                    <a:pt x="8085" y="528"/>
                    <a:pt x="7383" y="266"/>
                  </a:cubicBezTo>
                  <a:cubicBezTo>
                    <a:pt x="6910" y="84"/>
                    <a:pt x="6414" y="0"/>
                    <a:pt x="5916" y="0"/>
                  </a:cubicBezTo>
                  <a:close/>
                  <a:moveTo>
                    <a:pt x="3810" y="14231"/>
                  </a:moveTo>
                  <a:cubicBezTo>
                    <a:pt x="3884" y="14293"/>
                    <a:pt x="3962" y="14351"/>
                    <a:pt x="4042" y="14405"/>
                  </a:cubicBezTo>
                  <a:lnTo>
                    <a:pt x="4042" y="14405"/>
                  </a:lnTo>
                  <a:cubicBezTo>
                    <a:pt x="4040" y="14403"/>
                    <a:pt x="4039" y="14401"/>
                    <a:pt x="4037" y="14399"/>
                  </a:cubicBezTo>
                  <a:cubicBezTo>
                    <a:pt x="4037" y="14387"/>
                    <a:pt x="4013" y="14387"/>
                    <a:pt x="4001" y="14363"/>
                  </a:cubicBezTo>
                  <a:cubicBezTo>
                    <a:pt x="3936" y="14321"/>
                    <a:pt x="3872" y="14277"/>
                    <a:pt x="3810" y="14231"/>
                  </a:cubicBezTo>
                  <a:close/>
                  <a:moveTo>
                    <a:pt x="4042" y="14405"/>
                  </a:moveTo>
                  <a:cubicBezTo>
                    <a:pt x="4065" y="14436"/>
                    <a:pt x="4098" y="14448"/>
                    <a:pt x="4120" y="14470"/>
                  </a:cubicBezTo>
                  <a:cubicBezTo>
                    <a:pt x="4192" y="14530"/>
                    <a:pt x="4287" y="14577"/>
                    <a:pt x="4359" y="14637"/>
                  </a:cubicBezTo>
                  <a:lnTo>
                    <a:pt x="4454" y="14637"/>
                  </a:lnTo>
                  <a:cubicBezTo>
                    <a:pt x="4312" y="14573"/>
                    <a:pt x="4174" y="14495"/>
                    <a:pt x="4042" y="14405"/>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3209079" y="2372988"/>
              <a:ext cx="321225" cy="880199"/>
            </a:xfrm>
            <a:custGeom>
              <a:avLst/>
              <a:gdLst/>
              <a:ahLst/>
              <a:cxnLst/>
              <a:rect l="l" t="t" r="r" b="b"/>
              <a:pathLst>
                <a:path w="3394" h="9300" extrusionOk="0">
                  <a:moveTo>
                    <a:pt x="2572" y="0"/>
                  </a:moveTo>
                  <a:cubicBezTo>
                    <a:pt x="2024" y="572"/>
                    <a:pt x="1488" y="1155"/>
                    <a:pt x="1060" y="1822"/>
                  </a:cubicBezTo>
                  <a:cubicBezTo>
                    <a:pt x="655" y="2453"/>
                    <a:pt x="393" y="3132"/>
                    <a:pt x="250" y="3858"/>
                  </a:cubicBezTo>
                  <a:cubicBezTo>
                    <a:pt x="0" y="5275"/>
                    <a:pt x="286" y="6799"/>
                    <a:pt x="1119" y="7977"/>
                  </a:cubicBezTo>
                  <a:cubicBezTo>
                    <a:pt x="1560" y="8620"/>
                    <a:pt x="2203" y="9168"/>
                    <a:pt x="2989" y="9275"/>
                  </a:cubicBezTo>
                  <a:cubicBezTo>
                    <a:pt x="3072" y="9275"/>
                    <a:pt x="3119" y="9299"/>
                    <a:pt x="3203" y="9299"/>
                  </a:cubicBezTo>
                  <a:cubicBezTo>
                    <a:pt x="2786" y="9132"/>
                    <a:pt x="2429" y="8859"/>
                    <a:pt x="2119" y="8549"/>
                  </a:cubicBezTo>
                  <a:cubicBezTo>
                    <a:pt x="1429" y="7835"/>
                    <a:pt x="1000" y="6834"/>
                    <a:pt x="869" y="5858"/>
                  </a:cubicBezTo>
                  <a:cubicBezTo>
                    <a:pt x="714" y="4870"/>
                    <a:pt x="893" y="3882"/>
                    <a:pt x="1405" y="3048"/>
                  </a:cubicBezTo>
                  <a:cubicBezTo>
                    <a:pt x="1846" y="2298"/>
                    <a:pt x="2560" y="1703"/>
                    <a:pt x="3393" y="1453"/>
                  </a:cubicBezTo>
                  <a:cubicBezTo>
                    <a:pt x="3322" y="1167"/>
                    <a:pt x="3262" y="881"/>
                    <a:pt x="3108" y="631"/>
                  </a:cubicBezTo>
                  <a:cubicBezTo>
                    <a:pt x="2977" y="393"/>
                    <a:pt x="2786" y="191"/>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3296911" y="2526883"/>
              <a:ext cx="566924" cy="615192"/>
            </a:xfrm>
            <a:custGeom>
              <a:avLst/>
              <a:gdLst/>
              <a:ahLst/>
              <a:cxnLst/>
              <a:rect l="l" t="t" r="r" b="b"/>
              <a:pathLst>
                <a:path w="5990" h="6500" extrusionOk="0">
                  <a:moveTo>
                    <a:pt x="3340" y="1"/>
                  </a:moveTo>
                  <a:cubicBezTo>
                    <a:pt x="3207" y="1"/>
                    <a:pt x="3073" y="10"/>
                    <a:pt x="2942" y="29"/>
                  </a:cubicBezTo>
                  <a:cubicBezTo>
                    <a:pt x="2108" y="148"/>
                    <a:pt x="1358" y="660"/>
                    <a:pt x="870" y="1327"/>
                  </a:cubicBezTo>
                  <a:cubicBezTo>
                    <a:pt x="144" y="2315"/>
                    <a:pt x="1" y="3577"/>
                    <a:pt x="275" y="4756"/>
                  </a:cubicBezTo>
                  <a:cubicBezTo>
                    <a:pt x="298" y="4816"/>
                    <a:pt x="322" y="4875"/>
                    <a:pt x="334" y="4911"/>
                  </a:cubicBezTo>
                  <a:cubicBezTo>
                    <a:pt x="453" y="5208"/>
                    <a:pt x="656" y="5482"/>
                    <a:pt x="894" y="5685"/>
                  </a:cubicBezTo>
                  <a:cubicBezTo>
                    <a:pt x="1346" y="6101"/>
                    <a:pt x="1941" y="6328"/>
                    <a:pt x="2561" y="6435"/>
                  </a:cubicBezTo>
                  <a:cubicBezTo>
                    <a:pt x="2798" y="6477"/>
                    <a:pt x="3039" y="6500"/>
                    <a:pt x="3280" y="6500"/>
                  </a:cubicBezTo>
                  <a:cubicBezTo>
                    <a:pt x="3716" y="6500"/>
                    <a:pt x="4150" y="6425"/>
                    <a:pt x="4549" y="6256"/>
                  </a:cubicBezTo>
                  <a:cubicBezTo>
                    <a:pt x="5120" y="6018"/>
                    <a:pt x="5609" y="5589"/>
                    <a:pt x="5835" y="5018"/>
                  </a:cubicBezTo>
                  <a:cubicBezTo>
                    <a:pt x="5978" y="4661"/>
                    <a:pt x="5990" y="4256"/>
                    <a:pt x="5906" y="3887"/>
                  </a:cubicBezTo>
                  <a:lnTo>
                    <a:pt x="5906" y="3887"/>
                  </a:lnTo>
                  <a:cubicBezTo>
                    <a:pt x="5918" y="3946"/>
                    <a:pt x="5906" y="4018"/>
                    <a:pt x="5906" y="4077"/>
                  </a:cubicBezTo>
                  <a:cubicBezTo>
                    <a:pt x="5847" y="4577"/>
                    <a:pt x="5501" y="4994"/>
                    <a:pt x="5037" y="5173"/>
                  </a:cubicBezTo>
                  <a:cubicBezTo>
                    <a:pt x="4858" y="5240"/>
                    <a:pt x="4668" y="5273"/>
                    <a:pt x="4478" y="5273"/>
                  </a:cubicBezTo>
                  <a:cubicBezTo>
                    <a:pt x="4161" y="5273"/>
                    <a:pt x="3845" y="5180"/>
                    <a:pt x="3585" y="4994"/>
                  </a:cubicBezTo>
                  <a:cubicBezTo>
                    <a:pt x="3132" y="4673"/>
                    <a:pt x="2870" y="4125"/>
                    <a:pt x="2858" y="3577"/>
                  </a:cubicBezTo>
                  <a:cubicBezTo>
                    <a:pt x="2823" y="2458"/>
                    <a:pt x="3763" y="1541"/>
                    <a:pt x="4835" y="1387"/>
                  </a:cubicBezTo>
                  <a:cubicBezTo>
                    <a:pt x="4935" y="1366"/>
                    <a:pt x="5036" y="1359"/>
                    <a:pt x="5137" y="1359"/>
                  </a:cubicBezTo>
                  <a:cubicBezTo>
                    <a:pt x="5274" y="1359"/>
                    <a:pt x="5412" y="1373"/>
                    <a:pt x="5549" y="1387"/>
                  </a:cubicBezTo>
                  <a:cubicBezTo>
                    <a:pt x="5537" y="1327"/>
                    <a:pt x="5501" y="1268"/>
                    <a:pt x="5478" y="1220"/>
                  </a:cubicBezTo>
                  <a:cubicBezTo>
                    <a:pt x="5454" y="1184"/>
                    <a:pt x="5430" y="1148"/>
                    <a:pt x="5430" y="1089"/>
                  </a:cubicBezTo>
                  <a:cubicBezTo>
                    <a:pt x="5394" y="1041"/>
                    <a:pt x="5382" y="1018"/>
                    <a:pt x="5370" y="970"/>
                  </a:cubicBezTo>
                  <a:lnTo>
                    <a:pt x="5370" y="946"/>
                  </a:lnTo>
                  <a:cubicBezTo>
                    <a:pt x="5359" y="922"/>
                    <a:pt x="5359" y="910"/>
                    <a:pt x="5335" y="898"/>
                  </a:cubicBezTo>
                  <a:cubicBezTo>
                    <a:pt x="5275" y="827"/>
                    <a:pt x="5216" y="744"/>
                    <a:pt x="5144" y="672"/>
                  </a:cubicBezTo>
                  <a:cubicBezTo>
                    <a:pt x="5120" y="648"/>
                    <a:pt x="5073" y="613"/>
                    <a:pt x="5037" y="565"/>
                  </a:cubicBezTo>
                  <a:cubicBezTo>
                    <a:pt x="5025" y="553"/>
                    <a:pt x="5001" y="529"/>
                    <a:pt x="4978" y="494"/>
                  </a:cubicBezTo>
                  <a:cubicBezTo>
                    <a:pt x="4728" y="327"/>
                    <a:pt x="4466" y="196"/>
                    <a:pt x="4168" y="113"/>
                  </a:cubicBezTo>
                  <a:cubicBezTo>
                    <a:pt x="3895" y="40"/>
                    <a:pt x="3617" y="1"/>
                    <a:pt x="3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3806296" y="2454762"/>
              <a:ext cx="229987" cy="230082"/>
            </a:xfrm>
            <a:custGeom>
              <a:avLst/>
              <a:gdLst/>
              <a:ahLst/>
              <a:cxnLst/>
              <a:rect l="l" t="t" r="r" b="b"/>
              <a:pathLst>
                <a:path w="2430" h="2431" extrusionOk="0">
                  <a:moveTo>
                    <a:pt x="0" y="1482"/>
                  </a:moveTo>
                  <a:cubicBezTo>
                    <a:pt x="3" y="1484"/>
                    <a:pt x="6" y="1486"/>
                    <a:pt x="10" y="1489"/>
                  </a:cubicBezTo>
                  <a:lnTo>
                    <a:pt x="10" y="1489"/>
                  </a:lnTo>
                  <a:cubicBezTo>
                    <a:pt x="7" y="1486"/>
                    <a:pt x="4" y="1484"/>
                    <a:pt x="0" y="1482"/>
                  </a:cubicBezTo>
                  <a:close/>
                  <a:moveTo>
                    <a:pt x="1134" y="1"/>
                  </a:moveTo>
                  <a:cubicBezTo>
                    <a:pt x="882" y="1"/>
                    <a:pt x="636" y="81"/>
                    <a:pt x="429" y="256"/>
                  </a:cubicBezTo>
                  <a:cubicBezTo>
                    <a:pt x="238" y="422"/>
                    <a:pt x="119" y="672"/>
                    <a:pt x="179" y="934"/>
                  </a:cubicBezTo>
                  <a:cubicBezTo>
                    <a:pt x="191" y="1029"/>
                    <a:pt x="250" y="1137"/>
                    <a:pt x="334" y="1232"/>
                  </a:cubicBezTo>
                  <a:cubicBezTo>
                    <a:pt x="405" y="1291"/>
                    <a:pt x="489" y="1375"/>
                    <a:pt x="584" y="1410"/>
                  </a:cubicBezTo>
                  <a:cubicBezTo>
                    <a:pt x="715" y="1410"/>
                    <a:pt x="846" y="1375"/>
                    <a:pt x="965" y="1327"/>
                  </a:cubicBezTo>
                  <a:cubicBezTo>
                    <a:pt x="1024" y="1315"/>
                    <a:pt x="1108" y="1268"/>
                    <a:pt x="1167" y="1244"/>
                  </a:cubicBezTo>
                  <a:cubicBezTo>
                    <a:pt x="1217" y="1214"/>
                    <a:pt x="1284" y="1167"/>
                    <a:pt x="1347" y="1167"/>
                  </a:cubicBezTo>
                  <a:cubicBezTo>
                    <a:pt x="1358" y="1167"/>
                    <a:pt x="1370" y="1169"/>
                    <a:pt x="1381" y="1172"/>
                  </a:cubicBezTo>
                  <a:cubicBezTo>
                    <a:pt x="1417" y="1172"/>
                    <a:pt x="1465" y="1196"/>
                    <a:pt x="1441" y="1256"/>
                  </a:cubicBezTo>
                  <a:cubicBezTo>
                    <a:pt x="1429" y="1434"/>
                    <a:pt x="1191" y="1518"/>
                    <a:pt x="1060" y="1577"/>
                  </a:cubicBezTo>
                  <a:cubicBezTo>
                    <a:pt x="928" y="1621"/>
                    <a:pt x="789" y="1646"/>
                    <a:pt x="653" y="1646"/>
                  </a:cubicBezTo>
                  <a:cubicBezTo>
                    <a:pt x="605" y="1646"/>
                    <a:pt x="558" y="1643"/>
                    <a:pt x="512" y="1637"/>
                  </a:cubicBezTo>
                  <a:cubicBezTo>
                    <a:pt x="346" y="1625"/>
                    <a:pt x="191" y="1577"/>
                    <a:pt x="60" y="1506"/>
                  </a:cubicBezTo>
                  <a:cubicBezTo>
                    <a:pt x="50" y="1506"/>
                    <a:pt x="25" y="1498"/>
                    <a:pt x="10" y="1489"/>
                  </a:cubicBezTo>
                  <a:lnTo>
                    <a:pt x="10" y="1489"/>
                  </a:lnTo>
                  <a:cubicBezTo>
                    <a:pt x="38" y="1512"/>
                    <a:pt x="50" y="1544"/>
                    <a:pt x="72" y="1565"/>
                  </a:cubicBezTo>
                  <a:cubicBezTo>
                    <a:pt x="167" y="1672"/>
                    <a:pt x="238" y="1791"/>
                    <a:pt x="298" y="1922"/>
                  </a:cubicBezTo>
                  <a:cubicBezTo>
                    <a:pt x="346" y="1982"/>
                    <a:pt x="369" y="2053"/>
                    <a:pt x="393" y="2137"/>
                  </a:cubicBezTo>
                  <a:cubicBezTo>
                    <a:pt x="405" y="2149"/>
                    <a:pt x="405" y="2149"/>
                    <a:pt x="405" y="2161"/>
                  </a:cubicBezTo>
                  <a:lnTo>
                    <a:pt x="405" y="2196"/>
                  </a:lnTo>
                  <a:cubicBezTo>
                    <a:pt x="608" y="2232"/>
                    <a:pt x="810" y="2315"/>
                    <a:pt x="989" y="2411"/>
                  </a:cubicBezTo>
                  <a:cubicBezTo>
                    <a:pt x="1060" y="2424"/>
                    <a:pt x="1131" y="2431"/>
                    <a:pt x="1203" y="2431"/>
                  </a:cubicBezTo>
                  <a:cubicBezTo>
                    <a:pt x="1322" y="2431"/>
                    <a:pt x="1441" y="2412"/>
                    <a:pt x="1560" y="2375"/>
                  </a:cubicBezTo>
                  <a:cubicBezTo>
                    <a:pt x="2024" y="2220"/>
                    <a:pt x="2322" y="1803"/>
                    <a:pt x="2382" y="1327"/>
                  </a:cubicBezTo>
                  <a:cubicBezTo>
                    <a:pt x="2429" y="839"/>
                    <a:pt x="2191" y="375"/>
                    <a:pt x="1762" y="160"/>
                  </a:cubicBezTo>
                  <a:cubicBezTo>
                    <a:pt x="1562" y="57"/>
                    <a:pt x="1346" y="1"/>
                    <a:pt x="1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3576874" y="2684090"/>
              <a:ext cx="421076" cy="441708"/>
            </a:xfrm>
            <a:custGeom>
              <a:avLst/>
              <a:gdLst/>
              <a:ahLst/>
              <a:cxnLst/>
              <a:rect l="l" t="t" r="r" b="b"/>
              <a:pathLst>
                <a:path w="4449" h="4667" extrusionOk="0">
                  <a:moveTo>
                    <a:pt x="2216" y="0"/>
                  </a:moveTo>
                  <a:cubicBezTo>
                    <a:pt x="1381" y="0"/>
                    <a:pt x="568" y="520"/>
                    <a:pt x="293" y="1345"/>
                  </a:cubicBezTo>
                  <a:cubicBezTo>
                    <a:pt x="0" y="2200"/>
                    <a:pt x="549" y="3298"/>
                    <a:pt x="1521" y="3298"/>
                  </a:cubicBezTo>
                  <a:cubicBezTo>
                    <a:pt x="1536" y="3298"/>
                    <a:pt x="1551" y="3298"/>
                    <a:pt x="1567" y="3297"/>
                  </a:cubicBezTo>
                  <a:cubicBezTo>
                    <a:pt x="2020" y="3286"/>
                    <a:pt x="2472" y="3036"/>
                    <a:pt x="2615" y="2571"/>
                  </a:cubicBezTo>
                  <a:cubicBezTo>
                    <a:pt x="2758" y="2143"/>
                    <a:pt x="2591" y="1690"/>
                    <a:pt x="2293" y="1369"/>
                  </a:cubicBezTo>
                  <a:cubicBezTo>
                    <a:pt x="2241" y="1295"/>
                    <a:pt x="2300" y="1222"/>
                    <a:pt x="2371" y="1222"/>
                  </a:cubicBezTo>
                  <a:cubicBezTo>
                    <a:pt x="2381" y="1222"/>
                    <a:pt x="2391" y="1223"/>
                    <a:pt x="2401" y="1226"/>
                  </a:cubicBezTo>
                  <a:cubicBezTo>
                    <a:pt x="2424" y="1250"/>
                    <a:pt x="2472" y="1273"/>
                    <a:pt x="2496" y="1285"/>
                  </a:cubicBezTo>
                  <a:cubicBezTo>
                    <a:pt x="2591" y="1285"/>
                    <a:pt x="2674" y="1309"/>
                    <a:pt x="2758" y="1333"/>
                  </a:cubicBezTo>
                  <a:cubicBezTo>
                    <a:pt x="2889" y="1392"/>
                    <a:pt x="3008" y="1500"/>
                    <a:pt x="3091" y="1607"/>
                  </a:cubicBezTo>
                  <a:cubicBezTo>
                    <a:pt x="3305" y="1845"/>
                    <a:pt x="3413" y="2154"/>
                    <a:pt x="3484" y="2464"/>
                  </a:cubicBezTo>
                  <a:cubicBezTo>
                    <a:pt x="3615" y="3012"/>
                    <a:pt x="3591" y="3595"/>
                    <a:pt x="3424" y="4131"/>
                  </a:cubicBezTo>
                  <a:cubicBezTo>
                    <a:pt x="3377" y="4286"/>
                    <a:pt x="3317" y="4440"/>
                    <a:pt x="3246" y="4583"/>
                  </a:cubicBezTo>
                  <a:cubicBezTo>
                    <a:pt x="3210" y="4607"/>
                    <a:pt x="3198" y="4643"/>
                    <a:pt x="3186" y="4667"/>
                  </a:cubicBezTo>
                  <a:cubicBezTo>
                    <a:pt x="3246" y="4655"/>
                    <a:pt x="3305" y="4649"/>
                    <a:pt x="3366" y="4649"/>
                  </a:cubicBezTo>
                  <a:cubicBezTo>
                    <a:pt x="3427" y="4649"/>
                    <a:pt x="3490" y="4655"/>
                    <a:pt x="3555" y="4667"/>
                  </a:cubicBezTo>
                  <a:cubicBezTo>
                    <a:pt x="3972" y="3726"/>
                    <a:pt x="4448" y="2797"/>
                    <a:pt x="4282" y="1738"/>
                  </a:cubicBezTo>
                  <a:cubicBezTo>
                    <a:pt x="4210" y="1250"/>
                    <a:pt x="3984" y="773"/>
                    <a:pt x="3603" y="452"/>
                  </a:cubicBezTo>
                  <a:cubicBezTo>
                    <a:pt x="3258" y="190"/>
                    <a:pt x="2841" y="35"/>
                    <a:pt x="2424" y="11"/>
                  </a:cubicBezTo>
                  <a:cubicBezTo>
                    <a:pt x="2355" y="4"/>
                    <a:pt x="2285" y="0"/>
                    <a:pt x="2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3659784" y="3148991"/>
              <a:ext cx="321225" cy="205569"/>
            </a:xfrm>
            <a:custGeom>
              <a:avLst/>
              <a:gdLst/>
              <a:ahLst/>
              <a:cxnLst/>
              <a:rect l="l" t="t" r="r" b="b"/>
              <a:pathLst>
                <a:path w="3394" h="2172" extrusionOk="0">
                  <a:moveTo>
                    <a:pt x="2517" y="1"/>
                  </a:moveTo>
                  <a:cubicBezTo>
                    <a:pt x="2397" y="1"/>
                    <a:pt x="2284" y="24"/>
                    <a:pt x="2179" y="100"/>
                  </a:cubicBezTo>
                  <a:cubicBezTo>
                    <a:pt x="2013" y="207"/>
                    <a:pt x="1906" y="362"/>
                    <a:pt x="1822" y="529"/>
                  </a:cubicBezTo>
                  <a:cubicBezTo>
                    <a:pt x="1608" y="874"/>
                    <a:pt x="1417" y="1183"/>
                    <a:pt x="1132" y="1457"/>
                  </a:cubicBezTo>
                  <a:cubicBezTo>
                    <a:pt x="870" y="1707"/>
                    <a:pt x="536" y="1934"/>
                    <a:pt x="191" y="2088"/>
                  </a:cubicBezTo>
                  <a:cubicBezTo>
                    <a:pt x="132" y="2124"/>
                    <a:pt x="60" y="2136"/>
                    <a:pt x="1" y="2172"/>
                  </a:cubicBezTo>
                  <a:cubicBezTo>
                    <a:pt x="405" y="2124"/>
                    <a:pt x="810" y="2064"/>
                    <a:pt x="1203" y="1945"/>
                  </a:cubicBezTo>
                  <a:cubicBezTo>
                    <a:pt x="1644" y="1826"/>
                    <a:pt x="2060" y="1648"/>
                    <a:pt x="2429" y="1362"/>
                  </a:cubicBezTo>
                  <a:cubicBezTo>
                    <a:pt x="2584" y="1243"/>
                    <a:pt x="2739" y="1112"/>
                    <a:pt x="2870" y="957"/>
                  </a:cubicBezTo>
                  <a:lnTo>
                    <a:pt x="3096" y="648"/>
                  </a:lnTo>
                  <a:cubicBezTo>
                    <a:pt x="3128" y="611"/>
                    <a:pt x="3167" y="595"/>
                    <a:pt x="3205" y="595"/>
                  </a:cubicBezTo>
                  <a:cubicBezTo>
                    <a:pt x="3253" y="595"/>
                    <a:pt x="3301" y="620"/>
                    <a:pt x="3334" y="660"/>
                  </a:cubicBezTo>
                  <a:cubicBezTo>
                    <a:pt x="3346" y="648"/>
                    <a:pt x="3382" y="648"/>
                    <a:pt x="3394" y="648"/>
                  </a:cubicBezTo>
                  <a:cubicBezTo>
                    <a:pt x="3215" y="398"/>
                    <a:pt x="3025" y="148"/>
                    <a:pt x="2727" y="40"/>
                  </a:cubicBezTo>
                  <a:cubicBezTo>
                    <a:pt x="2711" y="56"/>
                    <a:pt x="2694" y="63"/>
                    <a:pt x="2678" y="63"/>
                  </a:cubicBezTo>
                  <a:cubicBezTo>
                    <a:pt x="2645" y="63"/>
                    <a:pt x="2616" y="36"/>
                    <a:pt x="2608" y="5"/>
                  </a:cubicBezTo>
                  <a:cubicBezTo>
                    <a:pt x="2577" y="2"/>
                    <a:pt x="2547" y="1"/>
                    <a:pt x="2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3894222" y="3237296"/>
              <a:ext cx="188249" cy="391073"/>
            </a:xfrm>
            <a:custGeom>
              <a:avLst/>
              <a:gdLst/>
              <a:ahLst/>
              <a:cxnLst/>
              <a:rect l="l" t="t" r="r" b="b"/>
              <a:pathLst>
                <a:path w="1989" h="4132" extrusionOk="0">
                  <a:moveTo>
                    <a:pt x="976" y="0"/>
                  </a:moveTo>
                  <a:cubicBezTo>
                    <a:pt x="833" y="0"/>
                    <a:pt x="726" y="119"/>
                    <a:pt x="619" y="227"/>
                  </a:cubicBezTo>
                  <a:cubicBezTo>
                    <a:pt x="595" y="286"/>
                    <a:pt x="548" y="346"/>
                    <a:pt x="512" y="405"/>
                  </a:cubicBezTo>
                  <a:cubicBezTo>
                    <a:pt x="119" y="1143"/>
                    <a:pt x="0" y="2013"/>
                    <a:pt x="155" y="2846"/>
                  </a:cubicBezTo>
                  <a:cubicBezTo>
                    <a:pt x="262" y="3322"/>
                    <a:pt x="476" y="3739"/>
                    <a:pt x="726" y="4132"/>
                  </a:cubicBezTo>
                  <a:cubicBezTo>
                    <a:pt x="714" y="3882"/>
                    <a:pt x="714" y="3620"/>
                    <a:pt x="774" y="3358"/>
                  </a:cubicBezTo>
                  <a:cubicBezTo>
                    <a:pt x="857" y="2965"/>
                    <a:pt x="1036" y="2620"/>
                    <a:pt x="1274" y="2310"/>
                  </a:cubicBezTo>
                  <a:cubicBezTo>
                    <a:pt x="1286" y="2263"/>
                    <a:pt x="1322" y="2203"/>
                    <a:pt x="1345" y="2155"/>
                  </a:cubicBezTo>
                  <a:cubicBezTo>
                    <a:pt x="1500" y="1870"/>
                    <a:pt x="1691" y="1608"/>
                    <a:pt x="1917" y="1358"/>
                  </a:cubicBezTo>
                  <a:cubicBezTo>
                    <a:pt x="1917" y="1310"/>
                    <a:pt x="1929" y="1274"/>
                    <a:pt x="1941" y="1239"/>
                  </a:cubicBezTo>
                  <a:cubicBezTo>
                    <a:pt x="1988" y="1036"/>
                    <a:pt x="1988" y="846"/>
                    <a:pt x="1905" y="679"/>
                  </a:cubicBezTo>
                  <a:cubicBezTo>
                    <a:pt x="1798" y="489"/>
                    <a:pt x="1619" y="358"/>
                    <a:pt x="1441" y="239"/>
                  </a:cubicBezTo>
                  <a:cubicBezTo>
                    <a:pt x="1310" y="131"/>
                    <a:pt x="1155" y="0"/>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4207406" y="3310552"/>
              <a:ext cx="366371" cy="391452"/>
            </a:xfrm>
            <a:custGeom>
              <a:avLst/>
              <a:gdLst/>
              <a:ahLst/>
              <a:cxnLst/>
              <a:rect l="l" t="t" r="r" b="b"/>
              <a:pathLst>
                <a:path w="3871" h="4136" extrusionOk="0">
                  <a:moveTo>
                    <a:pt x="2216" y="0"/>
                  </a:moveTo>
                  <a:lnTo>
                    <a:pt x="2216" y="0"/>
                  </a:lnTo>
                  <a:cubicBezTo>
                    <a:pt x="2224" y="9"/>
                    <a:pt x="2233" y="18"/>
                    <a:pt x="2244" y="26"/>
                  </a:cubicBezTo>
                  <a:lnTo>
                    <a:pt x="2244" y="26"/>
                  </a:lnTo>
                  <a:cubicBezTo>
                    <a:pt x="2234" y="17"/>
                    <a:pt x="2225" y="9"/>
                    <a:pt x="2216" y="0"/>
                  </a:cubicBezTo>
                  <a:close/>
                  <a:moveTo>
                    <a:pt x="2244" y="26"/>
                  </a:moveTo>
                  <a:cubicBezTo>
                    <a:pt x="2562" y="322"/>
                    <a:pt x="2788" y="727"/>
                    <a:pt x="2835" y="1155"/>
                  </a:cubicBezTo>
                  <a:cubicBezTo>
                    <a:pt x="2870" y="1643"/>
                    <a:pt x="2680" y="2167"/>
                    <a:pt x="2275" y="2465"/>
                  </a:cubicBezTo>
                  <a:cubicBezTo>
                    <a:pt x="2052" y="2639"/>
                    <a:pt x="1763" y="2736"/>
                    <a:pt x="1477" y="2736"/>
                  </a:cubicBezTo>
                  <a:cubicBezTo>
                    <a:pt x="1274" y="2736"/>
                    <a:pt x="1072" y="2688"/>
                    <a:pt x="894" y="2584"/>
                  </a:cubicBezTo>
                  <a:cubicBezTo>
                    <a:pt x="584" y="2393"/>
                    <a:pt x="358" y="2048"/>
                    <a:pt x="334" y="1691"/>
                  </a:cubicBezTo>
                  <a:cubicBezTo>
                    <a:pt x="299" y="1786"/>
                    <a:pt x="263" y="1870"/>
                    <a:pt x="227" y="1965"/>
                  </a:cubicBezTo>
                  <a:cubicBezTo>
                    <a:pt x="108" y="2262"/>
                    <a:pt x="49" y="2560"/>
                    <a:pt x="13" y="2858"/>
                  </a:cubicBezTo>
                  <a:cubicBezTo>
                    <a:pt x="1" y="3013"/>
                    <a:pt x="1" y="3167"/>
                    <a:pt x="1" y="3334"/>
                  </a:cubicBezTo>
                  <a:cubicBezTo>
                    <a:pt x="346" y="3703"/>
                    <a:pt x="775" y="3989"/>
                    <a:pt x="1263" y="4084"/>
                  </a:cubicBezTo>
                  <a:cubicBezTo>
                    <a:pt x="1422" y="4118"/>
                    <a:pt x="1583" y="4136"/>
                    <a:pt x="1741" y="4136"/>
                  </a:cubicBezTo>
                  <a:cubicBezTo>
                    <a:pt x="2139" y="4136"/>
                    <a:pt x="2526" y="4025"/>
                    <a:pt x="2858" y="3786"/>
                  </a:cubicBezTo>
                  <a:cubicBezTo>
                    <a:pt x="3323" y="3465"/>
                    <a:pt x="3668" y="2965"/>
                    <a:pt x="3775" y="2405"/>
                  </a:cubicBezTo>
                  <a:cubicBezTo>
                    <a:pt x="3871" y="1858"/>
                    <a:pt x="3740" y="1298"/>
                    <a:pt x="3418" y="846"/>
                  </a:cubicBezTo>
                  <a:cubicBezTo>
                    <a:pt x="3239" y="608"/>
                    <a:pt x="3001" y="381"/>
                    <a:pt x="2739" y="238"/>
                  </a:cubicBezTo>
                  <a:cubicBezTo>
                    <a:pt x="2608" y="155"/>
                    <a:pt x="2466" y="84"/>
                    <a:pt x="2311" y="48"/>
                  </a:cubicBezTo>
                  <a:cubicBezTo>
                    <a:pt x="2281" y="48"/>
                    <a:pt x="2261" y="39"/>
                    <a:pt x="2244"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4401242" y="3686012"/>
              <a:ext cx="502754" cy="285923"/>
            </a:xfrm>
            <a:custGeom>
              <a:avLst/>
              <a:gdLst/>
              <a:ahLst/>
              <a:cxnLst/>
              <a:rect l="l" t="t" r="r" b="b"/>
              <a:pathLst>
                <a:path w="5312" h="3021" extrusionOk="0">
                  <a:moveTo>
                    <a:pt x="4965" y="1"/>
                  </a:moveTo>
                  <a:cubicBezTo>
                    <a:pt x="4751" y="1"/>
                    <a:pt x="4530" y="96"/>
                    <a:pt x="4370" y="224"/>
                  </a:cubicBezTo>
                  <a:cubicBezTo>
                    <a:pt x="4001" y="522"/>
                    <a:pt x="3775" y="974"/>
                    <a:pt x="3466" y="1320"/>
                  </a:cubicBezTo>
                  <a:cubicBezTo>
                    <a:pt x="2835" y="1986"/>
                    <a:pt x="2001" y="2427"/>
                    <a:pt x="1108" y="2606"/>
                  </a:cubicBezTo>
                  <a:cubicBezTo>
                    <a:pt x="866" y="2646"/>
                    <a:pt x="614" y="2675"/>
                    <a:pt x="361" y="2675"/>
                  </a:cubicBezTo>
                  <a:cubicBezTo>
                    <a:pt x="240" y="2675"/>
                    <a:pt x="120" y="2669"/>
                    <a:pt x="1" y="2653"/>
                  </a:cubicBezTo>
                  <a:lnTo>
                    <a:pt x="1" y="2653"/>
                  </a:lnTo>
                  <a:cubicBezTo>
                    <a:pt x="239" y="2784"/>
                    <a:pt x="489" y="2927"/>
                    <a:pt x="739" y="3010"/>
                  </a:cubicBezTo>
                  <a:cubicBezTo>
                    <a:pt x="825" y="3017"/>
                    <a:pt x="911" y="3021"/>
                    <a:pt x="998" y="3021"/>
                  </a:cubicBezTo>
                  <a:cubicBezTo>
                    <a:pt x="1497" y="3021"/>
                    <a:pt x="1997" y="2907"/>
                    <a:pt x="2454" y="2725"/>
                  </a:cubicBezTo>
                  <a:cubicBezTo>
                    <a:pt x="3037" y="2510"/>
                    <a:pt x="3549" y="2129"/>
                    <a:pt x="4013" y="1701"/>
                  </a:cubicBezTo>
                  <a:cubicBezTo>
                    <a:pt x="4478" y="1272"/>
                    <a:pt x="4835" y="748"/>
                    <a:pt x="5204" y="260"/>
                  </a:cubicBezTo>
                  <a:cubicBezTo>
                    <a:pt x="5240" y="200"/>
                    <a:pt x="5275" y="153"/>
                    <a:pt x="5311" y="105"/>
                  </a:cubicBezTo>
                  <a:cubicBezTo>
                    <a:pt x="5207" y="32"/>
                    <a:pt x="5087" y="1"/>
                    <a:pt x="49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4521821" y="3656199"/>
              <a:ext cx="600712" cy="345360"/>
            </a:xfrm>
            <a:custGeom>
              <a:avLst/>
              <a:gdLst/>
              <a:ahLst/>
              <a:cxnLst/>
              <a:rect l="l" t="t" r="r" b="b"/>
              <a:pathLst>
                <a:path w="6347" h="3649" extrusionOk="0">
                  <a:moveTo>
                    <a:pt x="5266" y="0"/>
                  </a:moveTo>
                  <a:cubicBezTo>
                    <a:pt x="4684" y="0"/>
                    <a:pt x="4333" y="487"/>
                    <a:pt x="4037" y="908"/>
                  </a:cubicBezTo>
                  <a:cubicBezTo>
                    <a:pt x="3335" y="1897"/>
                    <a:pt x="2454" y="2813"/>
                    <a:pt x="1299" y="3254"/>
                  </a:cubicBezTo>
                  <a:cubicBezTo>
                    <a:pt x="977" y="3349"/>
                    <a:pt x="668" y="3444"/>
                    <a:pt x="346" y="3468"/>
                  </a:cubicBezTo>
                  <a:cubicBezTo>
                    <a:pt x="227" y="3492"/>
                    <a:pt x="108" y="3492"/>
                    <a:pt x="1" y="3492"/>
                  </a:cubicBezTo>
                  <a:cubicBezTo>
                    <a:pt x="438" y="3598"/>
                    <a:pt x="883" y="3649"/>
                    <a:pt x="1329" y="3649"/>
                  </a:cubicBezTo>
                  <a:cubicBezTo>
                    <a:pt x="2233" y="3649"/>
                    <a:pt x="3137" y="3442"/>
                    <a:pt x="3966" y="3075"/>
                  </a:cubicBezTo>
                  <a:cubicBezTo>
                    <a:pt x="4918" y="2659"/>
                    <a:pt x="5763" y="2004"/>
                    <a:pt x="6347" y="1158"/>
                  </a:cubicBezTo>
                  <a:cubicBezTo>
                    <a:pt x="6311" y="1135"/>
                    <a:pt x="6287" y="1111"/>
                    <a:pt x="6299" y="1051"/>
                  </a:cubicBezTo>
                  <a:cubicBezTo>
                    <a:pt x="6299" y="515"/>
                    <a:pt x="5894" y="51"/>
                    <a:pt x="5347" y="4"/>
                  </a:cubicBezTo>
                  <a:cubicBezTo>
                    <a:pt x="5319" y="1"/>
                    <a:pt x="5292" y="0"/>
                    <a:pt x="5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3987733" y="3292474"/>
              <a:ext cx="1256507" cy="824263"/>
            </a:xfrm>
            <a:custGeom>
              <a:avLst/>
              <a:gdLst/>
              <a:ahLst/>
              <a:cxnLst/>
              <a:rect l="l" t="t" r="r" b="b"/>
              <a:pathLst>
                <a:path w="13276" h="8709" extrusionOk="0">
                  <a:moveTo>
                    <a:pt x="3119" y="1"/>
                  </a:moveTo>
                  <a:cubicBezTo>
                    <a:pt x="3048" y="1"/>
                    <a:pt x="2976" y="5"/>
                    <a:pt x="2905" y="13"/>
                  </a:cubicBezTo>
                  <a:cubicBezTo>
                    <a:pt x="2203" y="72"/>
                    <a:pt x="1608" y="441"/>
                    <a:pt x="1155" y="953"/>
                  </a:cubicBezTo>
                  <a:cubicBezTo>
                    <a:pt x="1155" y="965"/>
                    <a:pt x="1155" y="989"/>
                    <a:pt x="1131" y="1013"/>
                  </a:cubicBezTo>
                  <a:cubicBezTo>
                    <a:pt x="953" y="1430"/>
                    <a:pt x="619" y="1739"/>
                    <a:pt x="381" y="2108"/>
                  </a:cubicBezTo>
                  <a:cubicBezTo>
                    <a:pt x="238" y="2394"/>
                    <a:pt x="143" y="2692"/>
                    <a:pt x="96" y="2954"/>
                  </a:cubicBezTo>
                  <a:cubicBezTo>
                    <a:pt x="0" y="3418"/>
                    <a:pt x="60" y="3906"/>
                    <a:pt x="286" y="4311"/>
                  </a:cubicBezTo>
                  <a:cubicBezTo>
                    <a:pt x="500" y="4597"/>
                    <a:pt x="691" y="4882"/>
                    <a:pt x="834" y="5192"/>
                  </a:cubicBezTo>
                  <a:cubicBezTo>
                    <a:pt x="869" y="5240"/>
                    <a:pt x="881" y="5275"/>
                    <a:pt x="917" y="5323"/>
                  </a:cubicBezTo>
                  <a:cubicBezTo>
                    <a:pt x="953" y="5394"/>
                    <a:pt x="1000" y="5478"/>
                    <a:pt x="1048" y="5561"/>
                  </a:cubicBezTo>
                  <a:cubicBezTo>
                    <a:pt x="1227" y="5811"/>
                    <a:pt x="1417" y="6073"/>
                    <a:pt x="1631" y="6287"/>
                  </a:cubicBezTo>
                  <a:cubicBezTo>
                    <a:pt x="2108" y="6811"/>
                    <a:pt x="2643" y="7264"/>
                    <a:pt x="3239" y="7633"/>
                  </a:cubicBezTo>
                  <a:cubicBezTo>
                    <a:pt x="4342" y="8319"/>
                    <a:pt x="5648" y="8708"/>
                    <a:pt x="6954" y="8708"/>
                  </a:cubicBezTo>
                  <a:cubicBezTo>
                    <a:pt x="7029" y="8708"/>
                    <a:pt x="7105" y="8707"/>
                    <a:pt x="7180" y="8704"/>
                  </a:cubicBezTo>
                  <a:cubicBezTo>
                    <a:pt x="8561" y="8657"/>
                    <a:pt x="9906" y="8180"/>
                    <a:pt x="10990" y="7335"/>
                  </a:cubicBezTo>
                  <a:cubicBezTo>
                    <a:pt x="12061" y="6502"/>
                    <a:pt x="12895" y="5275"/>
                    <a:pt x="13157" y="3942"/>
                  </a:cubicBezTo>
                  <a:cubicBezTo>
                    <a:pt x="13276" y="3311"/>
                    <a:pt x="13264" y="2644"/>
                    <a:pt x="13038" y="2049"/>
                  </a:cubicBezTo>
                  <a:lnTo>
                    <a:pt x="13038" y="2049"/>
                  </a:lnTo>
                  <a:cubicBezTo>
                    <a:pt x="13121" y="2525"/>
                    <a:pt x="13073" y="3037"/>
                    <a:pt x="12966" y="3513"/>
                  </a:cubicBezTo>
                  <a:cubicBezTo>
                    <a:pt x="12621" y="4954"/>
                    <a:pt x="11609" y="6144"/>
                    <a:pt x="10335" y="6871"/>
                  </a:cubicBezTo>
                  <a:cubicBezTo>
                    <a:pt x="9342" y="7426"/>
                    <a:pt x="8176" y="7752"/>
                    <a:pt x="7016" y="7752"/>
                  </a:cubicBezTo>
                  <a:cubicBezTo>
                    <a:pt x="6660" y="7752"/>
                    <a:pt x="6304" y="7721"/>
                    <a:pt x="5953" y="7657"/>
                  </a:cubicBezTo>
                  <a:cubicBezTo>
                    <a:pt x="4584" y="7418"/>
                    <a:pt x="3274" y="6609"/>
                    <a:pt x="2584" y="5382"/>
                  </a:cubicBezTo>
                  <a:cubicBezTo>
                    <a:pt x="1941" y="4251"/>
                    <a:pt x="1822" y="2715"/>
                    <a:pt x="2536" y="1584"/>
                  </a:cubicBezTo>
                  <a:cubicBezTo>
                    <a:pt x="2608" y="1489"/>
                    <a:pt x="2679" y="1382"/>
                    <a:pt x="2774" y="1275"/>
                  </a:cubicBezTo>
                  <a:cubicBezTo>
                    <a:pt x="2955" y="970"/>
                    <a:pt x="3295" y="773"/>
                    <a:pt x="3664" y="773"/>
                  </a:cubicBezTo>
                  <a:cubicBezTo>
                    <a:pt x="3685" y="773"/>
                    <a:pt x="3706" y="773"/>
                    <a:pt x="3727" y="775"/>
                  </a:cubicBezTo>
                  <a:cubicBezTo>
                    <a:pt x="3846" y="775"/>
                    <a:pt x="3953" y="810"/>
                    <a:pt x="4036" y="894"/>
                  </a:cubicBezTo>
                  <a:cubicBezTo>
                    <a:pt x="4128" y="962"/>
                    <a:pt x="4077" y="1097"/>
                    <a:pt x="3967" y="1097"/>
                  </a:cubicBezTo>
                  <a:cubicBezTo>
                    <a:pt x="3962" y="1097"/>
                    <a:pt x="3958" y="1097"/>
                    <a:pt x="3953" y="1096"/>
                  </a:cubicBezTo>
                  <a:cubicBezTo>
                    <a:pt x="3858" y="1083"/>
                    <a:pt x="3762" y="1071"/>
                    <a:pt x="3667" y="1071"/>
                  </a:cubicBezTo>
                  <a:cubicBezTo>
                    <a:pt x="3584" y="1071"/>
                    <a:pt x="3500" y="1080"/>
                    <a:pt x="3417" y="1108"/>
                  </a:cubicBezTo>
                  <a:cubicBezTo>
                    <a:pt x="3251" y="1168"/>
                    <a:pt x="3120" y="1287"/>
                    <a:pt x="3024" y="1441"/>
                  </a:cubicBezTo>
                  <a:cubicBezTo>
                    <a:pt x="2834" y="1787"/>
                    <a:pt x="3001" y="2227"/>
                    <a:pt x="3298" y="2453"/>
                  </a:cubicBezTo>
                  <a:cubicBezTo>
                    <a:pt x="3443" y="2571"/>
                    <a:pt x="3625" y="2622"/>
                    <a:pt x="3809" y="2622"/>
                  </a:cubicBezTo>
                  <a:cubicBezTo>
                    <a:pt x="4017" y="2622"/>
                    <a:pt x="4229" y="2556"/>
                    <a:pt x="4394" y="2442"/>
                  </a:cubicBezTo>
                  <a:cubicBezTo>
                    <a:pt x="4739" y="2203"/>
                    <a:pt x="4906" y="1763"/>
                    <a:pt x="4858" y="1370"/>
                  </a:cubicBezTo>
                  <a:cubicBezTo>
                    <a:pt x="4810" y="906"/>
                    <a:pt x="4501" y="501"/>
                    <a:pt x="4108" y="263"/>
                  </a:cubicBezTo>
                  <a:cubicBezTo>
                    <a:pt x="3812" y="95"/>
                    <a:pt x="3466" y="1"/>
                    <a:pt x="3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4976027" y="3194894"/>
              <a:ext cx="454201" cy="860607"/>
            </a:xfrm>
            <a:custGeom>
              <a:avLst/>
              <a:gdLst/>
              <a:ahLst/>
              <a:cxnLst/>
              <a:rect l="l" t="t" r="r" b="b"/>
              <a:pathLst>
                <a:path w="4799" h="9093" extrusionOk="0">
                  <a:moveTo>
                    <a:pt x="1300" y="1"/>
                  </a:moveTo>
                  <a:cubicBezTo>
                    <a:pt x="1184" y="1"/>
                    <a:pt x="1067" y="14"/>
                    <a:pt x="953" y="44"/>
                  </a:cubicBezTo>
                  <a:cubicBezTo>
                    <a:pt x="500" y="151"/>
                    <a:pt x="71" y="579"/>
                    <a:pt x="83" y="1056"/>
                  </a:cubicBezTo>
                  <a:cubicBezTo>
                    <a:pt x="119" y="1341"/>
                    <a:pt x="286" y="1579"/>
                    <a:pt x="524" y="1734"/>
                  </a:cubicBezTo>
                  <a:cubicBezTo>
                    <a:pt x="786" y="1913"/>
                    <a:pt x="1095" y="1972"/>
                    <a:pt x="1405" y="1996"/>
                  </a:cubicBezTo>
                  <a:cubicBezTo>
                    <a:pt x="1441" y="2000"/>
                    <a:pt x="1476" y="2002"/>
                    <a:pt x="1512" y="2002"/>
                  </a:cubicBezTo>
                  <a:cubicBezTo>
                    <a:pt x="1582" y="2002"/>
                    <a:pt x="1651" y="1996"/>
                    <a:pt x="1715" y="1996"/>
                  </a:cubicBezTo>
                  <a:cubicBezTo>
                    <a:pt x="1560" y="1830"/>
                    <a:pt x="1381" y="1710"/>
                    <a:pt x="1155" y="1615"/>
                  </a:cubicBezTo>
                  <a:cubicBezTo>
                    <a:pt x="1095" y="1603"/>
                    <a:pt x="1024" y="1591"/>
                    <a:pt x="953" y="1556"/>
                  </a:cubicBezTo>
                  <a:cubicBezTo>
                    <a:pt x="893" y="1544"/>
                    <a:pt x="833" y="1520"/>
                    <a:pt x="750" y="1484"/>
                  </a:cubicBezTo>
                  <a:cubicBezTo>
                    <a:pt x="655" y="1460"/>
                    <a:pt x="691" y="1318"/>
                    <a:pt x="786" y="1306"/>
                  </a:cubicBezTo>
                  <a:cubicBezTo>
                    <a:pt x="847" y="1288"/>
                    <a:pt x="905" y="1280"/>
                    <a:pt x="962" y="1280"/>
                  </a:cubicBezTo>
                  <a:cubicBezTo>
                    <a:pt x="1061" y="1280"/>
                    <a:pt x="1157" y="1304"/>
                    <a:pt x="1262" y="1341"/>
                  </a:cubicBezTo>
                  <a:cubicBezTo>
                    <a:pt x="1405" y="1377"/>
                    <a:pt x="1560" y="1472"/>
                    <a:pt x="1691" y="1556"/>
                  </a:cubicBezTo>
                  <a:cubicBezTo>
                    <a:pt x="1703" y="1579"/>
                    <a:pt x="1738" y="1603"/>
                    <a:pt x="1762" y="1615"/>
                  </a:cubicBezTo>
                  <a:cubicBezTo>
                    <a:pt x="2084" y="1830"/>
                    <a:pt x="2346" y="2115"/>
                    <a:pt x="2560" y="2425"/>
                  </a:cubicBezTo>
                  <a:cubicBezTo>
                    <a:pt x="2941" y="3008"/>
                    <a:pt x="3108" y="3687"/>
                    <a:pt x="3072" y="4389"/>
                  </a:cubicBezTo>
                  <a:cubicBezTo>
                    <a:pt x="3036" y="5842"/>
                    <a:pt x="2227" y="7199"/>
                    <a:pt x="1203" y="8187"/>
                  </a:cubicBezTo>
                  <a:cubicBezTo>
                    <a:pt x="845" y="8545"/>
                    <a:pt x="429" y="8842"/>
                    <a:pt x="0" y="9092"/>
                  </a:cubicBezTo>
                  <a:cubicBezTo>
                    <a:pt x="262" y="8997"/>
                    <a:pt x="548" y="8914"/>
                    <a:pt x="810" y="8807"/>
                  </a:cubicBezTo>
                  <a:cubicBezTo>
                    <a:pt x="1465" y="8557"/>
                    <a:pt x="2107" y="8259"/>
                    <a:pt x="2679" y="7854"/>
                  </a:cubicBezTo>
                  <a:cubicBezTo>
                    <a:pt x="3179" y="7497"/>
                    <a:pt x="3631" y="7068"/>
                    <a:pt x="3953" y="6544"/>
                  </a:cubicBezTo>
                  <a:cubicBezTo>
                    <a:pt x="4251" y="6068"/>
                    <a:pt x="4465" y="5556"/>
                    <a:pt x="4560" y="4997"/>
                  </a:cubicBezTo>
                  <a:cubicBezTo>
                    <a:pt x="4798" y="3842"/>
                    <a:pt x="4536" y="2639"/>
                    <a:pt x="3870" y="1663"/>
                  </a:cubicBezTo>
                  <a:cubicBezTo>
                    <a:pt x="3524" y="1175"/>
                    <a:pt x="3096" y="746"/>
                    <a:pt x="2584" y="436"/>
                  </a:cubicBezTo>
                  <a:cubicBezTo>
                    <a:pt x="2205" y="200"/>
                    <a:pt x="1752" y="1"/>
                    <a:pt x="130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4979340" y="3029926"/>
              <a:ext cx="129664" cy="140926"/>
            </a:xfrm>
            <a:custGeom>
              <a:avLst/>
              <a:gdLst/>
              <a:ahLst/>
              <a:cxnLst/>
              <a:rect l="l" t="t" r="r" b="b"/>
              <a:pathLst>
                <a:path w="1370" h="1489" extrusionOk="0">
                  <a:moveTo>
                    <a:pt x="596" y="1"/>
                  </a:moveTo>
                  <a:cubicBezTo>
                    <a:pt x="584" y="13"/>
                    <a:pt x="560" y="24"/>
                    <a:pt x="537" y="24"/>
                  </a:cubicBezTo>
                  <a:cubicBezTo>
                    <a:pt x="358" y="60"/>
                    <a:pt x="203" y="191"/>
                    <a:pt x="108" y="358"/>
                  </a:cubicBezTo>
                  <a:cubicBezTo>
                    <a:pt x="1" y="548"/>
                    <a:pt x="25" y="775"/>
                    <a:pt x="108" y="965"/>
                  </a:cubicBezTo>
                  <a:cubicBezTo>
                    <a:pt x="239" y="1251"/>
                    <a:pt x="525" y="1429"/>
                    <a:pt x="822" y="1489"/>
                  </a:cubicBezTo>
                  <a:cubicBezTo>
                    <a:pt x="959" y="1453"/>
                    <a:pt x="1102" y="1437"/>
                    <a:pt x="1242" y="1437"/>
                  </a:cubicBezTo>
                  <a:cubicBezTo>
                    <a:pt x="1285" y="1437"/>
                    <a:pt x="1328" y="1438"/>
                    <a:pt x="1370" y="1441"/>
                  </a:cubicBezTo>
                  <a:cubicBezTo>
                    <a:pt x="1120" y="1251"/>
                    <a:pt x="894" y="1001"/>
                    <a:pt x="763" y="703"/>
                  </a:cubicBezTo>
                  <a:cubicBezTo>
                    <a:pt x="656" y="489"/>
                    <a:pt x="620" y="25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5047012" y="2927425"/>
              <a:ext cx="180393" cy="266047"/>
            </a:xfrm>
            <a:custGeom>
              <a:avLst/>
              <a:gdLst/>
              <a:ahLst/>
              <a:cxnLst/>
              <a:rect l="l" t="t" r="r" b="b"/>
              <a:pathLst>
                <a:path w="1906" h="2811" extrusionOk="0">
                  <a:moveTo>
                    <a:pt x="1477" y="0"/>
                  </a:moveTo>
                  <a:cubicBezTo>
                    <a:pt x="1286" y="12"/>
                    <a:pt x="1107" y="48"/>
                    <a:pt x="929" y="107"/>
                  </a:cubicBezTo>
                  <a:cubicBezTo>
                    <a:pt x="619" y="226"/>
                    <a:pt x="345" y="441"/>
                    <a:pt x="226" y="762"/>
                  </a:cubicBezTo>
                  <a:cubicBezTo>
                    <a:pt x="0" y="1369"/>
                    <a:pt x="381" y="2024"/>
                    <a:pt x="869" y="2381"/>
                  </a:cubicBezTo>
                  <a:cubicBezTo>
                    <a:pt x="1012" y="2489"/>
                    <a:pt x="1179" y="2584"/>
                    <a:pt x="1357" y="2667"/>
                  </a:cubicBezTo>
                  <a:cubicBezTo>
                    <a:pt x="1465" y="2727"/>
                    <a:pt x="1584" y="2762"/>
                    <a:pt x="1691" y="2810"/>
                  </a:cubicBezTo>
                  <a:cubicBezTo>
                    <a:pt x="1488" y="2512"/>
                    <a:pt x="1369" y="2167"/>
                    <a:pt x="1334" y="1810"/>
                  </a:cubicBezTo>
                  <a:cubicBezTo>
                    <a:pt x="1238" y="1179"/>
                    <a:pt x="1453" y="476"/>
                    <a:pt x="1905" y="0"/>
                  </a:cubicBezTo>
                  <a:lnTo>
                    <a:pt x="1905" y="0"/>
                  </a:lnTo>
                  <a:cubicBezTo>
                    <a:pt x="1858" y="4"/>
                    <a:pt x="1809" y="5"/>
                    <a:pt x="1760" y="5"/>
                  </a:cubicBezTo>
                  <a:cubicBezTo>
                    <a:pt x="1662" y="5"/>
                    <a:pt x="1564" y="0"/>
                    <a:pt x="1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4"/>
            <p:cNvSpPr/>
            <p:nvPr/>
          </p:nvSpPr>
          <p:spPr>
            <a:xfrm>
              <a:off x="5192388" y="2904047"/>
              <a:ext cx="247970" cy="440383"/>
            </a:xfrm>
            <a:custGeom>
              <a:avLst/>
              <a:gdLst/>
              <a:ahLst/>
              <a:cxnLst/>
              <a:rect l="l" t="t" r="r" b="b"/>
              <a:pathLst>
                <a:path w="2620" h="4653" extrusionOk="0">
                  <a:moveTo>
                    <a:pt x="1562" y="0"/>
                  </a:moveTo>
                  <a:cubicBezTo>
                    <a:pt x="1416" y="0"/>
                    <a:pt x="1270" y="24"/>
                    <a:pt x="1131" y="69"/>
                  </a:cubicBezTo>
                  <a:cubicBezTo>
                    <a:pt x="452" y="307"/>
                    <a:pt x="48" y="1033"/>
                    <a:pt x="12" y="1735"/>
                  </a:cubicBezTo>
                  <a:cubicBezTo>
                    <a:pt x="0" y="2331"/>
                    <a:pt x="238" y="2950"/>
                    <a:pt x="655" y="3402"/>
                  </a:cubicBezTo>
                  <a:cubicBezTo>
                    <a:pt x="881" y="3557"/>
                    <a:pt x="1072" y="3724"/>
                    <a:pt x="1238" y="3890"/>
                  </a:cubicBezTo>
                  <a:cubicBezTo>
                    <a:pt x="1465" y="4129"/>
                    <a:pt x="1667" y="4379"/>
                    <a:pt x="1846" y="4652"/>
                  </a:cubicBezTo>
                  <a:cubicBezTo>
                    <a:pt x="1798" y="4498"/>
                    <a:pt x="1774" y="4343"/>
                    <a:pt x="1762" y="4188"/>
                  </a:cubicBezTo>
                  <a:cubicBezTo>
                    <a:pt x="1703" y="3831"/>
                    <a:pt x="1715" y="3450"/>
                    <a:pt x="1774" y="3093"/>
                  </a:cubicBezTo>
                  <a:cubicBezTo>
                    <a:pt x="1834" y="2712"/>
                    <a:pt x="1953" y="2355"/>
                    <a:pt x="2131" y="2033"/>
                  </a:cubicBezTo>
                  <a:cubicBezTo>
                    <a:pt x="2310" y="1700"/>
                    <a:pt x="2560" y="1402"/>
                    <a:pt x="2596" y="1021"/>
                  </a:cubicBezTo>
                  <a:cubicBezTo>
                    <a:pt x="2619" y="676"/>
                    <a:pt x="2429" y="331"/>
                    <a:pt x="2143" y="152"/>
                  </a:cubicBezTo>
                  <a:cubicBezTo>
                    <a:pt x="1969" y="48"/>
                    <a:pt x="1767" y="0"/>
                    <a:pt x="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4"/>
            <p:cNvSpPr/>
            <p:nvPr/>
          </p:nvSpPr>
          <p:spPr>
            <a:xfrm>
              <a:off x="5112318" y="3049139"/>
              <a:ext cx="529728" cy="983835"/>
            </a:xfrm>
            <a:custGeom>
              <a:avLst/>
              <a:gdLst/>
              <a:ahLst/>
              <a:cxnLst/>
              <a:rect l="l" t="t" r="r" b="b"/>
              <a:pathLst>
                <a:path w="5597" h="10395" extrusionOk="0">
                  <a:moveTo>
                    <a:pt x="4632" y="0"/>
                  </a:moveTo>
                  <a:cubicBezTo>
                    <a:pt x="3894" y="881"/>
                    <a:pt x="3418" y="1988"/>
                    <a:pt x="3299" y="3131"/>
                  </a:cubicBezTo>
                  <a:cubicBezTo>
                    <a:pt x="3275" y="3477"/>
                    <a:pt x="3263" y="3810"/>
                    <a:pt x="3287" y="4155"/>
                  </a:cubicBezTo>
                  <a:cubicBezTo>
                    <a:pt x="3299" y="4203"/>
                    <a:pt x="3287" y="4215"/>
                    <a:pt x="3275" y="4251"/>
                  </a:cubicBezTo>
                  <a:cubicBezTo>
                    <a:pt x="3454" y="4751"/>
                    <a:pt x="3525" y="5286"/>
                    <a:pt x="3513" y="5846"/>
                  </a:cubicBezTo>
                  <a:cubicBezTo>
                    <a:pt x="3465" y="7084"/>
                    <a:pt x="2918" y="8275"/>
                    <a:pt x="2025" y="9132"/>
                  </a:cubicBezTo>
                  <a:cubicBezTo>
                    <a:pt x="1489" y="9632"/>
                    <a:pt x="834" y="10025"/>
                    <a:pt x="167" y="10323"/>
                  </a:cubicBezTo>
                  <a:cubicBezTo>
                    <a:pt x="108" y="10347"/>
                    <a:pt x="60" y="10382"/>
                    <a:pt x="1" y="10394"/>
                  </a:cubicBezTo>
                  <a:lnTo>
                    <a:pt x="48" y="10394"/>
                  </a:lnTo>
                  <a:cubicBezTo>
                    <a:pt x="298" y="10311"/>
                    <a:pt x="548" y="10204"/>
                    <a:pt x="787" y="10097"/>
                  </a:cubicBezTo>
                  <a:cubicBezTo>
                    <a:pt x="1691" y="9680"/>
                    <a:pt x="2549" y="9144"/>
                    <a:pt x="3275" y="8465"/>
                  </a:cubicBezTo>
                  <a:cubicBezTo>
                    <a:pt x="3275" y="8442"/>
                    <a:pt x="3287" y="8418"/>
                    <a:pt x="3323" y="8418"/>
                  </a:cubicBezTo>
                  <a:lnTo>
                    <a:pt x="3406" y="8323"/>
                  </a:lnTo>
                  <a:cubicBezTo>
                    <a:pt x="4716" y="7013"/>
                    <a:pt x="5597" y="5215"/>
                    <a:pt x="5501" y="3322"/>
                  </a:cubicBezTo>
                  <a:cubicBezTo>
                    <a:pt x="5442" y="2179"/>
                    <a:pt x="5085" y="1060"/>
                    <a:pt x="4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5640822" y="3260768"/>
              <a:ext cx="288573" cy="294346"/>
            </a:xfrm>
            <a:custGeom>
              <a:avLst/>
              <a:gdLst/>
              <a:ahLst/>
              <a:cxnLst/>
              <a:rect l="l" t="t" r="r" b="b"/>
              <a:pathLst>
                <a:path w="3049" h="3110" extrusionOk="0">
                  <a:moveTo>
                    <a:pt x="1097" y="0"/>
                  </a:moveTo>
                  <a:cubicBezTo>
                    <a:pt x="1017" y="0"/>
                    <a:pt x="938" y="5"/>
                    <a:pt x="858" y="14"/>
                  </a:cubicBezTo>
                  <a:cubicBezTo>
                    <a:pt x="596" y="62"/>
                    <a:pt x="334" y="217"/>
                    <a:pt x="156" y="419"/>
                  </a:cubicBezTo>
                  <a:cubicBezTo>
                    <a:pt x="144" y="419"/>
                    <a:pt x="144" y="431"/>
                    <a:pt x="132" y="431"/>
                  </a:cubicBezTo>
                  <a:cubicBezTo>
                    <a:pt x="144" y="538"/>
                    <a:pt x="144" y="633"/>
                    <a:pt x="156" y="729"/>
                  </a:cubicBezTo>
                  <a:cubicBezTo>
                    <a:pt x="203" y="1288"/>
                    <a:pt x="179" y="1836"/>
                    <a:pt x="84" y="2384"/>
                  </a:cubicBezTo>
                  <a:cubicBezTo>
                    <a:pt x="179" y="2205"/>
                    <a:pt x="275" y="2038"/>
                    <a:pt x="394" y="1896"/>
                  </a:cubicBezTo>
                  <a:cubicBezTo>
                    <a:pt x="596" y="1657"/>
                    <a:pt x="810" y="1467"/>
                    <a:pt x="1084" y="1324"/>
                  </a:cubicBezTo>
                  <a:cubicBezTo>
                    <a:pt x="1215" y="1253"/>
                    <a:pt x="1346" y="1205"/>
                    <a:pt x="1501" y="1181"/>
                  </a:cubicBezTo>
                  <a:cubicBezTo>
                    <a:pt x="1572" y="1169"/>
                    <a:pt x="1644" y="1169"/>
                    <a:pt x="1727" y="1169"/>
                  </a:cubicBezTo>
                  <a:cubicBezTo>
                    <a:pt x="1810" y="1181"/>
                    <a:pt x="1870" y="1193"/>
                    <a:pt x="1941" y="1241"/>
                  </a:cubicBezTo>
                  <a:cubicBezTo>
                    <a:pt x="1989" y="1264"/>
                    <a:pt x="2001" y="1360"/>
                    <a:pt x="1941" y="1372"/>
                  </a:cubicBezTo>
                  <a:cubicBezTo>
                    <a:pt x="1882" y="1407"/>
                    <a:pt x="1822" y="1419"/>
                    <a:pt x="1751" y="1431"/>
                  </a:cubicBezTo>
                  <a:lnTo>
                    <a:pt x="1572" y="1479"/>
                  </a:lnTo>
                  <a:cubicBezTo>
                    <a:pt x="1453" y="1503"/>
                    <a:pt x="1322" y="1550"/>
                    <a:pt x="1203" y="1610"/>
                  </a:cubicBezTo>
                  <a:cubicBezTo>
                    <a:pt x="941" y="1729"/>
                    <a:pt x="739" y="1907"/>
                    <a:pt x="572" y="2122"/>
                  </a:cubicBezTo>
                  <a:cubicBezTo>
                    <a:pt x="334" y="2419"/>
                    <a:pt x="144" y="2753"/>
                    <a:pt x="1" y="3110"/>
                  </a:cubicBezTo>
                  <a:cubicBezTo>
                    <a:pt x="25" y="3098"/>
                    <a:pt x="72" y="3074"/>
                    <a:pt x="96" y="3050"/>
                  </a:cubicBezTo>
                  <a:cubicBezTo>
                    <a:pt x="322" y="2931"/>
                    <a:pt x="572" y="2848"/>
                    <a:pt x="834" y="2777"/>
                  </a:cubicBezTo>
                  <a:cubicBezTo>
                    <a:pt x="1370" y="2610"/>
                    <a:pt x="1965" y="2503"/>
                    <a:pt x="2418" y="2146"/>
                  </a:cubicBezTo>
                  <a:cubicBezTo>
                    <a:pt x="2763" y="1884"/>
                    <a:pt x="3049" y="1419"/>
                    <a:pt x="2918" y="979"/>
                  </a:cubicBezTo>
                  <a:cubicBezTo>
                    <a:pt x="2751" y="479"/>
                    <a:pt x="2227" y="205"/>
                    <a:pt x="1739" y="86"/>
                  </a:cubicBezTo>
                  <a:cubicBezTo>
                    <a:pt x="1530" y="33"/>
                    <a:pt x="1314" y="0"/>
                    <a:pt x="1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5818851" y="3489717"/>
              <a:ext cx="323497" cy="450794"/>
            </a:xfrm>
            <a:custGeom>
              <a:avLst/>
              <a:gdLst/>
              <a:ahLst/>
              <a:cxnLst/>
              <a:rect l="l" t="t" r="r" b="b"/>
              <a:pathLst>
                <a:path w="3418" h="4763" extrusionOk="0">
                  <a:moveTo>
                    <a:pt x="572" y="0"/>
                  </a:moveTo>
                  <a:cubicBezTo>
                    <a:pt x="406" y="119"/>
                    <a:pt x="191" y="215"/>
                    <a:pt x="1" y="298"/>
                  </a:cubicBezTo>
                  <a:cubicBezTo>
                    <a:pt x="108" y="298"/>
                    <a:pt x="215" y="298"/>
                    <a:pt x="310" y="310"/>
                  </a:cubicBezTo>
                  <a:cubicBezTo>
                    <a:pt x="549" y="334"/>
                    <a:pt x="799" y="381"/>
                    <a:pt x="1013" y="453"/>
                  </a:cubicBezTo>
                  <a:cubicBezTo>
                    <a:pt x="1453" y="608"/>
                    <a:pt x="1823" y="917"/>
                    <a:pt x="2013" y="1346"/>
                  </a:cubicBezTo>
                  <a:cubicBezTo>
                    <a:pt x="2204" y="1786"/>
                    <a:pt x="2096" y="2239"/>
                    <a:pt x="1834" y="2620"/>
                  </a:cubicBezTo>
                  <a:cubicBezTo>
                    <a:pt x="1549" y="3013"/>
                    <a:pt x="1132" y="3251"/>
                    <a:pt x="811" y="3608"/>
                  </a:cubicBezTo>
                  <a:cubicBezTo>
                    <a:pt x="799" y="3644"/>
                    <a:pt x="775" y="3656"/>
                    <a:pt x="763" y="3668"/>
                  </a:cubicBezTo>
                  <a:lnTo>
                    <a:pt x="715" y="3715"/>
                  </a:lnTo>
                  <a:cubicBezTo>
                    <a:pt x="584" y="3882"/>
                    <a:pt x="477" y="4060"/>
                    <a:pt x="453" y="4287"/>
                  </a:cubicBezTo>
                  <a:cubicBezTo>
                    <a:pt x="441" y="4406"/>
                    <a:pt x="441" y="4525"/>
                    <a:pt x="465" y="4644"/>
                  </a:cubicBezTo>
                  <a:cubicBezTo>
                    <a:pt x="477" y="4668"/>
                    <a:pt x="501" y="4715"/>
                    <a:pt x="513" y="4763"/>
                  </a:cubicBezTo>
                  <a:cubicBezTo>
                    <a:pt x="525" y="4739"/>
                    <a:pt x="537" y="4727"/>
                    <a:pt x="572" y="4715"/>
                  </a:cubicBezTo>
                  <a:cubicBezTo>
                    <a:pt x="1584" y="4418"/>
                    <a:pt x="2787" y="4049"/>
                    <a:pt x="3216" y="2977"/>
                  </a:cubicBezTo>
                  <a:cubicBezTo>
                    <a:pt x="3418" y="2501"/>
                    <a:pt x="3358" y="1989"/>
                    <a:pt x="3132" y="1548"/>
                  </a:cubicBezTo>
                  <a:cubicBezTo>
                    <a:pt x="2906" y="1084"/>
                    <a:pt x="2513" y="727"/>
                    <a:pt x="2085" y="489"/>
                  </a:cubicBezTo>
                  <a:cubicBezTo>
                    <a:pt x="1834" y="358"/>
                    <a:pt x="1584" y="250"/>
                    <a:pt x="1311" y="179"/>
                  </a:cubicBezTo>
                  <a:cubicBezTo>
                    <a:pt x="1072" y="96"/>
                    <a:pt x="822" y="60"/>
                    <a:pt x="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6088214" y="3367623"/>
              <a:ext cx="371955" cy="360030"/>
            </a:xfrm>
            <a:custGeom>
              <a:avLst/>
              <a:gdLst/>
              <a:ahLst/>
              <a:cxnLst/>
              <a:rect l="l" t="t" r="r" b="b"/>
              <a:pathLst>
                <a:path w="3930" h="3804" extrusionOk="0">
                  <a:moveTo>
                    <a:pt x="2060" y="0"/>
                  </a:moveTo>
                  <a:cubicBezTo>
                    <a:pt x="1985" y="0"/>
                    <a:pt x="1909" y="6"/>
                    <a:pt x="1834" y="16"/>
                  </a:cubicBezTo>
                  <a:cubicBezTo>
                    <a:pt x="1584" y="64"/>
                    <a:pt x="1167" y="231"/>
                    <a:pt x="1286" y="576"/>
                  </a:cubicBezTo>
                  <a:cubicBezTo>
                    <a:pt x="1358" y="767"/>
                    <a:pt x="1525" y="933"/>
                    <a:pt x="1655" y="1076"/>
                  </a:cubicBezTo>
                  <a:cubicBezTo>
                    <a:pt x="1798" y="1243"/>
                    <a:pt x="1953" y="1398"/>
                    <a:pt x="2072" y="1588"/>
                  </a:cubicBezTo>
                  <a:cubicBezTo>
                    <a:pt x="2156" y="1505"/>
                    <a:pt x="2239" y="1398"/>
                    <a:pt x="2263" y="1290"/>
                  </a:cubicBezTo>
                  <a:cubicBezTo>
                    <a:pt x="2322" y="1040"/>
                    <a:pt x="2156" y="767"/>
                    <a:pt x="1906" y="695"/>
                  </a:cubicBezTo>
                  <a:cubicBezTo>
                    <a:pt x="1846" y="671"/>
                    <a:pt x="1822" y="576"/>
                    <a:pt x="1894" y="552"/>
                  </a:cubicBezTo>
                  <a:cubicBezTo>
                    <a:pt x="1935" y="541"/>
                    <a:pt x="1975" y="536"/>
                    <a:pt x="2014" y="536"/>
                  </a:cubicBezTo>
                  <a:cubicBezTo>
                    <a:pt x="2272" y="536"/>
                    <a:pt x="2486" y="758"/>
                    <a:pt x="2548" y="1017"/>
                  </a:cubicBezTo>
                  <a:cubicBezTo>
                    <a:pt x="2620" y="1338"/>
                    <a:pt x="2441" y="1683"/>
                    <a:pt x="2179" y="1886"/>
                  </a:cubicBezTo>
                  <a:cubicBezTo>
                    <a:pt x="1834" y="2136"/>
                    <a:pt x="1405" y="2160"/>
                    <a:pt x="1001" y="2160"/>
                  </a:cubicBezTo>
                  <a:cubicBezTo>
                    <a:pt x="655" y="2160"/>
                    <a:pt x="334" y="2124"/>
                    <a:pt x="1" y="2029"/>
                  </a:cubicBezTo>
                  <a:lnTo>
                    <a:pt x="1" y="2029"/>
                  </a:lnTo>
                  <a:cubicBezTo>
                    <a:pt x="167" y="2195"/>
                    <a:pt x="310" y="2374"/>
                    <a:pt x="429" y="2576"/>
                  </a:cubicBezTo>
                  <a:cubicBezTo>
                    <a:pt x="596" y="2874"/>
                    <a:pt x="715" y="3219"/>
                    <a:pt x="727" y="3564"/>
                  </a:cubicBezTo>
                  <a:cubicBezTo>
                    <a:pt x="727" y="3576"/>
                    <a:pt x="751" y="3576"/>
                    <a:pt x="763" y="3576"/>
                  </a:cubicBezTo>
                  <a:cubicBezTo>
                    <a:pt x="1074" y="3729"/>
                    <a:pt x="1410" y="3804"/>
                    <a:pt x="1745" y="3804"/>
                  </a:cubicBezTo>
                  <a:cubicBezTo>
                    <a:pt x="2038" y="3804"/>
                    <a:pt x="2331" y="3747"/>
                    <a:pt x="2608" y="3636"/>
                  </a:cubicBezTo>
                  <a:cubicBezTo>
                    <a:pt x="3191" y="3398"/>
                    <a:pt x="3620" y="2910"/>
                    <a:pt x="3763" y="2291"/>
                  </a:cubicBezTo>
                  <a:cubicBezTo>
                    <a:pt x="3930" y="1695"/>
                    <a:pt x="3822" y="1076"/>
                    <a:pt x="3406" y="612"/>
                  </a:cubicBezTo>
                  <a:cubicBezTo>
                    <a:pt x="3074" y="238"/>
                    <a:pt x="2570" y="0"/>
                    <a:pt x="2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6138944" y="3552846"/>
              <a:ext cx="552254" cy="372239"/>
            </a:xfrm>
            <a:custGeom>
              <a:avLst/>
              <a:gdLst/>
              <a:ahLst/>
              <a:cxnLst/>
              <a:rect l="l" t="t" r="r" b="b"/>
              <a:pathLst>
                <a:path w="5835" h="3933" extrusionOk="0">
                  <a:moveTo>
                    <a:pt x="3536" y="0"/>
                  </a:moveTo>
                  <a:lnTo>
                    <a:pt x="3536" y="60"/>
                  </a:lnTo>
                  <a:cubicBezTo>
                    <a:pt x="3477" y="762"/>
                    <a:pt x="3084" y="1429"/>
                    <a:pt x="2465" y="1786"/>
                  </a:cubicBezTo>
                  <a:cubicBezTo>
                    <a:pt x="2441" y="1798"/>
                    <a:pt x="2393" y="1834"/>
                    <a:pt x="2370" y="1846"/>
                  </a:cubicBezTo>
                  <a:cubicBezTo>
                    <a:pt x="2548" y="1846"/>
                    <a:pt x="2739" y="1834"/>
                    <a:pt x="2917" y="1798"/>
                  </a:cubicBezTo>
                  <a:cubicBezTo>
                    <a:pt x="3096" y="1774"/>
                    <a:pt x="3286" y="1727"/>
                    <a:pt x="3453" y="1631"/>
                  </a:cubicBezTo>
                  <a:cubicBezTo>
                    <a:pt x="3525" y="1596"/>
                    <a:pt x="3620" y="1548"/>
                    <a:pt x="3691" y="1488"/>
                  </a:cubicBezTo>
                  <a:cubicBezTo>
                    <a:pt x="3763" y="1441"/>
                    <a:pt x="3834" y="1369"/>
                    <a:pt x="3929" y="1334"/>
                  </a:cubicBezTo>
                  <a:cubicBezTo>
                    <a:pt x="3940" y="1329"/>
                    <a:pt x="3951" y="1327"/>
                    <a:pt x="3961" y="1327"/>
                  </a:cubicBezTo>
                  <a:cubicBezTo>
                    <a:pt x="4008" y="1327"/>
                    <a:pt x="4046" y="1368"/>
                    <a:pt x="4037" y="1417"/>
                  </a:cubicBezTo>
                  <a:cubicBezTo>
                    <a:pt x="3989" y="1607"/>
                    <a:pt x="3775" y="1738"/>
                    <a:pt x="3620" y="1834"/>
                  </a:cubicBezTo>
                  <a:cubicBezTo>
                    <a:pt x="3417" y="1917"/>
                    <a:pt x="3227" y="1988"/>
                    <a:pt x="3024" y="2024"/>
                  </a:cubicBezTo>
                  <a:cubicBezTo>
                    <a:pt x="2865" y="2041"/>
                    <a:pt x="2705" y="2058"/>
                    <a:pt x="2545" y="2058"/>
                  </a:cubicBezTo>
                  <a:cubicBezTo>
                    <a:pt x="2478" y="2058"/>
                    <a:pt x="2412" y="2055"/>
                    <a:pt x="2346" y="2048"/>
                  </a:cubicBezTo>
                  <a:cubicBezTo>
                    <a:pt x="2251" y="2048"/>
                    <a:pt x="2132" y="2036"/>
                    <a:pt x="2012" y="2024"/>
                  </a:cubicBezTo>
                  <a:cubicBezTo>
                    <a:pt x="1977" y="2024"/>
                    <a:pt x="1953" y="2012"/>
                    <a:pt x="1917" y="2012"/>
                  </a:cubicBezTo>
                  <a:cubicBezTo>
                    <a:pt x="1693" y="2074"/>
                    <a:pt x="1457" y="2106"/>
                    <a:pt x="1219" y="2106"/>
                  </a:cubicBezTo>
                  <a:cubicBezTo>
                    <a:pt x="865" y="2106"/>
                    <a:pt x="507" y="2036"/>
                    <a:pt x="179" y="1893"/>
                  </a:cubicBezTo>
                  <a:cubicBezTo>
                    <a:pt x="167" y="1977"/>
                    <a:pt x="167" y="2072"/>
                    <a:pt x="131" y="2155"/>
                  </a:cubicBezTo>
                  <a:cubicBezTo>
                    <a:pt x="107" y="2274"/>
                    <a:pt x="60" y="2393"/>
                    <a:pt x="0" y="2512"/>
                  </a:cubicBezTo>
                  <a:cubicBezTo>
                    <a:pt x="60" y="2548"/>
                    <a:pt x="119" y="2608"/>
                    <a:pt x="72" y="2679"/>
                  </a:cubicBezTo>
                  <a:cubicBezTo>
                    <a:pt x="143" y="2727"/>
                    <a:pt x="238" y="2786"/>
                    <a:pt x="310" y="2822"/>
                  </a:cubicBezTo>
                  <a:cubicBezTo>
                    <a:pt x="477" y="2929"/>
                    <a:pt x="619" y="3024"/>
                    <a:pt x="786" y="3108"/>
                  </a:cubicBezTo>
                  <a:cubicBezTo>
                    <a:pt x="1096" y="3286"/>
                    <a:pt x="1429" y="3465"/>
                    <a:pt x="1774" y="3596"/>
                  </a:cubicBezTo>
                  <a:cubicBezTo>
                    <a:pt x="2265" y="3806"/>
                    <a:pt x="2788" y="3933"/>
                    <a:pt x="3314" y="3933"/>
                  </a:cubicBezTo>
                  <a:cubicBezTo>
                    <a:pt x="3503" y="3933"/>
                    <a:pt x="3693" y="3916"/>
                    <a:pt x="3882" y="3882"/>
                  </a:cubicBezTo>
                  <a:cubicBezTo>
                    <a:pt x="4537" y="3763"/>
                    <a:pt x="5156" y="3382"/>
                    <a:pt x="5477" y="2786"/>
                  </a:cubicBezTo>
                  <a:cubicBezTo>
                    <a:pt x="5811" y="2203"/>
                    <a:pt x="5834" y="1477"/>
                    <a:pt x="5477" y="893"/>
                  </a:cubicBezTo>
                  <a:cubicBezTo>
                    <a:pt x="5176" y="362"/>
                    <a:pt x="4614" y="50"/>
                    <a:pt x="4024" y="50"/>
                  </a:cubicBezTo>
                  <a:cubicBezTo>
                    <a:pt x="3914" y="50"/>
                    <a:pt x="3802" y="61"/>
                    <a:pt x="3691" y="83"/>
                  </a:cubicBezTo>
                  <a:cubicBezTo>
                    <a:pt x="3678" y="88"/>
                    <a:pt x="3666" y="90"/>
                    <a:pt x="3654" y="90"/>
                  </a:cubicBezTo>
                  <a:cubicBezTo>
                    <a:pt x="3599" y="90"/>
                    <a:pt x="3556" y="49"/>
                    <a:pt x="3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2830400" y="700025"/>
              <a:ext cx="3890004" cy="3466562"/>
            </a:xfrm>
            <a:custGeom>
              <a:avLst/>
              <a:gdLst/>
              <a:ahLst/>
              <a:cxnLst/>
              <a:rect l="l" t="t" r="r" b="b"/>
              <a:pathLst>
                <a:path w="41101" h="36627" extrusionOk="0">
                  <a:moveTo>
                    <a:pt x="4584" y="424"/>
                  </a:moveTo>
                  <a:cubicBezTo>
                    <a:pt x="4882" y="519"/>
                    <a:pt x="5144" y="758"/>
                    <a:pt x="5311" y="1055"/>
                  </a:cubicBezTo>
                  <a:cubicBezTo>
                    <a:pt x="5477" y="1341"/>
                    <a:pt x="5525" y="1674"/>
                    <a:pt x="5489" y="1996"/>
                  </a:cubicBezTo>
                  <a:cubicBezTo>
                    <a:pt x="5477" y="2341"/>
                    <a:pt x="5346" y="2651"/>
                    <a:pt x="5192" y="2960"/>
                  </a:cubicBezTo>
                  <a:lnTo>
                    <a:pt x="5192" y="2984"/>
                  </a:lnTo>
                  <a:cubicBezTo>
                    <a:pt x="4644" y="3294"/>
                    <a:pt x="4192" y="3817"/>
                    <a:pt x="3989" y="4413"/>
                  </a:cubicBezTo>
                  <a:cubicBezTo>
                    <a:pt x="3894" y="4675"/>
                    <a:pt x="3834" y="4972"/>
                    <a:pt x="3834" y="5270"/>
                  </a:cubicBezTo>
                  <a:cubicBezTo>
                    <a:pt x="3739" y="4437"/>
                    <a:pt x="3739" y="3591"/>
                    <a:pt x="3858" y="2758"/>
                  </a:cubicBezTo>
                  <a:cubicBezTo>
                    <a:pt x="3918" y="2341"/>
                    <a:pt x="4001" y="1936"/>
                    <a:pt x="4132" y="1555"/>
                  </a:cubicBezTo>
                  <a:cubicBezTo>
                    <a:pt x="4251" y="1162"/>
                    <a:pt x="4418" y="793"/>
                    <a:pt x="4584" y="424"/>
                  </a:cubicBezTo>
                  <a:close/>
                  <a:moveTo>
                    <a:pt x="6085" y="2960"/>
                  </a:moveTo>
                  <a:lnTo>
                    <a:pt x="6085" y="2960"/>
                  </a:lnTo>
                  <a:cubicBezTo>
                    <a:pt x="6037" y="3008"/>
                    <a:pt x="6001" y="3055"/>
                    <a:pt x="5966" y="3103"/>
                  </a:cubicBezTo>
                  <a:cubicBezTo>
                    <a:pt x="5882" y="3198"/>
                    <a:pt x="5787" y="3317"/>
                    <a:pt x="5716" y="3436"/>
                  </a:cubicBezTo>
                  <a:cubicBezTo>
                    <a:pt x="5442" y="3889"/>
                    <a:pt x="5299" y="4413"/>
                    <a:pt x="5227" y="4913"/>
                  </a:cubicBezTo>
                  <a:cubicBezTo>
                    <a:pt x="5180" y="5199"/>
                    <a:pt x="5168" y="5496"/>
                    <a:pt x="5168" y="5770"/>
                  </a:cubicBezTo>
                  <a:cubicBezTo>
                    <a:pt x="5168" y="6032"/>
                    <a:pt x="5144" y="6294"/>
                    <a:pt x="5180" y="6556"/>
                  </a:cubicBezTo>
                  <a:cubicBezTo>
                    <a:pt x="5007" y="6506"/>
                    <a:pt x="4830" y="6486"/>
                    <a:pt x="4659" y="6486"/>
                  </a:cubicBezTo>
                  <a:cubicBezTo>
                    <a:pt x="4547" y="6486"/>
                    <a:pt x="4438" y="6494"/>
                    <a:pt x="4334" y="6508"/>
                  </a:cubicBezTo>
                  <a:cubicBezTo>
                    <a:pt x="4049" y="5758"/>
                    <a:pt x="4001" y="4949"/>
                    <a:pt x="4394" y="4210"/>
                  </a:cubicBezTo>
                  <a:cubicBezTo>
                    <a:pt x="4704" y="3579"/>
                    <a:pt x="5370" y="3067"/>
                    <a:pt x="6085" y="2960"/>
                  </a:cubicBezTo>
                  <a:close/>
                  <a:moveTo>
                    <a:pt x="4001" y="6234"/>
                  </a:moveTo>
                  <a:lnTo>
                    <a:pt x="4001" y="6234"/>
                  </a:lnTo>
                  <a:cubicBezTo>
                    <a:pt x="4061" y="6342"/>
                    <a:pt x="4108" y="6449"/>
                    <a:pt x="4168" y="6532"/>
                  </a:cubicBezTo>
                  <a:cubicBezTo>
                    <a:pt x="4132" y="6532"/>
                    <a:pt x="4108" y="6556"/>
                    <a:pt x="4072" y="6568"/>
                  </a:cubicBezTo>
                  <a:cubicBezTo>
                    <a:pt x="4061" y="6461"/>
                    <a:pt x="4037" y="6342"/>
                    <a:pt x="4001" y="6234"/>
                  </a:cubicBezTo>
                  <a:close/>
                  <a:moveTo>
                    <a:pt x="4187" y="350"/>
                  </a:moveTo>
                  <a:cubicBezTo>
                    <a:pt x="4236" y="350"/>
                    <a:pt x="4285" y="355"/>
                    <a:pt x="4334" y="365"/>
                  </a:cubicBezTo>
                  <a:cubicBezTo>
                    <a:pt x="4132" y="758"/>
                    <a:pt x="3989" y="1198"/>
                    <a:pt x="3870" y="1627"/>
                  </a:cubicBezTo>
                  <a:cubicBezTo>
                    <a:pt x="3644" y="2460"/>
                    <a:pt x="3525" y="3317"/>
                    <a:pt x="3537" y="4175"/>
                  </a:cubicBezTo>
                  <a:cubicBezTo>
                    <a:pt x="3537" y="4603"/>
                    <a:pt x="3584" y="5020"/>
                    <a:pt x="3644" y="5437"/>
                  </a:cubicBezTo>
                  <a:cubicBezTo>
                    <a:pt x="3703" y="5818"/>
                    <a:pt x="3775" y="6223"/>
                    <a:pt x="3942" y="6580"/>
                  </a:cubicBezTo>
                  <a:cubicBezTo>
                    <a:pt x="3834" y="6615"/>
                    <a:pt x="3751" y="6639"/>
                    <a:pt x="3644" y="6687"/>
                  </a:cubicBezTo>
                  <a:cubicBezTo>
                    <a:pt x="3584" y="6508"/>
                    <a:pt x="3501" y="6330"/>
                    <a:pt x="3418" y="6151"/>
                  </a:cubicBezTo>
                  <a:cubicBezTo>
                    <a:pt x="3334" y="5937"/>
                    <a:pt x="3239" y="5734"/>
                    <a:pt x="3168" y="5508"/>
                  </a:cubicBezTo>
                  <a:cubicBezTo>
                    <a:pt x="3025" y="5080"/>
                    <a:pt x="2906" y="4651"/>
                    <a:pt x="2810" y="4210"/>
                  </a:cubicBezTo>
                  <a:cubicBezTo>
                    <a:pt x="2668" y="3484"/>
                    <a:pt x="2572" y="2698"/>
                    <a:pt x="2691" y="1972"/>
                  </a:cubicBezTo>
                  <a:cubicBezTo>
                    <a:pt x="2799" y="1329"/>
                    <a:pt x="3144" y="674"/>
                    <a:pt x="3799" y="424"/>
                  </a:cubicBezTo>
                  <a:cubicBezTo>
                    <a:pt x="3928" y="381"/>
                    <a:pt x="4057" y="350"/>
                    <a:pt x="4187" y="350"/>
                  </a:cubicBezTo>
                  <a:close/>
                  <a:moveTo>
                    <a:pt x="2073" y="3107"/>
                  </a:moveTo>
                  <a:cubicBezTo>
                    <a:pt x="2172" y="3107"/>
                    <a:pt x="2271" y="3114"/>
                    <a:pt x="2370" y="3127"/>
                  </a:cubicBezTo>
                  <a:lnTo>
                    <a:pt x="2406" y="3127"/>
                  </a:lnTo>
                  <a:lnTo>
                    <a:pt x="2406" y="3163"/>
                  </a:lnTo>
                  <a:cubicBezTo>
                    <a:pt x="2453" y="3591"/>
                    <a:pt x="2513" y="4020"/>
                    <a:pt x="2620" y="4449"/>
                  </a:cubicBezTo>
                  <a:cubicBezTo>
                    <a:pt x="2727" y="4865"/>
                    <a:pt x="2846" y="5282"/>
                    <a:pt x="2989" y="5687"/>
                  </a:cubicBezTo>
                  <a:cubicBezTo>
                    <a:pt x="3144" y="6056"/>
                    <a:pt x="3287" y="6449"/>
                    <a:pt x="3525" y="6770"/>
                  </a:cubicBezTo>
                  <a:lnTo>
                    <a:pt x="3441" y="6818"/>
                  </a:lnTo>
                  <a:cubicBezTo>
                    <a:pt x="3358" y="6639"/>
                    <a:pt x="3251" y="6461"/>
                    <a:pt x="3156" y="6318"/>
                  </a:cubicBezTo>
                  <a:cubicBezTo>
                    <a:pt x="3001" y="6092"/>
                    <a:pt x="2846" y="5901"/>
                    <a:pt x="2668" y="5699"/>
                  </a:cubicBezTo>
                  <a:cubicBezTo>
                    <a:pt x="2334" y="5365"/>
                    <a:pt x="1977" y="5080"/>
                    <a:pt x="1560" y="4841"/>
                  </a:cubicBezTo>
                  <a:cubicBezTo>
                    <a:pt x="1370" y="4722"/>
                    <a:pt x="1144" y="4615"/>
                    <a:pt x="941" y="4544"/>
                  </a:cubicBezTo>
                  <a:cubicBezTo>
                    <a:pt x="822" y="4496"/>
                    <a:pt x="715" y="4472"/>
                    <a:pt x="596" y="4425"/>
                  </a:cubicBezTo>
                  <a:cubicBezTo>
                    <a:pt x="501" y="4389"/>
                    <a:pt x="382" y="4353"/>
                    <a:pt x="322" y="4270"/>
                  </a:cubicBezTo>
                  <a:cubicBezTo>
                    <a:pt x="251" y="4187"/>
                    <a:pt x="322" y="4079"/>
                    <a:pt x="370" y="4008"/>
                  </a:cubicBezTo>
                  <a:cubicBezTo>
                    <a:pt x="429" y="3913"/>
                    <a:pt x="501" y="3829"/>
                    <a:pt x="560" y="3758"/>
                  </a:cubicBezTo>
                  <a:cubicBezTo>
                    <a:pt x="715" y="3591"/>
                    <a:pt x="894" y="3460"/>
                    <a:pt x="1084" y="3353"/>
                  </a:cubicBezTo>
                  <a:cubicBezTo>
                    <a:pt x="1398" y="3187"/>
                    <a:pt x="1733" y="3107"/>
                    <a:pt x="2073" y="3107"/>
                  </a:cubicBezTo>
                  <a:close/>
                  <a:moveTo>
                    <a:pt x="6418" y="2936"/>
                  </a:moveTo>
                  <a:cubicBezTo>
                    <a:pt x="6489" y="2948"/>
                    <a:pt x="6549" y="2960"/>
                    <a:pt x="6609" y="3008"/>
                  </a:cubicBezTo>
                  <a:cubicBezTo>
                    <a:pt x="6751" y="3115"/>
                    <a:pt x="6787" y="3258"/>
                    <a:pt x="6728" y="3425"/>
                  </a:cubicBezTo>
                  <a:cubicBezTo>
                    <a:pt x="6656" y="3603"/>
                    <a:pt x="6537" y="3770"/>
                    <a:pt x="6442" y="3925"/>
                  </a:cubicBezTo>
                  <a:cubicBezTo>
                    <a:pt x="6358" y="4103"/>
                    <a:pt x="6263" y="4282"/>
                    <a:pt x="6192" y="4460"/>
                  </a:cubicBezTo>
                  <a:cubicBezTo>
                    <a:pt x="5894" y="5211"/>
                    <a:pt x="5858" y="5996"/>
                    <a:pt x="6037" y="6770"/>
                  </a:cubicBezTo>
                  <a:cubicBezTo>
                    <a:pt x="6037" y="6865"/>
                    <a:pt x="6061" y="6949"/>
                    <a:pt x="6085" y="7032"/>
                  </a:cubicBezTo>
                  <a:cubicBezTo>
                    <a:pt x="5858" y="6818"/>
                    <a:pt x="5596" y="6675"/>
                    <a:pt x="5299" y="6580"/>
                  </a:cubicBezTo>
                  <a:cubicBezTo>
                    <a:pt x="5311" y="6437"/>
                    <a:pt x="5299" y="6282"/>
                    <a:pt x="5299" y="6115"/>
                  </a:cubicBezTo>
                  <a:cubicBezTo>
                    <a:pt x="5299" y="5937"/>
                    <a:pt x="5299" y="5758"/>
                    <a:pt x="5311" y="5580"/>
                  </a:cubicBezTo>
                  <a:cubicBezTo>
                    <a:pt x="5323" y="5222"/>
                    <a:pt x="5370" y="4877"/>
                    <a:pt x="5466" y="4520"/>
                  </a:cubicBezTo>
                  <a:cubicBezTo>
                    <a:pt x="5537" y="4210"/>
                    <a:pt x="5668" y="3925"/>
                    <a:pt x="5835" y="3651"/>
                  </a:cubicBezTo>
                  <a:cubicBezTo>
                    <a:pt x="5906" y="3520"/>
                    <a:pt x="6001" y="3389"/>
                    <a:pt x="6097" y="3282"/>
                  </a:cubicBezTo>
                  <a:cubicBezTo>
                    <a:pt x="6144" y="3222"/>
                    <a:pt x="6204" y="3163"/>
                    <a:pt x="6263" y="3091"/>
                  </a:cubicBezTo>
                  <a:cubicBezTo>
                    <a:pt x="6323" y="3032"/>
                    <a:pt x="6382" y="3008"/>
                    <a:pt x="6418" y="2936"/>
                  </a:cubicBezTo>
                  <a:close/>
                  <a:moveTo>
                    <a:pt x="4639" y="6786"/>
                  </a:moveTo>
                  <a:cubicBezTo>
                    <a:pt x="4894" y="6786"/>
                    <a:pt x="5150" y="6831"/>
                    <a:pt x="5382" y="6925"/>
                  </a:cubicBezTo>
                  <a:cubicBezTo>
                    <a:pt x="5680" y="7044"/>
                    <a:pt x="5942" y="7246"/>
                    <a:pt x="6144" y="7485"/>
                  </a:cubicBezTo>
                  <a:cubicBezTo>
                    <a:pt x="6073" y="7461"/>
                    <a:pt x="5977" y="7425"/>
                    <a:pt x="5894" y="7401"/>
                  </a:cubicBezTo>
                  <a:cubicBezTo>
                    <a:pt x="5807" y="7379"/>
                    <a:pt x="5718" y="7369"/>
                    <a:pt x="5629" y="7369"/>
                  </a:cubicBezTo>
                  <a:cubicBezTo>
                    <a:pt x="5476" y="7369"/>
                    <a:pt x="5323" y="7400"/>
                    <a:pt x="5180" y="7461"/>
                  </a:cubicBezTo>
                  <a:cubicBezTo>
                    <a:pt x="4930" y="7568"/>
                    <a:pt x="4727" y="7758"/>
                    <a:pt x="4573" y="7961"/>
                  </a:cubicBezTo>
                  <a:cubicBezTo>
                    <a:pt x="4406" y="8175"/>
                    <a:pt x="4275" y="8413"/>
                    <a:pt x="4096" y="8604"/>
                  </a:cubicBezTo>
                  <a:cubicBezTo>
                    <a:pt x="3906" y="8806"/>
                    <a:pt x="3703" y="9009"/>
                    <a:pt x="3465" y="9151"/>
                  </a:cubicBezTo>
                  <a:cubicBezTo>
                    <a:pt x="3239" y="9282"/>
                    <a:pt x="2989" y="9390"/>
                    <a:pt x="2739" y="9425"/>
                  </a:cubicBezTo>
                  <a:cubicBezTo>
                    <a:pt x="2718" y="9427"/>
                    <a:pt x="2696" y="9427"/>
                    <a:pt x="2674" y="9427"/>
                  </a:cubicBezTo>
                  <a:cubicBezTo>
                    <a:pt x="2493" y="9427"/>
                    <a:pt x="2277" y="9379"/>
                    <a:pt x="2203" y="9199"/>
                  </a:cubicBezTo>
                  <a:cubicBezTo>
                    <a:pt x="2108" y="8961"/>
                    <a:pt x="2263" y="8651"/>
                    <a:pt x="2358" y="8437"/>
                  </a:cubicBezTo>
                  <a:cubicBezTo>
                    <a:pt x="2465" y="8199"/>
                    <a:pt x="2608" y="7973"/>
                    <a:pt x="2763" y="7770"/>
                  </a:cubicBezTo>
                  <a:cubicBezTo>
                    <a:pt x="3060" y="7366"/>
                    <a:pt x="3477" y="7044"/>
                    <a:pt x="3977" y="6889"/>
                  </a:cubicBezTo>
                  <a:cubicBezTo>
                    <a:pt x="4185" y="6822"/>
                    <a:pt x="4412" y="6786"/>
                    <a:pt x="4639" y="6786"/>
                  </a:cubicBezTo>
                  <a:close/>
                  <a:moveTo>
                    <a:pt x="5642" y="7648"/>
                  </a:moveTo>
                  <a:cubicBezTo>
                    <a:pt x="5669" y="7648"/>
                    <a:pt x="5698" y="7649"/>
                    <a:pt x="5727" y="7651"/>
                  </a:cubicBezTo>
                  <a:cubicBezTo>
                    <a:pt x="6013" y="7687"/>
                    <a:pt x="6251" y="7818"/>
                    <a:pt x="6430" y="8008"/>
                  </a:cubicBezTo>
                  <a:cubicBezTo>
                    <a:pt x="6489" y="8151"/>
                    <a:pt x="6549" y="8294"/>
                    <a:pt x="6620" y="8437"/>
                  </a:cubicBezTo>
                  <a:cubicBezTo>
                    <a:pt x="6668" y="8592"/>
                    <a:pt x="6716" y="8735"/>
                    <a:pt x="6739" y="8901"/>
                  </a:cubicBezTo>
                  <a:cubicBezTo>
                    <a:pt x="6787" y="9140"/>
                    <a:pt x="6811" y="9378"/>
                    <a:pt x="6870" y="9616"/>
                  </a:cubicBezTo>
                  <a:cubicBezTo>
                    <a:pt x="6859" y="9866"/>
                    <a:pt x="6811" y="10128"/>
                    <a:pt x="6787" y="10390"/>
                  </a:cubicBezTo>
                  <a:cubicBezTo>
                    <a:pt x="6513" y="10675"/>
                    <a:pt x="6251" y="10973"/>
                    <a:pt x="5977" y="11259"/>
                  </a:cubicBezTo>
                  <a:cubicBezTo>
                    <a:pt x="5835" y="11414"/>
                    <a:pt x="5668" y="11592"/>
                    <a:pt x="5525" y="11759"/>
                  </a:cubicBezTo>
                  <a:cubicBezTo>
                    <a:pt x="5525" y="11747"/>
                    <a:pt x="5537" y="11747"/>
                    <a:pt x="5537" y="11723"/>
                  </a:cubicBezTo>
                  <a:cubicBezTo>
                    <a:pt x="5620" y="11533"/>
                    <a:pt x="5727" y="11354"/>
                    <a:pt x="5799" y="11164"/>
                  </a:cubicBezTo>
                  <a:cubicBezTo>
                    <a:pt x="6073" y="10521"/>
                    <a:pt x="6263" y="9806"/>
                    <a:pt x="6144" y="9128"/>
                  </a:cubicBezTo>
                  <a:cubicBezTo>
                    <a:pt x="6037" y="8568"/>
                    <a:pt x="5751" y="8044"/>
                    <a:pt x="5287" y="7723"/>
                  </a:cubicBezTo>
                  <a:cubicBezTo>
                    <a:pt x="5396" y="7673"/>
                    <a:pt x="5505" y="7648"/>
                    <a:pt x="5642" y="7648"/>
                  </a:cubicBezTo>
                  <a:close/>
                  <a:moveTo>
                    <a:pt x="5085" y="7842"/>
                  </a:moveTo>
                  <a:cubicBezTo>
                    <a:pt x="5346" y="7997"/>
                    <a:pt x="5549" y="8223"/>
                    <a:pt x="5704" y="8473"/>
                  </a:cubicBezTo>
                  <a:cubicBezTo>
                    <a:pt x="6013" y="9021"/>
                    <a:pt x="6073" y="9687"/>
                    <a:pt x="5954" y="10283"/>
                  </a:cubicBezTo>
                  <a:cubicBezTo>
                    <a:pt x="5882" y="10628"/>
                    <a:pt x="5763" y="10961"/>
                    <a:pt x="5608" y="11283"/>
                  </a:cubicBezTo>
                  <a:cubicBezTo>
                    <a:pt x="5537" y="11449"/>
                    <a:pt x="5466" y="11616"/>
                    <a:pt x="5370" y="11759"/>
                  </a:cubicBezTo>
                  <a:cubicBezTo>
                    <a:pt x="5311" y="11878"/>
                    <a:pt x="5251" y="11985"/>
                    <a:pt x="5192" y="12104"/>
                  </a:cubicBezTo>
                  <a:cubicBezTo>
                    <a:pt x="5168" y="12152"/>
                    <a:pt x="5120" y="12176"/>
                    <a:pt x="5085" y="12223"/>
                  </a:cubicBezTo>
                  <a:cubicBezTo>
                    <a:pt x="5073" y="12235"/>
                    <a:pt x="5061" y="12271"/>
                    <a:pt x="5025" y="12283"/>
                  </a:cubicBezTo>
                  <a:cubicBezTo>
                    <a:pt x="5132" y="12092"/>
                    <a:pt x="5227" y="11878"/>
                    <a:pt x="5311" y="11687"/>
                  </a:cubicBezTo>
                  <a:cubicBezTo>
                    <a:pt x="5561" y="11045"/>
                    <a:pt x="5716" y="10342"/>
                    <a:pt x="5537" y="9663"/>
                  </a:cubicBezTo>
                  <a:cubicBezTo>
                    <a:pt x="5466" y="9366"/>
                    <a:pt x="5299" y="9080"/>
                    <a:pt x="5085" y="8854"/>
                  </a:cubicBezTo>
                  <a:cubicBezTo>
                    <a:pt x="4989" y="8759"/>
                    <a:pt x="4870" y="8651"/>
                    <a:pt x="4751" y="8556"/>
                  </a:cubicBezTo>
                  <a:cubicBezTo>
                    <a:pt x="4704" y="8532"/>
                    <a:pt x="4644" y="8485"/>
                    <a:pt x="4573" y="8473"/>
                  </a:cubicBezTo>
                  <a:cubicBezTo>
                    <a:pt x="4715" y="8247"/>
                    <a:pt x="4882" y="8008"/>
                    <a:pt x="5085" y="7842"/>
                  </a:cubicBezTo>
                  <a:close/>
                  <a:moveTo>
                    <a:pt x="8109" y="6968"/>
                  </a:moveTo>
                  <a:cubicBezTo>
                    <a:pt x="8263" y="6968"/>
                    <a:pt x="8415" y="7026"/>
                    <a:pt x="8561" y="7104"/>
                  </a:cubicBezTo>
                  <a:cubicBezTo>
                    <a:pt x="8990" y="7330"/>
                    <a:pt x="9335" y="7747"/>
                    <a:pt x="9537" y="8175"/>
                  </a:cubicBezTo>
                  <a:cubicBezTo>
                    <a:pt x="9752" y="8604"/>
                    <a:pt x="9835" y="9092"/>
                    <a:pt x="9764" y="9568"/>
                  </a:cubicBezTo>
                  <a:cubicBezTo>
                    <a:pt x="9728" y="9794"/>
                    <a:pt x="9668" y="10021"/>
                    <a:pt x="9585" y="10223"/>
                  </a:cubicBezTo>
                  <a:cubicBezTo>
                    <a:pt x="9478" y="10390"/>
                    <a:pt x="9371" y="10544"/>
                    <a:pt x="9299" y="10723"/>
                  </a:cubicBezTo>
                  <a:cubicBezTo>
                    <a:pt x="9037" y="10759"/>
                    <a:pt x="8752" y="10818"/>
                    <a:pt x="8478" y="10878"/>
                  </a:cubicBezTo>
                  <a:cubicBezTo>
                    <a:pt x="7752" y="11056"/>
                    <a:pt x="7037" y="11342"/>
                    <a:pt x="6370" y="11711"/>
                  </a:cubicBezTo>
                  <a:cubicBezTo>
                    <a:pt x="6037" y="11890"/>
                    <a:pt x="5727" y="12104"/>
                    <a:pt x="5418" y="12330"/>
                  </a:cubicBezTo>
                  <a:cubicBezTo>
                    <a:pt x="5263" y="12426"/>
                    <a:pt x="5120" y="12545"/>
                    <a:pt x="4989" y="12688"/>
                  </a:cubicBezTo>
                  <a:cubicBezTo>
                    <a:pt x="4954" y="12700"/>
                    <a:pt x="4942" y="12711"/>
                    <a:pt x="4930" y="12723"/>
                  </a:cubicBezTo>
                  <a:lnTo>
                    <a:pt x="4930" y="12723"/>
                  </a:lnTo>
                  <a:cubicBezTo>
                    <a:pt x="5085" y="12569"/>
                    <a:pt x="5251" y="12402"/>
                    <a:pt x="5418" y="12223"/>
                  </a:cubicBezTo>
                  <a:cubicBezTo>
                    <a:pt x="6061" y="11557"/>
                    <a:pt x="6692" y="10878"/>
                    <a:pt x="7323" y="10199"/>
                  </a:cubicBezTo>
                  <a:cubicBezTo>
                    <a:pt x="7585" y="9902"/>
                    <a:pt x="7859" y="9568"/>
                    <a:pt x="7990" y="9199"/>
                  </a:cubicBezTo>
                  <a:cubicBezTo>
                    <a:pt x="8049" y="9021"/>
                    <a:pt x="8097" y="8830"/>
                    <a:pt x="8097" y="8640"/>
                  </a:cubicBezTo>
                  <a:cubicBezTo>
                    <a:pt x="8097" y="8532"/>
                    <a:pt x="8097" y="8437"/>
                    <a:pt x="8061" y="8354"/>
                  </a:cubicBezTo>
                  <a:cubicBezTo>
                    <a:pt x="8037" y="8259"/>
                    <a:pt x="7990" y="8199"/>
                    <a:pt x="7942" y="8116"/>
                  </a:cubicBezTo>
                  <a:cubicBezTo>
                    <a:pt x="7924" y="8087"/>
                    <a:pt x="7903" y="8076"/>
                    <a:pt x="7882" y="8076"/>
                  </a:cubicBezTo>
                  <a:cubicBezTo>
                    <a:pt x="7835" y="8076"/>
                    <a:pt x="7791" y="8137"/>
                    <a:pt x="7799" y="8187"/>
                  </a:cubicBezTo>
                  <a:cubicBezTo>
                    <a:pt x="7823" y="8282"/>
                    <a:pt x="7811" y="8401"/>
                    <a:pt x="7823" y="8485"/>
                  </a:cubicBezTo>
                  <a:cubicBezTo>
                    <a:pt x="7847" y="8592"/>
                    <a:pt x="7847" y="8675"/>
                    <a:pt x="7823" y="8782"/>
                  </a:cubicBezTo>
                  <a:lnTo>
                    <a:pt x="7823" y="8794"/>
                  </a:lnTo>
                  <a:cubicBezTo>
                    <a:pt x="7799" y="8580"/>
                    <a:pt x="7752" y="8354"/>
                    <a:pt x="7704" y="8128"/>
                  </a:cubicBezTo>
                  <a:cubicBezTo>
                    <a:pt x="7668" y="7901"/>
                    <a:pt x="7609" y="7663"/>
                    <a:pt x="7632" y="7425"/>
                  </a:cubicBezTo>
                  <a:cubicBezTo>
                    <a:pt x="7644" y="7235"/>
                    <a:pt x="7740" y="7068"/>
                    <a:pt x="7930" y="6996"/>
                  </a:cubicBezTo>
                  <a:cubicBezTo>
                    <a:pt x="7990" y="6976"/>
                    <a:pt x="8050" y="6968"/>
                    <a:pt x="8109" y="6968"/>
                  </a:cubicBezTo>
                  <a:close/>
                  <a:moveTo>
                    <a:pt x="10419" y="10874"/>
                  </a:moveTo>
                  <a:cubicBezTo>
                    <a:pt x="10498" y="10874"/>
                    <a:pt x="10578" y="10875"/>
                    <a:pt x="10657" y="10878"/>
                  </a:cubicBezTo>
                  <a:cubicBezTo>
                    <a:pt x="10978" y="10902"/>
                    <a:pt x="11335" y="10937"/>
                    <a:pt x="11657" y="11045"/>
                  </a:cubicBezTo>
                  <a:cubicBezTo>
                    <a:pt x="11788" y="11092"/>
                    <a:pt x="11954" y="11164"/>
                    <a:pt x="12014" y="11295"/>
                  </a:cubicBezTo>
                  <a:cubicBezTo>
                    <a:pt x="12085" y="11437"/>
                    <a:pt x="12014" y="11580"/>
                    <a:pt x="11954" y="11699"/>
                  </a:cubicBezTo>
                  <a:cubicBezTo>
                    <a:pt x="11657" y="12295"/>
                    <a:pt x="11133" y="12723"/>
                    <a:pt x="10526" y="12985"/>
                  </a:cubicBezTo>
                  <a:cubicBezTo>
                    <a:pt x="10002" y="12545"/>
                    <a:pt x="9406" y="12235"/>
                    <a:pt x="8764" y="12068"/>
                  </a:cubicBezTo>
                  <a:cubicBezTo>
                    <a:pt x="8403" y="11977"/>
                    <a:pt x="8035" y="11935"/>
                    <a:pt x="7667" y="11935"/>
                  </a:cubicBezTo>
                  <a:cubicBezTo>
                    <a:pt x="7076" y="11935"/>
                    <a:pt x="6483" y="12044"/>
                    <a:pt x="5918" y="12235"/>
                  </a:cubicBezTo>
                  <a:cubicBezTo>
                    <a:pt x="6144" y="12092"/>
                    <a:pt x="6382" y="11949"/>
                    <a:pt x="6620" y="11830"/>
                  </a:cubicBezTo>
                  <a:cubicBezTo>
                    <a:pt x="7251" y="11521"/>
                    <a:pt x="7906" y="11271"/>
                    <a:pt x="8573" y="11104"/>
                  </a:cubicBezTo>
                  <a:cubicBezTo>
                    <a:pt x="9165" y="10956"/>
                    <a:pt x="9794" y="10874"/>
                    <a:pt x="10419" y="10874"/>
                  </a:cubicBezTo>
                  <a:close/>
                  <a:moveTo>
                    <a:pt x="11445" y="18553"/>
                  </a:moveTo>
                  <a:cubicBezTo>
                    <a:pt x="11657" y="18553"/>
                    <a:pt x="11873" y="18609"/>
                    <a:pt x="12073" y="18712"/>
                  </a:cubicBezTo>
                  <a:cubicBezTo>
                    <a:pt x="12502" y="18926"/>
                    <a:pt x="12740" y="19391"/>
                    <a:pt x="12693" y="19879"/>
                  </a:cubicBezTo>
                  <a:cubicBezTo>
                    <a:pt x="12633" y="20355"/>
                    <a:pt x="12335" y="20772"/>
                    <a:pt x="11871" y="20927"/>
                  </a:cubicBezTo>
                  <a:cubicBezTo>
                    <a:pt x="11752" y="20958"/>
                    <a:pt x="11628" y="20969"/>
                    <a:pt x="11502" y="20969"/>
                  </a:cubicBezTo>
                  <a:cubicBezTo>
                    <a:pt x="11438" y="20969"/>
                    <a:pt x="11375" y="20966"/>
                    <a:pt x="11311" y="20962"/>
                  </a:cubicBezTo>
                  <a:cubicBezTo>
                    <a:pt x="11133" y="20855"/>
                    <a:pt x="10942" y="20784"/>
                    <a:pt x="10728" y="20736"/>
                  </a:cubicBezTo>
                  <a:lnTo>
                    <a:pt x="10728" y="20701"/>
                  </a:lnTo>
                  <a:cubicBezTo>
                    <a:pt x="10728" y="20689"/>
                    <a:pt x="10728" y="20689"/>
                    <a:pt x="10716" y="20677"/>
                  </a:cubicBezTo>
                  <a:cubicBezTo>
                    <a:pt x="10704" y="20593"/>
                    <a:pt x="10669" y="20522"/>
                    <a:pt x="10621" y="20462"/>
                  </a:cubicBezTo>
                  <a:cubicBezTo>
                    <a:pt x="10561" y="20331"/>
                    <a:pt x="10490" y="20212"/>
                    <a:pt x="10407" y="20105"/>
                  </a:cubicBezTo>
                  <a:cubicBezTo>
                    <a:pt x="10371" y="20081"/>
                    <a:pt x="10359" y="20046"/>
                    <a:pt x="10323" y="20022"/>
                  </a:cubicBezTo>
                  <a:lnTo>
                    <a:pt x="10323" y="20022"/>
                  </a:lnTo>
                  <a:cubicBezTo>
                    <a:pt x="10347" y="20034"/>
                    <a:pt x="10371" y="20046"/>
                    <a:pt x="10383" y="20046"/>
                  </a:cubicBezTo>
                  <a:cubicBezTo>
                    <a:pt x="10526" y="20129"/>
                    <a:pt x="10669" y="20165"/>
                    <a:pt x="10835" y="20189"/>
                  </a:cubicBezTo>
                  <a:cubicBezTo>
                    <a:pt x="10875" y="20191"/>
                    <a:pt x="10916" y="20193"/>
                    <a:pt x="10957" y="20193"/>
                  </a:cubicBezTo>
                  <a:cubicBezTo>
                    <a:pt x="11099" y="20193"/>
                    <a:pt x="11244" y="20175"/>
                    <a:pt x="11383" y="20129"/>
                  </a:cubicBezTo>
                  <a:cubicBezTo>
                    <a:pt x="11514" y="20069"/>
                    <a:pt x="11752" y="19974"/>
                    <a:pt x="11776" y="19796"/>
                  </a:cubicBezTo>
                  <a:cubicBezTo>
                    <a:pt x="11776" y="19760"/>
                    <a:pt x="11740" y="19724"/>
                    <a:pt x="11692" y="19724"/>
                  </a:cubicBezTo>
                  <a:cubicBezTo>
                    <a:pt x="11681" y="19720"/>
                    <a:pt x="11669" y="19719"/>
                    <a:pt x="11658" y="19719"/>
                  </a:cubicBezTo>
                  <a:cubicBezTo>
                    <a:pt x="11595" y="19719"/>
                    <a:pt x="11528" y="19766"/>
                    <a:pt x="11478" y="19796"/>
                  </a:cubicBezTo>
                  <a:cubicBezTo>
                    <a:pt x="11419" y="19831"/>
                    <a:pt x="11335" y="19867"/>
                    <a:pt x="11276" y="19891"/>
                  </a:cubicBezTo>
                  <a:cubicBezTo>
                    <a:pt x="11157" y="19927"/>
                    <a:pt x="11026" y="19962"/>
                    <a:pt x="10895" y="19962"/>
                  </a:cubicBezTo>
                  <a:cubicBezTo>
                    <a:pt x="10800" y="19927"/>
                    <a:pt x="10716" y="19843"/>
                    <a:pt x="10645" y="19784"/>
                  </a:cubicBezTo>
                  <a:cubicBezTo>
                    <a:pt x="10561" y="19688"/>
                    <a:pt x="10502" y="19593"/>
                    <a:pt x="10490" y="19486"/>
                  </a:cubicBezTo>
                  <a:cubicBezTo>
                    <a:pt x="10430" y="19224"/>
                    <a:pt x="10549" y="18974"/>
                    <a:pt x="10740" y="18807"/>
                  </a:cubicBezTo>
                  <a:cubicBezTo>
                    <a:pt x="10947" y="18633"/>
                    <a:pt x="11193" y="18553"/>
                    <a:pt x="11445" y="18553"/>
                  </a:cubicBezTo>
                  <a:close/>
                  <a:moveTo>
                    <a:pt x="10103" y="20952"/>
                  </a:moveTo>
                  <a:cubicBezTo>
                    <a:pt x="10172" y="20952"/>
                    <a:pt x="10242" y="20955"/>
                    <a:pt x="10311" y="20962"/>
                  </a:cubicBezTo>
                  <a:cubicBezTo>
                    <a:pt x="10740" y="20986"/>
                    <a:pt x="11157" y="21141"/>
                    <a:pt x="11490" y="21415"/>
                  </a:cubicBezTo>
                  <a:cubicBezTo>
                    <a:pt x="11871" y="21736"/>
                    <a:pt x="12097" y="22213"/>
                    <a:pt x="12169" y="22701"/>
                  </a:cubicBezTo>
                  <a:cubicBezTo>
                    <a:pt x="12324" y="23737"/>
                    <a:pt x="11847" y="24689"/>
                    <a:pt x="11442" y="25618"/>
                  </a:cubicBezTo>
                  <a:cubicBezTo>
                    <a:pt x="11377" y="25600"/>
                    <a:pt x="11314" y="25591"/>
                    <a:pt x="11253" y="25591"/>
                  </a:cubicBezTo>
                  <a:cubicBezTo>
                    <a:pt x="11192" y="25591"/>
                    <a:pt x="11133" y="25600"/>
                    <a:pt x="11073" y="25618"/>
                  </a:cubicBezTo>
                  <a:cubicBezTo>
                    <a:pt x="11085" y="25582"/>
                    <a:pt x="11097" y="25558"/>
                    <a:pt x="11133" y="25523"/>
                  </a:cubicBezTo>
                  <a:cubicBezTo>
                    <a:pt x="11204" y="25392"/>
                    <a:pt x="11264" y="25225"/>
                    <a:pt x="11311" y="25082"/>
                  </a:cubicBezTo>
                  <a:cubicBezTo>
                    <a:pt x="11478" y="24546"/>
                    <a:pt x="11502" y="23963"/>
                    <a:pt x="11371" y="23415"/>
                  </a:cubicBezTo>
                  <a:cubicBezTo>
                    <a:pt x="11300" y="23094"/>
                    <a:pt x="11192" y="22784"/>
                    <a:pt x="10978" y="22546"/>
                  </a:cubicBezTo>
                  <a:cubicBezTo>
                    <a:pt x="10895" y="22439"/>
                    <a:pt x="10776" y="22344"/>
                    <a:pt x="10645" y="22284"/>
                  </a:cubicBezTo>
                  <a:cubicBezTo>
                    <a:pt x="10561" y="22248"/>
                    <a:pt x="10478" y="22236"/>
                    <a:pt x="10383" y="22236"/>
                  </a:cubicBezTo>
                  <a:cubicBezTo>
                    <a:pt x="10359" y="22225"/>
                    <a:pt x="10311" y="22189"/>
                    <a:pt x="10288" y="22177"/>
                  </a:cubicBezTo>
                  <a:cubicBezTo>
                    <a:pt x="10278" y="22174"/>
                    <a:pt x="10268" y="22173"/>
                    <a:pt x="10258" y="22173"/>
                  </a:cubicBezTo>
                  <a:cubicBezTo>
                    <a:pt x="10186" y="22173"/>
                    <a:pt x="10128" y="22245"/>
                    <a:pt x="10180" y="22308"/>
                  </a:cubicBezTo>
                  <a:cubicBezTo>
                    <a:pt x="10478" y="22641"/>
                    <a:pt x="10645" y="23082"/>
                    <a:pt x="10502" y="23522"/>
                  </a:cubicBezTo>
                  <a:cubicBezTo>
                    <a:pt x="10359" y="23975"/>
                    <a:pt x="9907" y="24237"/>
                    <a:pt x="9454" y="24249"/>
                  </a:cubicBezTo>
                  <a:cubicBezTo>
                    <a:pt x="9444" y="24249"/>
                    <a:pt x="9433" y="24249"/>
                    <a:pt x="9422" y="24249"/>
                  </a:cubicBezTo>
                  <a:cubicBezTo>
                    <a:pt x="8442" y="24249"/>
                    <a:pt x="7886" y="23156"/>
                    <a:pt x="8180" y="22296"/>
                  </a:cubicBezTo>
                  <a:cubicBezTo>
                    <a:pt x="8455" y="21472"/>
                    <a:pt x="9268" y="20952"/>
                    <a:pt x="10103" y="20952"/>
                  </a:cubicBezTo>
                  <a:close/>
                  <a:moveTo>
                    <a:pt x="8278" y="19290"/>
                  </a:moveTo>
                  <a:cubicBezTo>
                    <a:pt x="8552" y="19290"/>
                    <a:pt x="8827" y="19327"/>
                    <a:pt x="9097" y="19391"/>
                  </a:cubicBezTo>
                  <a:cubicBezTo>
                    <a:pt x="9395" y="19486"/>
                    <a:pt x="9657" y="19617"/>
                    <a:pt x="9907" y="19784"/>
                  </a:cubicBezTo>
                  <a:cubicBezTo>
                    <a:pt x="9930" y="19808"/>
                    <a:pt x="9954" y="19843"/>
                    <a:pt x="9966" y="19855"/>
                  </a:cubicBezTo>
                  <a:cubicBezTo>
                    <a:pt x="10002" y="19903"/>
                    <a:pt x="10049" y="19927"/>
                    <a:pt x="10073" y="19962"/>
                  </a:cubicBezTo>
                  <a:cubicBezTo>
                    <a:pt x="10145" y="20034"/>
                    <a:pt x="10204" y="20105"/>
                    <a:pt x="10264" y="20189"/>
                  </a:cubicBezTo>
                  <a:cubicBezTo>
                    <a:pt x="10288" y="20200"/>
                    <a:pt x="10288" y="20212"/>
                    <a:pt x="10299" y="20224"/>
                  </a:cubicBezTo>
                  <a:lnTo>
                    <a:pt x="10299" y="20260"/>
                  </a:lnTo>
                  <a:cubicBezTo>
                    <a:pt x="10311" y="20308"/>
                    <a:pt x="10323" y="20331"/>
                    <a:pt x="10359" y="20379"/>
                  </a:cubicBezTo>
                  <a:cubicBezTo>
                    <a:pt x="10383" y="20403"/>
                    <a:pt x="10395" y="20450"/>
                    <a:pt x="10430" y="20486"/>
                  </a:cubicBezTo>
                  <a:cubicBezTo>
                    <a:pt x="10430" y="20570"/>
                    <a:pt x="10466" y="20617"/>
                    <a:pt x="10478" y="20677"/>
                  </a:cubicBezTo>
                  <a:cubicBezTo>
                    <a:pt x="10351" y="20658"/>
                    <a:pt x="10223" y="20645"/>
                    <a:pt x="10096" y="20645"/>
                  </a:cubicBezTo>
                  <a:cubicBezTo>
                    <a:pt x="9985" y="20645"/>
                    <a:pt x="9874" y="20655"/>
                    <a:pt x="9764" y="20677"/>
                  </a:cubicBezTo>
                  <a:cubicBezTo>
                    <a:pt x="8692" y="20820"/>
                    <a:pt x="7752" y="21748"/>
                    <a:pt x="7787" y="22867"/>
                  </a:cubicBezTo>
                  <a:cubicBezTo>
                    <a:pt x="7799" y="23415"/>
                    <a:pt x="8061" y="23963"/>
                    <a:pt x="8514" y="24272"/>
                  </a:cubicBezTo>
                  <a:cubicBezTo>
                    <a:pt x="8774" y="24458"/>
                    <a:pt x="9090" y="24551"/>
                    <a:pt x="9407" y="24551"/>
                  </a:cubicBezTo>
                  <a:cubicBezTo>
                    <a:pt x="9597" y="24551"/>
                    <a:pt x="9787" y="24518"/>
                    <a:pt x="9966" y="24451"/>
                  </a:cubicBezTo>
                  <a:cubicBezTo>
                    <a:pt x="10430" y="24272"/>
                    <a:pt x="10776" y="23856"/>
                    <a:pt x="10835" y="23368"/>
                  </a:cubicBezTo>
                  <a:cubicBezTo>
                    <a:pt x="10835" y="23308"/>
                    <a:pt x="10847" y="23237"/>
                    <a:pt x="10835" y="23177"/>
                  </a:cubicBezTo>
                  <a:lnTo>
                    <a:pt x="10835" y="23177"/>
                  </a:lnTo>
                  <a:cubicBezTo>
                    <a:pt x="10919" y="23546"/>
                    <a:pt x="10907" y="23951"/>
                    <a:pt x="10764" y="24308"/>
                  </a:cubicBezTo>
                  <a:cubicBezTo>
                    <a:pt x="10538" y="24868"/>
                    <a:pt x="10049" y="25308"/>
                    <a:pt x="9478" y="25546"/>
                  </a:cubicBezTo>
                  <a:cubicBezTo>
                    <a:pt x="9079" y="25715"/>
                    <a:pt x="8645" y="25790"/>
                    <a:pt x="8209" y="25790"/>
                  </a:cubicBezTo>
                  <a:cubicBezTo>
                    <a:pt x="7968" y="25790"/>
                    <a:pt x="7727" y="25767"/>
                    <a:pt x="7490" y="25725"/>
                  </a:cubicBezTo>
                  <a:cubicBezTo>
                    <a:pt x="6870" y="25618"/>
                    <a:pt x="6275" y="25392"/>
                    <a:pt x="5823" y="24975"/>
                  </a:cubicBezTo>
                  <a:cubicBezTo>
                    <a:pt x="5585" y="24772"/>
                    <a:pt x="5382" y="24499"/>
                    <a:pt x="5263" y="24201"/>
                  </a:cubicBezTo>
                  <a:cubicBezTo>
                    <a:pt x="5251" y="24153"/>
                    <a:pt x="5227" y="24094"/>
                    <a:pt x="5204" y="24034"/>
                  </a:cubicBezTo>
                  <a:cubicBezTo>
                    <a:pt x="4930" y="22867"/>
                    <a:pt x="5073" y="21593"/>
                    <a:pt x="5799" y="20617"/>
                  </a:cubicBezTo>
                  <a:cubicBezTo>
                    <a:pt x="6287" y="19950"/>
                    <a:pt x="7037" y="19438"/>
                    <a:pt x="7871" y="19319"/>
                  </a:cubicBezTo>
                  <a:cubicBezTo>
                    <a:pt x="8006" y="19300"/>
                    <a:pt x="8142" y="19290"/>
                    <a:pt x="8278" y="19290"/>
                  </a:cubicBezTo>
                  <a:close/>
                  <a:moveTo>
                    <a:pt x="23301" y="24618"/>
                  </a:moveTo>
                  <a:cubicBezTo>
                    <a:pt x="23301" y="24856"/>
                    <a:pt x="23349" y="25094"/>
                    <a:pt x="23456" y="25320"/>
                  </a:cubicBezTo>
                  <a:cubicBezTo>
                    <a:pt x="23599" y="25618"/>
                    <a:pt x="23825" y="25868"/>
                    <a:pt x="24075" y="26058"/>
                  </a:cubicBezTo>
                  <a:cubicBezTo>
                    <a:pt x="24033" y="26055"/>
                    <a:pt x="23990" y="26054"/>
                    <a:pt x="23947" y="26054"/>
                  </a:cubicBezTo>
                  <a:cubicBezTo>
                    <a:pt x="23807" y="26054"/>
                    <a:pt x="23664" y="26070"/>
                    <a:pt x="23527" y="26106"/>
                  </a:cubicBezTo>
                  <a:cubicBezTo>
                    <a:pt x="23230" y="26046"/>
                    <a:pt x="22944" y="25868"/>
                    <a:pt x="22813" y="25582"/>
                  </a:cubicBezTo>
                  <a:cubicBezTo>
                    <a:pt x="22730" y="25392"/>
                    <a:pt x="22706" y="25165"/>
                    <a:pt x="22813" y="24975"/>
                  </a:cubicBezTo>
                  <a:cubicBezTo>
                    <a:pt x="22908" y="24808"/>
                    <a:pt x="23063" y="24677"/>
                    <a:pt x="23242" y="24641"/>
                  </a:cubicBezTo>
                  <a:cubicBezTo>
                    <a:pt x="23265" y="24641"/>
                    <a:pt x="23289" y="24630"/>
                    <a:pt x="23301" y="24618"/>
                  </a:cubicBezTo>
                  <a:close/>
                  <a:moveTo>
                    <a:pt x="23944" y="23856"/>
                  </a:moveTo>
                  <a:cubicBezTo>
                    <a:pt x="23944" y="23903"/>
                    <a:pt x="23944" y="23951"/>
                    <a:pt x="23932" y="23999"/>
                  </a:cubicBezTo>
                  <a:cubicBezTo>
                    <a:pt x="23920" y="24118"/>
                    <a:pt x="23920" y="24249"/>
                    <a:pt x="23920" y="24368"/>
                  </a:cubicBezTo>
                  <a:cubicBezTo>
                    <a:pt x="23932" y="24618"/>
                    <a:pt x="23980" y="24891"/>
                    <a:pt x="24063" y="25130"/>
                  </a:cubicBezTo>
                  <a:cubicBezTo>
                    <a:pt x="24194" y="25523"/>
                    <a:pt x="24432" y="25904"/>
                    <a:pt x="24754" y="26177"/>
                  </a:cubicBezTo>
                  <a:cubicBezTo>
                    <a:pt x="24587" y="26106"/>
                    <a:pt x="24420" y="26023"/>
                    <a:pt x="24277" y="25915"/>
                  </a:cubicBezTo>
                  <a:cubicBezTo>
                    <a:pt x="23777" y="25558"/>
                    <a:pt x="23408" y="24903"/>
                    <a:pt x="23634" y="24296"/>
                  </a:cubicBezTo>
                  <a:cubicBezTo>
                    <a:pt x="23706" y="24130"/>
                    <a:pt x="23813" y="23975"/>
                    <a:pt x="23944" y="23856"/>
                  </a:cubicBezTo>
                  <a:close/>
                  <a:moveTo>
                    <a:pt x="24897" y="23522"/>
                  </a:moveTo>
                  <a:cubicBezTo>
                    <a:pt x="24979" y="23530"/>
                    <a:pt x="25078" y="23544"/>
                    <a:pt x="25178" y="23544"/>
                  </a:cubicBezTo>
                  <a:cubicBezTo>
                    <a:pt x="25223" y="23544"/>
                    <a:pt x="25269" y="23542"/>
                    <a:pt x="25313" y="23534"/>
                  </a:cubicBezTo>
                  <a:lnTo>
                    <a:pt x="25313" y="23534"/>
                  </a:lnTo>
                  <a:cubicBezTo>
                    <a:pt x="24873" y="24010"/>
                    <a:pt x="24658" y="24689"/>
                    <a:pt x="24754" y="25332"/>
                  </a:cubicBezTo>
                  <a:cubicBezTo>
                    <a:pt x="24789" y="25689"/>
                    <a:pt x="24908" y="26034"/>
                    <a:pt x="25111" y="26332"/>
                  </a:cubicBezTo>
                  <a:cubicBezTo>
                    <a:pt x="25087" y="26332"/>
                    <a:pt x="25075" y="26320"/>
                    <a:pt x="25063" y="26296"/>
                  </a:cubicBezTo>
                  <a:cubicBezTo>
                    <a:pt x="25063" y="26285"/>
                    <a:pt x="25063" y="26285"/>
                    <a:pt x="25051" y="26273"/>
                  </a:cubicBezTo>
                  <a:cubicBezTo>
                    <a:pt x="24670" y="25939"/>
                    <a:pt x="24408" y="25546"/>
                    <a:pt x="24254" y="25058"/>
                  </a:cubicBezTo>
                  <a:cubicBezTo>
                    <a:pt x="24182" y="24820"/>
                    <a:pt x="24135" y="24582"/>
                    <a:pt x="24135" y="24356"/>
                  </a:cubicBezTo>
                  <a:cubicBezTo>
                    <a:pt x="24135" y="24237"/>
                    <a:pt x="24135" y="24118"/>
                    <a:pt x="24158" y="23999"/>
                  </a:cubicBezTo>
                  <a:cubicBezTo>
                    <a:pt x="24170" y="23939"/>
                    <a:pt x="24170" y="23856"/>
                    <a:pt x="24182" y="23796"/>
                  </a:cubicBezTo>
                  <a:cubicBezTo>
                    <a:pt x="24194" y="23760"/>
                    <a:pt x="24218" y="23725"/>
                    <a:pt x="24194" y="23677"/>
                  </a:cubicBezTo>
                  <a:cubicBezTo>
                    <a:pt x="24242" y="23653"/>
                    <a:pt x="24289" y="23641"/>
                    <a:pt x="24349" y="23618"/>
                  </a:cubicBezTo>
                  <a:cubicBezTo>
                    <a:pt x="24527" y="23558"/>
                    <a:pt x="24706" y="23534"/>
                    <a:pt x="24897" y="23522"/>
                  </a:cubicBezTo>
                  <a:close/>
                  <a:moveTo>
                    <a:pt x="2572" y="24891"/>
                  </a:moveTo>
                  <a:cubicBezTo>
                    <a:pt x="2941" y="24891"/>
                    <a:pt x="3299" y="25022"/>
                    <a:pt x="3608" y="25213"/>
                  </a:cubicBezTo>
                  <a:cubicBezTo>
                    <a:pt x="4156" y="25499"/>
                    <a:pt x="4573" y="25963"/>
                    <a:pt x="5025" y="26380"/>
                  </a:cubicBezTo>
                  <a:cubicBezTo>
                    <a:pt x="4989" y="26356"/>
                    <a:pt x="4930" y="26332"/>
                    <a:pt x="4882" y="26320"/>
                  </a:cubicBezTo>
                  <a:cubicBezTo>
                    <a:pt x="4715" y="26237"/>
                    <a:pt x="4573" y="26142"/>
                    <a:pt x="4418" y="26046"/>
                  </a:cubicBezTo>
                  <a:cubicBezTo>
                    <a:pt x="4168" y="25868"/>
                    <a:pt x="3894" y="25689"/>
                    <a:pt x="3620" y="25558"/>
                  </a:cubicBezTo>
                  <a:cubicBezTo>
                    <a:pt x="3334" y="25427"/>
                    <a:pt x="3037" y="25344"/>
                    <a:pt x="2727" y="25344"/>
                  </a:cubicBezTo>
                  <a:cubicBezTo>
                    <a:pt x="2711" y="25344"/>
                    <a:pt x="2696" y="25343"/>
                    <a:pt x="2680" y="25343"/>
                  </a:cubicBezTo>
                  <a:cubicBezTo>
                    <a:pt x="2157" y="25343"/>
                    <a:pt x="1596" y="25534"/>
                    <a:pt x="1215" y="25915"/>
                  </a:cubicBezTo>
                  <a:cubicBezTo>
                    <a:pt x="1298" y="25665"/>
                    <a:pt x="1441" y="25427"/>
                    <a:pt x="1632" y="25249"/>
                  </a:cubicBezTo>
                  <a:cubicBezTo>
                    <a:pt x="1894" y="25011"/>
                    <a:pt x="2215" y="24891"/>
                    <a:pt x="2572" y="24891"/>
                  </a:cubicBezTo>
                  <a:close/>
                  <a:moveTo>
                    <a:pt x="2629" y="25523"/>
                  </a:moveTo>
                  <a:cubicBezTo>
                    <a:pt x="2729" y="25523"/>
                    <a:pt x="2829" y="25531"/>
                    <a:pt x="2929" y="25546"/>
                  </a:cubicBezTo>
                  <a:cubicBezTo>
                    <a:pt x="3227" y="25570"/>
                    <a:pt x="3513" y="25689"/>
                    <a:pt x="3763" y="25844"/>
                  </a:cubicBezTo>
                  <a:cubicBezTo>
                    <a:pt x="4013" y="25987"/>
                    <a:pt x="4251" y="26177"/>
                    <a:pt x="4525" y="26332"/>
                  </a:cubicBezTo>
                  <a:cubicBezTo>
                    <a:pt x="4596" y="26368"/>
                    <a:pt x="4668" y="26415"/>
                    <a:pt x="4763" y="26463"/>
                  </a:cubicBezTo>
                  <a:cubicBezTo>
                    <a:pt x="3913" y="26186"/>
                    <a:pt x="3023" y="26050"/>
                    <a:pt x="2132" y="26050"/>
                  </a:cubicBezTo>
                  <a:cubicBezTo>
                    <a:pt x="1838" y="26050"/>
                    <a:pt x="1544" y="26064"/>
                    <a:pt x="1251" y="26094"/>
                  </a:cubicBezTo>
                  <a:cubicBezTo>
                    <a:pt x="1477" y="25904"/>
                    <a:pt x="1727" y="25737"/>
                    <a:pt x="2025" y="25630"/>
                  </a:cubicBezTo>
                  <a:cubicBezTo>
                    <a:pt x="2218" y="25557"/>
                    <a:pt x="2421" y="25523"/>
                    <a:pt x="2629" y="25523"/>
                  </a:cubicBezTo>
                  <a:close/>
                  <a:moveTo>
                    <a:pt x="7666" y="12223"/>
                  </a:moveTo>
                  <a:cubicBezTo>
                    <a:pt x="8158" y="12223"/>
                    <a:pt x="8650" y="12305"/>
                    <a:pt x="9121" y="12485"/>
                  </a:cubicBezTo>
                  <a:cubicBezTo>
                    <a:pt x="9823" y="12759"/>
                    <a:pt x="10442" y="13211"/>
                    <a:pt x="10907" y="13807"/>
                  </a:cubicBezTo>
                  <a:cubicBezTo>
                    <a:pt x="11133" y="14093"/>
                    <a:pt x="11311" y="14426"/>
                    <a:pt x="11442" y="14759"/>
                  </a:cubicBezTo>
                  <a:cubicBezTo>
                    <a:pt x="11538" y="14986"/>
                    <a:pt x="11573" y="15212"/>
                    <a:pt x="11633" y="15438"/>
                  </a:cubicBezTo>
                  <a:cubicBezTo>
                    <a:pt x="11633" y="15581"/>
                    <a:pt x="11621" y="15712"/>
                    <a:pt x="11585" y="15855"/>
                  </a:cubicBezTo>
                  <a:cubicBezTo>
                    <a:pt x="11550" y="16057"/>
                    <a:pt x="11478" y="16236"/>
                    <a:pt x="11335" y="16402"/>
                  </a:cubicBezTo>
                  <a:cubicBezTo>
                    <a:pt x="11135" y="16651"/>
                    <a:pt x="10819" y="16815"/>
                    <a:pt x="10494" y="16815"/>
                  </a:cubicBezTo>
                  <a:cubicBezTo>
                    <a:pt x="10413" y="16815"/>
                    <a:pt x="10332" y="16805"/>
                    <a:pt x="10252" y="16783"/>
                  </a:cubicBezTo>
                  <a:cubicBezTo>
                    <a:pt x="9895" y="16688"/>
                    <a:pt x="9621" y="16355"/>
                    <a:pt x="9371" y="16105"/>
                  </a:cubicBezTo>
                  <a:cubicBezTo>
                    <a:pt x="9109" y="15831"/>
                    <a:pt x="8799" y="15617"/>
                    <a:pt x="8418" y="15474"/>
                  </a:cubicBezTo>
                  <a:cubicBezTo>
                    <a:pt x="8120" y="15366"/>
                    <a:pt x="7804" y="15313"/>
                    <a:pt x="7488" y="15313"/>
                  </a:cubicBezTo>
                  <a:cubicBezTo>
                    <a:pt x="7034" y="15313"/>
                    <a:pt x="6580" y="15423"/>
                    <a:pt x="6180" y="15640"/>
                  </a:cubicBezTo>
                  <a:cubicBezTo>
                    <a:pt x="5442" y="16033"/>
                    <a:pt x="4870" y="16712"/>
                    <a:pt x="4596" y="17498"/>
                  </a:cubicBezTo>
                  <a:cubicBezTo>
                    <a:pt x="4334" y="18260"/>
                    <a:pt x="4311" y="19069"/>
                    <a:pt x="4525" y="19831"/>
                  </a:cubicBezTo>
                  <a:cubicBezTo>
                    <a:pt x="3858" y="21117"/>
                    <a:pt x="3739" y="22689"/>
                    <a:pt x="4120" y="24082"/>
                  </a:cubicBezTo>
                  <a:cubicBezTo>
                    <a:pt x="4334" y="24832"/>
                    <a:pt x="4704" y="25558"/>
                    <a:pt x="5204" y="26142"/>
                  </a:cubicBezTo>
                  <a:cubicBezTo>
                    <a:pt x="5309" y="26260"/>
                    <a:pt x="5424" y="26372"/>
                    <a:pt x="5548" y="26474"/>
                  </a:cubicBezTo>
                  <a:lnTo>
                    <a:pt x="5548" y="26474"/>
                  </a:lnTo>
                  <a:cubicBezTo>
                    <a:pt x="5170" y="26197"/>
                    <a:pt x="4849" y="25862"/>
                    <a:pt x="4501" y="25534"/>
                  </a:cubicBezTo>
                  <a:cubicBezTo>
                    <a:pt x="4442" y="25475"/>
                    <a:pt x="4394" y="25415"/>
                    <a:pt x="4311" y="25356"/>
                  </a:cubicBezTo>
                  <a:cubicBezTo>
                    <a:pt x="3584" y="24570"/>
                    <a:pt x="2989" y="23653"/>
                    <a:pt x="2584" y="22653"/>
                  </a:cubicBezTo>
                  <a:cubicBezTo>
                    <a:pt x="1906" y="20986"/>
                    <a:pt x="1739" y="19105"/>
                    <a:pt x="2120" y="17355"/>
                  </a:cubicBezTo>
                  <a:cubicBezTo>
                    <a:pt x="2465" y="15795"/>
                    <a:pt x="3275" y="14259"/>
                    <a:pt x="4584" y="13295"/>
                  </a:cubicBezTo>
                  <a:cubicBezTo>
                    <a:pt x="5457" y="12636"/>
                    <a:pt x="6563" y="12223"/>
                    <a:pt x="7666" y="12223"/>
                  </a:cubicBezTo>
                  <a:close/>
                  <a:moveTo>
                    <a:pt x="5780" y="26648"/>
                  </a:moveTo>
                  <a:lnTo>
                    <a:pt x="5780" y="26648"/>
                  </a:lnTo>
                  <a:cubicBezTo>
                    <a:pt x="5912" y="26738"/>
                    <a:pt x="6050" y="26816"/>
                    <a:pt x="6192" y="26880"/>
                  </a:cubicBezTo>
                  <a:lnTo>
                    <a:pt x="6097" y="26880"/>
                  </a:lnTo>
                  <a:cubicBezTo>
                    <a:pt x="6025" y="26820"/>
                    <a:pt x="5930" y="26773"/>
                    <a:pt x="5858" y="26713"/>
                  </a:cubicBezTo>
                  <a:cubicBezTo>
                    <a:pt x="5836" y="26691"/>
                    <a:pt x="5803" y="26679"/>
                    <a:pt x="5780" y="26648"/>
                  </a:cubicBezTo>
                  <a:close/>
                  <a:moveTo>
                    <a:pt x="6573" y="17676"/>
                  </a:moveTo>
                  <a:cubicBezTo>
                    <a:pt x="6787" y="17867"/>
                    <a:pt x="6978" y="18069"/>
                    <a:pt x="7109" y="18307"/>
                  </a:cubicBezTo>
                  <a:cubicBezTo>
                    <a:pt x="7251" y="18557"/>
                    <a:pt x="7311" y="18843"/>
                    <a:pt x="7382" y="19129"/>
                  </a:cubicBezTo>
                  <a:cubicBezTo>
                    <a:pt x="6549" y="19379"/>
                    <a:pt x="5835" y="19974"/>
                    <a:pt x="5382" y="20724"/>
                  </a:cubicBezTo>
                  <a:cubicBezTo>
                    <a:pt x="4882" y="21558"/>
                    <a:pt x="4704" y="22546"/>
                    <a:pt x="4846" y="23534"/>
                  </a:cubicBezTo>
                  <a:cubicBezTo>
                    <a:pt x="4989" y="24510"/>
                    <a:pt x="5418" y="25511"/>
                    <a:pt x="6097" y="26225"/>
                  </a:cubicBezTo>
                  <a:cubicBezTo>
                    <a:pt x="6418" y="26535"/>
                    <a:pt x="6775" y="26808"/>
                    <a:pt x="7180" y="26975"/>
                  </a:cubicBezTo>
                  <a:cubicBezTo>
                    <a:pt x="7109" y="26975"/>
                    <a:pt x="7049" y="26951"/>
                    <a:pt x="6978" y="26951"/>
                  </a:cubicBezTo>
                  <a:cubicBezTo>
                    <a:pt x="6192" y="26856"/>
                    <a:pt x="5549" y="26296"/>
                    <a:pt x="5096" y="25665"/>
                  </a:cubicBezTo>
                  <a:cubicBezTo>
                    <a:pt x="4287" y="24475"/>
                    <a:pt x="4013" y="22951"/>
                    <a:pt x="4251" y="21534"/>
                  </a:cubicBezTo>
                  <a:cubicBezTo>
                    <a:pt x="4382" y="20808"/>
                    <a:pt x="4656" y="20129"/>
                    <a:pt x="5061" y="19498"/>
                  </a:cubicBezTo>
                  <a:cubicBezTo>
                    <a:pt x="5489" y="18831"/>
                    <a:pt x="6025" y="18248"/>
                    <a:pt x="6573" y="17676"/>
                  </a:cubicBezTo>
                  <a:close/>
                  <a:moveTo>
                    <a:pt x="11038" y="23201"/>
                  </a:moveTo>
                  <a:lnTo>
                    <a:pt x="11038" y="23201"/>
                  </a:lnTo>
                  <a:cubicBezTo>
                    <a:pt x="11192" y="23594"/>
                    <a:pt x="11240" y="24034"/>
                    <a:pt x="11204" y="24439"/>
                  </a:cubicBezTo>
                  <a:cubicBezTo>
                    <a:pt x="11192" y="24689"/>
                    <a:pt x="11145" y="24927"/>
                    <a:pt x="11073" y="25189"/>
                  </a:cubicBezTo>
                  <a:cubicBezTo>
                    <a:pt x="11014" y="25368"/>
                    <a:pt x="10954" y="25546"/>
                    <a:pt x="10883" y="25701"/>
                  </a:cubicBezTo>
                  <a:cubicBezTo>
                    <a:pt x="10728" y="25796"/>
                    <a:pt x="10597" y="25915"/>
                    <a:pt x="10490" y="26082"/>
                  </a:cubicBezTo>
                  <a:cubicBezTo>
                    <a:pt x="10430" y="26165"/>
                    <a:pt x="10371" y="26273"/>
                    <a:pt x="10311" y="26380"/>
                  </a:cubicBezTo>
                  <a:cubicBezTo>
                    <a:pt x="10290" y="26369"/>
                    <a:pt x="10271" y="26363"/>
                    <a:pt x="10252" y="26363"/>
                  </a:cubicBezTo>
                  <a:cubicBezTo>
                    <a:pt x="10229" y="26363"/>
                    <a:pt x="10207" y="26372"/>
                    <a:pt x="10180" y="26392"/>
                  </a:cubicBezTo>
                  <a:cubicBezTo>
                    <a:pt x="9811" y="26582"/>
                    <a:pt x="9454" y="26761"/>
                    <a:pt x="9049" y="26856"/>
                  </a:cubicBezTo>
                  <a:cubicBezTo>
                    <a:pt x="8692" y="26939"/>
                    <a:pt x="8323" y="26975"/>
                    <a:pt x="7966" y="26987"/>
                  </a:cubicBezTo>
                  <a:cubicBezTo>
                    <a:pt x="7930" y="26987"/>
                    <a:pt x="7882" y="26975"/>
                    <a:pt x="7859" y="26975"/>
                  </a:cubicBezTo>
                  <a:cubicBezTo>
                    <a:pt x="7621" y="26927"/>
                    <a:pt x="7394" y="26856"/>
                    <a:pt x="7168" y="26749"/>
                  </a:cubicBezTo>
                  <a:cubicBezTo>
                    <a:pt x="6692" y="26523"/>
                    <a:pt x="6311" y="26165"/>
                    <a:pt x="6001" y="25749"/>
                  </a:cubicBezTo>
                  <a:cubicBezTo>
                    <a:pt x="5835" y="25523"/>
                    <a:pt x="5680" y="25284"/>
                    <a:pt x="5561" y="25034"/>
                  </a:cubicBezTo>
                  <a:lnTo>
                    <a:pt x="5561" y="25034"/>
                  </a:lnTo>
                  <a:cubicBezTo>
                    <a:pt x="5656" y="25130"/>
                    <a:pt x="5739" y="25213"/>
                    <a:pt x="5847" y="25284"/>
                  </a:cubicBezTo>
                  <a:cubicBezTo>
                    <a:pt x="6394" y="25701"/>
                    <a:pt x="7085" y="25915"/>
                    <a:pt x="7752" y="25987"/>
                  </a:cubicBezTo>
                  <a:cubicBezTo>
                    <a:pt x="7905" y="26002"/>
                    <a:pt x="8060" y="26010"/>
                    <a:pt x="8215" y="26010"/>
                  </a:cubicBezTo>
                  <a:cubicBezTo>
                    <a:pt x="8791" y="26010"/>
                    <a:pt x="9364" y="25897"/>
                    <a:pt x="9871" y="25606"/>
                  </a:cubicBezTo>
                  <a:cubicBezTo>
                    <a:pt x="10430" y="25272"/>
                    <a:pt x="10895" y="24725"/>
                    <a:pt x="11038" y="24082"/>
                  </a:cubicBezTo>
                  <a:cubicBezTo>
                    <a:pt x="11097" y="23796"/>
                    <a:pt x="11097" y="23498"/>
                    <a:pt x="11038" y="23201"/>
                  </a:cubicBezTo>
                  <a:close/>
                  <a:moveTo>
                    <a:pt x="26444" y="23296"/>
                  </a:moveTo>
                  <a:cubicBezTo>
                    <a:pt x="26254" y="23546"/>
                    <a:pt x="26087" y="23844"/>
                    <a:pt x="25980" y="24141"/>
                  </a:cubicBezTo>
                  <a:cubicBezTo>
                    <a:pt x="25742" y="24749"/>
                    <a:pt x="25670" y="25427"/>
                    <a:pt x="25778" y="26058"/>
                  </a:cubicBezTo>
                  <a:cubicBezTo>
                    <a:pt x="25837" y="26404"/>
                    <a:pt x="25944" y="26761"/>
                    <a:pt x="26087" y="27070"/>
                  </a:cubicBezTo>
                  <a:cubicBezTo>
                    <a:pt x="25944" y="26939"/>
                    <a:pt x="25789" y="26808"/>
                    <a:pt x="25611" y="26677"/>
                  </a:cubicBezTo>
                  <a:cubicBezTo>
                    <a:pt x="25194" y="26225"/>
                    <a:pt x="24956" y="25606"/>
                    <a:pt x="24968" y="25011"/>
                  </a:cubicBezTo>
                  <a:cubicBezTo>
                    <a:pt x="25004" y="24308"/>
                    <a:pt x="25408" y="23570"/>
                    <a:pt x="26087" y="23332"/>
                  </a:cubicBezTo>
                  <a:lnTo>
                    <a:pt x="26444" y="23296"/>
                  </a:lnTo>
                  <a:close/>
                  <a:moveTo>
                    <a:pt x="26730" y="23320"/>
                  </a:moveTo>
                  <a:cubicBezTo>
                    <a:pt x="26861" y="23356"/>
                    <a:pt x="26980" y="23403"/>
                    <a:pt x="27087" y="23463"/>
                  </a:cubicBezTo>
                  <a:cubicBezTo>
                    <a:pt x="27373" y="23641"/>
                    <a:pt x="27564" y="23975"/>
                    <a:pt x="27528" y="24320"/>
                  </a:cubicBezTo>
                  <a:cubicBezTo>
                    <a:pt x="27492" y="24689"/>
                    <a:pt x="27254" y="24987"/>
                    <a:pt x="27075" y="25308"/>
                  </a:cubicBezTo>
                  <a:cubicBezTo>
                    <a:pt x="26897" y="25630"/>
                    <a:pt x="26778" y="25987"/>
                    <a:pt x="26718" y="26356"/>
                  </a:cubicBezTo>
                  <a:cubicBezTo>
                    <a:pt x="26671" y="26737"/>
                    <a:pt x="26671" y="27106"/>
                    <a:pt x="26718" y="27475"/>
                  </a:cubicBezTo>
                  <a:cubicBezTo>
                    <a:pt x="26730" y="27630"/>
                    <a:pt x="26754" y="27785"/>
                    <a:pt x="26802" y="27939"/>
                  </a:cubicBezTo>
                  <a:cubicBezTo>
                    <a:pt x="26730" y="27820"/>
                    <a:pt x="26635" y="27701"/>
                    <a:pt x="26551" y="27594"/>
                  </a:cubicBezTo>
                  <a:cubicBezTo>
                    <a:pt x="26397" y="27392"/>
                    <a:pt x="26278" y="27166"/>
                    <a:pt x="26182" y="26916"/>
                  </a:cubicBezTo>
                  <a:cubicBezTo>
                    <a:pt x="25920" y="26296"/>
                    <a:pt x="25861" y="25618"/>
                    <a:pt x="25980" y="24975"/>
                  </a:cubicBezTo>
                  <a:cubicBezTo>
                    <a:pt x="26040" y="24677"/>
                    <a:pt x="26135" y="24391"/>
                    <a:pt x="26254" y="24130"/>
                  </a:cubicBezTo>
                  <a:cubicBezTo>
                    <a:pt x="26373" y="23856"/>
                    <a:pt x="26551" y="23606"/>
                    <a:pt x="26718" y="23368"/>
                  </a:cubicBezTo>
                  <a:cubicBezTo>
                    <a:pt x="26730" y="23356"/>
                    <a:pt x="26730" y="23332"/>
                    <a:pt x="26730" y="23320"/>
                  </a:cubicBezTo>
                  <a:close/>
                  <a:moveTo>
                    <a:pt x="11279" y="25876"/>
                  </a:moveTo>
                  <a:cubicBezTo>
                    <a:pt x="11310" y="25876"/>
                    <a:pt x="11340" y="25877"/>
                    <a:pt x="11371" y="25880"/>
                  </a:cubicBezTo>
                  <a:cubicBezTo>
                    <a:pt x="11379" y="25911"/>
                    <a:pt x="11408" y="25938"/>
                    <a:pt x="11441" y="25938"/>
                  </a:cubicBezTo>
                  <a:cubicBezTo>
                    <a:pt x="11457" y="25938"/>
                    <a:pt x="11474" y="25931"/>
                    <a:pt x="11490" y="25915"/>
                  </a:cubicBezTo>
                  <a:cubicBezTo>
                    <a:pt x="11776" y="26034"/>
                    <a:pt x="11966" y="26273"/>
                    <a:pt x="12145" y="26535"/>
                  </a:cubicBezTo>
                  <a:cubicBezTo>
                    <a:pt x="12133" y="26535"/>
                    <a:pt x="12097" y="26535"/>
                    <a:pt x="12085" y="26558"/>
                  </a:cubicBezTo>
                  <a:cubicBezTo>
                    <a:pt x="12051" y="26511"/>
                    <a:pt x="12002" y="26483"/>
                    <a:pt x="11953" y="26483"/>
                  </a:cubicBezTo>
                  <a:cubicBezTo>
                    <a:pt x="11915" y="26483"/>
                    <a:pt x="11878" y="26499"/>
                    <a:pt x="11847" y="26535"/>
                  </a:cubicBezTo>
                  <a:lnTo>
                    <a:pt x="11621" y="26856"/>
                  </a:lnTo>
                  <a:cubicBezTo>
                    <a:pt x="11490" y="26999"/>
                    <a:pt x="11335" y="27130"/>
                    <a:pt x="11181" y="27249"/>
                  </a:cubicBezTo>
                  <a:cubicBezTo>
                    <a:pt x="10823" y="27523"/>
                    <a:pt x="10395" y="27701"/>
                    <a:pt x="9966" y="27820"/>
                  </a:cubicBezTo>
                  <a:cubicBezTo>
                    <a:pt x="9561" y="27939"/>
                    <a:pt x="9168" y="27999"/>
                    <a:pt x="8764" y="28047"/>
                  </a:cubicBezTo>
                  <a:cubicBezTo>
                    <a:pt x="8823" y="28011"/>
                    <a:pt x="8895" y="27999"/>
                    <a:pt x="8954" y="27963"/>
                  </a:cubicBezTo>
                  <a:cubicBezTo>
                    <a:pt x="9299" y="27809"/>
                    <a:pt x="9621" y="27582"/>
                    <a:pt x="9895" y="27332"/>
                  </a:cubicBezTo>
                  <a:cubicBezTo>
                    <a:pt x="10180" y="27058"/>
                    <a:pt x="10371" y="26749"/>
                    <a:pt x="10573" y="26404"/>
                  </a:cubicBezTo>
                  <a:cubicBezTo>
                    <a:pt x="10669" y="26237"/>
                    <a:pt x="10776" y="26082"/>
                    <a:pt x="10930" y="25975"/>
                  </a:cubicBezTo>
                  <a:cubicBezTo>
                    <a:pt x="11045" y="25899"/>
                    <a:pt x="11159" y="25876"/>
                    <a:pt x="11279" y="25876"/>
                  </a:cubicBezTo>
                  <a:close/>
                  <a:moveTo>
                    <a:pt x="10026" y="26773"/>
                  </a:moveTo>
                  <a:lnTo>
                    <a:pt x="10026" y="26773"/>
                  </a:lnTo>
                  <a:cubicBezTo>
                    <a:pt x="9954" y="26880"/>
                    <a:pt x="9883" y="26975"/>
                    <a:pt x="9811" y="27058"/>
                  </a:cubicBezTo>
                  <a:cubicBezTo>
                    <a:pt x="9335" y="27582"/>
                    <a:pt x="8680" y="27951"/>
                    <a:pt x="7990" y="28082"/>
                  </a:cubicBezTo>
                  <a:cubicBezTo>
                    <a:pt x="7728" y="28106"/>
                    <a:pt x="7442" y="28118"/>
                    <a:pt x="7168" y="28118"/>
                  </a:cubicBezTo>
                  <a:cubicBezTo>
                    <a:pt x="7037" y="28118"/>
                    <a:pt x="6906" y="28130"/>
                    <a:pt x="6775" y="28142"/>
                  </a:cubicBezTo>
                  <a:cubicBezTo>
                    <a:pt x="6716" y="28142"/>
                    <a:pt x="6656" y="28130"/>
                    <a:pt x="6585" y="28130"/>
                  </a:cubicBezTo>
                  <a:cubicBezTo>
                    <a:pt x="6287" y="28082"/>
                    <a:pt x="5989" y="28011"/>
                    <a:pt x="5692" y="27928"/>
                  </a:cubicBezTo>
                  <a:cubicBezTo>
                    <a:pt x="5549" y="27880"/>
                    <a:pt x="5418" y="27820"/>
                    <a:pt x="5263" y="27761"/>
                  </a:cubicBezTo>
                  <a:cubicBezTo>
                    <a:pt x="5144" y="27701"/>
                    <a:pt x="5013" y="27630"/>
                    <a:pt x="4954" y="27511"/>
                  </a:cubicBezTo>
                  <a:cubicBezTo>
                    <a:pt x="4894" y="27404"/>
                    <a:pt x="4894" y="27273"/>
                    <a:pt x="4989" y="27177"/>
                  </a:cubicBezTo>
                  <a:cubicBezTo>
                    <a:pt x="5073" y="27094"/>
                    <a:pt x="5239" y="27094"/>
                    <a:pt x="5370" y="27094"/>
                  </a:cubicBezTo>
                  <a:cubicBezTo>
                    <a:pt x="5704" y="27106"/>
                    <a:pt x="6025" y="27130"/>
                    <a:pt x="6358" y="27166"/>
                  </a:cubicBezTo>
                  <a:lnTo>
                    <a:pt x="6394" y="27166"/>
                  </a:lnTo>
                  <a:cubicBezTo>
                    <a:pt x="6882" y="27208"/>
                    <a:pt x="7365" y="27250"/>
                    <a:pt x="7850" y="27250"/>
                  </a:cubicBezTo>
                  <a:cubicBezTo>
                    <a:pt x="8050" y="27250"/>
                    <a:pt x="8252" y="27243"/>
                    <a:pt x="8454" y="27225"/>
                  </a:cubicBezTo>
                  <a:cubicBezTo>
                    <a:pt x="8775" y="27189"/>
                    <a:pt x="9121" y="27130"/>
                    <a:pt x="9430" y="27035"/>
                  </a:cubicBezTo>
                  <a:cubicBezTo>
                    <a:pt x="9645" y="26975"/>
                    <a:pt x="9835" y="26880"/>
                    <a:pt x="10026" y="26773"/>
                  </a:cubicBezTo>
                  <a:close/>
                  <a:moveTo>
                    <a:pt x="30791" y="27056"/>
                  </a:moveTo>
                  <a:cubicBezTo>
                    <a:pt x="31008" y="27056"/>
                    <a:pt x="31224" y="27089"/>
                    <a:pt x="31433" y="27142"/>
                  </a:cubicBezTo>
                  <a:cubicBezTo>
                    <a:pt x="31921" y="27261"/>
                    <a:pt x="32445" y="27535"/>
                    <a:pt x="32612" y="28035"/>
                  </a:cubicBezTo>
                  <a:cubicBezTo>
                    <a:pt x="32743" y="28475"/>
                    <a:pt x="32457" y="28940"/>
                    <a:pt x="32112" y="29202"/>
                  </a:cubicBezTo>
                  <a:cubicBezTo>
                    <a:pt x="31659" y="29559"/>
                    <a:pt x="31064" y="29666"/>
                    <a:pt x="30528" y="29833"/>
                  </a:cubicBezTo>
                  <a:cubicBezTo>
                    <a:pt x="30266" y="29904"/>
                    <a:pt x="30016" y="29987"/>
                    <a:pt x="29790" y="30106"/>
                  </a:cubicBezTo>
                  <a:cubicBezTo>
                    <a:pt x="29766" y="30130"/>
                    <a:pt x="29719" y="30154"/>
                    <a:pt x="29695" y="30166"/>
                  </a:cubicBezTo>
                  <a:cubicBezTo>
                    <a:pt x="29838" y="29809"/>
                    <a:pt x="30028" y="29475"/>
                    <a:pt x="30266" y="29178"/>
                  </a:cubicBezTo>
                  <a:cubicBezTo>
                    <a:pt x="30433" y="28963"/>
                    <a:pt x="30635" y="28785"/>
                    <a:pt x="30897" y="28666"/>
                  </a:cubicBezTo>
                  <a:cubicBezTo>
                    <a:pt x="31016" y="28606"/>
                    <a:pt x="31147" y="28559"/>
                    <a:pt x="31266" y="28535"/>
                  </a:cubicBezTo>
                  <a:lnTo>
                    <a:pt x="31445" y="28487"/>
                  </a:lnTo>
                  <a:cubicBezTo>
                    <a:pt x="31516" y="28475"/>
                    <a:pt x="31576" y="28463"/>
                    <a:pt x="31635" y="28428"/>
                  </a:cubicBezTo>
                  <a:cubicBezTo>
                    <a:pt x="31695" y="28416"/>
                    <a:pt x="31683" y="28320"/>
                    <a:pt x="31635" y="28297"/>
                  </a:cubicBezTo>
                  <a:cubicBezTo>
                    <a:pt x="31564" y="28249"/>
                    <a:pt x="31504" y="28237"/>
                    <a:pt x="31421" y="28225"/>
                  </a:cubicBezTo>
                  <a:cubicBezTo>
                    <a:pt x="31338" y="28225"/>
                    <a:pt x="31266" y="28225"/>
                    <a:pt x="31195" y="28237"/>
                  </a:cubicBezTo>
                  <a:cubicBezTo>
                    <a:pt x="31040" y="28261"/>
                    <a:pt x="30909" y="28309"/>
                    <a:pt x="30778" y="28380"/>
                  </a:cubicBezTo>
                  <a:cubicBezTo>
                    <a:pt x="30504" y="28523"/>
                    <a:pt x="30290" y="28713"/>
                    <a:pt x="30088" y="28952"/>
                  </a:cubicBezTo>
                  <a:cubicBezTo>
                    <a:pt x="29969" y="29094"/>
                    <a:pt x="29873" y="29261"/>
                    <a:pt x="29778" y="29440"/>
                  </a:cubicBezTo>
                  <a:cubicBezTo>
                    <a:pt x="29873" y="28892"/>
                    <a:pt x="29897" y="28344"/>
                    <a:pt x="29850" y="27785"/>
                  </a:cubicBezTo>
                  <a:cubicBezTo>
                    <a:pt x="29838" y="27689"/>
                    <a:pt x="29838" y="27594"/>
                    <a:pt x="29826" y="27487"/>
                  </a:cubicBezTo>
                  <a:cubicBezTo>
                    <a:pt x="29838" y="27487"/>
                    <a:pt x="29838" y="27475"/>
                    <a:pt x="29850" y="27475"/>
                  </a:cubicBezTo>
                  <a:cubicBezTo>
                    <a:pt x="30028" y="27273"/>
                    <a:pt x="30290" y="27118"/>
                    <a:pt x="30552" y="27070"/>
                  </a:cubicBezTo>
                  <a:cubicBezTo>
                    <a:pt x="30632" y="27061"/>
                    <a:pt x="30711" y="27056"/>
                    <a:pt x="30791" y="27056"/>
                  </a:cubicBezTo>
                  <a:close/>
                  <a:moveTo>
                    <a:pt x="12228" y="26808"/>
                  </a:moveTo>
                  <a:cubicBezTo>
                    <a:pt x="12407" y="26808"/>
                    <a:pt x="12562" y="26939"/>
                    <a:pt x="12693" y="27047"/>
                  </a:cubicBezTo>
                  <a:cubicBezTo>
                    <a:pt x="12871" y="27166"/>
                    <a:pt x="13050" y="27297"/>
                    <a:pt x="13157" y="27487"/>
                  </a:cubicBezTo>
                  <a:cubicBezTo>
                    <a:pt x="13240" y="27666"/>
                    <a:pt x="13240" y="27868"/>
                    <a:pt x="13205" y="28047"/>
                  </a:cubicBezTo>
                  <a:cubicBezTo>
                    <a:pt x="13181" y="28082"/>
                    <a:pt x="13169" y="28118"/>
                    <a:pt x="13169" y="28166"/>
                  </a:cubicBezTo>
                  <a:cubicBezTo>
                    <a:pt x="12943" y="28416"/>
                    <a:pt x="12752" y="28678"/>
                    <a:pt x="12609" y="28963"/>
                  </a:cubicBezTo>
                  <a:cubicBezTo>
                    <a:pt x="12574" y="29011"/>
                    <a:pt x="12550" y="29071"/>
                    <a:pt x="12526" y="29118"/>
                  </a:cubicBezTo>
                  <a:cubicBezTo>
                    <a:pt x="12288" y="29428"/>
                    <a:pt x="12109" y="29773"/>
                    <a:pt x="12026" y="30166"/>
                  </a:cubicBezTo>
                  <a:cubicBezTo>
                    <a:pt x="11966" y="30428"/>
                    <a:pt x="11966" y="30690"/>
                    <a:pt x="11978" y="30940"/>
                  </a:cubicBezTo>
                  <a:cubicBezTo>
                    <a:pt x="11728" y="30547"/>
                    <a:pt x="11514" y="30130"/>
                    <a:pt x="11419" y="29654"/>
                  </a:cubicBezTo>
                  <a:cubicBezTo>
                    <a:pt x="11252" y="28821"/>
                    <a:pt x="11371" y="27951"/>
                    <a:pt x="11776" y="27213"/>
                  </a:cubicBezTo>
                  <a:cubicBezTo>
                    <a:pt x="11800" y="27154"/>
                    <a:pt x="11847" y="27094"/>
                    <a:pt x="11871" y="27035"/>
                  </a:cubicBezTo>
                  <a:cubicBezTo>
                    <a:pt x="11978" y="26927"/>
                    <a:pt x="12085" y="26808"/>
                    <a:pt x="12228" y="26808"/>
                  </a:cubicBezTo>
                  <a:close/>
                  <a:moveTo>
                    <a:pt x="11204" y="27582"/>
                  </a:moveTo>
                  <a:cubicBezTo>
                    <a:pt x="11038" y="27820"/>
                    <a:pt x="10895" y="28070"/>
                    <a:pt x="10776" y="28344"/>
                  </a:cubicBezTo>
                  <a:cubicBezTo>
                    <a:pt x="10680" y="28535"/>
                    <a:pt x="10597" y="28725"/>
                    <a:pt x="10538" y="28916"/>
                  </a:cubicBezTo>
                  <a:cubicBezTo>
                    <a:pt x="9835" y="29892"/>
                    <a:pt x="8859" y="30583"/>
                    <a:pt x="7752" y="31023"/>
                  </a:cubicBezTo>
                  <a:cubicBezTo>
                    <a:pt x="7585" y="31023"/>
                    <a:pt x="7418" y="31047"/>
                    <a:pt x="7263" y="31083"/>
                  </a:cubicBezTo>
                  <a:cubicBezTo>
                    <a:pt x="7013" y="31142"/>
                    <a:pt x="6775" y="31226"/>
                    <a:pt x="6549" y="31333"/>
                  </a:cubicBezTo>
                  <a:cubicBezTo>
                    <a:pt x="6501" y="31345"/>
                    <a:pt x="6478" y="31380"/>
                    <a:pt x="6430" y="31392"/>
                  </a:cubicBezTo>
                  <a:cubicBezTo>
                    <a:pt x="6382" y="31404"/>
                    <a:pt x="6335" y="31404"/>
                    <a:pt x="6299" y="31416"/>
                  </a:cubicBezTo>
                  <a:cubicBezTo>
                    <a:pt x="5847" y="31499"/>
                    <a:pt x="5382" y="31523"/>
                    <a:pt x="4942" y="31535"/>
                  </a:cubicBezTo>
                  <a:cubicBezTo>
                    <a:pt x="4513" y="31535"/>
                    <a:pt x="4061" y="31535"/>
                    <a:pt x="3632" y="31464"/>
                  </a:cubicBezTo>
                  <a:cubicBezTo>
                    <a:pt x="3465" y="31440"/>
                    <a:pt x="3299" y="31392"/>
                    <a:pt x="3180" y="31273"/>
                  </a:cubicBezTo>
                  <a:cubicBezTo>
                    <a:pt x="3037" y="31118"/>
                    <a:pt x="3037" y="30880"/>
                    <a:pt x="3084" y="30690"/>
                  </a:cubicBezTo>
                  <a:cubicBezTo>
                    <a:pt x="3156" y="30345"/>
                    <a:pt x="3334" y="30035"/>
                    <a:pt x="3561" y="29773"/>
                  </a:cubicBezTo>
                  <a:cubicBezTo>
                    <a:pt x="4668" y="28440"/>
                    <a:pt x="6537" y="28475"/>
                    <a:pt x="8109" y="28380"/>
                  </a:cubicBezTo>
                  <a:cubicBezTo>
                    <a:pt x="8990" y="28344"/>
                    <a:pt x="9883" y="28237"/>
                    <a:pt x="10704" y="27868"/>
                  </a:cubicBezTo>
                  <a:cubicBezTo>
                    <a:pt x="10883" y="27785"/>
                    <a:pt x="11038" y="27689"/>
                    <a:pt x="11204" y="27582"/>
                  </a:cubicBezTo>
                  <a:close/>
                  <a:moveTo>
                    <a:pt x="16753" y="27582"/>
                  </a:moveTo>
                  <a:cubicBezTo>
                    <a:pt x="16788" y="27594"/>
                    <a:pt x="16836" y="27594"/>
                    <a:pt x="16860" y="27606"/>
                  </a:cubicBezTo>
                  <a:cubicBezTo>
                    <a:pt x="17015" y="27654"/>
                    <a:pt x="17157" y="27725"/>
                    <a:pt x="17288" y="27809"/>
                  </a:cubicBezTo>
                  <a:cubicBezTo>
                    <a:pt x="17550" y="27951"/>
                    <a:pt x="17788" y="28178"/>
                    <a:pt x="17967" y="28416"/>
                  </a:cubicBezTo>
                  <a:cubicBezTo>
                    <a:pt x="18289" y="28856"/>
                    <a:pt x="18420" y="29428"/>
                    <a:pt x="18324" y="29975"/>
                  </a:cubicBezTo>
                  <a:cubicBezTo>
                    <a:pt x="18217" y="30523"/>
                    <a:pt x="17872" y="31035"/>
                    <a:pt x="17407" y="31357"/>
                  </a:cubicBezTo>
                  <a:cubicBezTo>
                    <a:pt x="17075" y="31595"/>
                    <a:pt x="16688" y="31706"/>
                    <a:pt x="16290" y="31706"/>
                  </a:cubicBezTo>
                  <a:cubicBezTo>
                    <a:pt x="16132" y="31706"/>
                    <a:pt x="15971" y="31688"/>
                    <a:pt x="15812" y="31654"/>
                  </a:cubicBezTo>
                  <a:cubicBezTo>
                    <a:pt x="15312" y="31571"/>
                    <a:pt x="14871" y="31285"/>
                    <a:pt x="14538" y="30916"/>
                  </a:cubicBezTo>
                  <a:cubicBezTo>
                    <a:pt x="14538" y="30749"/>
                    <a:pt x="14538" y="30606"/>
                    <a:pt x="14550" y="30440"/>
                  </a:cubicBezTo>
                  <a:cubicBezTo>
                    <a:pt x="14586" y="30142"/>
                    <a:pt x="14645" y="29844"/>
                    <a:pt x="14764" y="29547"/>
                  </a:cubicBezTo>
                  <a:cubicBezTo>
                    <a:pt x="14788" y="29452"/>
                    <a:pt x="14836" y="29368"/>
                    <a:pt x="14871" y="29273"/>
                  </a:cubicBezTo>
                  <a:cubicBezTo>
                    <a:pt x="14895" y="29630"/>
                    <a:pt x="15121" y="29975"/>
                    <a:pt x="15431" y="30166"/>
                  </a:cubicBezTo>
                  <a:cubicBezTo>
                    <a:pt x="15607" y="30274"/>
                    <a:pt x="15808" y="30323"/>
                    <a:pt x="16009" y="30323"/>
                  </a:cubicBezTo>
                  <a:cubicBezTo>
                    <a:pt x="16298" y="30323"/>
                    <a:pt x="16588" y="30222"/>
                    <a:pt x="16812" y="30047"/>
                  </a:cubicBezTo>
                  <a:cubicBezTo>
                    <a:pt x="17217" y="29749"/>
                    <a:pt x="17407" y="29237"/>
                    <a:pt x="17372" y="28737"/>
                  </a:cubicBezTo>
                  <a:cubicBezTo>
                    <a:pt x="17324" y="28297"/>
                    <a:pt x="17086" y="27880"/>
                    <a:pt x="16753" y="27582"/>
                  </a:cubicBezTo>
                  <a:close/>
                  <a:moveTo>
                    <a:pt x="36481" y="28185"/>
                  </a:moveTo>
                  <a:cubicBezTo>
                    <a:pt x="36991" y="28185"/>
                    <a:pt x="37495" y="28423"/>
                    <a:pt x="37827" y="28797"/>
                  </a:cubicBezTo>
                  <a:cubicBezTo>
                    <a:pt x="38243" y="29273"/>
                    <a:pt x="38351" y="29904"/>
                    <a:pt x="38184" y="30499"/>
                  </a:cubicBezTo>
                  <a:cubicBezTo>
                    <a:pt x="38029" y="31095"/>
                    <a:pt x="37589" y="31595"/>
                    <a:pt x="37029" y="31821"/>
                  </a:cubicBezTo>
                  <a:cubicBezTo>
                    <a:pt x="36752" y="31932"/>
                    <a:pt x="36459" y="31989"/>
                    <a:pt x="36166" y="31989"/>
                  </a:cubicBezTo>
                  <a:cubicBezTo>
                    <a:pt x="35831" y="31989"/>
                    <a:pt x="35495" y="31914"/>
                    <a:pt x="35184" y="31761"/>
                  </a:cubicBezTo>
                  <a:cubicBezTo>
                    <a:pt x="35172" y="31761"/>
                    <a:pt x="35148" y="31761"/>
                    <a:pt x="35148" y="31749"/>
                  </a:cubicBezTo>
                  <a:cubicBezTo>
                    <a:pt x="35136" y="31404"/>
                    <a:pt x="35017" y="31059"/>
                    <a:pt x="34850" y="30761"/>
                  </a:cubicBezTo>
                  <a:cubicBezTo>
                    <a:pt x="34731" y="30559"/>
                    <a:pt x="34588" y="30380"/>
                    <a:pt x="34422" y="30214"/>
                  </a:cubicBezTo>
                  <a:lnTo>
                    <a:pt x="34422" y="30214"/>
                  </a:lnTo>
                  <a:cubicBezTo>
                    <a:pt x="34755" y="30309"/>
                    <a:pt x="35076" y="30345"/>
                    <a:pt x="35422" y="30345"/>
                  </a:cubicBezTo>
                  <a:cubicBezTo>
                    <a:pt x="35826" y="30345"/>
                    <a:pt x="36255" y="30321"/>
                    <a:pt x="36600" y="30071"/>
                  </a:cubicBezTo>
                  <a:cubicBezTo>
                    <a:pt x="36862" y="29868"/>
                    <a:pt x="37041" y="29523"/>
                    <a:pt x="36969" y="29202"/>
                  </a:cubicBezTo>
                  <a:cubicBezTo>
                    <a:pt x="36907" y="28943"/>
                    <a:pt x="36693" y="28721"/>
                    <a:pt x="36435" y="28721"/>
                  </a:cubicBezTo>
                  <a:cubicBezTo>
                    <a:pt x="36396" y="28721"/>
                    <a:pt x="36356" y="28726"/>
                    <a:pt x="36315" y="28737"/>
                  </a:cubicBezTo>
                  <a:cubicBezTo>
                    <a:pt x="36243" y="28761"/>
                    <a:pt x="36267" y="28856"/>
                    <a:pt x="36327" y="28880"/>
                  </a:cubicBezTo>
                  <a:cubicBezTo>
                    <a:pt x="36577" y="28952"/>
                    <a:pt x="36743" y="29225"/>
                    <a:pt x="36684" y="29475"/>
                  </a:cubicBezTo>
                  <a:cubicBezTo>
                    <a:pt x="36660" y="29583"/>
                    <a:pt x="36577" y="29690"/>
                    <a:pt x="36493" y="29773"/>
                  </a:cubicBezTo>
                  <a:cubicBezTo>
                    <a:pt x="36374" y="29583"/>
                    <a:pt x="36219" y="29428"/>
                    <a:pt x="36076" y="29261"/>
                  </a:cubicBezTo>
                  <a:cubicBezTo>
                    <a:pt x="35946" y="29118"/>
                    <a:pt x="35779" y="28952"/>
                    <a:pt x="35707" y="28761"/>
                  </a:cubicBezTo>
                  <a:cubicBezTo>
                    <a:pt x="35588" y="28416"/>
                    <a:pt x="36005" y="28249"/>
                    <a:pt x="36255" y="28201"/>
                  </a:cubicBezTo>
                  <a:cubicBezTo>
                    <a:pt x="36330" y="28191"/>
                    <a:pt x="36406" y="28185"/>
                    <a:pt x="36481" y="28185"/>
                  </a:cubicBezTo>
                  <a:close/>
                  <a:moveTo>
                    <a:pt x="31106" y="29978"/>
                  </a:moveTo>
                  <a:cubicBezTo>
                    <a:pt x="31138" y="29978"/>
                    <a:pt x="31171" y="29981"/>
                    <a:pt x="31207" y="29987"/>
                  </a:cubicBezTo>
                  <a:cubicBezTo>
                    <a:pt x="31243" y="29987"/>
                    <a:pt x="31278" y="29987"/>
                    <a:pt x="31314" y="30011"/>
                  </a:cubicBezTo>
                  <a:cubicBezTo>
                    <a:pt x="31540" y="30047"/>
                    <a:pt x="31755" y="30035"/>
                    <a:pt x="31981" y="30071"/>
                  </a:cubicBezTo>
                  <a:cubicBezTo>
                    <a:pt x="32231" y="30095"/>
                    <a:pt x="32493" y="30154"/>
                    <a:pt x="32731" y="30273"/>
                  </a:cubicBezTo>
                  <a:cubicBezTo>
                    <a:pt x="33100" y="30452"/>
                    <a:pt x="33409" y="30809"/>
                    <a:pt x="33445" y="31238"/>
                  </a:cubicBezTo>
                  <a:cubicBezTo>
                    <a:pt x="33469" y="31690"/>
                    <a:pt x="33148" y="32047"/>
                    <a:pt x="32826" y="32309"/>
                  </a:cubicBezTo>
                  <a:cubicBezTo>
                    <a:pt x="32707" y="32416"/>
                    <a:pt x="32588" y="32500"/>
                    <a:pt x="32493" y="32607"/>
                  </a:cubicBezTo>
                  <a:cubicBezTo>
                    <a:pt x="32469" y="32535"/>
                    <a:pt x="32457" y="32464"/>
                    <a:pt x="32433" y="32404"/>
                  </a:cubicBezTo>
                  <a:cubicBezTo>
                    <a:pt x="32162" y="31791"/>
                    <a:pt x="31397" y="31628"/>
                    <a:pt x="30757" y="31628"/>
                  </a:cubicBezTo>
                  <a:cubicBezTo>
                    <a:pt x="30640" y="31628"/>
                    <a:pt x="30526" y="31633"/>
                    <a:pt x="30421" y="31642"/>
                  </a:cubicBezTo>
                  <a:cubicBezTo>
                    <a:pt x="30028" y="31678"/>
                    <a:pt x="29659" y="31761"/>
                    <a:pt x="29302" y="31904"/>
                  </a:cubicBezTo>
                  <a:cubicBezTo>
                    <a:pt x="28992" y="32035"/>
                    <a:pt x="28718" y="32190"/>
                    <a:pt x="28468" y="32392"/>
                  </a:cubicBezTo>
                  <a:cubicBezTo>
                    <a:pt x="28861" y="31880"/>
                    <a:pt x="29183" y="31309"/>
                    <a:pt x="29421" y="30702"/>
                  </a:cubicBezTo>
                  <a:cubicBezTo>
                    <a:pt x="29421" y="30702"/>
                    <a:pt x="29433" y="30702"/>
                    <a:pt x="29433" y="30690"/>
                  </a:cubicBezTo>
                  <a:cubicBezTo>
                    <a:pt x="29457" y="30690"/>
                    <a:pt x="29457" y="30678"/>
                    <a:pt x="29469" y="30678"/>
                  </a:cubicBezTo>
                  <a:cubicBezTo>
                    <a:pt x="29552" y="30606"/>
                    <a:pt x="29647" y="30511"/>
                    <a:pt x="29754" y="30452"/>
                  </a:cubicBezTo>
                  <a:cubicBezTo>
                    <a:pt x="29885" y="30368"/>
                    <a:pt x="30028" y="30285"/>
                    <a:pt x="30183" y="30225"/>
                  </a:cubicBezTo>
                  <a:cubicBezTo>
                    <a:pt x="30254" y="30202"/>
                    <a:pt x="30350" y="30166"/>
                    <a:pt x="30433" y="30142"/>
                  </a:cubicBezTo>
                  <a:cubicBezTo>
                    <a:pt x="30445" y="30163"/>
                    <a:pt x="30463" y="30170"/>
                    <a:pt x="30483" y="30170"/>
                  </a:cubicBezTo>
                  <a:cubicBezTo>
                    <a:pt x="30522" y="30170"/>
                    <a:pt x="30568" y="30142"/>
                    <a:pt x="30600" y="30118"/>
                  </a:cubicBezTo>
                  <a:cubicBezTo>
                    <a:pt x="30719" y="30047"/>
                    <a:pt x="30850" y="30011"/>
                    <a:pt x="31004" y="29987"/>
                  </a:cubicBezTo>
                  <a:cubicBezTo>
                    <a:pt x="31040" y="29981"/>
                    <a:pt x="31073" y="29978"/>
                    <a:pt x="31106" y="29978"/>
                  </a:cubicBezTo>
                  <a:close/>
                  <a:moveTo>
                    <a:pt x="38493" y="30142"/>
                  </a:moveTo>
                  <a:cubicBezTo>
                    <a:pt x="38513" y="30191"/>
                    <a:pt x="38556" y="30232"/>
                    <a:pt x="38611" y="30232"/>
                  </a:cubicBezTo>
                  <a:cubicBezTo>
                    <a:pt x="38623" y="30232"/>
                    <a:pt x="38635" y="30230"/>
                    <a:pt x="38648" y="30225"/>
                  </a:cubicBezTo>
                  <a:cubicBezTo>
                    <a:pt x="38759" y="30203"/>
                    <a:pt x="38871" y="30192"/>
                    <a:pt x="38981" y="30192"/>
                  </a:cubicBezTo>
                  <a:cubicBezTo>
                    <a:pt x="39571" y="30192"/>
                    <a:pt x="40133" y="30504"/>
                    <a:pt x="40434" y="31035"/>
                  </a:cubicBezTo>
                  <a:cubicBezTo>
                    <a:pt x="40779" y="31619"/>
                    <a:pt x="40768" y="32345"/>
                    <a:pt x="40434" y="32928"/>
                  </a:cubicBezTo>
                  <a:cubicBezTo>
                    <a:pt x="40113" y="33524"/>
                    <a:pt x="39494" y="33905"/>
                    <a:pt x="38839" y="34024"/>
                  </a:cubicBezTo>
                  <a:cubicBezTo>
                    <a:pt x="38650" y="34058"/>
                    <a:pt x="38460" y="34075"/>
                    <a:pt x="38271" y="34075"/>
                  </a:cubicBezTo>
                  <a:cubicBezTo>
                    <a:pt x="37745" y="34075"/>
                    <a:pt x="37222" y="33948"/>
                    <a:pt x="36731" y="33738"/>
                  </a:cubicBezTo>
                  <a:cubicBezTo>
                    <a:pt x="36386" y="33607"/>
                    <a:pt x="36053" y="33428"/>
                    <a:pt x="35743" y="33250"/>
                  </a:cubicBezTo>
                  <a:cubicBezTo>
                    <a:pt x="35576" y="33166"/>
                    <a:pt x="35434" y="33071"/>
                    <a:pt x="35267" y="32964"/>
                  </a:cubicBezTo>
                  <a:cubicBezTo>
                    <a:pt x="35195" y="32928"/>
                    <a:pt x="35100" y="32869"/>
                    <a:pt x="35029" y="32821"/>
                  </a:cubicBezTo>
                  <a:cubicBezTo>
                    <a:pt x="35076" y="32750"/>
                    <a:pt x="35017" y="32690"/>
                    <a:pt x="34957" y="32654"/>
                  </a:cubicBezTo>
                  <a:cubicBezTo>
                    <a:pt x="35017" y="32535"/>
                    <a:pt x="35064" y="32416"/>
                    <a:pt x="35088" y="32297"/>
                  </a:cubicBezTo>
                  <a:cubicBezTo>
                    <a:pt x="35124" y="32214"/>
                    <a:pt x="35124" y="32119"/>
                    <a:pt x="35136" y="32035"/>
                  </a:cubicBezTo>
                  <a:cubicBezTo>
                    <a:pt x="35464" y="32178"/>
                    <a:pt x="35822" y="32248"/>
                    <a:pt x="36176" y="32248"/>
                  </a:cubicBezTo>
                  <a:cubicBezTo>
                    <a:pt x="36414" y="32248"/>
                    <a:pt x="36650" y="32216"/>
                    <a:pt x="36874" y="32154"/>
                  </a:cubicBezTo>
                  <a:cubicBezTo>
                    <a:pt x="36910" y="32154"/>
                    <a:pt x="36934" y="32166"/>
                    <a:pt x="36969" y="32166"/>
                  </a:cubicBezTo>
                  <a:cubicBezTo>
                    <a:pt x="37089" y="32178"/>
                    <a:pt x="37208" y="32190"/>
                    <a:pt x="37303" y="32190"/>
                  </a:cubicBezTo>
                  <a:cubicBezTo>
                    <a:pt x="37369" y="32197"/>
                    <a:pt x="37435" y="32200"/>
                    <a:pt x="37502" y="32200"/>
                  </a:cubicBezTo>
                  <a:cubicBezTo>
                    <a:pt x="37662" y="32200"/>
                    <a:pt x="37822" y="32183"/>
                    <a:pt x="37981" y="32166"/>
                  </a:cubicBezTo>
                  <a:cubicBezTo>
                    <a:pt x="38184" y="32130"/>
                    <a:pt x="38374" y="32059"/>
                    <a:pt x="38577" y="31976"/>
                  </a:cubicBezTo>
                  <a:cubicBezTo>
                    <a:pt x="38732" y="31880"/>
                    <a:pt x="38946" y="31749"/>
                    <a:pt x="38994" y="31559"/>
                  </a:cubicBezTo>
                  <a:cubicBezTo>
                    <a:pt x="39003" y="31510"/>
                    <a:pt x="38965" y="31469"/>
                    <a:pt x="38918" y="31469"/>
                  </a:cubicBezTo>
                  <a:cubicBezTo>
                    <a:pt x="38908" y="31469"/>
                    <a:pt x="38897" y="31471"/>
                    <a:pt x="38886" y="31476"/>
                  </a:cubicBezTo>
                  <a:cubicBezTo>
                    <a:pt x="38791" y="31511"/>
                    <a:pt x="38720" y="31583"/>
                    <a:pt x="38648" y="31630"/>
                  </a:cubicBezTo>
                  <a:cubicBezTo>
                    <a:pt x="38577" y="31690"/>
                    <a:pt x="38482" y="31738"/>
                    <a:pt x="38410" y="31773"/>
                  </a:cubicBezTo>
                  <a:cubicBezTo>
                    <a:pt x="38243" y="31869"/>
                    <a:pt x="38053" y="31916"/>
                    <a:pt x="37874" y="31940"/>
                  </a:cubicBezTo>
                  <a:cubicBezTo>
                    <a:pt x="37696" y="31976"/>
                    <a:pt x="37505" y="31988"/>
                    <a:pt x="37327" y="31988"/>
                  </a:cubicBezTo>
                  <a:cubicBezTo>
                    <a:pt x="37350" y="31976"/>
                    <a:pt x="37398" y="31940"/>
                    <a:pt x="37422" y="31928"/>
                  </a:cubicBezTo>
                  <a:cubicBezTo>
                    <a:pt x="38041" y="31571"/>
                    <a:pt x="38434" y="30904"/>
                    <a:pt x="38493" y="30202"/>
                  </a:cubicBezTo>
                  <a:lnTo>
                    <a:pt x="38493" y="30142"/>
                  </a:lnTo>
                  <a:close/>
                  <a:moveTo>
                    <a:pt x="11038" y="29178"/>
                  </a:moveTo>
                  <a:lnTo>
                    <a:pt x="11038" y="29178"/>
                  </a:lnTo>
                  <a:cubicBezTo>
                    <a:pt x="11061" y="29368"/>
                    <a:pt x="11073" y="29559"/>
                    <a:pt x="11121" y="29737"/>
                  </a:cubicBezTo>
                  <a:cubicBezTo>
                    <a:pt x="11252" y="30321"/>
                    <a:pt x="11538" y="30845"/>
                    <a:pt x="11871" y="31333"/>
                  </a:cubicBezTo>
                  <a:cubicBezTo>
                    <a:pt x="12228" y="31833"/>
                    <a:pt x="12633" y="32309"/>
                    <a:pt x="12871" y="32892"/>
                  </a:cubicBezTo>
                  <a:cubicBezTo>
                    <a:pt x="13038" y="33285"/>
                    <a:pt x="13121" y="33714"/>
                    <a:pt x="13038" y="34131"/>
                  </a:cubicBezTo>
                  <a:cubicBezTo>
                    <a:pt x="12859" y="33726"/>
                    <a:pt x="12585" y="33357"/>
                    <a:pt x="12324" y="33000"/>
                  </a:cubicBezTo>
                  <a:cubicBezTo>
                    <a:pt x="11812" y="32309"/>
                    <a:pt x="11300" y="31619"/>
                    <a:pt x="11085" y="30761"/>
                  </a:cubicBezTo>
                  <a:cubicBezTo>
                    <a:pt x="10966" y="30249"/>
                    <a:pt x="10954" y="29690"/>
                    <a:pt x="11038" y="29178"/>
                  </a:cubicBezTo>
                  <a:close/>
                  <a:moveTo>
                    <a:pt x="10847" y="28880"/>
                  </a:moveTo>
                  <a:lnTo>
                    <a:pt x="10847" y="28880"/>
                  </a:lnTo>
                  <a:cubicBezTo>
                    <a:pt x="10788" y="29142"/>
                    <a:pt x="10752" y="29392"/>
                    <a:pt x="10740" y="29666"/>
                  </a:cubicBezTo>
                  <a:cubicBezTo>
                    <a:pt x="10728" y="30547"/>
                    <a:pt x="11014" y="31345"/>
                    <a:pt x="11478" y="32059"/>
                  </a:cubicBezTo>
                  <a:cubicBezTo>
                    <a:pt x="11728" y="32428"/>
                    <a:pt x="12014" y="32785"/>
                    <a:pt x="12276" y="33143"/>
                  </a:cubicBezTo>
                  <a:cubicBezTo>
                    <a:pt x="12514" y="33476"/>
                    <a:pt x="12740" y="33797"/>
                    <a:pt x="12943" y="34143"/>
                  </a:cubicBezTo>
                  <a:cubicBezTo>
                    <a:pt x="12502" y="33774"/>
                    <a:pt x="12038" y="33404"/>
                    <a:pt x="11645" y="32964"/>
                  </a:cubicBezTo>
                  <a:cubicBezTo>
                    <a:pt x="11252" y="32523"/>
                    <a:pt x="10895" y="32000"/>
                    <a:pt x="10692" y="31416"/>
                  </a:cubicBezTo>
                  <a:cubicBezTo>
                    <a:pt x="10514" y="30904"/>
                    <a:pt x="10502" y="30333"/>
                    <a:pt x="10597" y="29797"/>
                  </a:cubicBezTo>
                  <a:cubicBezTo>
                    <a:pt x="10633" y="29487"/>
                    <a:pt x="10740" y="29178"/>
                    <a:pt x="10847" y="28880"/>
                  </a:cubicBezTo>
                  <a:close/>
                  <a:moveTo>
                    <a:pt x="28647" y="24927"/>
                  </a:moveTo>
                  <a:cubicBezTo>
                    <a:pt x="28707" y="25820"/>
                    <a:pt x="28754" y="26737"/>
                    <a:pt x="28754" y="27642"/>
                  </a:cubicBezTo>
                  <a:cubicBezTo>
                    <a:pt x="28742" y="29202"/>
                    <a:pt x="28480" y="30785"/>
                    <a:pt x="27730" y="32154"/>
                  </a:cubicBezTo>
                  <a:cubicBezTo>
                    <a:pt x="27337" y="32833"/>
                    <a:pt x="26837" y="33428"/>
                    <a:pt x="26218" y="33916"/>
                  </a:cubicBezTo>
                  <a:cubicBezTo>
                    <a:pt x="26123" y="34000"/>
                    <a:pt x="26016" y="34083"/>
                    <a:pt x="25909" y="34155"/>
                  </a:cubicBezTo>
                  <a:cubicBezTo>
                    <a:pt x="25980" y="34095"/>
                    <a:pt x="26063" y="34024"/>
                    <a:pt x="26135" y="33964"/>
                  </a:cubicBezTo>
                  <a:cubicBezTo>
                    <a:pt x="27028" y="33119"/>
                    <a:pt x="27575" y="31928"/>
                    <a:pt x="27623" y="30678"/>
                  </a:cubicBezTo>
                  <a:cubicBezTo>
                    <a:pt x="27635" y="30130"/>
                    <a:pt x="27564" y="29594"/>
                    <a:pt x="27385" y="29082"/>
                  </a:cubicBezTo>
                  <a:cubicBezTo>
                    <a:pt x="27397" y="29059"/>
                    <a:pt x="27409" y="29035"/>
                    <a:pt x="27397" y="28999"/>
                  </a:cubicBezTo>
                  <a:cubicBezTo>
                    <a:pt x="27373" y="28654"/>
                    <a:pt x="27385" y="28309"/>
                    <a:pt x="27409" y="27963"/>
                  </a:cubicBezTo>
                  <a:cubicBezTo>
                    <a:pt x="27528" y="26868"/>
                    <a:pt x="27968" y="25808"/>
                    <a:pt x="28647" y="24927"/>
                  </a:cubicBezTo>
                  <a:close/>
                  <a:moveTo>
                    <a:pt x="32159" y="29452"/>
                  </a:moveTo>
                  <a:cubicBezTo>
                    <a:pt x="32409" y="29511"/>
                    <a:pt x="32659" y="29559"/>
                    <a:pt x="32898" y="29630"/>
                  </a:cubicBezTo>
                  <a:cubicBezTo>
                    <a:pt x="33171" y="29714"/>
                    <a:pt x="33421" y="29809"/>
                    <a:pt x="33671" y="29952"/>
                  </a:cubicBezTo>
                  <a:cubicBezTo>
                    <a:pt x="34112" y="30214"/>
                    <a:pt x="34493" y="30571"/>
                    <a:pt x="34719" y="31023"/>
                  </a:cubicBezTo>
                  <a:cubicBezTo>
                    <a:pt x="34945" y="31464"/>
                    <a:pt x="34993" y="31976"/>
                    <a:pt x="34814" y="32428"/>
                  </a:cubicBezTo>
                  <a:cubicBezTo>
                    <a:pt x="34374" y="33500"/>
                    <a:pt x="33171" y="33881"/>
                    <a:pt x="32159" y="34178"/>
                  </a:cubicBezTo>
                  <a:cubicBezTo>
                    <a:pt x="32136" y="34190"/>
                    <a:pt x="32112" y="34202"/>
                    <a:pt x="32100" y="34214"/>
                  </a:cubicBezTo>
                  <a:cubicBezTo>
                    <a:pt x="32088" y="34178"/>
                    <a:pt x="32076" y="34131"/>
                    <a:pt x="32052" y="34095"/>
                  </a:cubicBezTo>
                  <a:cubicBezTo>
                    <a:pt x="32028" y="33976"/>
                    <a:pt x="32028" y="33857"/>
                    <a:pt x="32040" y="33738"/>
                  </a:cubicBezTo>
                  <a:cubicBezTo>
                    <a:pt x="32076" y="33524"/>
                    <a:pt x="32171" y="33345"/>
                    <a:pt x="32314" y="33178"/>
                  </a:cubicBezTo>
                  <a:lnTo>
                    <a:pt x="32350" y="33131"/>
                  </a:lnTo>
                  <a:cubicBezTo>
                    <a:pt x="32374" y="33119"/>
                    <a:pt x="32386" y="33107"/>
                    <a:pt x="32397" y="33071"/>
                  </a:cubicBezTo>
                  <a:cubicBezTo>
                    <a:pt x="32731" y="32714"/>
                    <a:pt x="33148" y="32476"/>
                    <a:pt x="33421" y="32071"/>
                  </a:cubicBezTo>
                  <a:cubicBezTo>
                    <a:pt x="33695" y="31702"/>
                    <a:pt x="33802" y="31238"/>
                    <a:pt x="33600" y="30809"/>
                  </a:cubicBezTo>
                  <a:cubicBezTo>
                    <a:pt x="33409" y="30380"/>
                    <a:pt x="33040" y="30071"/>
                    <a:pt x="32612" y="29916"/>
                  </a:cubicBezTo>
                  <a:cubicBezTo>
                    <a:pt x="32386" y="29844"/>
                    <a:pt x="32147" y="29797"/>
                    <a:pt x="31909" y="29773"/>
                  </a:cubicBezTo>
                  <a:cubicBezTo>
                    <a:pt x="31802" y="29749"/>
                    <a:pt x="31695" y="29749"/>
                    <a:pt x="31588" y="29749"/>
                  </a:cubicBezTo>
                  <a:cubicBezTo>
                    <a:pt x="31790" y="29678"/>
                    <a:pt x="31993" y="29571"/>
                    <a:pt x="32159" y="29452"/>
                  </a:cubicBezTo>
                  <a:close/>
                  <a:moveTo>
                    <a:pt x="21572" y="31546"/>
                  </a:moveTo>
                  <a:cubicBezTo>
                    <a:pt x="21691" y="31546"/>
                    <a:pt x="21807" y="31575"/>
                    <a:pt x="21908" y="31642"/>
                  </a:cubicBezTo>
                  <a:cubicBezTo>
                    <a:pt x="21872" y="31690"/>
                    <a:pt x="21837" y="31738"/>
                    <a:pt x="21801" y="31797"/>
                  </a:cubicBezTo>
                  <a:cubicBezTo>
                    <a:pt x="21432" y="32297"/>
                    <a:pt x="21075" y="32821"/>
                    <a:pt x="20598" y="33250"/>
                  </a:cubicBezTo>
                  <a:cubicBezTo>
                    <a:pt x="20134" y="33678"/>
                    <a:pt x="19610" y="34047"/>
                    <a:pt x="19027" y="34274"/>
                  </a:cubicBezTo>
                  <a:cubicBezTo>
                    <a:pt x="18570" y="34456"/>
                    <a:pt x="18070" y="34570"/>
                    <a:pt x="17578" y="34570"/>
                  </a:cubicBezTo>
                  <a:cubicBezTo>
                    <a:pt x="17493" y="34570"/>
                    <a:pt x="17408" y="34566"/>
                    <a:pt x="17324" y="34559"/>
                  </a:cubicBezTo>
                  <a:cubicBezTo>
                    <a:pt x="17062" y="34464"/>
                    <a:pt x="16812" y="34333"/>
                    <a:pt x="16574" y="34202"/>
                  </a:cubicBezTo>
                  <a:lnTo>
                    <a:pt x="16574" y="34202"/>
                  </a:lnTo>
                  <a:cubicBezTo>
                    <a:pt x="16693" y="34218"/>
                    <a:pt x="16815" y="34224"/>
                    <a:pt x="16937" y="34224"/>
                  </a:cubicBezTo>
                  <a:cubicBezTo>
                    <a:pt x="17193" y="34224"/>
                    <a:pt x="17451" y="34195"/>
                    <a:pt x="17693" y="34155"/>
                  </a:cubicBezTo>
                  <a:cubicBezTo>
                    <a:pt x="18586" y="33976"/>
                    <a:pt x="19420" y="33535"/>
                    <a:pt x="20039" y="32857"/>
                  </a:cubicBezTo>
                  <a:cubicBezTo>
                    <a:pt x="20360" y="32523"/>
                    <a:pt x="20575" y="32071"/>
                    <a:pt x="20956" y="31773"/>
                  </a:cubicBezTo>
                  <a:cubicBezTo>
                    <a:pt x="21125" y="31642"/>
                    <a:pt x="21354" y="31546"/>
                    <a:pt x="21572" y="31546"/>
                  </a:cubicBezTo>
                  <a:close/>
                  <a:moveTo>
                    <a:pt x="28885" y="25225"/>
                  </a:moveTo>
                  <a:lnTo>
                    <a:pt x="28885" y="25225"/>
                  </a:lnTo>
                  <a:cubicBezTo>
                    <a:pt x="29278" y="26165"/>
                    <a:pt x="29552" y="27154"/>
                    <a:pt x="29599" y="28166"/>
                  </a:cubicBezTo>
                  <a:cubicBezTo>
                    <a:pt x="29695" y="30035"/>
                    <a:pt x="28814" y="31833"/>
                    <a:pt x="27516" y="33143"/>
                  </a:cubicBezTo>
                  <a:lnTo>
                    <a:pt x="27421" y="33238"/>
                  </a:lnTo>
                  <a:cubicBezTo>
                    <a:pt x="27397" y="33238"/>
                    <a:pt x="27385" y="33262"/>
                    <a:pt x="27385" y="33285"/>
                  </a:cubicBezTo>
                  <a:cubicBezTo>
                    <a:pt x="26718" y="33916"/>
                    <a:pt x="25920" y="34428"/>
                    <a:pt x="25075" y="34833"/>
                  </a:cubicBezTo>
                  <a:cubicBezTo>
                    <a:pt x="25182" y="34774"/>
                    <a:pt x="25266" y="34726"/>
                    <a:pt x="25373" y="34667"/>
                  </a:cubicBezTo>
                  <a:cubicBezTo>
                    <a:pt x="25789" y="34428"/>
                    <a:pt x="26194" y="34155"/>
                    <a:pt x="26563" y="33833"/>
                  </a:cubicBezTo>
                  <a:cubicBezTo>
                    <a:pt x="27718" y="32821"/>
                    <a:pt x="28409" y="31380"/>
                    <a:pt x="28707" y="29892"/>
                  </a:cubicBezTo>
                  <a:cubicBezTo>
                    <a:pt x="29016" y="28356"/>
                    <a:pt x="28980" y="26773"/>
                    <a:pt x="28885" y="25225"/>
                  </a:cubicBezTo>
                  <a:close/>
                  <a:moveTo>
                    <a:pt x="27552" y="33404"/>
                  </a:moveTo>
                  <a:cubicBezTo>
                    <a:pt x="27825" y="33464"/>
                    <a:pt x="28111" y="33547"/>
                    <a:pt x="28361" y="33702"/>
                  </a:cubicBezTo>
                  <a:cubicBezTo>
                    <a:pt x="28635" y="33857"/>
                    <a:pt x="28885" y="34095"/>
                    <a:pt x="29052" y="34381"/>
                  </a:cubicBezTo>
                  <a:cubicBezTo>
                    <a:pt x="29123" y="34536"/>
                    <a:pt x="29195" y="34714"/>
                    <a:pt x="29183" y="34869"/>
                  </a:cubicBezTo>
                  <a:cubicBezTo>
                    <a:pt x="28933" y="34678"/>
                    <a:pt x="28659" y="34547"/>
                    <a:pt x="28361" y="34452"/>
                  </a:cubicBezTo>
                  <a:cubicBezTo>
                    <a:pt x="28053" y="34354"/>
                    <a:pt x="27731" y="34310"/>
                    <a:pt x="27408" y="34310"/>
                  </a:cubicBezTo>
                  <a:cubicBezTo>
                    <a:pt x="27144" y="34310"/>
                    <a:pt x="26880" y="34339"/>
                    <a:pt x="26623" y="34393"/>
                  </a:cubicBezTo>
                  <a:cubicBezTo>
                    <a:pt x="26397" y="34440"/>
                    <a:pt x="26170" y="34500"/>
                    <a:pt x="25956" y="34571"/>
                  </a:cubicBezTo>
                  <a:cubicBezTo>
                    <a:pt x="26528" y="34250"/>
                    <a:pt x="27063" y="33845"/>
                    <a:pt x="27552" y="33404"/>
                  </a:cubicBezTo>
                  <a:close/>
                  <a:moveTo>
                    <a:pt x="23154" y="31236"/>
                  </a:moveTo>
                  <a:cubicBezTo>
                    <a:pt x="23175" y="31236"/>
                    <a:pt x="23196" y="31236"/>
                    <a:pt x="23218" y="31238"/>
                  </a:cubicBezTo>
                  <a:cubicBezTo>
                    <a:pt x="23754" y="31297"/>
                    <a:pt x="24158" y="31761"/>
                    <a:pt x="24158" y="32297"/>
                  </a:cubicBezTo>
                  <a:cubicBezTo>
                    <a:pt x="24158" y="32345"/>
                    <a:pt x="24182" y="32369"/>
                    <a:pt x="24218" y="32392"/>
                  </a:cubicBezTo>
                  <a:cubicBezTo>
                    <a:pt x="23634" y="33238"/>
                    <a:pt x="22789" y="33893"/>
                    <a:pt x="21837" y="34309"/>
                  </a:cubicBezTo>
                  <a:cubicBezTo>
                    <a:pt x="21008" y="34676"/>
                    <a:pt x="20104" y="34883"/>
                    <a:pt x="19200" y="34883"/>
                  </a:cubicBezTo>
                  <a:cubicBezTo>
                    <a:pt x="18754" y="34883"/>
                    <a:pt x="18309" y="34832"/>
                    <a:pt x="17872" y="34726"/>
                  </a:cubicBezTo>
                  <a:cubicBezTo>
                    <a:pt x="17979" y="34726"/>
                    <a:pt x="18098" y="34726"/>
                    <a:pt x="18217" y="34714"/>
                  </a:cubicBezTo>
                  <a:cubicBezTo>
                    <a:pt x="18539" y="34678"/>
                    <a:pt x="18848" y="34595"/>
                    <a:pt x="19170" y="34488"/>
                  </a:cubicBezTo>
                  <a:cubicBezTo>
                    <a:pt x="20325" y="34059"/>
                    <a:pt x="21206" y="33131"/>
                    <a:pt x="21908" y="32154"/>
                  </a:cubicBezTo>
                  <a:cubicBezTo>
                    <a:pt x="22207" y="31717"/>
                    <a:pt x="22562" y="31236"/>
                    <a:pt x="23154" y="31236"/>
                  </a:cubicBezTo>
                  <a:close/>
                  <a:moveTo>
                    <a:pt x="34957" y="33000"/>
                  </a:moveTo>
                  <a:cubicBezTo>
                    <a:pt x="35017" y="33047"/>
                    <a:pt x="35088" y="33083"/>
                    <a:pt x="35148" y="33131"/>
                  </a:cubicBezTo>
                  <a:cubicBezTo>
                    <a:pt x="35469" y="33345"/>
                    <a:pt x="35743" y="33666"/>
                    <a:pt x="35886" y="34024"/>
                  </a:cubicBezTo>
                  <a:cubicBezTo>
                    <a:pt x="36017" y="34333"/>
                    <a:pt x="36041" y="34690"/>
                    <a:pt x="35981" y="35024"/>
                  </a:cubicBezTo>
                  <a:cubicBezTo>
                    <a:pt x="35969" y="35095"/>
                    <a:pt x="35957" y="35202"/>
                    <a:pt x="35886" y="35226"/>
                  </a:cubicBezTo>
                  <a:cubicBezTo>
                    <a:pt x="35865" y="35235"/>
                    <a:pt x="35843" y="35239"/>
                    <a:pt x="35822" y="35239"/>
                  </a:cubicBezTo>
                  <a:cubicBezTo>
                    <a:pt x="35761" y="35239"/>
                    <a:pt x="35704" y="35208"/>
                    <a:pt x="35660" y="35190"/>
                  </a:cubicBezTo>
                  <a:cubicBezTo>
                    <a:pt x="35493" y="35095"/>
                    <a:pt x="35326" y="34976"/>
                    <a:pt x="35207" y="34845"/>
                  </a:cubicBezTo>
                  <a:cubicBezTo>
                    <a:pt x="34957" y="34571"/>
                    <a:pt x="34791" y="34214"/>
                    <a:pt x="34767" y="33857"/>
                  </a:cubicBezTo>
                  <a:cubicBezTo>
                    <a:pt x="34755" y="33559"/>
                    <a:pt x="34826" y="33262"/>
                    <a:pt x="34957" y="33000"/>
                  </a:cubicBezTo>
                  <a:close/>
                  <a:moveTo>
                    <a:pt x="10347" y="29559"/>
                  </a:moveTo>
                  <a:lnTo>
                    <a:pt x="10347" y="29559"/>
                  </a:lnTo>
                  <a:cubicBezTo>
                    <a:pt x="10192" y="30285"/>
                    <a:pt x="10204" y="31035"/>
                    <a:pt x="10490" y="31749"/>
                  </a:cubicBezTo>
                  <a:cubicBezTo>
                    <a:pt x="10978" y="32952"/>
                    <a:pt x="12014" y="33797"/>
                    <a:pt x="13002" y="34595"/>
                  </a:cubicBezTo>
                  <a:cubicBezTo>
                    <a:pt x="13027" y="34615"/>
                    <a:pt x="13057" y="34625"/>
                    <a:pt x="13087" y="34625"/>
                  </a:cubicBezTo>
                  <a:cubicBezTo>
                    <a:pt x="13145" y="34625"/>
                    <a:pt x="13205" y="34590"/>
                    <a:pt x="13228" y="34536"/>
                  </a:cubicBezTo>
                  <a:cubicBezTo>
                    <a:pt x="13288" y="34393"/>
                    <a:pt x="13324" y="34262"/>
                    <a:pt x="13336" y="34131"/>
                  </a:cubicBezTo>
                  <a:lnTo>
                    <a:pt x="13336" y="34131"/>
                  </a:lnTo>
                  <a:cubicBezTo>
                    <a:pt x="13395" y="34393"/>
                    <a:pt x="13324" y="34678"/>
                    <a:pt x="13157" y="34893"/>
                  </a:cubicBezTo>
                  <a:cubicBezTo>
                    <a:pt x="12943" y="35155"/>
                    <a:pt x="12633" y="35309"/>
                    <a:pt x="12300" y="35369"/>
                  </a:cubicBezTo>
                  <a:cubicBezTo>
                    <a:pt x="12206" y="35382"/>
                    <a:pt x="12113" y="35389"/>
                    <a:pt x="12021" y="35389"/>
                  </a:cubicBezTo>
                  <a:cubicBezTo>
                    <a:pt x="11049" y="35389"/>
                    <a:pt x="10188" y="34670"/>
                    <a:pt x="9764" y="33821"/>
                  </a:cubicBezTo>
                  <a:cubicBezTo>
                    <a:pt x="9490" y="33285"/>
                    <a:pt x="9395" y="32666"/>
                    <a:pt x="9395" y="32071"/>
                  </a:cubicBezTo>
                  <a:cubicBezTo>
                    <a:pt x="9395" y="31464"/>
                    <a:pt x="9502" y="30880"/>
                    <a:pt x="9597" y="30285"/>
                  </a:cubicBezTo>
                  <a:cubicBezTo>
                    <a:pt x="9859" y="30071"/>
                    <a:pt x="10121" y="29821"/>
                    <a:pt x="10347" y="29559"/>
                  </a:cubicBezTo>
                  <a:close/>
                  <a:moveTo>
                    <a:pt x="27389" y="34524"/>
                  </a:moveTo>
                  <a:cubicBezTo>
                    <a:pt x="28002" y="34524"/>
                    <a:pt x="28601" y="34674"/>
                    <a:pt x="29099" y="35071"/>
                  </a:cubicBezTo>
                  <a:cubicBezTo>
                    <a:pt x="29111" y="35083"/>
                    <a:pt x="29135" y="35083"/>
                    <a:pt x="29159" y="35083"/>
                  </a:cubicBezTo>
                  <a:lnTo>
                    <a:pt x="29159" y="35095"/>
                  </a:lnTo>
                  <a:cubicBezTo>
                    <a:pt x="29049" y="35325"/>
                    <a:pt x="28804" y="35398"/>
                    <a:pt x="28567" y="35398"/>
                  </a:cubicBezTo>
                  <a:cubicBezTo>
                    <a:pt x="28497" y="35398"/>
                    <a:pt x="28427" y="35392"/>
                    <a:pt x="28361" y="35381"/>
                  </a:cubicBezTo>
                  <a:cubicBezTo>
                    <a:pt x="28028" y="35333"/>
                    <a:pt x="27683" y="35262"/>
                    <a:pt x="27337" y="35214"/>
                  </a:cubicBezTo>
                  <a:cubicBezTo>
                    <a:pt x="26992" y="35167"/>
                    <a:pt x="26659" y="35143"/>
                    <a:pt x="26313" y="35131"/>
                  </a:cubicBezTo>
                  <a:cubicBezTo>
                    <a:pt x="26099" y="35120"/>
                    <a:pt x="25890" y="35114"/>
                    <a:pt x="25684" y="35114"/>
                  </a:cubicBezTo>
                  <a:cubicBezTo>
                    <a:pt x="25433" y="35114"/>
                    <a:pt x="25187" y="35123"/>
                    <a:pt x="24944" y="35143"/>
                  </a:cubicBezTo>
                  <a:cubicBezTo>
                    <a:pt x="25230" y="35036"/>
                    <a:pt x="25492" y="34905"/>
                    <a:pt x="25789" y="34809"/>
                  </a:cubicBezTo>
                  <a:cubicBezTo>
                    <a:pt x="26293" y="34642"/>
                    <a:pt x="26846" y="34524"/>
                    <a:pt x="27389" y="34524"/>
                  </a:cubicBezTo>
                  <a:close/>
                  <a:moveTo>
                    <a:pt x="23970" y="26361"/>
                  </a:moveTo>
                  <a:cubicBezTo>
                    <a:pt x="24422" y="26361"/>
                    <a:pt x="24875" y="26560"/>
                    <a:pt x="25254" y="26796"/>
                  </a:cubicBezTo>
                  <a:cubicBezTo>
                    <a:pt x="25766" y="27106"/>
                    <a:pt x="26194" y="27535"/>
                    <a:pt x="26540" y="28023"/>
                  </a:cubicBezTo>
                  <a:cubicBezTo>
                    <a:pt x="27206" y="28999"/>
                    <a:pt x="27468" y="30202"/>
                    <a:pt x="27230" y="31357"/>
                  </a:cubicBezTo>
                  <a:cubicBezTo>
                    <a:pt x="27135" y="31916"/>
                    <a:pt x="26921" y="32428"/>
                    <a:pt x="26623" y="32904"/>
                  </a:cubicBezTo>
                  <a:cubicBezTo>
                    <a:pt x="26301" y="33428"/>
                    <a:pt x="25861" y="33857"/>
                    <a:pt x="25349" y="34214"/>
                  </a:cubicBezTo>
                  <a:cubicBezTo>
                    <a:pt x="24777" y="34619"/>
                    <a:pt x="24135" y="34917"/>
                    <a:pt x="23480" y="35167"/>
                  </a:cubicBezTo>
                  <a:cubicBezTo>
                    <a:pt x="23218" y="35274"/>
                    <a:pt x="22932" y="35357"/>
                    <a:pt x="22670" y="35452"/>
                  </a:cubicBezTo>
                  <a:cubicBezTo>
                    <a:pt x="23099" y="35202"/>
                    <a:pt x="23515" y="34905"/>
                    <a:pt x="23873" y="34547"/>
                  </a:cubicBezTo>
                  <a:cubicBezTo>
                    <a:pt x="24897" y="33559"/>
                    <a:pt x="25706" y="32202"/>
                    <a:pt x="25742" y="30749"/>
                  </a:cubicBezTo>
                  <a:cubicBezTo>
                    <a:pt x="25778" y="30047"/>
                    <a:pt x="25611" y="29368"/>
                    <a:pt x="25230" y="28785"/>
                  </a:cubicBezTo>
                  <a:cubicBezTo>
                    <a:pt x="25016" y="28475"/>
                    <a:pt x="24754" y="28190"/>
                    <a:pt x="24432" y="27975"/>
                  </a:cubicBezTo>
                  <a:cubicBezTo>
                    <a:pt x="24408" y="27963"/>
                    <a:pt x="24373" y="27939"/>
                    <a:pt x="24361" y="27916"/>
                  </a:cubicBezTo>
                  <a:cubicBezTo>
                    <a:pt x="24230" y="27832"/>
                    <a:pt x="24075" y="27737"/>
                    <a:pt x="23932" y="27701"/>
                  </a:cubicBezTo>
                  <a:cubicBezTo>
                    <a:pt x="23827" y="27664"/>
                    <a:pt x="23731" y="27640"/>
                    <a:pt x="23632" y="27640"/>
                  </a:cubicBezTo>
                  <a:cubicBezTo>
                    <a:pt x="23575" y="27640"/>
                    <a:pt x="23517" y="27648"/>
                    <a:pt x="23456" y="27666"/>
                  </a:cubicBezTo>
                  <a:cubicBezTo>
                    <a:pt x="23361" y="27678"/>
                    <a:pt x="23325" y="27820"/>
                    <a:pt x="23420" y="27844"/>
                  </a:cubicBezTo>
                  <a:cubicBezTo>
                    <a:pt x="23503" y="27880"/>
                    <a:pt x="23563" y="27904"/>
                    <a:pt x="23623" y="27916"/>
                  </a:cubicBezTo>
                  <a:cubicBezTo>
                    <a:pt x="23694" y="27951"/>
                    <a:pt x="23765" y="27963"/>
                    <a:pt x="23825" y="27975"/>
                  </a:cubicBezTo>
                  <a:cubicBezTo>
                    <a:pt x="24051" y="28070"/>
                    <a:pt x="24230" y="28190"/>
                    <a:pt x="24385" y="28356"/>
                  </a:cubicBezTo>
                  <a:cubicBezTo>
                    <a:pt x="24321" y="28356"/>
                    <a:pt x="24252" y="28362"/>
                    <a:pt x="24182" y="28362"/>
                  </a:cubicBezTo>
                  <a:cubicBezTo>
                    <a:pt x="24146" y="28362"/>
                    <a:pt x="24111" y="28360"/>
                    <a:pt x="24075" y="28356"/>
                  </a:cubicBezTo>
                  <a:cubicBezTo>
                    <a:pt x="23765" y="28332"/>
                    <a:pt x="23456" y="28273"/>
                    <a:pt x="23194" y="28094"/>
                  </a:cubicBezTo>
                  <a:cubicBezTo>
                    <a:pt x="22956" y="27939"/>
                    <a:pt x="22789" y="27701"/>
                    <a:pt x="22753" y="27416"/>
                  </a:cubicBezTo>
                  <a:cubicBezTo>
                    <a:pt x="22741" y="26927"/>
                    <a:pt x="23170" y="26511"/>
                    <a:pt x="23623" y="26404"/>
                  </a:cubicBezTo>
                  <a:cubicBezTo>
                    <a:pt x="23737" y="26374"/>
                    <a:pt x="23854" y="26361"/>
                    <a:pt x="23970" y="26361"/>
                  </a:cubicBezTo>
                  <a:close/>
                  <a:moveTo>
                    <a:pt x="9418" y="30404"/>
                  </a:moveTo>
                  <a:cubicBezTo>
                    <a:pt x="9335" y="30678"/>
                    <a:pt x="9276" y="30964"/>
                    <a:pt x="9240" y="31261"/>
                  </a:cubicBezTo>
                  <a:cubicBezTo>
                    <a:pt x="9180" y="31642"/>
                    <a:pt x="9168" y="32035"/>
                    <a:pt x="9192" y="32416"/>
                  </a:cubicBezTo>
                  <a:cubicBezTo>
                    <a:pt x="9240" y="33059"/>
                    <a:pt x="9418" y="33702"/>
                    <a:pt x="9764" y="34238"/>
                  </a:cubicBezTo>
                  <a:cubicBezTo>
                    <a:pt x="10073" y="34726"/>
                    <a:pt x="10502" y="35131"/>
                    <a:pt x="11026" y="35381"/>
                  </a:cubicBezTo>
                  <a:cubicBezTo>
                    <a:pt x="11073" y="35393"/>
                    <a:pt x="11121" y="35429"/>
                    <a:pt x="11157" y="35440"/>
                  </a:cubicBezTo>
                  <a:cubicBezTo>
                    <a:pt x="10942" y="35805"/>
                    <a:pt x="10516" y="35995"/>
                    <a:pt x="10104" y="35995"/>
                  </a:cubicBezTo>
                  <a:cubicBezTo>
                    <a:pt x="10057" y="35995"/>
                    <a:pt x="10012" y="35993"/>
                    <a:pt x="9966" y="35988"/>
                  </a:cubicBezTo>
                  <a:cubicBezTo>
                    <a:pt x="8930" y="35917"/>
                    <a:pt x="8299" y="34857"/>
                    <a:pt x="8049" y="33976"/>
                  </a:cubicBezTo>
                  <a:cubicBezTo>
                    <a:pt x="7918" y="33500"/>
                    <a:pt x="7871" y="33012"/>
                    <a:pt x="7918" y="32523"/>
                  </a:cubicBezTo>
                  <a:cubicBezTo>
                    <a:pt x="7966" y="32035"/>
                    <a:pt x="8097" y="31559"/>
                    <a:pt x="8275" y="31095"/>
                  </a:cubicBezTo>
                  <a:cubicBezTo>
                    <a:pt x="8680" y="30904"/>
                    <a:pt x="9061" y="30678"/>
                    <a:pt x="9418" y="30404"/>
                  </a:cubicBezTo>
                  <a:close/>
                  <a:moveTo>
                    <a:pt x="15347" y="27392"/>
                  </a:moveTo>
                  <a:cubicBezTo>
                    <a:pt x="15694" y="27392"/>
                    <a:pt x="16040" y="27486"/>
                    <a:pt x="16336" y="27654"/>
                  </a:cubicBezTo>
                  <a:cubicBezTo>
                    <a:pt x="16729" y="27892"/>
                    <a:pt x="17038" y="28297"/>
                    <a:pt x="17086" y="28761"/>
                  </a:cubicBezTo>
                  <a:cubicBezTo>
                    <a:pt x="17134" y="29154"/>
                    <a:pt x="16967" y="29594"/>
                    <a:pt x="16622" y="29833"/>
                  </a:cubicBezTo>
                  <a:cubicBezTo>
                    <a:pt x="16457" y="29947"/>
                    <a:pt x="16245" y="30013"/>
                    <a:pt x="16037" y="30013"/>
                  </a:cubicBezTo>
                  <a:cubicBezTo>
                    <a:pt x="15853" y="30013"/>
                    <a:pt x="15671" y="29962"/>
                    <a:pt x="15526" y="29844"/>
                  </a:cubicBezTo>
                  <a:cubicBezTo>
                    <a:pt x="15229" y="29618"/>
                    <a:pt x="15062" y="29178"/>
                    <a:pt x="15252" y="28832"/>
                  </a:cubicBezTo>
                  <a:cubicBezTo>
                    <a:pt x="15348" y="28678"/>
                    <a:pt x="15479" y="28559"/>
                    <a:pt x="15645" y="28499"/>
                  </a:cubicBezTo>
                  <a:cubicBezTo>
                    <a:pt x="15728" y="28471"/>
                    <a:pt x="15812" y="28462"/>
                    <a:pt x="15895" y="28462"/>
                  </a:cubicBezTo>
                  <a:cubicBezTo>
                    <a:pt x="15990" y="28462"/>
                    <a:pt x="16086" y="28474"/>
                    <a:pt x="16181" y="28487"/>
                  </a:cubicBezTo>
                  <a:cubicBezTo>
                    <a:pt x="16186" y="28488"/>
                    <a:pt x="16190" y="28488"/>
                    <a:pt x="16195" y="28488"/>
                  </a:cubicBezTo>
                  <a:cubicBezTo>
                    <a:pt x="16305" y="28488"/>
                    <a:pt x="16356" y="28353"/>
                    <a:pt x="16264" y="28285"/>
                  </a:cubicBezTo>
                  <a:cubicBezTo>
                    <a:pt x="16181" y="28201"/>
                    <a:pt x="16074" y="28166"/>
                    <a:pt x="15955" y="28166"/>
                  </a:cubicBezTo>
                  <a:cubicBezTo>
                    <a:pt x="15934" y="28164"/>
                    <a:pt x="15913" y="28164"/>
                    <a:pt x="15892" y="28164"/>
                  </a:cubicBezTo>
                  <a:cubicBezTo>
                    <a:pt x="15523" y="28164"/>
                    <a:pt x="15183" y="28361"/>
                    <a:pt x="15002" y="28666"/>
                  </a:cubicBezTo>
                  <a:cubicBezTo>
                    <a:pt x="14907" y="28773"/>
                    <a:pt x="14836" y="28880"/>
                    <a:pt x="14764" y="28975"/>
                  </a:cubicBezTo>
                  <a:cubicBezTo>
                    <a:pt x="14050" y="30106"/>
                    <a:pt x="14169" y="31642"/>
                    <a:pt x="14812" y="32773"/>
                  </a:cubicBezTo>
                  <a:cubicBezTo>
                    <a:pt x="15502" y="34000"/>
                    <a:pt x="16812" y="34809"/>
                    <a:pt x="18181" y="35048"/>
                  </a:cubicBezTo>
                  <a:cubicBezTo>
                    <a:pt x="18532" y="35112"/>
                    <a:pt x="18888" y="35143"/>
                    <a:pt x="19244" y="35143"/>
                  </a:cubicBezTo>
                  <a:cubicBezTo>
                    <a:pt x="20404" y="35143"/>
                    <a:pt x="21570" y="34817"/>
                    <a:pt x="22563" y="34262"/>
                  </a:cubicBezTo>
                  <a:cubicBezTo>
                    <a:pt x="23837" y="33535"/>
                    <a:pt x="24849" y="32345"/>
                    <a:pt x="25194" y="30904"/>
                  </a:cubicBezTo>
                  <a:cubicBezTo>
                    <a:pt x="25313" y="30440"/>
                    <a:pt x="25349" y="29928"/>
                    <a:pt x="25266" y="29452"/>
                  </a:cubicBezTo>
                  <a:lnTo>
                    <a:pt x="25266" y="29452"/>
                  </a:lnTo>
                  <a:cubicBezTo>
                    <a:pt x="25492" y="30047"/>
                    <a:pt x="25504" y="30726"/>
                    <a:pt x="25385" y="31345"/>
                  </a:cubicBezTo>
                  <a:cubicBezTo>
                    <a:pt x="25123" y="32690"/>
                    <a:pt x="24289" y="33905"/>
                    <a:pt x="23218" y="34738"/>
                  </a:cubicBezTo>
                  <a:cubicBezTo>
                    <a:pt x="22134" y="35583"/>
                    <a:pt x="20789" y="36060"/>
                    <a:pt x="19408" y="36107"/>
                  </a:cubicBezTo>
                  <a:cubicBezTo>
                    <a:pt x="19333" y="36110"/>
                    <a:pt x="19257" y="36111"/>
                    <a:pt x="19182" y="36111"/>
                  </a:cubicBezTo>
                  <a:cubicBezTo>
                    <a:pt x="17876" y="36111"/>
                    <a:pt x="16569" y="35722"/>
                    <a:pt x="15455" y="35036"/>
                  </a:cubicBezTo>
                  <a:cubicBezTo>
                    <a:pt x="14860" y="34667"/>
                    <a:pt x="14324" y="34214"/>
                    <a:pt x="13859" y="33702"/>
                  </a:cubicBezTo>
                  <a:cubicBezTo>
                    <a:pt x="13645" y="33476"/>
                    <a:pt x="13455" y="33226"/>
                    <a:pt x="13276" y="32964"/>
                  </a:cubicBezTo>
                  <a:cubicBezTo>
                    <a:pt x="13228" y="32881"/>
                    <a:pt x="13181" y="32809"/>
                    <a:pt x="13145" y="32726"/>
                  </a:cubicBezTo>
                  <a:cubicBezTo>
                    <a:pt x="13109" y="32690"/>
                    <a:pt x="13097" y="32642"/>
                    <a:pt x="13062" y="32595"/>
                  </a:cubicBezTo>
                  <a:cubicBezTo>
                    <a:pt x="12919" y="32285"/>
                    <a:pt x="12728" y="32000"/>
                    <a:pt x="12514" y="31714"/>
                  </a:cubicBezTo>
                  <a:cubicBezTo>
                    <a:pt x="12288" y="31321"/>
                    <a:pt x="12228" y="30821"/>
                    <a:pt x="12324" y="30368"/>
                  </a:cubicBezTo>
                  <a:cubicBezTo>
                    <a:pt x="12371" y="30071"/>
                    <a:pt x="12466" y="29773"/>
                    <a:pt x="12609" y="29499"/>
                  </a:cubicBezTo>
                  <a:cubicBezTo>
                    <a:pt x="12847" y="29130"/>
                    <a:pt x="13181" y="28821"/>
                    <a:pt x="13359" y="28404"/>
                  </a:cubicBezTo>
                  <a:cubicBezTo>
                    <a:pt x="13383" y="28380"/>
                    <a:pt x="13383" y="28356"/>
                    <a:pt x="13383" y="28344"/>
                  </a:cubicBezTo>
                  <a:cubicBezTo>
                    <a:pt x="13836" y="27832"/>
                    <a:pt x="14431" y="27463"/>
                    <a:pt x="15133" y="27404"/>
                  </a:cubicBezTo>
                  <a:cubicBezTo>
                    <a:pt x="15204" y="27396"/>
                    <a:pt x="15276" y="27392"/>
                    <a:pt x="15347" y="27392"/>
                  </a:cubicBezTo>
                  <a:close/>
                  <a:moveTo>
                    <a:pt x="7728" y="31333"/>
                  </a:moveTo>
                  <a:lnTo>
                    <a:pt x="7728" y="31333"/>
                  </a:lnTo>
                  <a:cubicBezTo>
                    <a:pt x="7501" y="31630"/>
                    <a:pt x="7287" y="31952"/>
                    <a:pt x="7085" y="32261"/>
                  </a:cubicBezTo>
                  <a:cubicBezTo>
                    <a:pt x="6668" y="32916"/>
                    <a:pt x="6299" y="33619"/>
                    <a:pt x="5954" y="34333"/>
                  </a:cubicBezTo>
                  <a:cubicBezTo>
                    <a:pt x="5787" y="34690"/>
                    <a:pt x="5620" y="35048"/>
                    <a:pt x="5477" y="35405"/>
                  </a:cubicBezTo>
                  <a:cubicBezTo>
                    <a:pt x="5406" y="35583"/>
                    <a:pt x="5323" y="35762"/>
                    <a:pt x="5263" y="35940"/>
                  </a:cubicBezTo>
                  <a:cubicBezTo>
                    <a:pt x="5227" y="36071"/>
                    <a:pt x="5168" y="36226"/>
                    <a:pt x="5120" y="36369"/>
                  </a:cubicBezTo>
                  <a:cubicBezTo>
                    <a:pt x="5085" y="36357"/>
                    <a:pt x="5061" y="36333"/>
                    <a:pt x="5025" y="36321"/>
                  </a:cubicBezTo>
                  <a:cubicBezTo>
                    <a:pt x="4894" y="36202"/>
                    <a:pt x="4823" y="36000"/>
                    <a:pt x="4763" y="35833"/>
                  </a:cubicBezTo>
                  <a:cubicBezTo>
                    <a:pt x="4704" y="35655"/>
                    <a:pt x="4668" y="35476"/>
                    <a:pt x="4644" y="35298"/>
                  </a:cubicBezTo>
                  <a:cubicBezTo>
                    <a:pt x="4584" y="34917"/>
                    <a:pt x="4596" y="34547"/>
                    <a:pt x="4668" y="34155"/>
                  </a:cubicBezTo>
                  <a:cubicBezTo>
                    <a:pt x="4823" y="33381"/>
                    <a:pt x="5204" y="32678"/>
                    <a:pt x="5799" y="32166"/>
                  </a:cubicBezTo>
                  <a:cubicBezTo>
                    <a:pt x="6037" y="31976"/>
                    <a:pt x="6299" y="31797"/>
                    <a:pt x="6561" y="31654"/>
                  </a:cubicBezTo>
                  <a:lnTo>
                    <a:pt x="6966" y="31571"/>
                  </a:lnTo>
                  <a:cubicBezTo>
                    <a:pt x="7216" y="31511"/>
                    <a:pt x="7466" y="31416"/>
                    <a:pt x="7728" y="31333"/>
                  </a:cubicBezTo>
                  <a:close/>
                  <a:moveTo>
                    <a:pt x="7871" y="31571"/>
                  </a:moveTo>
                  <a:lnTo>
                    <a:pt x="7871" y="31571"/>
                  </a:lnTo>
                  <a:cubicBezTo>
                    <a:pt x="7740" y="31940"/>
                    <a:pt x="7680" y="32357"/>
                    <a:pt x="7668" y="32750"/>
                  </a:cubicBezTo>
                  <a:lnTo>
                    <a:pt x="7668" y="33119"/>
                  </a:lnTo>
                  <a:cubicBezTo>
                    <a:pt x="7668" y="33119"/>
                    <a:pt x="7644" y="33131"/>
                    <a:pt x="7644" y="33143"/>
                  </a:cubicBezTo>
                  <a:cubicBezTo>
                    <a:pt x="7609" y="33357"/>
                    <a:pt x="7585" y="33547"/>
                    <a:pt x="7561" y="33762"/>
                  </a:cubicBezTo>
                  <a:cubicBezTo>
                    <a:pt x="7513" y="33964"/>
                    <a:pt x="7466" y="34155"/>
                    <a:pt x="7394" y="34357"/>
                  </a:cubicBezTo>
                  <a:cubicBezTo>
                    <a:pt x="7263" y="34738"/>
                    <a:pt x="7073" y="35095"/>
                    <a:pt x="6811" y="35405"/>
                  </a:cubicBezTo>
                  <a:cubicBezTo>
                    <a:pt x="6597" y="35690"/>
                    <a:pt x="6323" y="35940"/>
                    <a:pt x="6025" y="36155"/>
                  </a:cubicBezTo>
                  <a:cubicBezTo>
                    <a:pt x="5835" y="36275"/>
                    <a:pt x="5587" y="36436"/>
                    <a:pt x="5358" y="36436"/>
                  </a:cubicBezTo>
                  <a:cubicBezTo>
                    <a:pt x="5313" y="36436"/>
                    <a:pt x="5270" y="36430"/>
                    <a:pt x="5227" y="36417"/>
                  </a:cubicBezTo>
                  <a:cubicBezTo>
                    <a:pt x="5299" y="36262"/>
                    <a:pt x="5358" y="36083"/>
                    <a:pt x="5430" y="35917"/>
                  </a:cubicBezTo>
                  <a:cubicBezTo>
                    <a:pt x="5501" y="35726"/>
                    <a:pt x="5596" y="35512"/>
                    <a:pt x="5680" y="35321"/>
                  </a:cubicBezTo>
                  <a:cubicBezTo>
                    <a:pt x="6001" y="34607"/>
                    <a:pt x="6358" y="33916"/>
                    <a:pt x="6751" y="33250"/>
                  </a:cubicBezTo>
                  <a:cubicBezTo>
                    <a:pt x="6954" y="32928"/>
                    <a:pt x="7168" y="32595"/>
                    <a:pt x="7382" y="32273"/>
                  </a:cubicBezTo>
                  <a:cubicBezTo>
                    <a:pt x="7549" y="32035"/>
                    <a:pt x="7704" y="31809"/>
                    <a:pt x="7871" y="31571"/>
                  </a:cubicBezTo>
                  <a:close/>
                  <a:moveTo>
                    <a:pt x="4229" y="1"/>
                  </a:moveTo>
                  <a:cubicBezTo>
                    <a:pt x="4033" y="1"/>
                    <a:pt x="3835" y="41"/>
                    <a:pt x="3644" y="127"/>
                  </a:cubicBezTo>
                  <a:cubicBezTo>
                    <a:pt x="2929" y="436"/>
                    <a:pt x="2537" y="1174"/>
                    <a:pt x="2453" y="1924"/>
                  </a:cubicBezTo>
                  <a:cubicBezTo>
                    <a:pt x="2406" y="2222"/>
                    <a:pt x="2406" y="2520"/>
                    <a:pt x="2418" y="2829"/>
                  </a:cubicBezTo>
                  <a:cubicBezTo>
                    <a:pt x="2304" y="2812"/>
                    <a:pt x="2190" y="2803"/>
                    <a:pt x="2077" y="2803"/>
                  </a:cubicBezTo>
                  <a:cubicBezTo>
                    <a:pt x="1658" y="2803"/>
                    <a:pt x="1250" y="2921"/>
                    <a:pt x="894" y="3127"/>
                  </a:cubicBezTo>
                  <a:cubicBezTo>
                    <a:pt x="679" y="3246"/>
                    <a:pt x="489" y="3413"/>
                    <a:pt x="322" y="3603"/>
                  </a:cubicBezTo>
                  <a:cubicBezTo>
                    <a:pt x="179" y="3782"/>
                    <a:pt x="1" y="4008"/>
                    <a:pt x="60" y="4246"/>
                  </a:cubicBezTo>
                  <a:cubicBezTo>
                    <a:pt x="120" y="4496"/>
                    <a:pt x="393" y="4591"/>
                    <a:pt x="632" y="4663"/>
                  </a:cubicBezTo>
                  <a:cubicBezTo>
                    <a:pt x="858" y="4734"/>
                    <a:pt x="1084" y="4830"/>
                    <a:pt x="1310" y="4949"/>
                  </a:cubicBezTo>
                  <a:cubicBezTo>
                    <a:pt x="1751" y="5163"/>
                    <a:pt x="2156" y="5484"/>
                    <a:pt x="2513" y="5818"/>
                  </a:cubicBezTo>
                  <a:cubicBezTo>
                    <a:pt x="2691" y="5996"/>
                    <a:pt x="2846" y="6175"/>
                    <a:pt x="2989" y="6389"/>
                  </a:cubicBezTo>
                  <a:cubicBezTo>
                    <a:pt x="3060" y="6496"/>
                    <a:pt x="3144" y="6592"/>
                    <a:pt x="3215" y="6711"/>
                  </a:cubicBezTo>
                  <a:cubicBezTo>
                    <a:pt x="3239" y="6770"/>
                    <a:pt x="3287" y="6818"/>
                    <a:pt x="3322" y="6877"/>
                  </a:cubicBezTo>
                  <a:cubicBezTo>
                    <a:pt x="3001" y="7092"/>
                    <a:pt x="2727" y="7354"/>
                    <a:pt x="2501" y="7651"/>
                  </a:cubicBezTo>
                  <a:cubicBezTo>
                    <a:pt x="2334" y="7878"/>
                    <a:pt x="2203" y="8116"/>
                    <a:pt x="2096" y="8366"/>
                  </a:cubicBezTo>
                  <a:cubicBezTo>
                    <a:pt x="1989" y="8616"/>
                    <a:pt x="1870" y="8913"/>
                    <a:pt x="1953" y="9199"/>
                  </a:cubicBezTo>
                  <a:cubicBezTo>
                    <a:pt x="2040" y="9553"/>
                    <a:pt x="2342" y="9671"/>
                    <a:pt x="2667" y="9671"/>
                  </a:cubicBezTo>
                  <a:cubicBezTo>
                    <a:pt x="2877" y="9671"/>
                    <a:pt x="3097" y="9622"/>
                    <a:pt x="3275" y="9556"/>
                  </a:cubicBezTo>
                  <a:cubicBezTo>
                    <a:pt x="3751" y="9378"/>
                    <a:pt x="4132" y="9056"/>
                    <a:pt x="4442" y="8651"/>
                  </a:cubicBezTo>
                  <a:cubicBezTo>
                    <a:pt x="4525" y="8687"/>
                    <a:pt x="4608" y="8735"/>
                    <a:pt x="4692" y="8782"/>
                  </a:cubicBezTo>
                  <a:cubicBezTo>
                    <a:pt x="4799" y="8878"/>
                    <a:pt x="4930" y="8973"/>
                    <a:pt x="5013" y="9092"/>
                  </a:cubicBezTo>
                  <a:cubicBezTo>
                    <a:pt x="5406" y="9568"/>
                    <a:pt x="5477" y="10211"/>
                    <a:pt x="5382" y="10795"/>
                  </a:cubicBezTo>
                  <a:cubicBezTo>
                    <a:pt x="5346" y="11116"/>
                    <a:pt x="5239" y="11426"/>
                    <a:pt x="5108" y="11723"/>
                  </a:cubicBezTo>
                  <a:cubicBezTo>
                    <a:pt x="4989" y="12045"/>
                    <a:pt x="4823" y="12342"/>
                    <a:pt x="4704" y="12652"/>
                  </a:cubicBezTo>
                  <a:lnTo>
                    <a:pt x="4704" y="12688"/>
                  </a:lnTo>
                  <a:cubicBezTo>
                    <a:pt x="4596" y="12807"/>
                    <a:pt x="4489" y="12926"/>
                    <a:pt x="4406" y="13045"/>
                  </a:cubicBezTo>
                  <a:cubicBezTo>
                    <a:pt x="4287" y="13128"/>
                    <a:pt x="4180" y="13223"/>
                    <a:pt x="4072" y="13307"/>
                  </a:cubicBezTo>
                  <a:cubicBezTo>
                    <a:pt x="2810" y="14450"/>
                    <a:pt x="2060" y="16081"/>
                    <a:pt x="1810" y="17736"/>
                  </a:cubicBezTo>
                  <a:cubicBezTo>
                    <a:pt x="1525" y="19605"/>
                    <a:pt x="1846" y="21546"/>
                    <a:pt x="2691" y="23237"/>
                  </a:cubicBezTo>
                  <a:cubicBezTo>
                    <a:pt x="2977" y="23796"/>
                    <a:pt x="3334" y="24344"/>
                    <a:pt x="3727" y="24844"/>
                  </a:cubicBezTo>
                  <a:cubicBezTo>
                    <a:pt x="3393" y="24640"/>
                    <a:pt x="3038" y="24515"/>
                    <a:pt x="2660" y="24515"/>
                  </a:cubicBezTo>
                  <a:cubicBezTo>
                    <a:pt x="2553" y="24515"/>
                    <a:pt x="2445" y="24525"/>
                    <a:pt x="2334" y="24546"/>
                  </a:cubicBezTo>
                  <a:cubicBezTo>
                    <a:pt x="1560" y="24689"/>
                    <a:pt x="977" y="25415"/>
                    <a:pt x="977" y="26189"/>
                  </a:cubicBezTo>
                  <a:cubicBezTo>
                    <a:pt x="977" y="26273"/>
                    <a:pt x="1048" y="26308"/>
                    <a:pt x="1108" y="26308"/>
                  </a:cubicBezTo>
                  <a:cubicBezTo>
                    <a:pt x="1465" y="26273"/>
                    <a:pt x="1822" y="26237"/>
                    <a:pt x="2179" y="26237"/>
                  </a:cubicBezTo>
                  <a:cubicBezTo>
                    <a:pt x="2209" y="26237"/>
                    <a:pt x="2238" y="26236"/>
                    <a:pt x="2267" y="26236"/>
                  </a:cubicBezTo>
                  <a:cubicBezTo>
                    <a:pt x="3284" y="26236"/>
                    <a:pt x="4266" y="26437"/>
                    <a:pt x="5215" y="26773"/>
                  </a:cubicBezTo>
                  <a:cubicBezTo>
                    <a:pt x="5037" y="26785"/>
                    <a:pt x="4882" y="26844"/>
                    <a:pt x="4787" y="26999"/>
                  </a:cubicBezTo>
                  <a:cubicBezTo>
                    <a:pt x="4620" y="27249"/>
                    <a:pt x="4763" y="27582"/>
                    <a:pt x="4977" y="27737"/>
                  </a:cubicBezTo>
                  <a:cubicBezTo>
                    <a:pt x="5215" y="27939"/>
                    <a:pt x="5561" y="28023"/>
                    <a:pt x="5847" y="28094"/>
                  </a:cubicBezTo>
                  <a:cubicBezTo>
                    <a:pt x="5930" y="28130"/>
                    <a:pt x="6025" y="28142"/>
                    <a:pt x="6132" y="28178"/>
                  </a:cubicBezTo>
                  <a:cubicBezTo>
                    <a:pt x="5596" y="28249"/>
                    <a:pt x="5073" y="28380"/>
                    <a:pt x="4584" y="28606"/>
                  </a:cubicBezTo>
                  <a:cubicBezTo>
                    <a:pt x="3894" y="28928"/>
                    <a:pt x="3275" y="29463"/>
                    <a:pt x="2977" y="30202"/>
                  </a:cubicBezTo>
                  <a:cubicBezTo>
                    <a:pt x="2822" y="30571"/>
                    <a:pt x="2715" y="31071"/>
                    <a:pt x="3037" y="31404"/>
                  </a:cubicBezTo>
                  <a:cubicBezTo>
                    <a:pt x="3310" y="31702"/>
                    <a:pt x="3787" y="31714"/>
                    <a:pt x="4180" y="31749"/>
                  </a:cubicBezTo>
                  <a:cubicBezTo>
                    <a:pt x="4398" y="31763"/>
                    <a:pt x="4616" y="31770"/>
                    <a:pt x="4832" y="31770"/>
                  </a:cubicBezTo>
                  <a:cubicBezTo>
                    <a:pt x="5192" y="31770"/>
                    <a:pt x="5549" y="31751"/>
                    <a:pt x="5906" y="31714"/>
                  </a:cubicBezTo>
                  <a:lnTo>
                    <a:pt x="5906" y="31714"/>
                  </a:lnTo>
                  <a:cubicBezTo>
                    <a:pt x="5727" y="31845"/>
                    <a:pt x="5549" y="32000"/>
                    <a:pt x="5394" y="32178"/>
                  </a:cubicBezTo>
                  <a:cubicBezTo>
                    <a:pt x="4823" y="32797"/>
                    <a:pt x="4477" y="33631"/>
                    <a:pt x="4430" y="34464"/>
                  </a:cubicBezTo>
                  <a:cubicBezTo>
                    <a:pt x="4406" y="34881"/>
                    <a:pt x="4442" y="35298"/>
                    <a:pt x="4549" y="35702"/>
                  </a:cubicBezTo>
                  <a:cubicBezTo>
                    <a:pt x="4656" y="36071"/>
                    <a:pt x="4834" y="36512"/>
                    <a:pt x="5251" y="36607"/>
                  </a:cubicBezTo>
                  <a:cubicBezTo>
                    <a:pt x="5308" y="36621"/>
                    <a:pt x="5365" y="36627"/>
                    <a:pt x="5421" y="36627"/>
                  </a:cubicBezTo>
                  <a:cubicBezTo>
                    <a:pt x="5770" y="36627"/>
                    <a:pt x="6116" y="36395"/>
                    <a:pt x="6382" y="36191"/>
                  </a:cubicBezTo>
                  <a:cubicBezTo>
                    <a:pt x="6692" y="35952"/>
                    <a:pt x="6978" y="35679"/>
                    <a:pt x="7204" y="35345"/>
                  </a:cubicBezTo>
                  <a:cubicBezTo>
                    <a:pt x="7418" y="35024"/>
                    <a:pt x="7609" y="34667"/>
                    <a:pt x="7716" y="34286"/>
                  </a:cubicBezTo>
                  <a:cubicBezTo>
                    <a:pt x="7763" y="34143"/>
                    <a:pt x="7811" y="33964"/>
                    <a:pt x="7835" y="33797"/>
                  </a:cubicBezTo>
                  <a:cubicBezTo>
                    <a:pt x="8002" y="34512"/>
                    <a:pt x="8335" y="35178"/>
                    <a:pt x="8871" y="35679"/>
                  </a:cubicBezTo>
                  <a:cubicBezTo>
                    <a:pt x="9232" y="36018"/>
                    <a:pt x="9712" y="36228"/>
                    <a:pt x="10218" y="36228"/>
                  </a:cubicBezTo>
                  <a:cubicBezTo>
                    <a:pt x="10245" y="36228"/>
                    <a:pt x="10272" y="36227"/>
                    <a:pt x="10299" y="36226"/>
                  </a:cubicBezTo>
                  <a:cubicBezTo>
                    <a:pt x="10776" y="36191"/>
                    <a:pt x="11228" y="35940"/>
                    <a:pt x="11454" y="35512"/>
                  </a:cubicBezTo>
                  <a:cubicBezTo>
                    <a:pt x="11672" y="35577"/>
                    <a:pt x="11899" y="35613"/>
                    <a:pt x="12124" y="35613"/>
                  </a:cubicBezTo>
                  <a:cubicBezTo>
                    <a:pt x="12392" y="35613"/>
                    <a:pt x="12656" y="35562"/>
                    <a:pt x="12895" y="35452"/>
                  </a:cubicBezTo>
                  <a:cubicBezTo>
                    <a:pt x="13467" y="35202"/>
                    <a:pt x="13848" y="34559"/>
                    <a:pt x="13669" y="33928"/>
                  </a:cubicBezTo>
                  <a:cubicBezTo>
                    <a:pt x="13657" y="33857"/>
                    <a:pt x="13645" y="33797"/>
                    <a:pt x="13633" y="33726"/>
                  </a:cubicBezTo>
                  <a:cubicBezTo>
                    <a:pt x="13621" y="33690"/>
                    <a:pt x="13621" y="33654"/>
                    <a:pt x="13597" y="33619"/>
                  </a:cubicBezTo>
                  <a:lnTo>
                    <a:pt x="13597" y="33619"/>
                  </a:lnTo>
                  <a:cubicBezTo>
                    <a:pt x="14240" y="34381"/>
                    <a:pt x="15050" y="35024"/>
                    <a:pt x="15919" y="35476"/>
                  </a:cubicBezTo>
                  <a:cubicBezTo>
                    <a:pt x="16954" y="36022"/>
                    <a:pt x="18113" y="36299"/>
                    <a:pt x="19271" y="36299"/>
                  </a:cubicBezTo>
                  <a:cubicBezTo>
                    <a:pt x="19551" y="36299"/>
                    <a:pt x="19832" y="36283"/>
                    <a:pt x="20110" y="36250"/>
                  </a:cubicBezTo>
                  <a:cubicBezTo>
                    <a:pt x="20610" y="36191"/>
                    <a:pt x="21098" y="36071"/>
                    <a:pt x="21563" y="35917"/>
                  </a:cubicBezTo>
                  <a:cubicBezTo>
                    <a:pt x="21741" y="35917"/>
                    <a:pt x="21908" y="35881"/>
                    <a:pt x="22063" y="35833"/>
                  </a:cubicBezTo>
                  <a:cubicBezTo>
                    <a:pt x="22087" y="35833"/>
                    <a:pt x="22099" y="35821"/>
                    <a:pt x="22110" y="35821"/>
                  </a:cubicBezTo>
                  <a:cubicBezTo>
                    <a:pt x="22599" y="35762"/>
                    <a:pt x="23099" y="35643"/>
                    <a:pt x="23575" y="35512"/>
                  </a:cubicBezTo>
                  <a:cubicBezTo>
                    <a:pt x="23956" y="35440"/>
                    <a:pt x="24349" y="35393"/>
                    <a:pt x="24730" y="35357"/>
                  </a:cubicBezTo>
                  <a:cubicBezTo>
                    <a:pt x="25073" y="35330"/>
                    <a:pt x="25414" y="35315"/>
                    <a:pt x="25755" y="35315"/>
                  </a:cubicBezTo>
                  <a:cubicBezTo>
                    <a:pt x="26159" y="35315"/>
                    <a:pt x="26562" y="35336"/>
                    <a:pt x="26968" y="35381"/>
                  </a:cubicBezTo>
                  <a:cubicBezTo>
                    <a:pt x="27337" y="35405"/>
                    <a:pt x="27706" y="35464"/>
                    <a:pt x="28064" y="35536"/>
                  </a:cubicBezTo>
                  <a:cubicBezTo>
                    <a:pt x="28236" y="35565"/>
                    <a:pt x="28418" y="35595"/>
                    <a:pt x="28598" y="35595"/>
                  </a:cubicBezTo>
                  <a:cubicBezTo>
                    <a:pt x="28778" y="35595"/>
                    <a:pt x="28957" y="35565"/>
                    <a:pt x="29123" y="35476"/>
                  </a:cubicBezTo>
                  <a:cubicBezTo>
                    <a:pt x="29707" y="35143"/>
                    <a:pt x="29469" y="34369"/>
                    <a:pt x="29123" y="33952"/>
                  </a:cubicBezTo>
                  <a:cubicBezTo>
                    <a:pt x="28790" y="33559"/>
                    <a:pt x="28302" y="33238"/>
                    <a:pt x="27778" y="33178"/>
                  </a:cubicBezTo>
                  <a:cubicBezTo>
                    <a:pt x="27992" y="32964"/>
                    <a:pt x="28183" y="32762"/>
                    <a:pt x="28373" y="32523"/>
                  </a:cubicBezTo>
                  <a:cubicBezTo>
                    <a:pt x="28388" y="32538"/>
                    <a:pt x="28407" y="32548"/>
                    <a:pt x="28428" y="32548"/>
                  </a:cubicBezTo>
                  <a:cubicBezTo>
                    <a:pt x="28441" y="32548"/>
                    <a:pt x="28455" y="32544"/>
                    <a:pt x="28468" y="32535"/>
                  </a:cubicBezTo>
                  <a:cubicBezTo>
                    <a:pt x="28766" y="32333"/>
                    <a:pt x="29123" y="32166"/>
                    <a:pt x="29469" y="32047"/>
                  </a:cubicBezTo>
                  <a:cubicBezTo>
                    <a:pt x="29869" y="31906"/>
                    <a:pt x="30295" y="31827"/>
                    <a:pt x="30723" y="31827"/>
                  </a:cubicBezTo>
                  <a:cubicBezTo>
                    <a:pt x="30945" y="31827"/>
                    <a:pt x="31166" y="31848"/>
                    <a:pt x="31385" y="31892"/>
                  </a:cubicBezTo>
                  <a:cubicBezTo>
                    <a:pt x="31695" y="31952"/>
                    <a:pt x="32005" y="32095"/>
                    <a:pt x="32171" y="32369"/>
                  </a:cubicBezTo>
                  <a:cubicBezTo>
                    <a:pt x="32266" y="32535"/>
                    <a:pt x="32266" y="32714"/>
                    <a:pt x="32183" y="32869"/>
                  </a:cubicBezTo>
                  <a:cubicBezTo>
                    <a:pt x="32124" y="32928"/>
                    <a:pt x="32088" y="33000"/>
                    <a:pt x="32040" y="33071"/>
                  </a:cubicBezTo>
                  <a:lnTo>
                    <a:pt x="32005" y="33107"/>
                  </a:lnTo>
                  <a:cubicBezTo>
                    <a:pt x="31993" y="33119"/>
                    <a:pt x="31981" y="33143"/>
                    <a:pt x="31981" y="33178"/>
                  </a:cubicBezTo>
                  <a:cubicBezTo>
                    <a:pt x="31945" y="33226"/>
                    <a:pt x="31933" y="33262"/>
                    <a:pt x="31921" y="33321"/>
                  </a:cubicBezTo>
                  <a:cubicBezTo>
                    <a:pt x="31850" y="33535"/>
                    <a:pt x="31814" y="33738"/>
                    <a:pt x="31862" y="33952"/>
                  </a:cubicBezTo>
                  <a:cubicBezTo>
                    <a:pt x="31909" y="34131"/>
                    <a:pt x="31993" y="34321"/>
                    <a:pt x="32183" y="34381"/>
                  </a:cubicBezTo>
                  <a:cubicBezTo>
                    <a:pt x="32207" y="34381"/>
                    <a:pt x="32207" y="34381"/>
                    <a:pt x="32207" y="34369"/>
                  </a:cubicBezTo>
                  <a:cubicBezTo>
                    <a:pt x="32219" y="34375"/>
                    <a:pt x="32228" y="34378"/>
                    <a:pt x="32240" y="34378"/>
                  </a:cubicBezTo>
                  <a:cubicBezTo>
                    <a:pt x="32252" y="34378"/>
                    <a:pt x="32266" y="34375"/>
                    <a:pt x="32290" y="34369"/>
                  </a:cubicBezTo>
                  <a:cubicBezTo>
                    <a:pt x="32981" y="34178"/>
                    <a:pt x="33695" y="33952"/>
                    <a:pt x="34255" y="33524"/>
                  </a:cubicBezTo>
                  <a:cubicBezTo>
                    <a:pt x="34386" y="33416"/>
                    <a:pt x="34505" y="33309"/>
                    <a:pt x="34612" y="33190"/>
                  </a:cubicBezTo>
                  <a:lnTo>
                    <a:pt x="34612" y="33190"/>
                  </a:lnTo>
                  <a:cubicBezTo>
                    <a:pt x="34541" y="33476"/>
                    <a:pt x="34529" y="33774"/>
                    <a:pt x="34588" y="34047"/>
                  </a:cubicBezTo>
                  <a:cubicBezTo>
                    <a:pt x="34672" y="34500"/>
                    <a:pt x="34922" y="34905"/>
                    <a:pt x="35279" y="35178"/>
                  </a:cubicBezTo>
                  <a:cubicBezTo>
                    <a:pt x="35439" y="35316"/>
                    <a:pt x="35654" y="35453"/>
                    <a:pt x="35871" y="35453"/>
                  </a:cubicBezTo>
                  <a:cubicBezTo>
                    <a:pt x="35880" y="35453"/>
                    <a:pt x="35889" y="35453"/>
                    <a:pt x="35898" y="35452"/>
                  </a:cubicBezTo>
                  <a:cubicBezTo>
                    <a:pt x="36136" y="35440"/>
                    <a:pt x="36219" y="35226"/>
                    <a:pt x="36267" y="35024"/>
                  </a:cubicBezTo>
                  <a:cubicBezTo>
                    <a:pt x="36338" y="34619"/>
                    <a:pt x="36267" y="34190"/>
                    <a:pt x="36088" y="33833"/>
                  </a:cubicBezTo>
                  <a:cubicBezTo>
                    <a:pt x="36029" y="33726"/>
                    <a:pt x="35969" y="33619"/>
                    <a:pt x="35898" y="33512"/>
                  </a:cubicBezTo>
                  <a:lnTo>
                    <a:pt x="35898" y="33512"/>
                  </a:lnTo>
                  <a:cubicBezTo>
                    <a:pt x="36267" y="33738"/>
                    <a:pt x="36672" y="33928"/>
                    <a:pt x="37089" y="34071"/>
                  </a:cubicBezTo>
                  <a:cubicBezTo>
                    <a:pt x="37489" y="34203"/>
                    <a:pt x="37918" y="34283"/>
                    <a:pt x="38347" y="34283"/>
                  </a:cubicBezTo>
                  <a:cubicBezTo>
                    <a:pt x="38695" y="34283"/>
                    <a:pt x="39043" y="34230"/>
                    <a:pt x="39375" y="34107"/>
                  </a:cubicBezTo>
                  <a:cubicBezTo>
                    <a:pt x="40065" y="33869"/>
                    <a:pt x="40637" y="33333"/>
                    <a:pt x="40899" y="32642"/>
                  </a:cubicBezTo>
                  <a:cubicBezTo>
                    <a:pt x="41101" y="32000"/>
                    <a:pt x="40982" y="31166"/>
                    <a:pt x="40494" y="30583"/>
                  </a:cubicBezTo>
                  <a:cubicBezTo>
                    <a:pt x="40138" y="30170"/>
                    <a:pt x="39590" y="29904"/>
                    <a:pt x="39035" y="29904"/>
                  </a:cubicBezTo>
                  <a:cubicBezTo>
                    <a:pt x="38901" y="29904"/>
                    <a:pt x="38768" y="29919"/>
                    <a:pt x="38636" y="29952"/>
                  </a:cubicBezTo>
                  <a:cubicBezTo>
                    <a:pt x="38589" y="29964"/>
                    <a:pt x="38541" y="29987"/>
                    <a:pt x="38517" y="30035"/>
                  </a:cubicBezTo>
                  <a:cubicBezTo>
                    <a:pt x="38529" y="29380"/>
                    <a:pt x="38243" y="28761"/>
                    <a:pt x="37731" y="28344"/>
                  </a:cubicBezTo>
                  <a:cubicBezTo>
                    <a:pt x="37390" y="28081"/>
                    <a:pt x="36923" y="27898"/>
                    <a:pt x="36470" y="27898"/>
                  </a:cubicBezTo>
                  <a:cubicBezTo>
                    <a:pt x="36228" y="27898"/>
                    <a:pt x="35990" y="27950"/>
                    <a:pt x="35779" y="28070"/>
                  </a:cubicBezTo>
                  <a:cubicBezTo>
                    <a:pt x="35469" y="28249"/>
                    <a:pt x="35303" y="28594"/>
                    <a:pt x="35481" y="28916"/>
                  </a:cubicBezTo>
                  <a:cubicBezTo>
                    <a:pt x="35588" y="29118"/>
                    <a:pt x="35743" y="29261"/>
                    <a:pt x="35898" y="29416"/>
                  </a:cubicBezTo>
                  <a:cubicBezTo>
                    <a:pt x="36041" y="29559"/>
                    <a:pt x="36196" y="29725"/>
                    <a:pt x="36362" y="29856"/>
                  </a:cubicBezTo>
                  <a:cubicBezTo>
                    <a:pt x="36255" y="29928"/>
                    <a:pt x="36136" y="29975"/>
                    <a:pt x="36017" y="30011"/>
                  </a:cubicBezTo>
                  <a:cubicBezTo>
                    <a:pt x="35846" y="30057"/>
                    <a:pt x="35661" y="30074"/>
                    <a:pt x="35473" y="30074"/>
                  </a:cubicBezTo>
                  <a:cubicBezTo>
                    <a:pt x="35321" y="30074"/>
                    <a:pt x="35166" y="30063"/>
                    <a:pt x="35017" y="30047"/>
                  </a:cubicBezTo>
                  <a:cubicBezTo>
                    <a:pt x="34707" y="30023"/>
                    <a:pt x="34410" y="29964"/>
                    <a:pt x="34112" y="29868"/>
                  </a:cubicBezTo>
                  <a:cubicBezTo>
                    <a:pt x="34017" y="29844"/>
                    <a:pt x="33921" y="29809"/>
                    <a:pt x="33826" y="29785"/>
                  </a:cubicBezTo>
                  <a:cubicBezTo>
                    <a:pt x="33767" y="29749"/>
                    <a:pt x="33707" y="29714"/>
                    <a:pt x="33648" y="29678"/>
                  </a:cubicBezTo>
                  <a:cubicBezTo>
                    <a:pt x="33267" y="29487"/>
                    <a:pt x="32814" y="29333"/>
                    <a:pt x="32386" y="29273"/>
                  </a:cubicBezTo>
                  <a:cubicBezTo>
                    <a:pt x="32469" y="29202"/>
                    <a:pt x="32552" y="29118"/>
                    <a:pt x="32624" y="29011"/>
                  </a:cubicBezTo>
                  <a:cubicBezTo>
                    <a:pt x="32933" y="28559"/>
                    <a:pt x="32969" y="27999"/>
                    <a:pt x="32624" y="27535"/>
                  </a:cubicBezTo>
                  <a:cubicBezTo>
                    <a:pt x="32278" y="27058"/>
                    <a:pt x="31671" y="26856"/>
                    <a:pt x="31100" y="26761"/>
                  </a:cubicBezTo>
                  <a:cubicBezTo>
                    <a:pt x="31003" y="26746"/>
                    <a:pt x="30902" y="26738"/>
                    <a:pt x="30798" y="26738"/>
                  </a:cubicBezTo>
                  <a:cubicBezTo>
                    <a:pt x="30392" y="26738"/>
                    <a:pt x="29966" y="26864"/>
                    <a:pt x="29766" y="27225"/>
                  </a:cubicBezTo>
                  <a:cubicBezTo>
                    <a:pt x="29599" y="26273"/>
                    <a:pt x="29278" y="25368"/>
                    <a:pt x="28885" y="24499"/>
                  </a:cubicBezTo>
                  <a:cubicBezTo>
                    <a:pt x="28859" y="24440"/>
                    <a:pt x="28812" y="24410"/>
                    <a:pt x="28763" y="24410"/>
                  </a:cubicBezTo>
                  <a:cubicBezTo>
                    <a:pt x="28722" y="24410"/>
                    <a:pt x="28680" y="24431"/>
                    <a:pt x="28647" y="24475"/>
                  </a:cubicBezTo>
                  <a:cubicBezTo>
                    <a:pt x="28409" y="24737"/>
                    <a:pt x="28183" y="25034"/>
                    <a:pt x="27992" y="25332"/>
                  </a:cubicBezTo>
                  <a:cubicBezTo>
                    <a:pt x="27492" y="26154"/>
                    <a:pt x="27171" y="27106"/>
                    <a:pt x="27099" y="28070"/>
                  </a:cubicBezTo>
                  <a:cubicBezTo>
                    <a:pt x="27063" y="27963"/>
                    <a:pt x="27040" y="27880"/>
                    <a:pt x="27016" y="27773"/>
                  </a:cubicBezTo>
                  <a:cubicBezTo>
                    <a:pt x="26968" y="27570"/>
                    <a:pt x="26932" y="27344"/>
                    <a:pt x="26921" y="27118"/>
                  </a:cubicBezTo>
                  <a:cubicBezTo>
                    <a:pt x="26909" y="26677"/>
                    <a:pt x="26980" y="26225"/>
                    <a:pt x="27147" y="25808"/>
                  </a:cubicBezTo>
                  <a:cubicBezTo>
                    <a:pt x="27290" y="25439"/>
                    <a:pt x="27552" y="25130"/>
                    <a:pt x="27706" y="24749"/>
                  </a:cubicBezTo>
                  <a:cubicBezTo>
                    <a:pt x="27873" y="24380"/>
                    <a:pt x="27873" y="23975"/>
                    <a:pt x="27659" y="23618"/>
                  </a:cubicBezTo>
                  <a:cubicBezTo>
                    <a:pt x="27409" y="23187"/>
                    <a:pt x="26965" y="22988"/>
                    <a:pt x="26509" y="22988"/>
                  </a:cubicBezTo>
                  <a:cubicBezTo>
                    <a:pt x="26182" y="22988"/>
                    <a:pt x="25849" y="23090"/>
                    <a:pt x="25575" y="23284"/>
                  </a:cubicBezTo>
                  <a:cubicBezTo>
                    <a:pt x="25551" y="23308"/>
                    <a:pt x="25504" y="23320"/>
                    <a:pt x="25480" y="23356"/>
                  </a:cubicBezTo>
                  <a:cubicBezTo>
                    <a:pt x="25480" y="23344"/>
                    <a:pt x="25456" y="23344"/>
                    <a:pt x="25456" y="23320"/>
                  </a:cubicBezTo>
                  <a:cubicBezTo>
                    <a:pt x="25344" y="23230"/>
                    <a:pt x="25180" y="23201"/>
                    <a:pt x="25017" y="23201"/>
                  </a:cubicBezTo>
                  <a:cubicBezTo>
                    <a:pt x="24921" y="23201"/>
                    <a:pt x="24826" y="23211"/>
                    <a:pt x="24742" y="23225"/>
                  </a:cubicBezTo>
                  <a:cubicBezTo>
                    <a:pt x="24527" y="23237"/>
                    <a:pt x="24289" y="23296"/>
                    <a:pt x="24087" y="23403"/>
                  </a:cubicBezTo>
                  <a:cubicBezTo>
                    <a:pt x="23754" y="23582"/>
                    <a:pt x="23468" y="23879"/>
                    <a:pt x="23361" y="24249"/>
                  </a:cubicBezTo>
                  <a:cubicBezTo>
                    <a:pt x="23349" y="24296"/>
                    <a:pt x="23337" y="24356"/>
                    <a:pt x="23337" y="24415"/>
                  </a:cubicBezTo>
                  <a:cubicBezTo>
                    <a:pt x="23313" y="24380"/>
                    <a:pt x="23289" y="24380"/>
                    <a:pt x="23242" y="24380"/>
                  </a:cubicBezTo>
                  <a:cubicBezTo>
                    <a:pt x="22694" y="24475"/>
                    <a:pt x="22396" y="25082"/>
                    <a:pt x="22599" y="25582"/>
                  </a:cubicBezTo>
                  <a:cubicBezTo>
                    <a:pt x="22706" y="25856"/>
                    <a:pt x="22920" y="26058"/>
                    <a:pt x="23170" y="26165"/>
                  </a:cubicBezTo>
                  <a:cubicBezTo>
                    <a:pt x="23194" y="26177"/>
                    <a:pt x="23218" y="26177"/>
                    <a:pt x="23242" y="26201"/>
                  </a:cubicBezTo>
                  <a:cubicBezTo>
                    <a:pt x="23122" y="26261"/>
                    <a:pt x="23003" y="26344"/>
                    <a:pt x="22896" y="26451"/>
                  </a:cubicBezTo>
                  <a:cubicBezTo>
                    <a:pt x="22706" y="26642"/>
                    <a:pt x="22563" y="26892"/>
                    <a:pt x="22515" y="27166"/>
                  </a:cubicBezTo>
                  <a:cubicBezTo>
                    <a:pt x="22468" y="27463"/>
                    <a:pt x="22575" y="27773"/>
                    <a:pt x="22765" y="27999"/>
                  </a:cubicBezTo>
                  <a:cubicBezTo>
                    <a:pt x="23094" y="28380"/>
                    <a:pt x="23561" y="28515"/>
                    <a:pt x="24029" y="28515"/>
                  </a:cubicBezTo>
                  <a:cubicBezTo>
                    <a:pt x="24205" y="28515"/>
                    <a:pt x="24382" y="28496"/>
                    <a:pt x="24551" y="28463"/>
                  </a:cubicBezTo>
                  <a:cubicBezTo>
                    <a:pt x="24766" y="28725"/>
                    <a:pt x="24897" y="29059"/>
                    <a:pt x="24956" y="29380"/>
                  </a:cubicBezTo>
                  <a:cubicBezTo>
                    <a:pt x="25075" y="30047"/>
                    <a:pt x="24956" y="30761"/>
                    <a:pt x="24718" y="31392"/>
                  </a:cubicBezTo>
                  <a:cubicBezTo>
                    <a:pt x="24635" y="31619"/>
                    <a:pt x="24527" y="31833"/>
                    <a:pt x="24408" y="32047"/>
                  </a:cubicBezTo>
                  <a:cubicBezTo>
                    <a:pt x="24337" y="31464"/>
                    <a:pt x="23849" y="30987"/>
                    <a:pt x="23253" y="30928"/>
                  </a:cubicBezTo>
                  <a:cubicBezTo>
                    <a:pt x="23214" y="30925"/>
                    <a:pt x="23175" y="30923"/>
                    <a:pt x="23135" y="30923"/>
                  </a:cubicBezTo>
                  <a:cubicBezTo>
                    <a:pt x="22899" y="30923"/>
                    <a:pt x="22658" y="30984"/>
                    <a:pt x="22444" y="31107"/>
                  </a:cubicBezTo>
                  <a:cubicBezTo>
                    <a:pt x="22301" y="31178"/>
                    <a:pt x="22182" y="31285"/>
                    <a:pt x="22087" y="31392"/>
                  </a:cubicBezTo>
                  <a:cubicBezTo>
                    <a:pt x="21936" y="31272"/>
                    <a:pt x="21753" y="31221"/>
                    <a:pt x="21567" y="31221"/>
                  </a:cubicBezTo>
                  <a:cubicBezTo>
                    <a:pt x="21327" y="31221"/>
                    <a:pt x="21084" y="31306"/>
                    <a:pt x="20896" y="31440"/>
                  </a:cubicBezTo>
                  <a:cubicBezTo>
                    <a:pt x="20491" y="31714"/>
                    <a:pt x="20265" y="32178"/>
                    <a:pt x="19955" y="32547"/>
                  </a:cubicBezTo>
                  <a:cubicBezTo>
                    <a:pt x="19658" y="32892"/>
                    <a:pt x="19301" y="33190"/>
                    <a:pt x="18920" y="33416"/>
                  </a:cubicBezTo>
                  <a:cubicBezTo>
                    <a:pt x="18527" y="33643"/>
                    <a:pt x="18086" y="33797"/>
                    <a:pt x="17634" y="33893"/>
                  </a:cubicBezTo>
                  <a:cubicBezTo>
                    <a:pt x="17314" y="33953"/>
                    <a:pt x="16988" y="33970"/>
                    <a:pt x="16656" y="33970"/>
                  </a:cubicBezTo>
                  <a:cubicBezTo>
                    <a:pt x="16530" y="33970"/>
                    <a:pt x="16404" y="33967"/>
                    <a:pt x="16276" y="33964"/>
                  </a:cubicBezTo>
                  <a:cubicBezTo>
                    <a:pt x="15657" y="33524"/>
                    <a:pt x="15133" y="32928"/>
                    <a:pt x="14824" y="32214"/>
                  </a:cubicBezTo>
                  <a:cubicBezTo>
                    <a:pt x="14669" y="31869"/>
                    <a:pt x="14586" y="31511"/>
                    <a:pt x="14550" y="31154"/>
                  </a:cubicBezTo>
                  <a:lnTo>
                    <a:pt x="14550" y="31154"/>
                  </a:lnTo>
                  <a:cubicBezTo>
                    <a:pt x="14669" y="31297"/>
                    <a:pt x="14824" y="31416"/>
                    <a:pt x="15002" y="31523"/>
                  </a:cubicBezTo>
                  <a:cubicBezTo>
                    <a:pt x="15300" y="31702"/>
                    <a:pt x="15622" y="31833"/>
                    <a:pt x="15967" y="31880"/>
                  </a:cubicBezTo>
                  <a:cubicBezTo>
                    <a:pt x="16078" y="31897"/>
                    <a:pt x="16189" y="31906"/>
                    <a:pt x="16299" y="31906"/>
                  </a:cubicBezTo>
                  <a:cubicBezTo>
                    <a:pt x="16812" y="31906"/>
                    <a:pt x="17301" y="31726"/>
                    <a:pt x="17693" y="31392"/>
                  </a:cubicBezTo>
                  <a:cubicBezTo>
                    <a:pt x="18169" y="30987"/>
                    <a:pt x="18503" y="30404"/>
                    <a:pt x="18562" y="29785"/>
                  </a:cubicBezTo>
                  <a:cubicBezTo>
                    <a:pt x="18622" y="29178"/>
                    <a:pt x="18408" y="28559"/>
                    <a:pt x="18003" y="28082"/>
                  </a:cubicBezTo>
                  <a:cubicBezTo>
                    <a:pt x="17812" y="27868"/>
                    <a:pt x="17574" y="27666"/>
                    <a:pt x="17300" y="27523"/>
                  </a:cubicBezTo>
                  <a:cubicBezTo>
                    <a:pt x="17169" y="27451"/>
                    <a:pt x="17038" y="27392"/>
                    <a:pt x="16896" y="27344"/>
                  </a:cubicBezTo>
                  <a:cubicBezTo>
                    <a:pt x="16806" y="27317"/>
                    <a:pt x="16724" y="27297"/>
                    <a:pt x="16641" y="27297"/>
                  </a:cubicBezTo>
                  <a:cubicBezTo>
                    <a:pt x="16581" y="27297"/>
                    <a:pt x="16520" y="27307"/>
                    <a:pt x="16455" y="27332"/>
                  </a:cubicBezTo>
                  <a:cubicBezTo>
                    <a:pt x="16119" y="27140"/>
                    <a:pt x="15744" y="27041"/>
                    <a:pt x="15362" y="27041"/>
                  </a:cubicBezTo>
                  <a:cubicBezTo>
                    <a:pt x="15270" y="27041"/>
                    <a:pt x="15178" y="27047"/>
                    <a:pt x="15086" y="27058"/>
                  </a:cubicBezTo>
                  <a:cubicBezTo>
                    <a:pt x="14467" y="27118"/>
                    <a:pt x="13931" y="27404"/>
                    <a:pt x="13478" y="27809"/>
                  </a:cubicBezTo>
                  <a:cubicBezTo>
                    <a:pt x="13478" y="27582"/>
                    <a:pt x="13419" y="27368"/>
                    <a:pt x="13276" y="27177"/>
                  </a:cubicBezTo>
                  <a:cubicBezTo>
                    <a:pt x="13145" y="26999"/>
                    <a:pt x="12943" y="26868"/>
                    <a:pt x="12764" y="26737"/>
                  </a:cubicBezTo>
                  <a:cubicBezTo>
                    <a:pt x="12681" y="26677"/>
                    <a:pt x="12585" y="26618"/>
                    <a:pt x="12490" y="26570"/>
                  </a:cubicBezTo>
                  <a:cubicBezTo>
                    <a:pt x="12490" y="26558"/>
                    <a:pt x="12490" y="26535"/>
                    <a:pt x="12466" y="26523"/>
                  </a:cubicBezTo>
                  <a:cubicBezTo>
                    <a:pt x="12264" y="26165"/>
                    <a:pt x="12014" y="25808"/>
                    <a:pt x="11621" y="25630"/>
                  </a:cubicBezTo>
                  <a:cubicBezTo>
                    <a:pt x="11657" y="25570"/>
                    <a:pt x="11692" y="25523"/>
                    <a:pt x="11728" y="25463"/>
                  </a:cubicBezTo>
                  <a:cubicBezTo>
                    <a:pt x="12288" y="24427"/>
                    <a:pt x="12752" y="23141"/>
                    <a:pt x="12276" y="21986"/>
                  </a:cubicBezTo>
                  <a:cubicBezTo>
                    <a:pt x="12145" y="21653"/>
                    <a:pt x="11931" y="21379"/>
                    <a:pt x="11669" y="21153"/>
                  </a:cubicBezTo>
                  <a:cubicBezTo>
                    <a:pt x="11859" y="21141"/>
                    <a:pt x="12050" y="21082"/>
                    <a:pt x="12216" y="20986"/>
                  </a:cubicBezTo>
                  <a:cubicBezTo>
                    <a:pt x="12740" y="20701"/>
                    <a:pt x="13038" y="20093"/>
                    <a:pt x="12966" y="19498"/>
                  </a:cubicBezTo>
                  <a:cubicBezTo>
                    <a:pt x="12907" y="18891"/>
                    <a:pt x="12443" y="18415"/>
                    <a:pt x="11859" y="18248"/>
                  </a:cubicBezTo>
                  <a:cubicBezTo>
                    <a:pt x="11730" y="18211"/>
                    <a:pt x="11596" y="18193"/>
                    <a:pt x="11462" y="18193"/>
                  </a:cubicBezTo>
                  <a:cubicBezTo>
                    <a:pt x="10990" y="18193"/>
                    <a:pt x="10522" y="18419"/>
                    <a:pt x="10299" y="18855"/>
                  </a:cubicBezTo>
                  <a:cubicBezTo>
                    <a:pt x="10168" y="19117"/>
                    <a:pt x="10168" y="19427"/>
                    <a:pt x="10311" y="19677"/>
                  </a:cubicBezTo>
                  <a:cubicBezTo>
                    <a:pt x="10323" y="19712"/>
                    <a:pt x="10347" y="19736"/>
                    <a:pt x="10359" y="19748"/>
                  </a:cubicBezTo>
                  <a:cubicBezTo>
                    <a:pt x="10347" y="19748"/>
                    <a:pt x="10347" y="19736"/>
                    <a:pt x="10323" y="19736"/>
                  </a:cubicBezTo>
                  <a:cubicBezTo>
                    <a:pt x="10323" y="19724"/>
                    <a:pt x="10311" y="19712"/>
                    <a:pt x="10299" y="19688"/>
                  </a:cubicBezTo>
                  <a:cubicBezTo>
                    <a:pt x="9954" y="19331"/>
                    <a:pt x="9466" y="19129"/>
                    <a:pt x="8990" y="19010"/>
                  </a:cubicBezTo>
                  <a:cubicBezTo>
                    <a:pt x="8757" y="18955"/>
                    <a:pt x="8518" y="18928"/>
                    <a:pt x="8280" y="18928"/>
                  </a:cubicBezTo>
                  <a:cubicBezTo>
                    <a:pt x="8057" y="18928"/>
                    <a:pt x="7834" y="18952"/>
                    <a:pt x="7621" y="18998"/>
                  </a:cubicBezTo>
                  <a:cubicBezTo>
                    <a:pt x="7621" y="18676"/>
                    <a:pt x="7501" y="18355"/>
                    <a:pt x="7347" y="18081"/>
                  </a:cubicBezTo>
                  <a:cubicBezTo>
                    <a:pt x="7168" y="17772"/>
                    <a:pt x="6930" y="17486"/>
                    <a:pt x="6632" y="17283"/>
                  </a:cubicBezTo>
                  <a:cubicBezTo>
                    <a:pt x="6602" y="17264"/>
                    <a:pt x="6573" y="17254"/>
                    <a:pt x="6544" y="17254"/>
                  </a:cubicBezTo>
                  <a:cubicBezTo>
                    <a:pt x="6503" y="17254"/>
                    <a:pt x="6465" y="17273"/>
                    <a:pt x="6430" y="17307"/>
                  </a:cubicBezTo>
                  <a:cubicBezTo>
                    <a:pt x="5763" y="18010"/>
                    <a:pt x="5085" y="18736"/>
                    <a:pt x="4596" y="19593"/>
                  </a:cubicBezTo>
                  <a:cubicBezTo>
                    <a:pt x="4513" y="18736"/>
                    <a:pt x="4608" y="17879"/>
                    <a:pt x="5013" y="17129"/>
                  </a:cubicBezTo>
                  <a:cubicBezTo>
                    <a:pt x="5382" y="16414"/>
                    <a:pt x="6061" y="15843"/>
                    <a:pt x="6847" y="15640"/>
                  </a:cubicBezTo>
                  <a:cubicBezTo>
                    <a:pt x="7044" y="15591"/>
                    <a:pt x="7248" y="15566"/>
                    <a:pt x="7451" y="15566"/>
                  </a:cubicBezTo>
                  <a:cubicBezTo>
                    <a:pt x="7985" y="15566"/>
                    <a:pt x="8517" y="15736"/>
                    <a:pt x="8930" y="16081"/>
                  </a:cubicBezTo>
                  <a:cubicBezTo>
                    <a:pt x="9228" y="16319"/>
                    <a:pt x="9466" y="16640"/>
                    <a:pt x="9787" y="16867"/>
                  </a:cubicBezTo>
                  <a:cubicBezTo>
                    <a:pt x="10008" y="16996"/>
                    <a:pt x="10249" y="17067"/>
                    <a:pt x="10490" y="17067"/>
                  </a:cubicBezTo>
                  <a:cubicBezTo>
                    <a:pt x="10626" y="17067"/>
                    <a:pt x="10762" y="17045"/>
                    <a:pt x="10895" y="16998"/>
                  </a:cubicBezTo>
                  <a:cubicBezTo>
                    <a:pt x="11264" y="16879"/>
                    <a:pt x="11550" y="16593"/>
                    <a:pt x="11716" y="16259"/>
                  </a:cubicBezTo>
                  <a:cubicBezTo>
                    <a:pt x="11776" y="16140"/>
                    <a:pt x="11800" y="16021"/>
                    <a:pt x="11835" y="15902"/>
                  </a:cubicBezTo>
                  <a:cubicBezTo>
                    <a:pt x="11859" y="15878"/>
                    <a:pt x="11883" y="15855"/>
                    <a:pt x="11907" y="15807"/>
                  </a:cubicBezTo>
                  <a:cubicBezTo>
                    <a:pt x="11919" y="15617"/>
                    <a:pt x="11919" y="15426"/>
                    <a:pt x="11883" y="15224"/>
                  </a:cubicBezTo>
                  <a:cubicBezTo>
                    <a:pt x="11740" y="14426"/>
                    <a:pt x="11311" y="13700"/>
                    <a:pt x="10728" y="13128"/>
                  </a:cubicBezTo>
                  <a:cubicBezTo>
                    <a:pt x="11073" y="12997"/>
                    <a:pt x="11371" y="12771"/>
                    <a:pt x="11633" y="12521"/>
                  </a:cubicBezTo>
                  <a:cubicBezTo>
                    <a:pt x="11776" y="12390"/>
                    <a:pt x="11907" y="12223"/>
                    <a:pt x="12014" y="12057"/>
                  </a:cubicBezTo>
                  <a:cubicBezTo>
                    <a:pt x="12109" y="11890"/>
                    <a:pt x="12216" y="11735"/>
                    <a:pt x="12276" y="11533"/>
                  </a:cubicBezTo>
                  <a:cubicBezTo>
                    <a:pt x="12514" y="10735"/>
                    <a:pt x="11252" y="10604"/>
                    <a:pt x="10728" y="10568"/>
                  </a:cubicBezTo>
                  <a:cubicBezTo>
                    <a:pt x="10641" y="10566"/>
                    <a:pt x="10554" y="10564"/>
                    <a:pt x="10467" y="10564"/>
                  </a:cubicBezTo>
                  <a:cubicBezTo>
                    <a:pt x="10184" y="10564"/>
                    <a:pt x="9900" y="10580"/>
                    <a:pt x="9609" y="10616"/>
                  </a:cubicBezTo>
                  <a:cubicBezTo>
                    <a:pt x="9704" y="10461"/>
                    <a:pt x="9776" y="10271"/>
                    <a:pt x="9823" y="10128"/>
                  </a:cubicBezTo>
                  <a:cubicBezTo>
                    <a:pt x="9907" y="9842"/>
                    <a:pt x="9966" y="9556"/>
                    <a:pt x="9966" y="9259"/>
                  </a:cubicBezTo>
                  <a:cubicBezTo>
                    <a:pt x="9990" y="8711"/>
                    <a:pt x="9835" y="8175"/>
                    <a:pt x="9549" y="7699"/>
                  </a:cubicBezTo>
                  <a:cubicBezTo>
                    <a:pt x="9287" y="7235"/>
                    <a:pt x="8859" y="6794"/>
                    <a:pt x="8323" y="6651"/>
                  </a:cubicBezTo>
                  <a:cubicBezTo>
                    <a:pt x="8253" y="6634"/>
                    <a:pt x="8178" y="6624"/>
                    <a:pt x="8103" y="6624"/>
                  </a:cubicBezTo>
                  <a:cubicBezTo>
                    <a:pt x="7924" y="6624"/>
                    <a:pt x="7743" y="6677"/>
                    <a:pt x="7609" y="6794"/>
                  </a:cubicBezTo>
                  <a:cubicBezTo>
                    <a:pt x="7430" y="6937"/>
                    <a:pt x="7371" y="7175"/>
                    <a:pt x="7347" y="7401"/>
                  </a:cubicBezTo>
                  <a:cubicBezTo>
                    <a:pt x="7347" y="7639"/>
                    <a:pt x="7406" y="7878"/>
                    <a:pt x="7466" y="8116"/>
                  </a:cubicBezTo>
                  <a:cubicBezTo>
                    <a:pt x="7549" y="8425"/>
                    <a:pt x="7632" y="8723"/>
                    <a:pt x="7740" y="9032"/>
                  </a:cubicBezTo>
                  <a:cubicBezTo>
                    <a:pt x="7704" y="9116"/>
                    <a:pt x="7680" y="9199"/>
                    <a:pt x="7632" y="9271"/>
                  </a:cubicBezTo>
                  <a:cubicBezTo>
                    <a:pt x="7478" y="9568"/>
                    <a:pt x="7263" y="9830"/>
                    <a:pt x="7025" y="10068"/>
                  </a:cubicBezTo>
                  <a:lnTo>
                    <a:pt x="7061" y="9794"/>
                  </a:lnTo>
                  <a:cubicBezTo>
                    <a:pt x="7097" y="9783"/>
                    <a:pt x="7120" y="9735"/>
                    <a:pt x="7120" y="9711"/>
                  </a:cubicBezTo>
                  <a:cubicBezTo>
                    <a:pt x="7120" y="9616"/>
                    <a:pt x="7120" y="9532"/>
                    <a:pt x="7109" y="9437"/>
                  </a:cubicBezTo>
                  <a:cubicBezTo>
                    <a:pt x="7144" y="9080"/>
                    <a:pt x="7109" y="8723"/>
                    <a:pt x="6978" y="8378"/>
                  </a:cubicBezTo>
                  <a:cubicBezTo>
                    <a:pt x="6918" y="8199"/>
                    <a:pt x="6823" y="8056"/>
                    <a:pt x="6728" y="7901"/>
                  </a:cubicBezTo>
                  <a:cubicBezTo>
                    <a:pt x="6680" y="7806"/>
                    <a:pt x="6620" y="7699"/>
                    <a:pt x="6573" y="7604"/>
                  </a:cubicBezTo>
                  <a:cubicBezTo>
                    <a:pt x="6561" y="7580"/>
                    <a:pt x="6549" y="7544"/>
                    <a:pt x="6525" y="7508"/>
                  </a:cubicBezTo>
                  <a:cubicBezTo>
                    <a:pt x="6370" y="7068"/>
                    <a:pt x="6228" y="6615"/>
                    <a:pt x="6192" y="6151"/>
                  </a:cubicBezTo>
                  <a:cubicBezTo>
                    <a:pt x="6144" y="5734"/>
                    <a:pt x="6168" y="5330"/>
                    <a:pt x="6287" y="4925"/>
                  </a:cubicBezTo>
                  <a:cubicBezTo>
                    <a:pt x="6406" y="4520"/>
                    <a:pt x="6585" y="4139"/>
                    <a:pt x="6811" y="3770"/>
                  </a:cubicBezTo>
                  <a:cubicBezTo>
                    <a:pt x="6906" y="3603"/>
                    <a:pt x="7025" y="3436"/>
                    <a:pt x="7037" y="3246"/>
                  </a:cubicBezTo>
                  <a:cubicBezTo>
                    <a:pt x="7049" y="3044"/>
                    <a:pt x="6942" y="2841"/>
                    <a:pt x="6787" y="2746"/>
                  </a:cubicBezTo>
                  <a:cubicBezTo>
                    <a:pt x="6628" y="2636"/>
                    <a:pt x="6446" y="2595"/>
                    <a:pt x="6261" y="2595"/>
                  </a:cubicBezTo>
                  <a:cubicBezTo>
                    <a:pt x="6045" y="2595"/>
                    <a:pt x="5825" y="2651"/>
                    <a:pt x="5632" y="2722"/>
                  </a:cubicBezTo>
                  <a:cubicBezTo>
                    <a:pt x="5632" y="2722"/>
                    <a:pt x="5631" y="2722"/>
                    <a:pt x="5631" y="2722"/>
                  </a:cubicBezTo>
                  <a:lnTo>
                    <a:pt x="5631" y="2722"/>
                  </a:lnTo>
                  <a:cubicBezTo>
                    <a:pt x="5906" y="2071"/>
                    <a:pt x="5889" y="1262"/>
                    <a:pt x="5477" y="674"/>
                  </a:cubicBezTo>
                  <a:cubicBezTo>
                    <a:pt x="5180" y="250"/>
                    <a:pt x="4714" y="1"/>
                    <a:pt x="4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2" name="Google Shape;2852;p34"/>
          <p:cNvGrpSpPr/>
          <p:nvPr/>
        </p:nvGrpSpPr>
        <p:grpSpPr>
          <a:xfrm rot="10800000">
            <a:off x="7038057" y="75312"/>
            <a:ext cx="2048865" cy="1825838"/>
            <a:chOff x="2830400" y="700025"/>
            <a:chExt cx="3890004" cy="3466562"/>
          </a:xfrm>
        </p:grpSpPr>
        <p:sp>
          <p:nvSpPr>
            <p:cNvPr id="2853" name="Google Shape;2853;p34"/>
            <p:cNvSpPr/>
            <p:nvPr/>
          </p:nvSpPr>
          <p:spPr>
            <a:xfrm>
              <a:off x="6119731" y="3823249"/>
              <a:ext cx="121808" cy="212005"/>
            </a:xfrm>
            <a:custGeom>
              <a:avLst/>
              <a:gdLst/>
              <a:ahLst/>
              <a:cxnLst/>
              <a:rect l="l" t="t" r="r" b="b"/>
              <a:pathLst>
                <a:path w="1287" h="2240" extrusionOk="0">
                  <a:moveTo>
                    <a:pt x="203" y="1"/>
                  </a:moveTo>
                  <a:cubicBezTo>
                    <a:pt x="72" y="263"/>
                    <a:pt x="1" y="560"/>
                    <a:pt x="13" y="858"/>
                  </a:cubicBezTo>
                  <a:cubicBezTo>
                    <a:pt x="37" y="1215"/>
                    <a:pt x="203" y="1572"/>
                    <a:pt x="453" y="1846"/>
                  </a:cubicBezTo>
                  <a:cubicBezTo>
                    <a:pt x="572" y="1977"/>
                    <a:pt x="739" y="2096"/>
                    <a:pt x="906" y="2191"/>
                  </a:cubicBezTo>
                  <a:cubicBezTo>
                    <a:pt x="950" y="2209"/>
                    <a:pt x="1007" y="2240"/>
                    <a:pt x="1068" y="2240"/>
                  </a:cubicBezTo>
                  <a:cubicBezTo>
                    <a:pt x="1089" y="2240"/>
                    <a:pt x="1111" y="2236"/>
                    <a:pt x="1132" y="2227"/>
                  </a:cubicBezTo>
                  <a:cubicBezTo>
                    <a:pt x="1203" y="2203"/>
                    <a:pt x="1215" y="2096"/>
                    <a:pt x="1227" y="2025"/>
                  </a:cubicBezTo>
                  <a:cubicBezTo>
                    <a:pt x="1287" y="1691"/>
                    <a:pt x="1263" y="1334"/>
                    <a:pt x="1132" y="1025"/>
                  </a:cubicBezTo>
                  <a:cubicBezTo>
                    <a:pt x="989" y="667"/>
                    <a:pt x="715" y="346"/>
                    <a:pt x="394" y="132"/>
                  </a:cubicBezTo>
                  <a:cubicBezTo>
                    <a:pt x="334" y="84"/>
                    <a:pt x="263" y="48"/>
                    <a:pt x="20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5524786" y="3538743"/>
              <a:ext cx="473320" cy="249674"/>
            </a:xfrm>
            <a:custGeom>
              <a:avLst/>
              <a:gdLst/>
              <a:ahLst/>
              <a:cxnLst/>
              <a:rect l="l" t="t" r="r" b="b"/>
              <a:pathLst>
                <a:path w="5001" h="2638" extrusionOk="0">
                  <a:moveTo>
                    <a:pt x="2638" y="0"/>
                  </a:moveTo>
                  <a:cubicBezTo>
                    <a:pt x="2605" y="0"/>
                    <a:pt x="2572" y="6"/>
                    <a:pt x="2536" y="18"/>
                  </a:cubicBezTo>
                  <a:cubicBezTo>
                    <a:pt x="2382" y="30"/>
                    <a:pt x="2251" y="78"/>
                    <a:pt x="2132" y="149"/>
                  </a:cubicBezTo>
                  <a:cubicBezTo>
                    <a:pt x="2101" y="165"/>
                    <a:pt x="2055" y="190"/>
                    <a:pt x="2017" y="190"/>
                  </a:cubicBezTo>
                  <a:cubicBezTo>
                    <a:pt x="1996" y="190"/>
                    <a:pt x="1978" y="182"/>
                    <a:pt x="1965" y="161"/>
                  </a:cubicBezTo>
                  <a:cubicBezTo>
                    <a:pt x="1882" y="197"/>
                    <a:pt x="1786" y="221"/>
                    <a:pt x="1715" y="256"/>
                  </a:cubicBezTo>
                  <a:cubicBezTo>
                    <a:pt x="1560" y="316"/>
                    <a:pt x="1417" y="387"/>
                    <a:pt x="1286" y="471"/>
                  </a:cubicBezTo>
                  <a:cubicBezTo>
                    <a:pt x="1179" y="530"/>
                    <a:pt x="1084" y="625"/>
                    <a:pt x="1001" y="697"/>
                  </a:cubicBezTo>
                  <a:cubicBezTo>
                    <a:pt x="989" y="697"/>
                    <a:pt x="989" y="709"/>
                    <a:pt x="965" y="709"/>
                  </a:cubicBezTo>
                  <a:cubicBezTo>
                    <a:pt x="965" y="709"/>
                    <a:pt x="953" y="733"/>
                    <a:pt x="953" y="744"/>
                  </a:cubicBezTo>
                  <a:cubicBezTo>
                    <a:pt x="715" y="1352"/>
                    <a:pt x="393" y="1911"/>
                    <a:pt x="0" y="2423"/>
                  </a:cubicBezTo>
                  <a:cubicBezTo>
                    <a:pt x="250" y="2233"/>
                    <a:pt x="524" y="2054"/>
                    <a:pt x="834" y="1935"/>
                  </a:cubicBezTo>
                  <a:cubicBezTo>
                    <a:pt x="1191" y="1780"/>
                    <a:pt x="1560" y="1697"/>
                    <a:pt x="1953" y="1661"/>
                  </a:cubicBezTo>
                  <a:cubicBezTo>
                    <a:pt x="2058" y="1652"/>
                    <a:pt x="2172" y="1646"/>
                    <a:pt x="2289" y="1646"/>
                  </a:cubicBezTo>
                  <a:cubicBezTo>
                    <a:pt x="2929" y="1646"/>
                    <a:pt x="3694" y="1810"/>
                    <a:pt x="3965" y="2423"/>
                  </a:cubicBezTo>
                  <a:cubicBezTo>
                    <a:pt x="3989" y="2483"/>
                    <a:pt x="4001" y="2554"/>
                    <a:pt x="4025" y="2638"/>
                  </a:cubicBezTo>
                  <a:cubicBezTo>
                    <a:pt x="4120" y="2530"/>
                    <a:pt x="4239" y="2435"/>
                    <a:pt x="4358" y="2340"/>
                  </a:cubicBezTo>
                  <a:cubicBezTo>
                    <a:pt x="4680" y="2066"/>
                    <a:pt x="5001" y="1709"/>
                    <a:pt x="4977" y="1268"/>
                  </a:cubicBezTo>
                  <a:cubicBezTo>
                    <a:pt x="4941" y="828"/>
                    <a:pt x="4632" y="471"/>
                    <a:pt x="4263" y="292"/>
                  </a:cubicBezTo>
                  <a:cubicBezTo>
                    <a:pt x="4025" y="173"/>
                    <a:pt x="3763" y="113"/>
                    <a:pt x="3513" y="90"/>
                  </a:cubicBezTo>
                  <a:cubicBezTo>
                    <a:pt x="3287" y="54"/>
                    <a:pt x="3072" y="78"/>
                    <a:pt x="2846" y="30"/>
                  </a:cubicBezTo>
                  <a:cubicBezTo>
                    <a:pt x="2810" y="18"/>
                    <a:pt x="2775" y="18"/>
                    <a:pt x="2739" y="18"/>
                  </a:cubicBezTo>
                  <a:cubicBezTo>
                    <a:pt x="2703" y="6"/>
                    <a:pt x="2670" y="0"/>
                    <a:pt x="263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4"/>
            <p:cNvSpPr/>
            <p:nvPr/>
          </p:nvSpPr>
          <p:spPr>
            <a:xfrm>
              <a:off x="5176583" y="3861581"/>
              <a:ext cx="421549" cy="188817"/>
            </a:xfrm>
            <a:custGeom>
              <a:avLst/>
              <a:gdLst/>
              <a:ahLst/>
              <a:cxnLst/>
              <a:rect l="l" t="t" r="r" b="b"/>
              <a:pathLst>
                <a:path w="4454" h="1995" extrusionOk="0">
                  <a:moveTo>
                    <a:pt x="2763" y="0"/>
                  </a:moveTo>
                  <a:cubicBezTo>
                    <a:pt x="2120" y="608"/>
                    <a:pt x="1358" y="1108"/>
                    <a:pt x="560" y="1477"/>
                  </a:cubicBezTo>
                  <a:cubicBezTo>
                    <a:pt x="381" y="1572"/>
                    <a:pt x="203" y="1667"/>
                    <a:pt x="0" y="1739"/>
                  </a:cubicBezTo>
                  <a:cubicBezTo>
                    <a:pt x="298" y="1718"/>
                    <a:pt x="587" y="1705"/>
                    <a:pt x="878" y="1705"/>
                  </a:cubicBezTo>
                  <a:cubicBezTo>
                    <a:pt x="1088" y="1705"/>
                    <a:pt x="1298" y="1712"/>
                    <a:pt x="1512" y="1727"/>
                  </a:cubicBezTo>
                  <a:cubicBezTo>
                    <a:pt x="1846" y="1739"/>
                    <a:pt x="2191" y="1763"/>
                    <a:pt x="2536" y="1810"/>
                  </a:cubicBezTo>
                  <a:cubicBezTo>
                    <a:pt x="2882" y="1858"/>
                    <a:pt x="3215" y="1929"/>
                    <a:pt x="3560" y="1977"/>
                  </a:cubicBezTo>
                  <a:cubicBezTo>
                    <a:pt x="3626" y="1988"/>
                    <a:pt x="3696" y="1994"/>
                    <a:pt x="3766" y="1994"/>
                  </a:cubicBezTo>
                  <a:cubicBezTo>
                    <a:pt x="4003" y="1994"/>
                    <a:pt x="4245" y="1921"/>
                    <a:pt x="4346" y="1691"/>
                  </a:cubicBezTo>
                  <a:cubicBezTo>
                    <a:pt x="4453" y="1465"/>
                    <a:pt x="4382" y="1191"/>
                    <a:pt x="4263" y="977"/>
                  </a:cubicBezTo>
                  <a:cubicBezTo>
                    <a:pt x="4096" y="691"/>
                    <a:pt x="3846" y="453"/>
                    <a:pt x="3572" y="298"/>
                  </a:cubicBezTo>
                  <a:cubicBezTo>
                    <a:pt x="3322" y="143"/>
                    <a:pt x="3036" y="60"/>
                    <a:pt x="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3823143" y="3384943"/>
              <a:ext cx="250336" cy="553389"/>
            </a:xfrm>
            <a:custGeom>
              <a:avLst/>
              <a:gdLst/>
              <a:ahLst/>
              <a:cxnLst/>
              <a:rect l="l" t="t" r="r" b="b"/>
              <a:pathLst>
                <a:path w="2645" h="5847" extrusionOk="0">
                  <a:moveTo>
                    <a:pt x="584" y="0"/>
                  </a:moveTo>
                  <a:lnTo>
                    <a:pt x="537" y="95"/>
                  </a:lnTo>
                  <a:lnTo>
                    <a:pt x="537" y="107"/>
                  </a:lnTo>
                  <a:lnTo>
                    <a:pt x="489" y="191"/>
                  </a:lnTo>
                  <a:cubicBezTo>
                    <a:pt x="311" y="595"/>
                    <a:pt x="168" y="1012"/>
                    <a:pt x="96" y="1441"/>
                  </a:cubicBezTo>
                  <a:cubicBezTo>
                    <a:pt x="1" y="1977"/>
                    <a:pt x="13" y="2548"/>
                    <a:pt x="191" y="3072"/>
                  </a:cubicBezTo>
                  <a:cubicBezTo>
                    <a:pt x="394" y="3643"/>
                    <a:pt x="751" y="4167"/>
                    <a:pt x="1144" y="4620"/>
                  </a:cubicBezTo>
                  <a:cubicBezTo>
                    <a:pt x="1561" y="5072"/>
                    <a:pt x="2061" y="5465"/>
                    <a:pt x="2537" y="5846"/>
                  </a:cubicBezTo>
                  <a:cubicBezTo>
                    <a:pt x="2644" y="5417"/>
                    <a:pt x="2561" y="4941"/>
                    <a:pt x="2382" y="4524"/>
                  </a:cubicBezTo>
                  <a:cubicBezTo>
                    <a:pt x="2144" y="3941"/>
                    <a:pt x="1739" y="3465"/>
                    <a:pt x="1382" y="2965"/>
                  </a:cubicBezTo>
                  <a:cubicBezTo>
                    <a:pt x="1037" y="2477"/>
                    <a:pt x="763" y="1965"/>
                    <a:pt x="620" y="1369"/>
                  </a:cubicBezTo>
                  <a:cubicBezTo>
                    <a:pt x="537" y="929"/>
                    <a:pt x="525" y="464"/>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3720641" y="3496436"/>
              <a:ext cx="378675" cy="551307"/>
            </a:xfrm>
            <a:custGeom>
              <a:avLst/>
              <a:gdLst/>
              <a:ahLst/>
              <a:cxnLst/>
              <a:rect l="l" t="t" r="r" b="b"/>
              <a:pathLst>
                <a:path w="4001" h="5825" extrusionOk="0">
                  <a:moveTo>
                    <a:pt x="953" y="1"/>
                  </a:moveTo>
                  <a:lnTo>
                    <a:pt x="953" y="1"/>
                  </a:lnTo>
                  <a:cubicBezTo>
                    <a:pt x="727" y="263"/>
                    <a:pt x="477" y="501"/>
                    <a:pt x="203" y="727"/>
                  </a:cubicBezTo>
                  <a:cubicBezTo>
                    <a:pt x="120" y="1322"/>
                    <a:pt x="0" y="1906"/>
                    <a:pt x="0" y="2513"/>
                  </a:cubicBezTo>
                  <a:cubicBezTo>
                    <a:pt x="0" y="3120"/>
                    <a:pt x="84" y="3739"/>
                    <a:pt x="370" y="4275"/>
                  </a:cubicBezTo>
                  <a:cubicBezTo>
                    <a:pt x="789" y="5113"/>
                    <a:pt x="1644" y="5825"/>
                    <a:pt x="2603" y="5825"/>
                  </a:cubicBezTo>
                  <a:cubicBezTo>
                    <a:pt x="2706" y="5825"/>
                    <a:pt x="2812" y="5817"/>
                    <a:pt x="2918" y="5799"/>
                  </a:cubicBezTo>
                  <a:cubicBezTo>
                    <a:pt x="3239" y="5740"/>
                    <a:pt x="3560" y="5597"/>
                    <a:pt x="3763" y="5323"/>
                  </a:cubicBezTo>
                  <a:cubicBezTo>
                    <a:pt x="3930" y="5121"/>
                    <a:pt x="4001" y="4835"/>
                    <a:pt x="3941" y="4573"/>
                  </a:cubicBezTo>
                  <a:lnTo>
                    <a:pt x="3941" y="4573"/>
                  </a:lnTo>
                  <a:cubicBezTo>
                    <a:pt x="3930" y="4704"/>
                    <a:pt x="3894" y="4835"/>
                    <a:pt x="3834" y="4966"/>
                  </a:cubicBezTo>
                  <a:cubicBezTo>
                    <a:pt x="3819" y="5026"/>
                    <a:pt x="3766" y="5058"/>
                    <a:pt x="3711" y="5058"/>
                  </a:cubicBezTo>
                  <a:cubicBezTo>
                    <a:pt x="3679" y="5058"/>
                    <a:pt x="3646" y="5047"/>
                    <a:pt x="3620" y="5025"/>
                  </a:cubicBezTo>
                  <a:cubicBezTo>
                    <a:pt x="2620" y="4239"/>
                    <a:pt x="1584" y="3394"/>
                    <a:pt x="1096" y="2192"/>
                  </a:cubicBezTo>
                  <a:cubicBezTo>
                    <a:pt x="822" y="1477"/>
                    <a:pt x="798" y="727"/>
                    <a:pt x="9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3575265" y="3578684"/>
              <a:ext cx="309962" cy="529349"/>
            </a:xfrm>
            <a:custGeom>
              <a:avLst/>
              <a:gdLst/>
              <a:ahLst/>
              <a:cxnLst/>
              <a:rect l="l" t="t" r="r" b="b"/>
              <a:pathLst>
                <a:path w="3275" h="5593" extrusionOk="0">
                  <a:moveTo>
                    <a:pt x="1536" y="1"/>
                  </a:moveTo>
                  <a:lnTo>
                    <a:pt x="1536" y="1"/>
                  </a:lnTo>
                  <a:cubicBezTo>
                    <a:pt x="1179" y="275"/>
                    <a:pt x="786" y="501"/>
                    <a:pt x="393" y="692"/>
                  </a:cubicBezTo>
                  <a:cubicBezTo>
                    <a:pt x="215" y="1156"/>
                    <a:pt x="72" y="1632"/>
                    <a:pt x="36" y="2120"/>
                  </a:cubicBezTo>
                  <a:cubicBezTo>
                    <a:pt x="1" y="2608"/>
                    <a:pt x="48" y="3109"/>
                    <a:pt x="191" y="3561"/>
                  </a:cubicBezTo>
                  <a:cubicBezTo>
                    <a:pt x="441" y="4442"/>
                    <a:pt x="1084" y="5502"/>
                    <a:pt x="2084" y="5585"/>
                  </a:cubicBezTo>
                  <a:cubicBezTo>
                    <a:pt x="2128" y="5590"/>
                    <a:pt x="2173" y="5592"/>
                    <a:pt x="2219" y="5592"/>
                  </a:cubicBezTo>
                  <a:cubicBezTo>
                    <a:pt x="2625" y="5592"/>
                    <a:pt x="3061" y="5401"/>
                    <a:pt x="3275" y="5037"/>
                  </a:cubicBezTo>
                  <a:cubicBezTo>
                    <a:pt x="3227" y="5025"/>
                    <a:pt x="3180" y="4990"/>
                    <a:pt x="3144" y="4978"/>
                  </a:cubicBezTo>
                  <a:cubicBezTo>
                    <a:pt x="2620" y="4728"/>
                    <a:pt x="2191" y="4323"/>
                    <a:pt x="1882" y="3835"/>
                  </a:cubicBezTo>
                  <a:cubicBezTo>
                    <a:pt x="1536" y="3299"/>
                    <a:pt x="1358" y="2656"/>
                    <a:pt x="1310" y="2013"/>
                  </a:cubicBezTo>
                  <a:cubicBezTo>
                    <a:pt x="1286" y="1632"/>
                    <a:pt x="1298" y="1239"/>
                    <a:pt x="1358" y="858"/>
                  </a:cubicBezTo>
                  <a:cubicBezTo>
                    <a:pt x="1382" y="561"/>
                    <a:pt x="1441" y="275"/>
                    <a:pt x="1536"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3264258" y="3655347"/>
              <a:ext cx="325768" cy="493668"/>
            </a:xfrm>
            <a:custGeom>
              <a:avLst/>
              <a:gdLst/>
              <a:ahLst/>
              <a:cxnLst/>
              <a:rect l="l" t="t" r="r" b="b"/>
              <a:pathLst>
                <a:path w="3442" h="5216" extrusionOk="0">
                  <a:moveTo>
                    <a:pt x="3441" y="1"/>
                  </a:moveTo>
                  <a:cubicBezTo>
                    <a:pt x="3418" y="1"/>
                    <a:pt x="3406" y="13"/>
                    <a:pt x="3394" y="13"/>
                  </a:cubicBezTo>
                  <a:cubicBezTo>
                    <a:pt x="3048" y="155"/>
                    <a:pt x="2727" y="251"/>
                    <a:pt x="2382" y="346"/>
                  </a:cubicBezTo>
                  <a:lnTo>
                    <a:pt x="1977" y="429"/>
                  </a:lnTo>
                  <a:cubicBezTo>
                    <a:pt x="1715" y="572"/>
                    <a:pt x="1453" y="751"/>
                    <a:pt x="1215" y="941"/>
                  </a:cubicBezTo>
                  <a:cubicBezTo>
                    <a:pt x="620" y="1441"/>
                    <a:pt x="239" y="2156"/>
                    <a:pt x="84" y="2930"/>
                  </a:cubicBezTo>
                  <a:cubicBezTo>
                    <a:pt x="12" y="3322"/>
                    <a:pt x="0" y="3692"/>
                    <a:pt x="60" y="4073"/>
                  </a:cubicBezTo>
                  <a:cubicBezTo>
                    <a:pt x="84" y="4251"/>
                    <a:pt x="120" y="4430"/>
                    <a:pt x="179" y="4608"/>
                  </a:cubicBezTo>
                  <a:cubicBezTo>
                    <a:pt x="239" y="4775"/>
                    <a:pt x="310" y="4977"/>
                    <a:pt x="441" y="5096"/>
                  </a:cubicBezTo>
                  <a:cubicBezTo>
                    <a:pt x="545" y="5182"/>
                    <a:pt x="657" y="5215"/>
                    <a:pt x="771" y="5215"/>
                  </a:cubicBezTo>
                  <a:cubicBezTo>
                    <a:pt x="1006" y="5215"/>
                    <a:pt x="1248" y="5070"/>
                    <a:pt x="1441" y="4942"/>
                  </a:cubicBezTo>
                  <a:cubicBezTo>
                    <a:pt x="1739" y="4739"/>
                    <a:pt x="2013" y="4477"/>
                    <a:pt x="2227" y="4204"/>
                  </a:cubicBezTo>
                  <a:cubicBezTo>
                    <a:pt x="2489" y="3882"/>
                    <a:pt x="2679" y="3525"/>
                    <a:pt x="2810" y="3144"/>
                  </a:cubicBezTo>
                  <a:cubicBezTo>
                    <a:pt x="2882" y="2953"/>
                    <a:pt x="2929" y="2751"/>
                    <a:pt x="2977" y="2549"/>
                  </a:cubicBezTo>
                  <a:cubicBezTo>
                    <a:pt x="3001" y="2334"/>
                    <a:pt x="3025" y="2144"/>
                    <a:pt x="3060" y="1929"/>
                  </a:cubicBezTo>
                  <a:cubicBezTo>
                    <a:pt x="3060" y="1918"/>
                    <a:pt x="3084" y="1906"/>
                    <a:pt x="3084" y="1906"/>
                  </a:cubicBezTo>
                  <a:lnTo>
                    <a:pt x="3084" y="1537"/>
                  </a:lnTo>
                  <a:cubicBezTo>
                    <a:pt x="3096" y="1013"/>
                    <a:pt x="3203" y="477"/>
                    <a:pt x="3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3118881" y="3311687"/>
              <a:ext cx="773155" cy="375267"/>
            </a:xfrm>
            <a:custGeom>
              <a:avLst/>
              <a:gdLst/>
              <a:ahLst/>
              <a:cxnLst/>
              <a:rect l="l" t="t" r="r" b="b"/>
              <a:pathLst>
                <a:path w="8169" h="3965" extrusionOk="0">
                  <a:moveTo>
                    <a:pt x="8168" y="0"/>
                  </a:moveTo>
                  <a:cubicBezTo>
                    <a:pt x="8013" y="107"/>
                    <a:pt x="7847" y="215"/>
                    <a:pt x="7668" y="286"/>
                  </a:cubicBezTo>
                  <a:cubicBezTo>
                    <a:pt x="6847" y="655"/>
                    <a:pt x="5954" y="762"/>
                    <a:pt x="5073" y="810"/>
                  </a:cubicBezTo>
                  <a:cubicBezTo>
                    <a:pt x="3501" y="893"/>
                    <a:pt x="1620" y="846"/>
                    <a:pt x="513" y="2179"/>
                  </a:cubicBezTo>
                  <a:cubicBezTo>
                    <a:pt x="286" y="2441"/>
                    <a:pt x="96" y="2751"/>
                    <a:pt x="48" y="3108"/>
                  </a:cubicBezTo>
                  <a:cubicBezTo>
                    <a:pt x="1" y="3310"/>
                    <a:pt x="1" y="3548"/>
                    <a:pt x="155" y="3691"/>
                  </a:cubicBezTo>
                  <a:cubicBezTo>
                    <a:pt x="274" y="3810"/>
                    <a:pt x="429" y="3858"/>
                    <a:pt x="596" y="3882"/>
                  </a:cubicBezTo>
                  <a:cubicBezTo>
                    <a:pt x="1024" y="3965"/>
                    <a:pt x="1477" y="3965"/>
                    <a:pt x="1906" y="3965"/>
                  </a:cubicBezTo>
                  <a:cubicBezTo>
                    <a:pt x="2358" y="3941"/>
                    <a:pt x="2810" y="3917"/>
                    <a:pt x="3263" y="3846"/>
                  </a:cubicBezTo>
                  <a:cubicBezTo>
                    <a:pt x="3310" y="3822"/>
                    <a:pt x="3346" y="3822"/>
                    <a:pt x="3394" y="3810"/>
                  </a:cubicBezTo>
                  <a:cubicBezTo>
                    <a:pt x="3441" y="3798"/>
                    <a:pt x="3465" y="3763"/>
                    <a:pt x="3513" y="3751"/>
                  </a:cubicBezTo>
                  <a:cubicBezTo>
                    <a:pt x="3739" y="3644"/>
                    <a:pt x="3977" y="3560"/>
                    <a:pt x="4227" y="3501"/>
                  </a:cubicBezTo>
                  <a:cubicBezTo>
                    <a:pt x="4394" y="3465"/>
                    <a:pt x="4561" y="3441"/>
                    <a:pt x="4715" y="3441"/>
                  </a:cubicBezTo>
                  <a:cubicBezTo>
                    <a:pt x="5823" y="3012"/>
                    <a:pt x="6799" y="2310"/>
                    <a:pt x="7501" y="1346"/>
                  </a:cubicBezTo>
                  <a:cubicBezTo>
                    <a:pt x="7561" y="1143"/>
                    <a:pt x="7656" y="953"/>
                    <a:pt x="7740" y="762"/>
                  </a:cubicBezTo>
                  <a:cubicBezTo>
                    <a:pt x="7859" y="488"/>
                    <a:pt x="8013" y="238"/>
                    <a:pt x="816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3292462" y="3236160"/>
              <a:ext cx="485718" cy="129664"/>
            </a:xfrm>
            <a:custGeom>
              <a:avLst/>
              <a:gdLst/>
              <a:ahLst/>
              <a:cxnLst/>
              <a:rect l="l" t="t" r="r" b="b"/>
              <a:pathLst>
                <a:path w="5132" h="1370" extrusionOk="0">
                  <a:moveTo>
                    <a:pt x="5132" y="0"/>
                  </a:moveTo>
                  <a:cubicBezTo>
                    <a:pt x="4941" y="96"/>
                    <a:pt x="4751" y="191"/>
                    <a:pt x="4536" y="251"/>
                  </a:cubicBezTo>
                  <a:cubicBezTo>
                    <a:pt x="4227" y="346"/>
                    <a:pt x="3882" y="405"/>
                    <a:pt x="3560" y="441"/>
                  </a:cubicBezTo>
                  <a:cubicBezTo>
                    <a:pt x="3358" y="458"/>
                    <a:pt x="3157" y="466"/>
                    <a:pt x="2956" y="466"/>
                  </a:cubicBezTo>
                  <a:cubicBezTo>
                    <a:pt x="2471" y="466"/>
                    <a:pt x="1989" y="424"/>
                    <a:pt x="1500" y="381"/>
                  </a:cubicBezTo>
                  <a:lnTo>
                    <a:pt x="1453" y="381"/>
                  </a:lnTo>
                  <a:cubicBezTo>
                    <a:pt x="1131" y="346"/>
                    <a:pt x="798" y="322"/>
                    <a:pt x="476" y="310"/>
                  </a:cubicBezTo>
                  <a:cubicBezTo>
                    <a:pt x="357" y="310"/>
                    <a:pt x="191" y="310"/>
                    <a:pt x="83" y="393"/>
                  </a:cubicBezTo>
                  <a:cubicBezTo>
                    <a:pt x="0" y="489"/>
                    <a:pt x="0" y="620"/>
                    <a:pt x="60" y="727"/>
                  </a:cubicBezTo>
                  <a:cubicBezTo>
                    <a:pt x="119" y="846"/>
                    <a:pt x="250" y="917"/>
                    <a:pt x="369" y="977"/>
                  </a:cubicBezTo>
                  <a:cubicBezTo>
                    <a:pt x="512" y="1036"/>
                    <a:pt x="655" y="1096"/>
                    <a:pt x="798" y="1143"/>
                  </a:cubicBezTo>
                  <a:cubicBezTo>
                    <a:pt x="1095" y="1227"/>
                    <a:pt x="1393" y="1310"/>
                    <a:pt x="1691" y="1346"/>
                  </a:cubicBezTo>
                  <a:cubicBezTo>
                    <a:pt x="1750" y="1346"/>
                    <a:pt x="1810" y="1370"/>
                    <a:pt x="1869" y="1370"/>
                  </a:cubicBezTo>
                  <a:cubicBezTo>
                    <a:pt x="2012" y="1346"/>
                    <a:pt x="2143" y="1334"/>
                    <a:pt x="2274" y="1334"/>
                  </a:cubicBezTo>
                  <a:cubicBezTo>
                    <a:pt x="2536" y="1334"/>
                    <a:pt x="2822" y="1322"/>
                    <a:pt x="3096" y="1310"/>
                  </a:cubicBezTo>
                  <a:cubicBezTo>
                    <a:pt x="3798" y="1155"/>
                    <a:pt x="4429" y="798"/>
                    <a:pt x="4905" y="274"/>
                  </a:cubicBezTo>
                  <a:cubicBezTo>
                    <a:pt x="4989" y="191"/>
                    <a:pt x="5060" y="96"/>
                    <a:pt x="5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3355497" y="2898084"/>
              <a:ext cx="536543" cy="357285"/>
            </a:xfrm>
            <a:custGeom>
              <a:avLst/>
              <a:gdLst/>
              <a:ahLst/>
              <a:cxnLst/>
              <a:rect l="l" t="t" r="r" b="b"/>
              <a:pathLst>
                <a:path w="5669" h="3775" extrusionOk="0">
                  <a:moveTo>
                    <a:pt x="5478" y="1"/>
                  </a:moveTo>
                  <a:lnTo>
                    <a:pt x="5478" y="1"/>
                  </a:lnTo>
                  <a:cubicBezTo>
                    <a:pt x="5537" y="298"/>
                    <a:pt x="5537" y="596"/>
                    <a:pt x="5478" y="870"/>
                  </a:cubicBezTo>
                  <a:cubicBezTo>
                    <a:pt x="5335" y="1513"/>
                    <a:pt x="4871" y="2060"/>
                    <a:pt x="4299" y="2394"/>
                  </a:cubicBezTo>
                  <a:cubicBezTo>
                    <a:pt x="3798" y="2682"/>
                    <a:pt x="3239" y="2803"/>
                    <a:pt x="2672" y="2803"/>
                  </a:cubicBezTo>
                  <a:cubicBezTo>
                    <a:pt x="2512" y="2803"/>
                    <a:pt x="2352" y="2793"/>
                    <a:pt x="2192" y="2775"/>
                  </a:cubicBezTo>
                  <a:cubicBezTo>
                    <a:pt x="1525" y="2703"/>
                    <a:pt x="834" y="2501"/>
                    <a:pt x="287" y="2084"/>
                  </a:cubicBezTo>
                  <a:cubicBezTo>
                    <a:pt x="179" y="2001"/>
                    <a:pt x="96" y="1918"/>
                    <a:pt x="1" y="1822"/>
                  </a:cubicBezTo>
                  <a:lnTo>
                    <a:pt x="1" y="1822"/>
                  </a:lnTo>
                  <a:cubicBezTo>
                    <a:pt x="120" y="2084"/>
                    <a:pt x="275" y="2322"/>
                    <a:pt x="429" y="2537"/>
                  </a:cubicBezTo>
                  <a:cubicBezTo>
                    <a:pt x="751" y="2953"/>
                    <a:pt x="1132" y="3311"/>
                    <a:pt x="1608" y="3537"/>
                  </a:cubicBezTo>
                  <a:cubicBezTo>
                    <a:pt x="1834" y="3644"/>
                    <a:pt x="2061" y="3715"/>
                    <a:pt x="2299" y="3763"/>
                  </a:cubicBezTo>
                  <a:cubicBezTo>
                    <a:pt x="2323" y="3763"/>
                    <a:pt x="2370" y="3775"/>
                    <a:pt x="2394" y="3775"/>
                  </a:cubicBezTo>
                  <a:cubicBezTo>
                    <a:pt x="2751" y="3763"/>
                    <a:pt x="3132" y="3727"/>
                    <a:pt x="3489" y="3644"/>
                  </a:cubicBezTo>
                  <a:cubicBezTo>
                    <a:pt x="3882" y="3549"/>
                    <a:pt x="4239" y="3370"/>
                    <a:pt x="4597" y="3168"/>
                  </a:cubicBezTo>
                  <a:cubicBezTo>
                    <a:pt x="4623" y="3148"/>
                    <a:pt x="4649" y="3139"/>
                    <a:pt x="4675" y="3139"/>
                  </a:cubicBezTo>
                  <a:cubicBezTo>
                    <a:pt x="4697" y="3139"/>
                    <a:pt x="4718" y="3145"/>
                    <a:pt x="4740" y="3156"/>
                  </a:cubicBezTo>
                  <a:cubicBezTo>
                    <a:pt x="4799" y="3049"/>
                    <a:pt x="4859" y="2941"/>
                    <a:pt x="4930" y="2870"/>
                  </a:cubicBezTo>
                  <a:cubicBezTo>
                    <a:pt x="5037" y="2703"/>
                    <a:pt x="5168" y="2584"/>
                    <a:pt x="5311" y="2501"/>
                  </a:cubicBezTo>
                  <a:cubicBezTo>
                    <a:pt x="5394" y="2334"/>
                    <a:pt x="5454" y="2156"/>
                    <a:pt x="5513" y="1977"/>
                  </a:cubicBezTo>
                  <a:cubicBezTo>
                    <a:pt x="5585" y="1727"/>
                    <a:pt x="5633" y="1489"/>
                    <a:pt x="5644" y="1227"/>
                  </a:cubicBezTo>
                  <a:cubicBezTo>
                    <a:pt x="5668" y="834"/>
                    <a:pt x="5633" y="382"/>
                    <a:pt x="54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2944259" y="3055859"/>
              <a:ext cx="410191" cy="178122"/>
            </a:xfrm>
            <a:custGeom>
              <a:avLst/>
              <a:gdLst/>
              <a:ahLst/>
              <a:cxnLst/>
              <a:rect l="l" t="t" r="r" b="b"/>
              <a:pathLst>
                <a:path w="4334" h="1882" extrusionOk="0">
                  <a:moveTo>
                    <a:pt x="1405" y="0"/>
                  </a:moveTo>
                  <a:cubicBezTo>
                    <a:pt x="1048" y="0"/>
                    <a:pt x="714" y="120"/>
                    <a:pt x="464" y="358"/>
                  </a:cubicBezTo>
                  <a:cubicBezTo>
                    <a:pt x="214" y="572"/>
                    <a:pt x="36" y="893"/>
                    <a:pt x="0" y="1227"/>
                  </a:cubicBezTo>
                  <a:cubicBezTo>
                    <a:pt x="320" y="1190"/>
                    <a:pt x="642" y="1171"/>
                    <a:pt x="965" y="1171"/>
                  </a:cubicBezTo>
                  <a:cubicBezTo>
                    <a:pt x="1879" y="1171"/>
                    <a:pt x="2796" y="1321"/>
                    <a:pt x="3667" y="1620"/>
                  </a:cubicBezTo>
                  <a:cubicBezTo>
                    <a:pt x="3882" y="1691"/>
                    <a:pt x="4108" y="1786"/>
                    <a:pt x="4334" y="1882"/>
                  </a:cubicBezTo>
                  <a:cubicBezTo>
                    <a:pt x="3643" y="1405"/>
                    <a:pt x="3143" y="727"/>
                    <a:pt x="2441" y="322"/>
                  </a:cubicBezTo>
                  <a:cubicBezTo>
                    <a:pt x="2131" y="131"/>
                    <a:pt x="1774" y="0"/>
                    <a:pt x="1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3029819" y="1341157"/>
              <a:ext cx="383312" cy="249295"/>
            </a:xfrm>
            <a:custGeom>
              <a:avLst/>
              <a:gdLst/>
              <a:ahLst/>
              <a:cxnLst/>
              <a:rect l="l" t="t" r="r" b="b"/>
              <a:pathLst>
                <a:path w="4050" h="2634" extrusionOk="0">
                  <a:moveTo>
                    <a:pt x="2546" y="0"/>
                  </a:moveTo>
                  <a:cubicBezTo>
                    <a:pt x="2317" y="0"/>
                    <a:pt x="2090" y="36"/>
                    <a:pt x="1882" y="103"/>
                  </a:cubicBezTo>
                  <a:cubicBezTo>
                    <a:pt x="1394" y="270"/>
                    <a:pt x="977" y="592"/>
                    <a:pt x="656" y="996"/>
                  </a:cubicBezTo>
                  <a:cubicBezTo>
                    <a:pt x="501" y="1211"/>
                    <a:pt x="358" y="1425"/>
                    <a:pt x="263" y="1663"/>
                  </a:cubicBezTo>
                  <a:cubicBezTo>
                    <a:pt x="156" y="1889"/>
                    <a:pt x="1" y="2199"/>
                    <a:pt x="108" y="2413"/>
                  </a:cubicBezTo>
                  <a:cubicBezTo>
                    <a:pt x="187" y="2581"/>
                    <a:pt x="371" y="2634"/>
                    <a:pt x="541" y="2634"/>
                  </a:cubicBezTo>
                  <a:cubicBezTo>
                    <a:pt x="576" y="2634"/>
                    <a:pt x="611" y="2632"/>
                    <a:pt x="644" y="2628"/>
                  </a:cubicBezTo>
                  <a:cubicBezTo>
                    <a:pt x="894" y="2604"/>
                    <a:pt x="1156" y="2497"/>
                    <a:pt x="1370" y="2366"/>
                  </a:cubicBezTo>
                  <a:cubicBezTo>
                    <a:pt x="1608" y="2211"/>
                    <a:pt x="1823" y="2020"/>
                    <a:pt x="2001" y="1818"/>
                  </a:cubicBezTo>
                  <a:cubicBezTo>
                    <a:pt x="2180" y="1615"/>
                    <a:pt x="2311" y="1377"/>
                    <a:pt x="2477" y="1175"/>
                  </a:cubicBezTo>
                  <a:cubicBezTo>
                    <a:pt x="2644" y="973"/>
                    <a:pt x="2835" y="770"/>
                    <a:pt x="3085" y="675"/>
                  </a:cubicBezTo>
                  <a:cubicBezTo>
                    <a:pt x="3228" y="615"/>
                    <a:pt x="3381" y="583"/>
                    <a:pt x="3534" y="583"/>
                  </a:cubicBezTo>
                  <a:cubicBezTo>
                    <a:pt x="3623" y="583"/>
                    <a:pt x="3712" y="594"/>
                    <a:pt x="3799" y="615"/>
                  </a:cubicBezTo>
                  <a:cubicBezTo>
                    <a:pt x="3894" y="639"/>
                    <a:pt x="3978" y="675"/>
                    <a:pt x="4049" y="699"/>
                  </a:cubicBezTo>
                  <a:cubicBezTo>
                    <a:pt x="3847" y="461"/>
                    <a:pt x="3597" y="258"/>
                    <a:pt x="3299" y="139"/>
                  </a:cubicBezTo>
                  <a:cubicBezTo>
                    <a:pt x="3060" y="45"/>
                    <a:pt x="2801" y="0"/>
                    <a:pt x="254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2852926" y="993996"/>
              <a:ext cx="309962" cy="351322"/>
            </a:xfrm>
            <a:custGeom>
              <a:avLst/>
              <a:gdLst/>
              <a:ahLst/>
              <a:cxnLst/>
              <a:rect l="l" t="t" r="r" b="b"/>
              <a:pathLst>
                <a:path w="3275" h="3712" extrusionOk="0">
                  <a:moveTo>
                    <a:pt x="1818" y="1"/>
                  </a:moveTo>
                  <a:cubicBezTo>
                    <a:pt x="1483" y="1"/>
                    <a:pt x="1148" y="81"/>
                    <a:pt x="834" y="247"/>
                  </a:cubicBezTo>
                  <a:cubicBezTo>
                    <a:pt x="644" y="354"/>
                    <a:pt x="465" y="485"/>
                    <a:pt x="310" y="652"/>
                  </a:cubicBezTo>
                  <a:cubicBezTo>
                    <a:pt x="251" y="723"/>
                    <a:pt x="179" y="807"/>
                    <a:pt x="120" y="902"/>
                  </a:cubicBezTo>
                  <a:cubicBezTo>
                    <a:pt x="72" y="973"/>
                    <a:pt x="1" y="1081"/>
                    <a:pt x="72" y="1164"/>
                  </a:cubicBezTo>
                  <a:cubicBezTo>
                    <a:pt x="132" y="1247"/>
                    <a:pt x="251" y="1283"/>
                    <a:pt x="346" y="1319"/>
                  </a:cubicBezTo>
                  <a:cubicBezTo>
                    <a:pt x="465" y="1366"/>
                    <a:pt x="560" y="1390"/>
                    <a:pt x="679" y="1438"/>
                  </a:cubicBezTo>
                  <a:cubicBezTo>
                    <a:pt x="894" y="1509"/>
                    <a:pt x="1120" y="1616"/>
                    <a:pt x="1310" y="1735"/>
                  </a:cubicBezTo>
                  <a:cubicBezTo>
                    <a:pt x="1727" y="1974"/>
                    <a:pt x="2084" y="2259"/>
                    <a:pt x="2406" y="2593"/>
                  </a:cubicBezTo>
                  <a:cubicBezTo>
                    <a:pt x="2584" y="2795"/>
                    <a:pt x="2751" y="2986"/>
                    <a:pt x="2906" y="3200"/>
                  </a:cubicBezTo>
                  <a:cubicBezTo>
                    <a:pt x="3001" y="3355"/>
                    <a:pt x="3108" y="3533"/>
                    <a:pt x="3180" y="3712"/>
                  </a:cubicBezTo>
                  <a:lnTo>
                    <a:pt x="3275" y="3664"/>
                  </a:lnTo>
                  <a:cubicBezTo>
                    <a:pt x="3037" y="3343"/>
                    <a:pt x="2882" y="2950"/>
                    <a:pt x="2739" y="2581"/>
                  </a:cubicBezTo>
                  <a:cubicBezTo>
                    <a:pt x="2584" y="2176"/>
                    <a:pt x="2465" y="1759"/>
                    <a:pt x="2370" y="1343"/>
                  </a:cubicBezTo>
                  <a:cubicBezTo>
                    <a:pt x="2275" y="914"/>
                    <a:pt x="2203" y="485"/>
                    <a:pt x="2144" y="57"/>
                  </a:cubicBezTo>
                  <a:lnTo>
                    <a:pt x="2144" y="21"/>
                  </a:lnTo>
                  <a:lnTo>
                    <a:pt x="2108" y="21"/>
                  </a:lnTo>
                  <a:cubicBezTo>
                    <a:pt x="2012" y="8"/>
                    <a:pt x="1915" y="1"/>
                    <a:pt x="181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3074966" y="735612"/>
              <a:ext cx="279487" cy="601848"/>
            </a:xfrm>
            <a:custGeom>
              <a:avLst/>
              <a:gdLst/>
              <a:ahLst/>
              <a:cxnLst/>
              <a:rect l="l" t="t" r="r" b="b"/>
              <a:pathLst>
                <a:path w="2953" h="6359" extrusionOk="0">
                  <a:moveTo>
                    <a:pt x="1614" y="0"/>
                  </a:moveTo>
                  <a:cubicBezTo>
                    <a:pt x="1486" y="0"/>
                    <a:pt x="1356" y="23"/>
                    <a:pt x="1227" y="72"/>
                  </a:cubicBezTo>
                  <a:cubicBezTo>
                    <a:pt x="572" y="322"/>
                    <a:pt x="226" y="977"/>
                    <a:pt x="119" y="1632"/>
                  </a:cubicBezTo>
                  <a:cubicBezTo>
                    <a:pt x="0" y="2370"/>
                    <a:pt x="95" y="3156"/>
                    <a:pt x="238" y="3882"/>
                  </a:cubicBezTo>
                  <a:cubicBezTo>
                    <a:pt x="334" y="4311"/>
                    <a:pt x="453" y="4751"/>
                    <a:pt x="596" y="5180"/>
                  </a:cubicBezTo>
                  <a:cubicBezTo>
                    <a:pt x="679" y="5406"/>
                    <a:pt x="762" y="5608"/>
                    <a:pt x="857" y="5823"/>
                  </a:cubicBezTo>
                  <a:cubicBezTo>
                    <a:pt x="929" y="6001"/>
                    <a:pt x="1012" y="6180"/>
                    <a:pt x="1072" y="6359"/>
                  </a:cubicBezTo>
                  <a:cubicBezTo>
                    <a:pt x="1238" y="6263"/>
                    <a:pt x="1417" y="6216"/>
                    <a:pt x="1596" y="6180"/>
                  </a:cubicBezTo>
                  <a:cubicBezTo>
                    <a:pt x="1215" y="5549"/>
                    <a:pt x="1179" y="4727"/>
                    <a:pt x="1417" y="4049"/>
                  </a:cubicBezTo>
                  <a:cubicBezTo>
                    <a:pt x="1631" y="3453"/>
                    <a:pt x="2072" y="2930"/>
                    <a:pt x="2620" y="2620"/>
                  </a:cubicBezTo>
                  <a:lnTo>
                    <a:pt x="2620" y="2608"/>
                  </a:lnTo>
                  <a:cubicBezTo>
                    <a:pt x="2762" y="2287"/>
                    <a:pt x="2893" y="1965"/>
                    <a:pt x="2917" y="1656"/>
                  </a:cubicBezTo>
                  <a:cubicBezTo>
                    <a:pt x="2953" y="1322"/>
                    <a:pt x="2905" y="1001"/>
                    <a:pt x="2739" y="715"/>
                  </a:cubicBezTo>
                  <a:cubicBezTo>
                    <a:pt x="2506" y="296"/>
                    <a:pt x="2076"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3205672" y="977716"/>
              <a:ext cx="263776" cy="387950"/>
            </a:xfrm>
            <a:custGeom>
              <a:avLst/>
              <a:gdLst/>
              <a:ahLst/>
              <a:cxnLst/>
              <a:rect l="l" t="t" r="r" b="b"/>
              <a:pathLst>
                <a:path w="2787" h="4099" extrusionOk="0">
                  <a:moveTo>
                    <a:pt x="2282" y="1"/>
                  </a:moveTo>
                  <a:cubicBezTo>
                    <a:pt x="2221" y="1"/>
                    <a:pt x="2162" y="6"/>
                    <a:pt x="2108" y="14"/>
                  </a:cubicBezTo>
                  <a:cubicBezTo>
                    <a:pt x="1393" y="133"/>
                    <a:pt x="739" y="645"/>
                    <a:pt x="393" y="1276"/>
                  </a:cubicBezTo>
                  <a:cubicBezTo>
                    <a:pt x="0" y="2015"/>
                    <a:pt x="48" y="2824"/>
                    <a:pt x="334" y="3574"/>
                  </a:cubicBezTo>
                  <a:cubicBezTo>
                    <a:pt x="448" y="3556"/>
                    <a:pt x="563" y="3546"/>
                    <a:pt x="678" y="3546"/>
                  </a:cubicBezTo>
                  <a:cubicBezTo>
                    <a:pt x="861" y="3546"/>
                    <a:pt x="1044" y="3571"/>
                    <a:pt x="1227" y="3622"/>
                  </a:cubicBezTo>
                  <a:cubicBezTo>
                    <a:pt x="1572" y="3705"/>
                    <a:pt x="1846" y="3872"/>
                    <a:pt x="2108" y="4098"/>
                  </a:cubicBezTo>
                  <a:cubicBezTo>
                    <a:pt x="2084" y="4015"/>
                    <a:pt x="2060" y="3943"/>
                    <a:pt x="2048" y="3860"/>
                  </a:cubicBezTo>
                  <a:cubicBezTo>
                    <a:pt x="1870" y="3086"/>
                    <a:pt x="1893" y="2288"/>
                    <a:pt x="2191" y="1550"/>
                  </a:cubicBezTo>
                  <a:cubicBezTo>
                    <a:pt x="2263" y="1372"/>
                    <a:pt x="2358" y="1193"/>
                    <a:pt x="2453" y="1014"/>
                  </a:cubicBezTo>
                  <a:cubicBezTo>
                    <a:pt x="2536" y="836"/>
                    <a:pt x="2655" y="681"/>
                    <a:pt x="2727" y="491"/>
                  </a:cubicBezTo>
                  <a:cubicBezTo>
                    <a:pt x="2786" y="324"/>
                    <a:pt x="2763" y="181"/>
                    <a:pt x="2608" y="74"/>
                  </a:cubicBezTo>
                  <a:cubicBezTo>
                    <a:pt x="2515" y="20"/>
                    <a:pt x="2396"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3264258" y="1423689"/>
              <a:ext cx="216453" cy="440005"/>
            </a:xfrm>
            <a:custGeom>
              <a:avLst/>
              <a:gdLst/>
              <a:ahLst/>
              <a:cxnLst/>
              <a:rect l="l" t="t" r="r" b="b"/>
              <a:pathLst>
                <a:path w="2287" h="4649" extrusionOk="0">
                  <a:moveTo>
                    <a:pt x="1051" y="0"/>
                  </a:moveTo>
                  <a:cubicBezTo>
                    <a:pt x="560" y="0"/>
                    <a:pt x="270" y="445"/>
                    <a:pt x="0" y="827"/>
                  </a:cubicBezTo>
                  <a:cubicBezTo>
                    <a:pt x="60" y="839"/>
                    <a:pt x="120" y="886"/>
                    <a:pt x="179" y="910"/>
                  </a:cubicBezTo>
                  <a:cubicBezTo>
                    <a:pt x="298" y="1005"/>
                    <a:pt x="417" y="1089"/>
                    <a:pt x="501" y="1232"/>
                  </a:cubicBezTo>
                  <a:cubicBezTo>
                    <a:pt x="715" y="1446"/>
                    <a:pt x="882" y="1732"/>
                    <a:pt x="953" y="2029"/>
                  </a:cubicBezTo>
                  <a:cubicBezTo>
                    <a:pt x="1132" y="2720"/>
                    <a:pt x="977" y="3410"/>
                    <a:pt x="727" y="4053"/>
                  </a:cubicBezTo>
                  <a:cubicBezTo>
                    <a:pt x="643" y="4244"/>
                    <a:pt x="548" y="4458"/>
                    <a:pt x="441" y="4649"/>
                  </a:cubicBezTo>
                  <a:cubicBezTo>
                    <a:pt x="477" y="4637"/>
                    <a:pt x="489" y="4601"/>
                    <a:pt x="501" y="4589"/>
                  </a:cubicBezTo>
                  <a:lnTo>
                    <a:pt x="1393" y="3613"/>
                  </a:lnTo>
                  <a:cubicBezTo>
                    <a:pt x="1667" y="3327"/>
                    <a:pt x="1929" y="3029"/>
                    <a:pt x="2203" y="2744"/>
                  </a:cubicBezTo>
                  <a:cubicBezTo>
                    <a:pt x="2227" y="2482"/>
                    <a:pt x="2275" y="2220"/>
                    <a:pt x="2286" y="1970"/>
                  </a:cubicBezTo>
                  <a:cubicBezTo>
                    <a:pt x="2227" y="1732"/>
                    <a:pt x="2203" y="1494"/>
                    <a:pt x="2155" y="1255"/>
                  </a:cubicBezTo>
                  <a:cubicBezTo>
                    <a:pt x="2132" y="1089"/>
                    <a:pt x="2084" y="946"/>
                    <a:pt x="2036" y="791"/>
                  </a:cubicBezTo>
                  <a:cubicBezTo>
                    <a:pt x="1965" y="648"/>
                    <a:pt x="1905" y="517"/>
                    <a:pt x="1846" y="362"/>
                  </a:cubicBezTo>
                  <a:cubicBezTo>
                    <a:pt x="1667" y="172"/>
                    <a:pt x="1429" y="41"/>
                    <a:pt x="1143" y="5"/>
                  </a:cubicBezTo>
                  <a:cubicBezTo>
                    <a:pt x="1112" y="2"/>
                    <a:pt x="1081"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3296911" y="1359424"/>
              <a:ext cx="464423" cy="544871"/>
            </a:xfrm>
            <a:custGeom>
              <a:avLst/>
              <a:gdLst/>
              <a:ahLst/>
              <a:cxnLst/>
              <a:rect l="l" t="t" r="r" b="b"/>
              <a:pathLst>
                <a:path w="4907" h="5757" extrusionOk="0">
                  <a:moveTo>
                    <a:pt x="3180" y="1"/>
                  </a:moveTo>
                  <a:cubicBezTo>
                    <a:pt x="3121" y="1"/>
                    <a:pt x="3061" y="9"/>
                    <a:pt x="3001" y="29"/>
                  </a:cubicBezTo>
                  <a:cubicBezTo>
                    <a:pt x="2811" y="101"/>
                    <a:pt x="2715" y="268"/>
                    <a:pt x="2703" y="458"/>
                  </a:cubicBezTo>
                  <a:cubicBezTo>
                    <a:pt x="2680" y="696"/>
                    <a:pt x="2739" y="934"/>
                    <a:pt x="2775" y="1161"/>
                  </a:cubicBezTo>
                  <a:cubicBezTo>
                    <a:pt x="2823" y="1387"/>
                    <a:pt x="2870" y="1613"/>
                    <a:pt x="2894" y="1827"/>
                  </a:cubicBezTo>
                  <a:lnTo>
                    <a:pt x="2894" y="1815"/>
                  </a:lnTo>
                  <a:cubicBezTo>
                    <a:pt x="2918" y="1708"/>
                    <a:pt x="2918" y="1625"/>
                    <a:pt x="2894" y="1518"/>
                  </a:cubicBezTo>
                  <a:cubicBezTo>
                    <a:pt x="2882" y="1422"/>
                    <a:pt x="2894" y="1315"/>
                    <a:pt x="2870" y="1220"/>
                  </a:cubicBezTo>
                  <a:cubicBezTo>
                    <a:pt x="2853" y="1170"/>
                    <a:pt x="2901" y="1109"/>
                    <a:pt x="2951" y="1109"/>
                  </a:cubicBezTo>
                  <a:cubicBezTo>
                    <a:pt x="2973" y="1109"/>
                    <a:pt x="2995" y="1120"/>
                    <a:pt x="3013" y="1149"/>
                  </a:cubicBezTo>
                  <a:cubicBezTo>
                    <a:pt x="3061" y="1232"/>
                    <a:pt x="3108" y="1292"/>
                    <a:pt x="3132" y="1387"/>
                  </a:cubicBezTo>
                  <a:cubicBezTo>
                    <a:pt x="3168" y="1470"/>
                    <a:pt x="3168" y="1565"/>
                    <a:pt x="3168" y="1673"/>
                  </a:cubicBezTo>
                  <a:cubicBezTo>
                    <a:pt x="3168" y="1863"/>
                    <a:pt x="3120" y="2054"/>
                    <a:pt x="3061" y="2232"/>
                  </a:cubicBezTo>
                  <a:cubicBezTo>
                    <a:pt x="2930" y="2601"/>
                    <a:pt x="2656" y="2935"/>
                    <a:pt x="2394" y="3232"/>
                  </a:cubicBezTo>
                  <a:cubicBezTo>
                    <a:pt x="1763" y="3911"/>
                    <a:pt x="1120" y="4590"/>
                    <a:pt x="489" y="5256"/>
                  </a:cubicBezTo>
                  <a:cubicBezTo>
                    <a:pt x="322" y="5435"/>
                    <a:pt x="156" y="5590"/>
                    <a:pt x="1" y="5756"/>
                  </a:cubicBezTo>
                  <a:cubicBezTo>
                    <a:pt x="13" y="5744"/>
                    <a:pt x="25" y="5733"/>
                    <a:pt x="60" y="5721"/>
                  </a:cubicBezTo>
                  <a:cubicBezTo>
                    <a:pt x="191" y="5578"/>
                    <a:pt x="334" y="5459"/>
                    <a:pt x="489" y="5363"/>
                  </a:cubicBezTo>
                  <a:cubicBezTo>
                    <a:pt x="798" y="5137"/>
                    <a:pt x="1108" y="4923"/>
                    <a:pt x="1441" y="4744"/>
                  </a:cubicBezTo>
                  <a:cubicBezTo>
                    <a:pt x="2108" y="4375"/>
                    <a:pt x="2823" y="4089"/>
                    <a:pt x="3549" y="3911"/>
                  </a:cubicBezTo>
                  <a:cubicBezTo>
                    <a:pt x="3823" y="3851"/>
                    <a:pt x="4108" y="3792"/>
                    <a:pt x="4370" y="3756"/>
                  </a:cubicBezTo>
                  <a:cubicBezTo>
                    <a:pt x="4442" y="3577"/>
                    <a:pt x="4549" y="3423"/>
                    <a:pt x="4620" y="3244"/>
                  </a:cubicBezTo>
                  <a:cubicBezTo>
                    <a:pt x="4716" y="3042"/>
                    <a:pt x="4775" y="2816"/>
                    <a:pt x="4835" y="2601"/>
                  </a:cubicBezTo>
                  <a:cubicBezTo>
                    <a:pt x="4906" y="2125"/>
                    <a:pt x="4823" y="1637"/>
                    <a:pt x="4608" y="1208"/>
                  </a:cubicBezTo>
                  <a:cubicBezTo>
                    <a:pt x="4406" y="780"/>
                    <a:pt x="4061" y="363"/>
                    <a:pt x="3632" y="137"/>
                  </a:cubicBezTo>
                  <a:cubicBezTo>
                    <a:pt x="3486" y="59"/>
                    <a:pt x="3334" y="1"/>
                    <a:pt x="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3392693" y="1731099"/>
              <a:ext cx="582729" cy="199133"/>
            </a:xfrm>
            <a:custGeom>
              <a:avLst/>
              <a:gdLst/>
              <a:ahLst/>
              <a:cxnLst/>
              <a:rect l="l" t="t" r="r" b="b"/>
              <a:pathLst>
                <a:path w="6157" h="2104" extrusionOk="0">
                  <a:moveTo>
                    <a:pt x="4428" y="0"/>
                  </a:moveTo>
                  <a:cubicBezTo>
                    <a:pt x="3823" y="0"/>
                    <a:pt x="3216" y="89"/>
                    <a:pt x="2644" y="222"/>
                  </a:cubicBezTo>
                  <a:cubicBezTo>
                    <a:pt x="1977" y="389"/>
                    <a:pt x="1322" y="639"/>
                    <a:pt x="691" y="960"/>
                  </a:cubicBezTo>
                  <a:cubicBezTo>
                    <a:pt x="453" y="1079"/>
                    <a:pt x="215" y="1210"/>
                    <a:pt x="1" y="1353"/>
                  </a:cubicBezTo>
                  <a:cubicBezTo>
                    <a:pt x="550" y="1165"/>
                    <a:pt x="1134" y="1061"/>
                    <a:pt x="1716" y="1061"/>
                  </a:cubicBezTo>
                  <a:cubicBezTo>
                    <a:pt x="2093" y="1061"/>
                    <a:pt x="2469" y="1105"/>
                    <a:pt x="2834" y="1198"/>
                  </a:cubicBezTo>
                  <a:cubicBezTo>
                    <a:pt x="3477" y="1341"/>
                    <a:pt x="4085" y="1675"/>
                    <a:pt x="4597" y="2103"/>
                  </a:cubicBezTo>
                  <a:cubicBezTo>
                    <a:pt x="5192" y="1829"/>
                    <a:pt x="5728" y="1401"/>
                    <a:pt x="6025" y="817"/>
                  </a:cubicBezTo>
                  <a:cubicBezTo>
                    <a:pt x="6085" y="686"/>
                    <a:pt x="6156" y="543"/>
                    <a:pt x="6085" y="424"/>
                  </a:cubicBezTo>
                  <a:cubicBezTo>
                    <a:pt x="6025" y="282"/>
                    <a:pt x="5859" y="210"/>
                    <a:pt x="5728" y="162"/>
                  </a:cubicBezTo>
                  <a:cubicBezTo>
                    <a:pt x="5418" y="67"/>
                    <a:pt x="5061" y="20"/>
                    <a:pt x="4728" y="8"/>
                  </a:cubicBezTo>
                  <a:cubicBezTo>
                    <a:pt x="4628" y="3"/>
                    <a:pt x="4528" y="0"/>
                    <a:pt x="4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2994895" y="1858776"/>
              <a:ext cx="936512" cy="1385319"/>
            </a:xfrm>
            <a:custGeom>
              <a:avLst/>
              <a:gdLst/>
              <a:ahLst/>
              <a:cxnLst/>
              <a:rect l="l" t="t" r="r" b="b"/>
              <a:pathLst>
                <a:path w="9895" h="14637" extrusionOk="0">
                  <a:moveTo>
                    <a:pt x="5916" y="0"/>
                  </a:moveTo>
                  <a:cubicBezTo>
                    <a:pt x="4819" y="0"/>
                    <a:pt x="3714" y="405"/>
                    <a:pt x="2846" y="1052"/>
                  </a:cubicBezTo>
                  <a:cubicBezTo>
                    <a:pt x="1537" y="2016"/>
                    <a:pt x="727" y="3552"/>
                    <a:pt x="382" y="5112"/>
                  </a:cubicBezTo>
                  <a:cubicBezTo>
                    <a:pt x="1" y="6862"/>
                    <a:pt x="168" y="8743"/>
                    <a:pt x="846" y="10410"/>
                  </a:cubicBezTo>
                  <a:cubicBezTo>
                    <a:pt x="1251" y="11410"/>
                    <a:pt x="1846" y="12327"/>
                    <a:pt x="2573" y="13113"/>
                  </a:cubicBezTo>
                  <a:cubicBezTo>
                    <a:pt x="2656" y="13172"/>
                    <a:pt x="2704" y="13232"/>
                    <a:pt x="2763" y="13291"/>
                  </a:cubicBezTo>
                  <a:cubicBezTo>
                    <a:pt x="3111" y="13619"/>
                    <a:pt x="3432" y="13954"/>
                    <a:pt x="3810" y="14231"/>
                  </a:cubicBezTo>
                  <a:lnTo>
                    <a:pt x="3810" y="14231"/>
                  </a:lnTo>
                  <a:cubicBezTo>
                    <a:pt x="3686" y="14129"/>
                    <a:pt x="3571" y="14017"/>
                    <a:pt x="3466" y="13899"/>
                  </a:cubicBezTo>
                  <a:cubicBezTo>
                    <a:pt x="2966" y="13315"/>
                    <a:pt x="2596" y="12589"/>
                    <a:pt x="2382" y="11839"/>
                  </a:cubicBezTo>
                  <a:cubicBezTo>
                    <a:pt x="2001" y="10446"/>
                    <a:pt x="2120" y="8874"/>
                    <a:pt x="2787" y="7588"/>
                  </a:cubicBezTo>
                  <a:cubicBezTo>
                    <a:pt x="2596" y="6826"/>
                    <a:pt x="2608" y="6017"/>
                    <a:pt x="2858" y="5279"/>
                  </a:cubicBezTo>
                  <a:cubicBezTo>
                    <a:pt x="3132" y="4493"/>
                    <a:pt x="3704" y="3802"/>
                    <a:pt x="4442" y="3421"/>
                  </a:cubicBezTo>
                  <a:cubicBezTo>
                    <a:pt x="4840" y="3198"/>
                    <a:pt x="5291" y="3085"/>
                    <a:pt x="5742" y="3085"/>
                  </a:cubicBezTo>
                  <a:cubicBezTo>
                    <a:pt x="6061" y="3085"/>
                    <a:pt x="6380" y="3141"/>
                    <a:pt x="6680" y="3254"/>
                  </a:cubicBezTo>
                  <a:cubicBezTo>
                    <a:pt x="7061" y="3385"/>
                    <a:pt x="7371" y="3612"/>
                    <a:pt x="7633" y="3874"/>
                  </a:cubicBezTo>
                  <a:cubicBezTo>
                    <a:pt x="7895" y="4136"/>
                    <a:pt x="8157" y="4457"/>
                    <a:pt x="8514" y="4564"/>
                  </a:cubicBezTo>
                  <a:cubicBezTo>
                    <a:pt x="8594" y="4585"/>
                    <a:pt x="8674" y="4595"/>
                    <a:pt x="8755" y="4595"/>
                  </a:cubicBezTo>
                  <a:cubicBezTo>
                    <a:pt x="9081" y="4595"/>
                    <a:pt x="9397" y="4429"/>
                    <a:pt x="9597" y="4171"/>
                  </a:cubicBezTo>
                  <a:cubicBezTo>
                    <a:pt x="9740" y="4016"/>
                    <a:pt x="9812" y="3838"/>
                    <a:pt x="9859" y="3624"/>
                  </a:cubicBezTo>
                  <a:cubicBezTo>
                    <a:pt x="9883" y="3493"/>
                    <a:pt x="9895" y="3362"/>
                    <a:pt x="9895" y="3207"/>
                  </a:cubicBezTo>
                  <a:cubicBezTo>
                    <a:pt x="9835" y="2981"/>
                    <a:pt x="9800" y="2766"/>
                    <a:pt x="9704" y="2540"/>
                  </a:cubicBezTo>
                  <a:cubicBezTo>
                    <a:pt x="9573" y="2195"/>
                    <a:pt x="9395" y="1873"/>
                    <a:pt x="9169" y="1588"/>
                  </a:cubicBezTo>
                  <a:cubicBezTo>
                    <a:pt x="8704" y="992"/>
                    <a:pt x="8085" y="528"/>
                    <a:pt x="7383" y="266"/>
                  </a:cubicBezTo>
                  <a:cubicBezTo>
                    <a:pt x="6910" y="84"/>
                    <a:pt x="6414" y="0"/>
                    <a:pt x="5916" y="0"/>
                  </a:cubicBezTo>
                  <a:close/>
                  <a:moveTo>
                    <a:pt x="3810" y="14231"/>
                  </a:moveTo>
                  <a:cubicBezTo>
                    <a:pt x="3884" y="14293"/>
                    <a:pt x="3962" y="14351"/>
                    <a:pt x="4042" y="14405"/>
                  </a:cubicBezTo>
                  <a:lnTo>
                    <a:pt x="4042" y="14405"/>
                  </a:lnTo>
                  <a:cubicBezTo>
                    <a:pt x="4040" y="14403"/>
                    <a:pt x="4039" y="14401"/>
                    <a:pt x="4037" y="14399"/>
                  </a:cubicBezTo>
                  <a:cubicBezTo>
                    <a:pt x="4037" y="14387"/>
                    <a:pt x="4013" y="14387"/>
                    <a:pt x="4001" y="14363"/>
                  </a:cubicBezTo>
                  <a:cubicBezTo>
                    <a:pt x="3936" y="14321"/>
                    <a:pt x="3872" y="14277"/>
                    <a:pt x="3810" y="14231"/>
                  </a:cubicBezTo>
                  <a:close/>
                  <a:moveTo>
                    <a:pt x="4042" y="14405"/>
                  </a:moveTo>
                  <a:cubicBezTo>
                    <a:pt x="4065" y="14436"/>
                    <a:pt x="4098" y="14448"/>
                    <a:pt x="4120" y="14470"/>
                  </a:cubicBezTo>
                  <a:cubicBezTo>
                    <a:pt x="4192" y="14530"/>
                    <a:pt x="4287" y="14577"/>
                    <a:pt x="4359" y="14637"/>
                  </a:cubicBezTo>
                  <a:lnTo>
                    <a:pt x="4454" y="14637"/>
                  </a:lnTo>
                  <a:cubicBezTo>
                    <a:pt x="4312" y="14573"/>
                    <a:pt x="4174" y="14495"/>
                    <a:pt x="4042" y="14405"/>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3209079" y="2372988"/>
              <a:ext cx="321225" cy="880199"/>
            </a:xfrm>
            <a:custGeom>
              <a:avLst/>
              <a:gdLst/>
              <a:ahLst/>
              <a:cxnLst/>
              <a:rect l="l" t="t" r="r" b="b"/>
              <a:pathLst>
                <a:path w="3394" h="9300" extrusionOk="0">
                  <a:moveTo>
                    <a:pt x="2572" y="0"/>
                  </a:moveTo>
                  <a:cubicBezTo>
                    <a:pt x="2024" y="572"/>
                    <a:pt x="1488" y="1155"/>
                    <a:pt x="1060" y="1822"/>
                  </a:cubicBezTo>
                  <a:cubicBezTo>
                    <a:pt x="655" y="2453"/>
                    <a:pt x="393" y="3132"/>
                    <a:pt x="250" y="3858"/>
                  </a:cubicBezTo>
                  <a:cubicBezTo>
                    <a:pt x="0" y="5275"/>
                    <a:pt x="286" y="6799"/>
                    <a:pt x="1119" y="7977"/>
                  </a:cubicBezTo>
                  <a:cubicBezTo>
                    <a:pt x="1560" y="8620"/>
                    <a:pt x="2203" y="9168"/>
                    <a:pt x="2989" y="9275"/>
                  </a:cubicBezTo>
                  <a:cubicBezTo>
                    <a:pt x="3072" y="9275"/>
                    <a:pt x="3119" y="9299"/>
                    <a:pt x="3203" y="9299"/>
                  </a:cubicBezTo>
                  <a:cubicBezTo>
                    <a:pt x="2786" y="9132"/>
                    <a:pt x="2429" y="8859"/>
                    <a:pt x="2119" y="8549"/>
                  </a:cubicBezTo>
                  <a:cubicBezTo>
                    <a:pt x="1429" y="7835"/>
                    <a:pt x="1000" y="6834"/>
                    <a:pt x="869" y="5858"/>
                  </a:cubicBezTo>
                  <a:cubicBezTo>
                    <a:pt x="714" y="4870"/>
                    <a:pt x="893" y="3882"/>
                    <a:pt x="1405" y="3048"/>
                  </a:cubicBezTo>
                  <a:cubicBezTo>
                    <a:pt x="1846" y="2298"/>
                    <a:pt x="2560" y="1703"/>
                    <a:pt x="3393" y="1453"/>
                  </a:cubicBezTo>
                  <a:cubicBezTo>
                    <a:pt x="3322" y="1167"/>
                    <a:pt x="3262" y="881"/>
                    <a:pt x="3108" y="631"/>
                  </a:cubicBezTo>
                  <a:cubicBezTo>
                    <a:pt x="2977" y="393"/>
                    <a:pt x="2786" y="191"/>
                    <a:pt x="2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3296911" y="2526883"/>
              <a:ext cx="566924" cy="615192"/>
            </a:xfrm>
            <a:custGeom>
              <a:avLst/>
              <a:gdLst/>
              <a:ahLst/>
              <a:cxnLst/>
              <a:rect l="l" t="t" r="r" b="b"/>
              <a:pathLst>
                <a:path w="5990" h="6500" extrusionOk="0">
                  <a:moveTo>
                    <a:pt x="3340" y="1"/>
                  </a:moveTo>
                  <a:cubicBezTo>
                    <a:pt x="3207" y="1"/>
                    <a:pt x="3073" y="10"/>
                    <a:pt x="2942" y="29"/>
                  </a:cubicBezTo>
                  <a:cubicBezTo>
                    <a:pt x="2108" y="148"/>
                    <a:pt x="1358" y="660"/>
                    <a:pt x="870" y="1327"/>
                  </a:cubicBezTo>
                  <a:cubicBezTo>
                    <a:pt x="144" y="2315"/>
                    <a:pt x="1" y="3577"/>
                    <a:pt x="275" y="4756"/>
                  </a:cubicBezTo>
                  <a:cubicBezTo>
                    <a:pt x="298" y="4816"/>
                    <a:pt x="322" y="4875"/>
                    <a:pt x="334" y="4911"/>
                  </a:cubicBezTo>
                  <a:cubicBezTo>
                    <a:pt x="453" y="5208"/>
                    <a:pt x="656" y="5482"/>
                    <a:pt x="894" y="5685"/>
                  </a:cubicBezTo>
                  <a:cubicBezTo>
                    <a:pt x="1346" y="6101"/>
                    <a:pt x="1941" y="6328"/>
                    <a:pt x="2561" y="6435"/>
                  </a:cubicBezTo>
                  <a:cubicBezTo>
                    <a:pt x="2798" y="6477"/>
                    <a:pt x="3039" y="6500"/>
                    <a:pt x="3280" y="6500"/>
                  </a:cubicBezTo>
                  <a:cubicBezTo>
                    <a:pt x="3716" y="6500"/>
                    <a:pt x="4150" y="6425"/>
                    <a:pt x="4549" y="6256"/>
                  </a:cubicBezTo>
                  <a:cubicBezTo>
                    <a:pt x="5120" y="6018"/>
                    <a:pt x="5609" y="5589"/>
                    <a:pt x="5835" y="5018"/>
                  </a:cubicBezTo>
                  <a:cubicBezTo>
                    <a:pt x="5978" y="4661"/>
                    <a:pt x="5990" y="4256"/>
                    <a:pt x="5906" y="3887"/>
                  </a:cubicBezTo>
                  <a:lnTo>
                    <a:pt x="5906" y="3887"/>
                  </a:lnTo>
                  <a:cubicBezTo>
                    <a:pt x="5918" y="3946"/>
                    <a:pt x="5906" y="4018"/>
                    <a:pt x="5906" y="4077"/>
                  </a:cubicBezTo>
                  <a:cubicBezTo>
                    <a:pt x="5847" y="4577"/>
                    <a:pt x="5501" y="4994"/>
                    <a:pt x="5037" y="5173"/>
                  </a:cubicBezTo>
                  <a:cubicBezTo>
                    <a:pt x="4858" y="5240"/>
                    <a:pt x="4668" y="5273"/>
                    <a:pt x="4478" y="5273"/>
                  </a:cubicBezTo>
                  <a:cubicBezTo>
                    <a:pt x="4161" y="5273"/>
                    <a:pt x="3845" y="5180"/>
                    <a:pt x="3585" y="4994"/>
                  </a:cubicBezTo>
                  <a:cubicBezTo>
                    <a:pt x="3132" y="4673"/>
                    <a:pt x="2870" y="4125"/>
                    <a:pt x="2858" y="3577"/>
                  </a:cubicBezTo>
                  <a:cubicBezTo>
                    <a:pt x="2823" y="2458"/>
                    <a:pt x="3763" y="1541"/>
                    <a:pt x="4835" y="1387"/>
                  </a:cubicBezTo>
                  <a:cubicBezTo>
                    <a:pt x="4935" y="1366"/>
                    <a:pt x="5036" y="1359"/>
                    <a:pt x="5137" y="1359"/>
                  </a:cubicBezTo>
                  <a:cubicBezTo>
                    <a:pt x="5274" y="1359"/>
                    <a:pt x="5412" y="1373"/>
                    <a:pt x="5549" y="1387"/>
                  </a:cubicBezTo>
                  <a:cubicBezTo>
                    <a:pt x="5537" y="1327"/>
                    <a:pt x="5501" y="1268"/>
                    <a:pt x="5478" y="1220"/>
                  </a:cubicBezTo>
                  <a:cubicBezTo>
                    <a:pt x="5454" y="1184"/>
                    <a:pt x="5430" y="1148"/>
                    <a:pt x="5430" y="1089"/>
                  </a:cubicBezTo>
                  <a:cubicBezTo>
                    <a:pt x="5394" y="1041"/>
                    <a:pt x="5382" y="1018"/>
                    <a:pt x="5370" y="970"/>
                  </a:cubicBezTo>
                  <a:lnTo>
                    <a:pt x="5370" y="946"/>
                  </a:lnTo>
                  <a:cubicBezTo>
                    <a:pt x="5359" y="922"/>
                    <a:pt x="5359" y="910"/>
                    <a:pt x="5335" y="898"/>
                  </a:cubicBezTo>
                  <a:cubicBezTo>
                    <a:pt x="5275" y="827"/>
                    <a:pt x="5216" y="744"/>
                    <a:pt x="5144" y="672"/>
                  </a:cubicBezTo>
                  <a:cubicBezTo>
                    <a:pt x="5120" y="648"/>
                    <a:pt x="5073" y="613"/>
                    <a:pt x="5037" y="565"/>
                  </a:cubicBezTo>
                  <a:cubicBezTo>
                    <a:pt x="5025" y="553"/>
                    <a:pt x="5001" y="529"/>
                    <a:pt x="4978" y="494"/>
                  </a:cubicBezTo>
                  <a:cubicBezTo>
                    <a:pt x="4728" y="327"/>
                    <a:pt x="4466" y="196"/>
                    <a:pt x="4168" y="113"/>
                  </a:cubicBezTo>
                  <a:cubicBezTo>
                    <a:pt x="3895" y="40"/>
                    <a:pt x="3617" y="1"/>
                    <a:pt x="3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3806296" y="2454762"/>
              <a:ext cx="229987" cy="230082"/>
            </a:xfrm>
            <a:custGeom>
              <a:avLst/>
              <a:gdLst/>
              <a:ahLst/>
              <a:cxnLst/>
              <a:rect l="l" t="t" r="r" b="b"/>
              <a:pathLst>
                <a:path w="2430" h="2431" extrusionOk="0">
                  <a:moveTo>
                    <a:pt x="0" y="1482"/>
                  </a:moveTo>
                  <a:cubicBezTo>
                    <a:pt x="3" y="1484"/>
                    <a:pt x="6" y="1486"/>
                    <a:pt x="10" y="1489"/>
                  </a:cubicBezTo>
                  <a:lnTo>
                    <a:pt x="10" y="1489"/>
                  </a:lnTo>
                  <a:cubicBezTo>
                    <a:pt x="7" y="1486"/>
                    <a:pt x="4" y="1484"/>
                    <a:pt x="0" y="1482"/>
                  </a:cubicBezTo>
                  <a:close/>
                  <a:moveTo>
                    <a:pt x="1134" y="1"/>
                  </a:moveTo>
                  <a:cubicBezTo>
                    <a:pt x="882" y="1"/>
                    <a:pt x="636" y="81"/>
                    <a:pt x="429" y="256"/>
                  </a:cubicBezTo>
                  <a:cubicBezTo>
                    <a:pt x="238" y="422"/>
                    <a:pt x="119" y="672"/>
                    <a:pt x="179" y="934"/>
                  </a:cubicBezTo>
                  <a:cubicBezTo>
                    <a:pt x="191" y="1029"/>
                    <a:pt x="250" y="1137"/>
                    <a:pt x="334" y="1232"/>
                  </a:cubicBezTo>
                  <a:cubicBezTo>
                    <a:pt x="405" y="1291"/>
                    <a:pt x="489" y="1375"/>
                    <a:pt x="584" y="1410"/>
                  </a:cubicBezTo>
                  <a:cubicBezTo>
                    <a:pt x="715" y="1410"/>
                    <a:pt x="846" y="1375"/>
                    <a:pt x="965" y="1327"/>
                  </a:cubicBezTo>
                  <a:cubicBezTo>
                    <a:pt x="1024" y="1315"/>
                    <a:pt x="1108" y="1268"/>
                    <a:pt x="1167" y="1244"/>
                  </a:cubicBezTo>
                  <a:cubicBezTo>
                    <a:pt x="1217" y="1214"/>
                    <a:pt x="1284" y="1167"/>
                    <a:pt x="1347" y="1167"/>
                  </a:cubicBezTo>
                  <a:cubicBezTo>
                    <a:pt x="1358" y="1167"/>
                    <a:pt x="1370" y="1169"/>
                    <a:pt x="1381" y="1172"/>
                  </a:cubicBezTo>
                  <a:cubicBezTo>
                    <a:pt x="1417" y="1172"/>
                    <a:pt x="1465" y="1196"/>
                    <a:pt x="1441" y="1256"/>
                  </a:cubicBezTo>
                  <a:cubicBezTo>
                    <a:pt x="1429" y="1434"/>
                    <a:pt x="1191" y="1518"/>
                    <a:pt x="1060" y="1577"/>
                  </a:cubicBezTo>
                  <a:cubicBezTo>
                    <a:pt x="928" y="1621"/>
                    <a:pt x="789" y="1646"/>
                    <a:pt x="653" y="1646"/>
                  </a:cubicBezTo>
                  <a:cubicBezTo>
                    <a:pt x="605" y="1646"/>
                    <a:pt x="558" y="1643"/>
                    <a:pt x="512" y="1637"/>
                  </a:cubicBezTo>
                  <a:cubicBezTo>
                    <a:pt x="346" y="1625"/>
                    <a:pt x="191" y="1577"/>
                    <a:pt x="60" y="1506"/>
                  </a:cubicBezTo>
                  <a:cubicBezTo>
                    <a:pt x="50" y="1506"/>
                    <a:pt x="25" y="1498"/>
                    <a:pt x="10" y="1489"/>
                  </a:cubicBezTo>
                  <a:lnTo>
                    <a:pt x="10" y="1489"/>
                  </a:lnTo>
                  <a:cubicBezTo>
                    <a:pt x="38" y="1512"/>
                    <a:pt x="50" y="1544"/>
                    <a:pt x="72" y="1565"/>
                  </a:cubicBezTo>
                  <a:cubicBezTo>
                    <a:pt x="167" y="1672"/>
                    <a:pt x="238" y="1791"/>
                    <a:pt x="298" y="1922"/>
                  </a:cubicBezTo>
                  <a:cubicBezTo>
                    <a:pt x="346" y="1982"/>
                    <a:pt x="369" y="2053"/>
                    <a:pt x="393" y="2137"/>
                  </a:cubicBezTo>
                  <a:cubicBezTo>
                    <a:pt x="405" y="2149"/>
                    <a:pt x="405" y="2149"/>
                    <a:pt x="405" y="2161"/>
                  </a:cubicBezTo>
                  <a:lnTo>
                    <a:pt x="405" y="2196"/>
                  </a:lnTo>
                  <a:cubicBezTo>
                    <a:pt x="608" y="2232"/>
                    <a:pt x="810" y="2315"/>
                    <a:pt x="989" y="2411"/>
                  </a:cubicBezTo>
                  <a:cubicBezTo>
                    <a:pt x="1060" y="2424"/>
                    <a:pt x="1131" y="2431"/>
                    <a:pt x="1203" y="2431"/>
                  </a:cubicBezTo>
                  <a:cubicBezTo>
                    <a:pt x="1322" y="2431"/>
                    <a:pt x="1441" y="2412"/>
                    <a:pt x="1560" y="2375"/>
                  </a:cubicBezTo>
                  <a:cubicBezTo>
                    <a:pt x="2024" y="2220"/>
                    <a:pt x="2322" y="1803"/>
                    <a:pt x="2382" y="1327"/>
                  </a:cubicBezTo>
                  <a:cubicBezTo>
                    <a:pt x="2429" y="839"/>
                    <a:pt x="2191" y="375"/>
                    <a:pt x="1762" y="160"/>
                  </a:cubicBezTo>
                  <a:cubicBezTo>
                    <a:pt x="1562" y="57"/>
                    <a:pt x="1346" y="1"/>
                    <a:pt x="1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3576874" y="2684090"/>
              <a:ext cx="421076" cy="441708"/>
            </a:xfrm>
            <a:custGeom>
              <a:avLst/>
              <a:gdLst/>
              <a:ahLst/>
              <a:cxnLst/>
              <a:rect l="l" t="t" r="r" b="b"/>
              <a:pathLst>
                <a:path w="4449" h="4667" extrusionOk="0">
                  <a:moveTo>
                    <a:pt x="2216" y="0"/>
                  </a:moveTo>
                  <a:cubicBezTo>
                    <a:pt x="1381" y="0"/>
                    <a:pt x="568" y="520"/>
                    <a:pt x="293" y="1345"/>
                  </a:cubicBezTo>
                  <a:cubicBezTo>
                    <a:pt x="0" y="2200"/>
                    <a:pt x="549" y="3298"/>
                    <a:pt x="1521" y="3298"/>
                  </a:cubicBezTo>
                  <a:cubicBezTo>
                    <a:pt x="1536" y="3298"/>
                    <a:pt x="1551" y="3298"/>
                    <a:pt x="1567" y="3297"/>
                  </a:cubicBezTo>
                  <a:cubicBezTo>
                    <a:pt x="2020" y="3286"/>
                    <a:pt x="2472" y="3036"/>
                    <a:pt x="2615" y="2571"/>
                  </a:cubicBezTo>
                  <a:cubicBezTo>
                    <a:pt x="2758" y="2143"/>
                    <a:pt x="2591" y="1690"/>
                    <a:pt x="2293" y="1369"/>
                  </a:cubicBezTo>
                  <a:cubicBezTo>
                    <a:pt x="2241" y="1295"/>
                    <a:pt x="2300" y="1222"/>
                    <a:pt x="2371" y="1222"/>
                  </a:cubicBezTo>
                  <a:cubicBezTo>
                    <a:pt x="2381" y="1222"/>
                    <a:pt x="2391" y="1223"/>
                    <a:pt x="2401" y="1226"/>
                  </a:cubicBezTo>
                  <a:cubicBezTo>
                    <a:pt x="2424" y="1250"/>
                    <a:pt x="2472" y="1273"/>
                    <a:pt x="2496" y="1285"/>
                  </a:cubicBezTo>
                  <a:cubicBezTo>
                    <a:pt x="2591" y="1285"/>
                    <a:pt x="2674" y="1309"/>
                    <a:pt x="2758" y="1333"/>
                  </a:cubicBezTo>
                  <a:cubicBezTo>
                    <a:pt x="2889" y="1392"/>
                    <a:pt x="3008" y="1500"/>
                    <a:pt x="3091" y="1607"/>
                  </a:cubicBezTo>
                  <a:cubicBezTo>
                    <a:pt x="3305" y="1845"/>
                    <a:pt x="3413" y="2154"/>
                    <a:pt x="3484" y="2464"/>
                  </a:cubicBezTo>
                  <a:cubicBezTo>
                    <a:pt x="3615" y="3012"/>
                    <a:pt x="3591" y="3595"/>
                    <a:pt x="3424" y="4131"/>
                  </a:cubicBezTo>
                  <a:cubicBezTo>
                    <a:pt x="3377" y="4286"/>
                    <a:pt x="3317" y="4440"/>
                    <a:pt x="3246" y="4583"/>
                  </a:cubicBezTo>
                  <a:cubicBezTo>
                    <a:pt x="3210" y="4607"/>
                    <a:pt x="3198" y="4643"/>
                    <a:pt x="3186" y="4667"/>
                  </a:cubicBezTo>
                  <a:cubicBezTo>
                    <a:pt x="3246" y="4655"/>
                    <a:pt x="3305" y="4649"/>
                    <a:pt x="3366" y="4649"/>
                  </a:cubicBezTo>
                  <a:cubicBezTo>
                    <a:pt x="3427" y="4649"/>
                    <a:pt x="3490" y="4655"/>
                    <a:pt x="3555" y="4667"/>
                  </a:cubicBezTo>
                  <a:cubicBezTo>
                    <a:pt x="3972" y="3726"/>
                    <a:pt x="4448" y="2797"/>
                    <a:pt x="4282" y="1738"/>
                  </a:cubicBezTo>
                  <a:cubicBezTo>
                    <a:pt x="4210" y="1250"/>
                    <a:pt x="3984" y="773"/>
                    <a:pt x="3603" y="452"/>
                  </a:cubicBezTo>
                  <a:cubicBezTo>
                    <a:pt x="3258" y="190"/>
                    <a:pt x="2841" y="35"/>
                    <a:pt x="2424" y="11"/>
                  </a:cubicBezTo>
                  <a:cubicBezTo>
                    <a:pt x="2355" y="4"/>
                    <a:pt x="2285" y="0"/>
                    <a:pt x="2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3659784" y="3148991"/>
              <a:ext cx="321225" cy="205569"/>
            </a:xfrm>
            <a:custGeom>
              <a:avLst/>
              <a:gdLst/>
              <a:ahLst/>
              <a:cxnLst/>
              <a:rect l="l" t="t" r="r" b="b"/>
              <a:pathLst>
                <a:path w="3394" h="2172" extrusionOk="0">
                  <a:moveTo>
                    <a:pt x="2517" y="1"/>
                  </a:moveTo>
                  <a:cubicBezTo>
                    <a:pt x="2397" y="1"/>
                    <a:pt x="2284" y="24"/>
                    <a:pt x="2179" y="100"/>
                  </a:cubicBezTo>
                  <a:cubicBezTo>
                    <a:pt x="2013" y="207"/>
                    <a:pt x="1906" y="362"/>
                    <a:pt x="1822" y="529"/>
                  </a:cubicBezTo>
                  <a:cubicBezTo>
                    <a:pt x="1608" y="874"/>
                    <a:pt x="1417" y="1183"/>
                    <a:pt x="1132" y="1457"/>
                  </a:cubicBezTo>
                  <a:cubicBezTo>
                    <a:pt x="870" y="1707"/>
                    <a:pt x="536" y="1934"/>
                    <a:pt x="191" y="2088"/>
                  </a:cubicBezTo>
                  <a:cubicBezTo>
                    <a:pt x="132" y="2124"/>
                    <a:pt x="60" y="2136"/>
                    <a:pt x="1" y="2172"/>
                  </a:cubicBezTo>
                  <a:cubicBezTo>
                    <a:pt x="405" y="2124"/>
                    <a:pt x="810" y="2064"/>
                    <a:pt x="1203" y="1945"/>
                  </a:cubicBezTo>
                  <a:cubicBezTo>
                    <a:pt x="1644" y="1826"/>
                    <a:pt x="2060" y="1648"/>
                    <a:pt x="2429" y="1362"/>
                  </a:cubicBezTo>
                  <a:cubicBezTo>
                    <a:pt x="2584" y="1243"/>
                    <a:pt x="2739" y="1112"/>
                    <a:pt x="2870" y="957"/>
                  </a:cubicBezTo>
                  <a:lnTo>
                    <a:pt x="3096" y="648"/>
                  </a:lnTo>
                  <a:cubicBezTo>
                    <a:pt x="3128" y="611"/>
                    <a:pt x="3167" y="595"/>
                    <a:pt x="3205" y="595"/>
                  </a:cubicBezTo>
                  <a:cubicBezTo>
                    <a:pt x="3253" y="595"/>
                    <a:pt x="3301" y="620"/>
                    <a:pt x="3334" y="660"/>
                  </a:cubicBezTo>
                  <a:cubicBezTo>
                    <a:pt x="3346" y="648"/>
                    <a:pt x="3382" y="648"/>
                    <a:pt x="3394" y="648"/>
                  </a:cubicBezTo>
                  <a:cubicBezTo>
                    <a:pt x="3215" y="398"/>
                    <a:pt x="3025" y="148"/>
                    <a:pt x="2727" y="40"/>
                  </a:cubicBezTo>
                  <a:cubicBezTo>
                    <a:pt x="2711" y="56"/>
                    <a:pt x="2694" y="63"/>
                    <a:pt x="2678" y="63"/>
                  </a:cubicBezTo>
                  <a:cubicBezTo>
                    <a:pt x="2645" y="63"/>
                    <a:pt x="2616" y="36"/>
                    <a:pt x="2608" y="5"/>
                  </a:cubicBezTo>
                  <a:cubicBezTo>
                    <a:pt x="2577" y="2"/>
                    <a:pt x="2547" y="1"/>
                    <a:pt x="2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3894222" y="3237296"/>
              <a:ext cx="188249" cy="391073"/>
            </a:xfrm>
            <a:custGeom>
              <a:avLst/>
              <a:gdLst/>
              <a:ahLst/>
              <a:cxnLst/>
              <a:rect l="l" t="t" r="r" b="b"/>
              <a:pathLst>
                <a:path w="1989" h="4132" extrusionOk="0">
                  <a:moveTo>
                    <a:pt x="976" y="0"/>
                  </a:moveTo>
                  <a:cubicBezTo>
                    <a:pt x="833" y="0"/>
                    <a:pt x="726" y="119"/>
                    <a:pt x="619" y="227"/>
                  </a:cubicBezTo>
                  <a:cubicBezTo>
                    <a:pt x="595" y="286"/>
                    <a:pt x="548" y="346"/>
                    <a:pt x="512" y="405"/>
                  </a:cubicBezTo>
                  <a:cubicBezTo>
                    <a:pt x="119" y="1143"/>
                    <a:pt x="0" y="2013"/>
                    <a:pt x="155" y="2846"/>
                  </a:cubicBezTo>
                  <a:cubicBezTo>
                    <a:pt x="262" y="3322"/>
                    <a:pt x="476" y="3739"/>
                    <a:pt x="726" y="4132"/>
                  </a:cubicBezTo>
                  <a:cubicBezTo>
                    <a:pt x="714" y="3882"/>
                    <a:pt x="714" y="3620"/>
                    <a:pt x="774" y="3358"/>
                  </a:cubicBezTo>
                  <a:cubicBezTo>
                    <a:pt x="857" y="2965"/>
                    <a:pt x="1036" y="2620"/>
                    <a:pt x="1274" y="2310"/>
                  </a:cubicBezTo>
                  <a:cubicBezTo>
                    <a:pt x="1286" y="2263"/>
                    <a:pt x="1322" y="2203"/>
                    <a:pt x="1345" y="2155"/>
                  </a:cubicBezTo>
                  <a:cubicBezTo>
                    <a:pt x="1500" y="1870"/>
                    <a:pt x="1691" y="1608"/>
                    <a:pt x="1917" y="1358"/>
                  </a:cubicBezTo>
                  <a:cubicBezTo>
                    <a:pt x="1917" y="1310"/>
                    <a:pt x="1929" y="1274"/>
                    <a:pt x="1941" y="1239"/>
                  </a:cubicBezTo>
                  <a:cubicBezTo>
                    <a:pt x="1988" y="1036"/>
                    <a:pt x="1988" y="846"/>
                    <a:pt x="1905" y="679"/>
                  </a:cubicBezTo>
                  <a:cubicBezTo>
                    <a:pt x="1798" y="489"/>
                    <a:pt x="1619" y="358"/>
                    <a:pt x="1441" y="239"/>
                  </a:cubicBezTo>
                  <a:cubicBezTo>
                    <a:pt x="1310" y="131"/>
                    <a:pt x="1155" y="0"/>
                    <a:pt x="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4207406" y="3310552"/>
              <a:ext cx="366371" cy="391452"/>
            </a:xfrm>
            <a:custGeom>
              <a:avLst/>
              <a:gdLst/>
              <a:ahLst/>
              <a:cxnLst/>
              <a:rect l="l" t="t" r="r" b="b"/>
              <a:pathLst>
                <a:path w="3871" h="4136" extrusionOk="0">
                  <a:moveTo>
                    <a:pt x="2216" y="0"/>
                  </a:moveTo>
                  <a:lnTo>
                    <a:pt x="2216" y="0"/>
                  </a:lnTo>
                  <a:cubicBezTo>
                    <a:pt x="2224" y="9"/>
                    <a:pt x="2233" y="18"/>
                    <a:pt x="2244" y="26"/>
                  </a:cubicBezTo>
                  <a:lnTo>
                    <a:pt x="2244" y="26"/>
                  </a:lnTo>
                  <a:cubicBezTo>
                    <a:pt x="2234" y="17"/>
                    <a:pt x="2225" y="9"/>
                    <a:pt x="2216" y="0"/>
                  </a:cubicBezTo>
                  <a:close/>
                  <a:moveTo>
                    <a:pt x="2244" y="26"/>
                  </a:moveTo>
                  <a:cubicBezTo>
                    <a:pt x="2562" y="322"/>
                    <a:pt x="2788" y="727"/>
                    <a:pt x="2835" y="1155"/>
                  </a:cubicBezTo>
                  <a:cubicBezTo>
                    <a:pt x="2870" y="1643"/>
                    <a:pt x="2680" y="2167"/>
                    <a:pt x="2275" y="2465"/>
                  </a:cubicBezTo>
                  <a:cubicBezTo>
                    <a:pt x="2052" y="2639"/>
                    <a:pt x="1763" y="2736"/>
                    <a:pt x="1477" y="2736"/>
                  </a:cubicBezTo>
                  <a:cubicBezTo>
                    <a:pt x="1274" y="2736"/>
                    <a:pt x="1072" y="2688"/>
                    <a:pt x="894" y="2584"/>
                  </a:cubicBezTo>
                  <a:cubicBezTo>
                    <a:pt x="584" y="2393"/>
                    <a:pt x="358" y="2048"/>
                    <a:pt x="334" y="1691"/>
                  </a:cubicBezTo>
                  <a:cubicBezTo>
                    <a:pt x="299" y="1786"/>
                    <a:pt x="263" y="1870"/>
                    <a:pt x="227" y="1965"/>
                  </a:cubicBezTo>
                  <a:cubicBezTo>
                    <a:pt x="108" y="2262"/>
                    <a:pt x="49" y="2560"/>
                    <a:pt x="13" y="2858"/>
                  </a:cubicBezTo>
                  <a:cubicBezTo>
                    <a:pt x="1" y="3013"/>
                    <a:pt x="1" y="3167"/>
                    <a:pt x="1" y="3334"/>
                  </a:cubicBezTo>
                  <a:cubicBezTo>
                    <a:pt x="346" y="3703"/>
                    <a:pt x="775" y="3989"/>
                    <a:pt x="1263" y="4084"/>
                  </a:cubicBezTo>
                  <a:cubicBezTo>
                    <a:pt x="1422" y="4118"/>
                    <a:pt x="1583" y="4136"/>
                    <a:pt x="1741" y="4136"/>
                  </a:cubicBezTo>
                  <a:cubicBezTo>
                    <a:pt x="2139" y="4136"/>
                    <a:pt x="2526" y="4025"/>
                    <a:pt x="2858" y="3786"/>
                  </a:cubicBezTo>
                  <a:cubicBezTo>
                    <a:pt x="3323" y="3465"/>
                    <a:pt x="3668" y="2965"/>
                    <a:pt x="3775" y="2405"/>
                  </a:cubicBezTo>
                  <a:cubicBezTo>
                    <a:pt x="3871" y="1858"/>
                    <a:pt x="3740" y="1298"/>
                    <a:pt x="3418" y="846"/>
                  </a:cubicBezTo>
                  <a:cubicBezTo>
                    <a:pt x="3239" y="608"/>
                    <a:pt x="3001" y="381"/>
                    <a:pt x="2739" y="238"/>
                  </a:cubicBezTo>
                  <a:cubicBezTo>
                    <a:pt x="2608" y="155"/>
                    <a:pt x="2466" y="84"/>
                    <a:pt x="2311" y="48"/>
                  </a:cubicBezTo>
                  <a:cubicBezTo>
                    <a:pt x="2281" y="48"/>
                    <a:pt x="2261" y="39"/>
                    <a:pt x="2244"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4401242" y="3686012"/>
              <a:ext cx="502754" cy="285923"/>
            </a:xfrm>
            <a:custGeom>
              <a:avLst/>
              <a:gdLst/>
              <a:ahLst/>
              <a:cxnLst/>
              <a:rect l="l" t="t" r="r" b="b"/>
              <a:pathLst>
                <a:path w="5312" h="3021" extrusionOk="0">
                  <a:moveTo>
                    <a:pt x="4965" y="1"/>
                  </a:moveTo>
                  <a:cubicBezTo>
                    <a:pt x="4751" y="1"/>
                    <a:pt x="4530" y="96"/>
                    <a:pt x="4370" y="224"/>
                  </a:cubicBezTo>
                  <a:cubicBezTo>
                    <a:pt x="4001" y="522"/>
                    <a:pt x="3775" y="974"/>
                    <a:pt x="3466" y="1320"/>
                  </a:cubicBezTo>
                  <a:cubicBezTo>
                    <a:pt x="2835" y="1986"/>
                    <a:pt x="2001" y="2427"/>
                    <a:pt x="1108" y="2606"/>
                  </a:cubicBezTo>
                  <a:cubicBezTo>
                    <a:pt x="866" y="2646"/>
                    <a:pt x="614" y="2675"/>
                    <a:pt x="361" y="2675"/>
                  </a:cubicBezTo>
                  <a:cubicBezTo>
                    <a:pt x="240" y="2675"/>
                    <a:pt x="120" y="2669"/>
                    <a:pt x="1" y="2653"/>
                  </a:cubicBezTo>
                  <a:lnTo>
                    <a:pt x="1" y="2653"/>
                  </a:lnTo>
                  <a:cubicBezTo>
                    <a:pt x="239" y="2784"/>
                    <a:pt x="489" y="2927"/>
                    <a:pt x="739" y="3010"/>
                  </a:cubicBezTo>
                  <a:cubicBezTo>
                    <a:pt x="825" y="3017"/>
                    <a:pt x="911" y="3021"/>
                    <a:pt x="998" y="3021"/>
                  </a:cubicBezTo>
                  <a:cubicBezTo>
                    <a:pt x="1497" y="3021"/>
                    <a:pt x="1997" y="2907"/>
                    <a:pt x="2454" y="2725"/>
                  </a:cubicBezTo>
                  <a:cubicBezTo>
                    <a:pt x="3037" y="2510"/>
                    <a:pt x="3549" y="2129"/>
                    <a:pt x="4013" y="1701"/>
                  </a:cubicBezTo>
                  <a:cubicBezTo>
                    <a:pt x="4478" y="1272"/>
                    <a:pt x="4835" y="748"/>
                    <a:pt x="5204" y="260"/>
                  </a:cubicBezTo>
                  <a:cubicBezTo>
                    <a:pt x="5240" y="200"/>
                    <a:pt x="5275" y="153"/>
                    <a:pt x="5311" y="105"/>
                  </a:cubicBezTo>
                  <a:cubicBezTo>
                    <a:pt x="5207" y="32"/>
                    <a:pt x="5087" y="1"/>
                    <a:pt x="49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4"/>
            <p:cNvSpPr/>
            <p:nvPr/>
          </p:nvSpPr>
          <p:spPr>
            <a:xfrm>
              <a:off x="4521821" y="3656199"/>
              <a:ext cx="600712" cy="345360"/>
            </a:xfrm>
            <a:custGeom>
              <a:avLst/>
              <a:gdLst/>
              <a:ahLst/>
              <a:cxnLst/>
              <a:rect l="l" t="t" r="r" b="b"/>
              <a:pathLst>
                <a:path w="6347" h="3649" extrusionOk="0">
                  <a:moveTo>
                    <a:pt x="5266" y="0"/>
                  </a:moveTo>
                  <a:cubicBezTo>
                    <a:pt x="4684" y="0"/>
                    <a:pt x="4333" y="487"/>
                    <a:pt x="4037" y="908"/>
                  </a:cubicBezTo>
                  <a:cubicBezTo>
                    <a:pt x="3335" y="1897"/>
                    <a:pt x="2454" y="2813"/>
                    <a:pt x="1299" y="3254"/>
                  </a:cubicBezTo>
                  <a:cubicBezTo>
                    <a:pt x="977" y="3349"/>
                    <a:pt x="668" y="3444"/>
                    <a:pt x="346" y="3468"/>
                  </a:cubicBezTo>
                  <a:cubicBezTo>
                    <a:pt x="227" y="3492"/>
                    <a:pt x="108" y="3492"/>
                    <a:pt x="1" y="3492"/>
                  </a:cubicBezTo>
                  <a:cubicBezTo>
                    <a:pt x="438" y="3598"/>
                    <a:pt x="883" y="3649"/>
                    <a:pt x="1329" y="3649"/>
                  </a:cubicBezTo>
                  <a:cubicBezTo>
                    <a:pt x="2233" y="3649"/>
                    <a:pt x="3137" y="3442"/>
                    <a:pt x="3966" y="3075"/>
                  </a:cubicBezTo>
                  <a:cubicBezTo>
                    <a:pt x="4918" y="2659"/>
                    <a:pt x="5763" y="2004"/>
                    <a:pt x="6347" y="1158"/>
                  </a:cubicBezTo>
                  <a:cubicBezTo>
                    <a:pt x="6311" y="1135"/>
                    <a:pt x="6287" y="1111"/>
                    <a:pt x="6299" y="1051"/>
                  </a:cubicBezTo>
                  <a:cubicBezTo>
                    <a:pt x="6299" y="515"/>
                    <a:pt x="5894" y="51"/>
                    <a:pt x="5347" y="4"/>
                  </a:cubicBezTo>
                  <a:cubicBezTo>
                    <a:pt x="5319" y="1"/>
                    <a:pt x="5292" y="0"/>
                    <a:pt x="5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4"/>
            <p:cNvSpPr/>
            <p:nvPr/>
          </p:nvSpPr>
          <p:spPr>
            <a:xfrm>
              <a:off x="3987733" y="3292474"/>
              <a:ext cx="1256507" cy="824263"/>
            </a:xfrm>
            <a:custGeom>
              <a:avLst/>
              <a:gdLst/>
              <a:ahLst/>
              <a:cxnLst/>
              <a:rect l="l" t="t" r="r" b="b"/>
              <a:pathLst>
                <a:path w="13276" h="8709" extrusionOk="0">
                  <a:moveTo>
                    <a:pt x="3119" y="1"/>
                  </a:moveTo>
                  <a:cubicBezTo>
                    <a:pt x="3048" y="1"/>
                    <a:pt x="2976" y="5"/>
                    <a:pt x="2905" y="13"/>
                  </a:cubicBezTo>
                  <a:cubicBezTo>
                    <a:pt x="2203" y="72"/>
                    <a:pt x="1608" y="441"/>
                    <a:pt x="1155" y="953"/>
                  </a:cubicBezTo>
                  <a:cubicBezTo>
                    <a:pt x="1155" y="965"/>
                    <a:pt x="1155" y="989"/>
                    <a:pt x="1131" y="1013"/>
                  </a:cubicBezTo>
                  <a:cubicBezTo>
                    <a:pt x="953" y="1430"/>
                    <a:pt x="619" y="1739"/>
                    <a:pt x="381" y="2108"/>
                  </a:cubicBezTo>
                  <a:cubicBezTo>
                    <a:pt x="238" y="2394"/>
                    <a:pt x="143" y="2692"/>
                    <a:pt x="96" y="2954"/>
                  </a:cubicBezTo>
                  <a:cubicBezTo>
                    <a:pt x="0" y="3418"/>
                    <a:pt x="60" y="3906"/>
                    <a:pt x="286" y="4311"/>
                  </a:cubicBezTo>
                  <a:cubicBezTo>
                    <a:pt x="500" y="4597"/>
                    <a:pt x="691" y="4882"/>
                    <a:pt x="834" y="5192"/>
                  </a:cubicBezTo>
                  <a:cubicBezTo>
                    <a:pt x="869" y="5240"/>
                    <a:pt x="881" y="5275"/>
                    <a:pt x="917" y="5323"/>
                  </a:cubicBezTo>
                  <a:cubicBezTo>
                    <a:pt x="953" y="5394"/>
                    <a:pt x="1000" y="5478"/>
                    <a:pt x="1048" y="5561"/>
                  </a:cubicBezTo>
                  <a:cubicBezTo>
                    <a:pt x="1227" y="5811"/>
                    <a:pt x="1417" y="6073"/>
                    <a:pt x="1631" y="6287"/>
                  </a:cubicBezTo>
                  <a:cubicBezTo>
                    <a:pt x="2108" y="6811"/>
                    <a:pt x="2643" y="7264"/>
                    <a:pt x="3239" y="7633"/>
                  </a:cubicBezTo>
                  <a:cubicBezTo>
                    <a:pt x="4342" y="8319"/>
                    <a:pt x="5648" y="8708"/>
                    <a:pt x="6954" y="8708"/>
                  </a:cubicBezTo>
                  <a:cubicBezTo>
                    <a:pt x="7029" y="8708"/>
                    <a:pt x="7105" y="8707"/>
                    <a:pt x="7180" y="8704"/>
                  </a:cubicBezTo>
                  <a:cubicBezTo>
                    <a:pt x="8561" y="8657"/>
                    <a:pt x="9906" y="8180"/>
                    <a:pt x="10990" y="7335"/>
                  </a:cubicBezTo>
                  <a:cubicBezTo>
                    <a:pt x="12061" y="6502"/>
                    <a:pt x="12895" y="5275"/>
                    <a:pt x="13157" y="3942"/>
                  </a:cubicBezTo>
                  <a:cubicBezTo>
                    <a:pt x="13276" y="3311"/>
                    <a:pt x="13264" y="2644"/>
                    <a:pt x="13038" y="2049"/>
                  </a:cubicBezTo>
                  <a:lnTo>
                    <a:pt x="13038" y="2049"/>
                  </a:lnTo>
                  <a:cubicBezTo>
                    <a:pt x="13121" y="2525"/>
                    <a:pt x="13073" y="3037"/>
                    <a:pt x="12966" y="3513"/>
                  </a:cubicBezTo>
                  <a:cubicBezTo>
                    <a:pt x="12621" y="4954"/>
                    <a:pt x="11609" y="6144"/>
                    <a:pt x="10335" y="6871"/>
                  </a:cubicBezTo>
                  <a:cubicBezTo>
                    <a:pt x="9342" y="7426"/>
                    <a:pt x="8176" y="7752"/>
                    <a:pt x="7016" y="7752"/>
                  </a:cubicBezTo>
                  <a:cubicBezTo>
                    <a:pt x="6660" y="7752"/>
                    <a:pt x="6304" y="7721"/>
                    <a:pt x="5953" y="7657"/>
                  </a:cubicBezTo>
                  <a:cubicBezTo>
                    <a:pt x="4584" y="7418"/>
                    <a:pt x="3274" y="6609"/>
                    <a:pt x="2584" y="5382"/>
                  </a:cubicBezTo>
                  <a:cubicBezTo>
                    <a:pt x="1941" y="4251"/>
                    <a:pt x="1822" y="2715"/>
                    <a:pt x="2536" y="1584"/>
                  </a:cubicBezTo>
                  <a:cubicBezTo>
                    <a:pt x="2608" y="1489"/>
                    <a:pt x="2679" y="1382"/>
                    <a:pt x="2774" y="1275"/>
                  </a:cubicBezTo>
                  <a:cubicBezTo>
                    <a:pt x="2955" y="970"/>
                    <a:pt x="3295" y="773"/>
                    <a:pt x="3664" y="773"/>
                  </a:cubicBezTo>
                  <a:cubicBezTo>
                    <a:pt x="3685" y="773"/>
                    <a:pt x="3706" y="773"/>
                    <a:pt x="3727" y="775"/>
                  </a:cubicBezTo>
                  <a:cubicBezTo>
                    <a:pt x="3846" y="775"/>
                    <a:pt x="3953" y="810"/>
                    <a:pt x="4036" y="894"/>
                  </a:cubicBezTo>
                  <a:cubicBezTo>
                    <a:pt x="4128" y="962"/>
                    <a:pt x="4077" y="1097"/>
                    <a:pt x="3967" y="1097"/>
                  </a:cubicBezTo>
                  <a:cubicBezTo>
                    <a:pt x="3962" y="1097"/>
                    <a:pt x="3958" y="1097"/>
                    <a:pt x="3953" y="1096"/>
                  </a:cubicBezTo>
                  <a:cubicBezTo>
                    <a:pt x="3858" y="1083"/>
                    <a:pt x="3762" y="1071"/>
                    <a:pt x="3667" y="1071"/>
                  </a:cubicBezTo>
                  <a:cubicBezTo>
                    <a:pt x="3584" y="1071"/>
                    <a:pt x="3500" y="1080"/>
                    <a:pt x="3417" y="1108"/>
                  </a:cubicBezTo>
                  <a:cubicBezTo>
                    <a:pt x="3251" y="1168"/>
                    <a:pt x="3120" y="1287"/>
                    <a:pt x="3024" y="1441"/>
                  </a:cubicBezTo>
                  <a:cubicBezTo>
                    <a:pt x="2834" y="1787"/>
                    <a:pt x="3001" y="2227"/>
                    <a:pt x="3298" y="2453"/>
                  </a:cubicBezTo>
                  <a:cubicBezTo>
                    <a:pt x="3443" y="2571"/>
                    <a:pt x="3625" y="2622"/>
                    <a:pt x="3809" y="2622"/>
                  </a:cubicBezTo>
                  <a:cubicBezTo>
                    <a:pt x="4017" y="2622"/>
                    <a:pt x="4229" y="2556"/>
                    <a:pt x="4394" y="2442"/>
                  </a:cubicBezTo>
                  <a:cubicBezTo>
                    <a:pt x="4739" y="2203"/>
                    <a:pt x="4906" y="1763"/>
                    <a:pt x="4858" y="1370"/>
                  </a:cubicBezTo>
                  <a:cubicBezTo>
                    <a:pt x="4810" y="906"/>
                    <a:pt x="4501" y="501"/>
                    <a:pt x="4108" y="263"/>
                  </a:cubicBezTo>
                  <a:cubicBezTo>
                    <a:pt x="3812" y="95"/>
                    <a:pt x="3466" y="1"/>
                    <a:pt x="3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4"/>
            <p:cNvSpPr/>
            <p:nvPr/>
          </p:nvSpPr>
          <p:spPr>
            <a:xfrm>
              <a:off x="4976027" y="3194894"/>
              <a:ext cx="454201" cy="860607"/>
            </a:xfrm>
            <a:custGeom>
              <a:avLst/>
              <a:gdLst/>
              <a:ahLst/>
              <a:cxnLst/>
              <a:rect l="l" t="t" r="r" b="b"/>
              <a:pathLst>
                <a:path w="4799" h="9093" extrusionOk="0">
                  <a:moveTo>
                    <a:pt x="1300" y="1"/>
                  </a:moveTo>
                  <a:cubicBezTo>
                    <a:pt x="1184" y="1"/>
                    <a:pt x="1067" y="14"/>
                    <a:pt x="953" y="44"/>
                  </a:cubicBezTo>
                  <a:cubicBezTo>
                    <a:pt x="500" y="151"/>
                    <a:pt x="71" y="579"/>
                    <a:pt x="83" y="1056"/>
                  </a:cubicBezTo>
                  <a:cubicBezTo>
                    <a:pt x="119" y="1341"/>
                    <a:pt x="286" y="1579"/>
                    <a:pt x="524" y="1734"/>
                  </a:cubicBezTo>
                  <a:cubicBezTo>
                    <a:pt x="786" y="1913"/>
                    <a:pt x="1095" y="1972"/>
                    <a:pt x="1405" y="1996"/>
                  </a:cubicBezTo>
                  <a:cubicBezTo>
                    <a:pt x="1441" y="2000"/>
                    <a:pt x="1476" y="2002"/>
                    <a:pt x="1512" y="2002"/>
                  </a:cubicBezTo>
                  <a:cubicBezTo>
                    <a:pt x="1582" y="2002"/>
                    <a:pt x="1651" y="1996"/>
                    <a:pt x="1715" y="1996"/>
                  </a:cubicBezTo>
                  <a:cubicBezTo>
                    <a:pt x="1560" y="1830"/>
                    <a:pt x="1381" y="1710"/>
                    <a:pt x="1155" y="1615"/>
                  </a:cubicBezTo>
                  <a:cubicBezTo>
                    <a:pt x="1095" y="1603"/>
                    <a:pt x="1024" y="1591"/>
                    <a:pt x="953" y="1556"/>
                  </a:cubicBezTo>
                  <a:cubicBezTo>
                    <a:pt x="893" y="1544"/>
                    <a:pt x="833" y="1520"/>
                    <a:pt x="750" y="1484"/>
                  </a:cubicBezTo>
                  <a:cubicBezTo>
                    <a:pt x="655" y="1460"/>
                    <a:pt x="691" y="1318"/>
                    <a:pt x="786" y="1306"/>
                  </a:cubicBezTo>
                  <a:cubicBezTo>
                    <a:pt x="847" y="1288"/>
                    <a:pt x="905" y="1280"/>
                    <a:pt x="962" y="1280"/>
                  </a:cubicBezTo>
                  <a:cubicBezTo>
                    <a:pt x="1061" y="1280"/>
                    <a:pt x="1157" y="1304"/>
                    <a:pt x="1262" y="1341"/>
                  </a:cubicBezTo>
                  <a:cubicBezTo>
                    <a:pt x="1405" y="1377"/>
                    <a:pt x="1560" y="1472"/>
                    <a:pt x="1691" y="1556"/>
                  </a:cubicBezTo>
                  <a:cubicBezTo>
                    <a:pt x="1703" y="1579"/>
                    <a:pt x="1738" y="1603"/>
                    <a:pt x="1762" y="1615"/>
                  </a:cubicBezTo>
                  <a:cubicBezTo>
                    <a:pt x="2084" y="1830"/>
                    <a:pt x="2346" y="2115"/>
                    <a:pt x="2560" y="2425"/>
                  </a:cubicBezTo>
                  <a:cubicBezTo>
                    <a:pt x="2941" y="3008"/>
                    <a:pt x="3108" y="3687"/>
                    <a:pt x="3072" y="4389"/>
                  </a:cubicBezTo>
                  <a:cubicBezTo>
                    <a:pt x="3036" y="5842"/>
                    <a:pt x="2227" y="7199"/>
                    <a:pt x="1203" y="8187"/>
                  </a:cubicBezTo>
                  <a:cubicBezTo>
                    <a:pt x="845" y="8545"/>
                    <a:pt x="429" y="8842"/>
                    <a:pt x="0" y="9092"/>
                  </a:cubicBezTo>
                  <a:cubicBezTo>
                    <a:pt x="262" y="8997"/>
                    <a:pt x="548" y="8914"/>
                    <a:pt x="810" y="8807"/>
                  </a:cubicBezTo>
                  <a:cubicBezTo>
                    <a:pt x="1465" y="8557"/>
                    <a:pt x="2107" y="8259"/>
                    <a:pt x="2679" y="7854"/>
                  </a:cubicBezTo>
                  <a:cubicBezTo>
                    <a:pt x="3179" y="7497"/>
                    <a:pt x="3631" y="7068"/>
                    <a:pt x="3953" y="6544"/>
                  </a:cubicBezTo>
                  <a:cubicBezTo>
                    <a:pt x="4251" y="6068"/>
                    <a:pt x="4465" y="5556"/>
                    <a:pt x="4560" y="4997"/>
                  </a:cubicBezTo>
                  <a:cubicBezTo>
                    <a:pt x="4798" y="3842"/>
                    <a:pt x="4536" y="2639"/>
                    <a:pt x="3870" y="1663"/>
                  </a:cubicBezTo>
                  <a:cubicBezTo>
                    <a:pt x="3524" y="1175"/>
                    <a:pt x="3096" y="746"/>
                    <a:pt x="2584" y="436"/>
                  </a:cubicBezTo>
                  <a:cubicBezTo>
                    <a:pt x="2205" y="200"/>
                    <a:pt x="1752" y="1"/>
                    <a:pt x="130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4"/>
            <p:cNvSpPr/>
            <p:nvPr/>
          </p:nvSpPr>
          <p:spPr>
            <a:xfrm>
              <a:off x="4979340" y="3029926"/>
              <a:ext cx="129664" cy="140926"/>
            </a:xfrm>
            <a:custGeom>
              <a:avLst/>
              <a:gdLst/>
              <a:ahLst/>
              <a:cxnLst/>
              <a:rect l="l" t="t" r="r" b="b"/>
              <a:pathLst>
                <a:path w="1370" h="1489" extrusionOk="0">
                  <a:moveTo>
                    <a:pt x="596" y="1"/>
                  </a:moveTo>
                  <a:cubicBezTo>
                    <a:pt x="584" y="13"/>
                    <a:pt x="560" y="24"/>
                    <a:pt x="537" y="24"/>
                  </a:cubicBezTo>
                  <a:cubicBezTo>
                    <a:pt x="358" y="60"/>
                    <a:pt x="203" y="191"/>
                    <a:pt x="108" y="358"/>
                  </a:cubicBezTo>
                  <a:cubicBezTo>
                    <a:pt x="1" y="548"/>
                    <a:pt x="25" y="775"/>
                    <a:pt x="108" y="965"/>
                  </a:cubicBezTo>
                  <a:cubicBezTo>
                    <a:pt x="239" y="1251"/>
                    <a:pt x="525" y="1429"/>
                    <a:pt x="822" y="1489"/>
                  </a:cubicBezTo>
                  <a:cubicBezTo>
                    <a:pt x="959" y="1453"/>
                    <a:pt x="1102" y="1437"/>
                    <a:pt x="1242" y="1437"/>
                  </a:cubicBezTo>
                  <a:cubicBezTo>
                    <a:pt x="1285" y="1437"/>
                    <a:pt x="1328" y="1438"/>
                    <a:pt x="1370" y="1441"/>
                  </a:cubicBezTo>
                  <a:cubicBezTo>
                    <a:pt x="1120" y="1251"/>
                    <a:pt x="894" y="1001"/>
                    <a:pt x="763" y="703"/>
                  </a:cubicBezTo>
                  <a:cubicBezTo>
                    <a:pt x="656" y="489"/>
                    <a:pt x="620" y="251"/>
                    <a:pt x="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4"/>
            <p:cNvSpPr/>
            <p:nvPr/>
          </p:nvSpPr>
          <p:spPr>
            <a:xfrm>
              <a:off x="5047012" y="2927425"/>
              <a:ext cx="180393" cy="266047"/>
            </a:xfrm>
            <a:custGeom>
              <a:avLst/>
              <a:gdLst/>
              <a:ahLst/>
              <a:cxnLst/>
              <a:rect l="l" t="t" r="r" b="b"/>
              <a:pathLst>
                <a:path w="1906" h="2811" extrusionOk="0">
                  <a:moveTo>
                    <a:pt x="1477" y="0"/>
                  </a:moveTo>
                  <a:cubicBezTo>
                    <a:pt x="1286" y="12"/>
                    <a:pt x="1107" y="48"/>
                    <a:pt x="929" y="107"/>
                  </a:cubicBezTo>
                  <a:cubicBezTo>
                    <a:pt x="619" y="226"/>
                    <a:pt x="345" y="441"/>
                    <a:pt x="226" y="762"/>
                  </a:cubicBezTo>
                  <a:cubicBezTo>
                    <a:pt x="0" y="1369"/>
                    <a:pt x="381" y="2024"/>
                    <a:pt x="869" y="2381"/>
                  </a:cubicBezTo>
                  <a:cubicBezTo>
                    <a:pt x="1012" y="2489"/>
                    <a:pt x="1179" y="2584"/>
                    <a:pt x="1357" y="2667"/>
                  </a:cubicBezTo>
                  <a:cubicBezTo>
                    <a:pt x="1465" y="2727"/>
                    <a:pt x="1584" y="2762"/>
                    <a:pt x="1691" y="2810"/>
                  </a:cubicBezTo>
                  <a:cubicBezTo>
                    <a:pt x="1488" y="2512"/>
                    <a:pt x="1369" y="2167"/>
                    <a:pt x="1334" y="1810"/>
                  </a:cubicBezTo>
                  <a:cubicBezTo>
                    <a:pt x="1238" y="1179"/>
                    <a:pt x="1453" y="476"/>
                    <a:pt x="1905" y="0"/>
                  </a:cubicBezTo>
                  <a:lnTo>
                    <a:pt x="1905" y="0"/>
                  </a:lnTo>
                  <a:cubicBezTo>
                    <a:pt x="1858" y="4"/>
                    <a:pt x="1809" y="5"/>
                    <a:pt x="1760" y="5"/>
                  </a:cubicBezTo>
                  <a:cubicBezTo>
                    <a:pt x="1662" y="5"/>
                    <a:pt x="1564" y="0"/>
                    <a:pt x="1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4"/>
            <p:cNvSpPr/>
            <p:nvPr/>
          </p:nvSpPr>
          <p:spPr>
            <a:xfrm>
              <a:off x="5192388" y="2904047"/>
              <a:ext cx="247970" cy="440383"/>
            </a:xfrm>
            <a:custGeom>
              <a:avLst/>
              <a:gdLst/>
              <a:ahLst/>
              <a:cxnLst/>
              <a:rect l="l" t="t" r="r" b="b"/>
              <a:pathLst>
                <a:path w="2620" h="4653" extrusionOk="0">
                  <a:moveTo>
                    <a:pt x="1562" y="0"/>
                  </a:moveTo>
                  <a:cubicBezTo>
                    <a:pt x="1416" y="0"/>
                    <a:pt x="1270" y="24"/>
                    <a:pt x="1131" y="69"/>
                  </a:cubicBezTo>
                  <a:cubicBezTo>
                    <a:pt x="452" y="307"/>
                    <a:pt x="48" y="1033"/>
                    <a:pt x="12" y="1735"/>
                  </a:cubicBezTo>
                  <a:cubicBezTo>
                    <a:pt x="0" y="2331"/>
                    <a:pt x="238" y="2950"/>
                    <a:pt x="655" y="3402"/>
                  </a:cubicBezTo>
                  <a:cubicBezTo>
                    <a:pt x="881" y="3557"/>
                    <a:pt x="1072" y="3724"/>
                    <a:pt x="1238" y="3890"/>
                  </a:cubicBezTo>
                  <a:cubicBezTo>
                    <a:pt x="1465" y="4129"/>
                    <a:pt x="1667" y="4379"/>
                    <a:pt x="1846" y="4652"/>
                  </a:cubicBezTo>
                  <a:cubicBezTo>
                    <a:pt x="1798" y="4498"/>
                    <a:pt x="1774" y="4343"/>
                    <a:pt x="1762" y="4188"/>
                  </a:cubicBezTo>
                  <a:cubicBezTo>
                    <a:pt x="1703" y="3831"/>
                    <a:pt x="1715" y="3450"/>
                    <a:pt x="1774" y="3093"/>
                  </a:cubicBezTo>
                  <a:cubicBezTo>
                    <a:pt x="1834" y="2712"/>
                    <a:pt x="1953" y="2355"/>
                    <a:pt x="2131" y="2033"/>
                  </a:cubicBezTo>
                  <a:cubicBezTo>
                    <a:pt x="2310" y="1700"/>
                    <a:pt x="2560" y="1402"/>
                    <a:pt x="2596" y="1021"/>
                  </a:cubicBezTo>
                  <a:cubicBezTo>
                    <a:pt x="2619" y="676"/>
                    <a:pt x="2429" y="331"/>
                    <a:pt x="2143" y="152"/>
                  </a:cubicBezTo>
                  <a:cubicBezTo>
                    <a:pt x="1969" y="48"/>
                    <a:pt x="1767" y="0"/>
                    <a:pt x="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4"/>
            <p:cNvSpPr/>
            <p:nvPr/>
          </p:nvSpPr>
          <p:spPr>
            <a:xfrm>
              <a:off x="5112318" y="3049139"/>
              <a:ext cx="529728" cy="983835"/>
            </a:xfrm>
            <a:custGeom>
              <a:avLst/>
              <a:gdLst/>
              <a:ahLst/>
              <a:cxnLst/>
              <a:rect l="l" t="t" r="r" b="b"/>
              <a:pathLst>
                <a:path w="5597" h="10395" extrusionOk="0">
                  <a:moveTo>
                    <a:pt x="4632" y="0"/>
                  </a:moveTo>
                  <a:cubicBezTo>
                    <a:pt x="3894" y="881"/>
                    <a:pt x="3418" y="1988"/>
                    <a:pt x="3299" y="3131"/>
                  </a:cubicBezTo>
                  <a:cubicBezTo>
                    <a:pt x="3275" y="3477"/>
                    <a:pt x="3263" y="3810"/>
                    <a:pt x="3287" y="4155"/>
                  </a:cubicBezTo>
                  <a:cubicBezTo>
                    <a:pt x="3299" y="4203"/>
                    <a:pt x="3287" y="4215"/>
                    <a:pt x="3275" y="4251"/>
                  </a:cubicBezTo>
                  <a:cubicBezTo>
                    <a:pt x="3454" y="4751"/>
                    <a:pt x="3525" y="5286"/>
                    <a:pt x="3513" y="5846"/>
                  </a:cubicBezTo>
                  <a:cubicBezTo>
                    <a:pt x="3465" y="7084"/>
                    <a:pt x="2918" y="8275"/>
                    <a:pt x="2025" y="9132"/>
                  </a:cubicBezTo>
                  <a:cubicBezTo>
                    <a:pt x="1489" y="9632"/>
                    <a:pt x="834" y="10025"/>
                    <a:pt x="167" y="10323"/>
                  </a:cubicBezTo>
                  <a:cubicBezTo>
                    <a:pt x="108" y="10347"/>
                    <a:pt x="60" y="10382"/>
                    <a:pt x="1" y="10394"/>
                  </a:cubicBezTo>
                  <a:lnTo>
                    <a:pt x="48" y="10394"/>
                  </a:lnTo>
                  <a:cubicBezTo>
                    <a:pt x="298" y="10311"/>
                    <a:pt x="548" y="10204"/>
                    <a:pt x="787" y="10097"/>
                  </a:cubicBezTo>
                  <a:cubicBezTo>
                    <a:pt x="1691" y="9680"/>
                    <a:pt x="2549" y="9144"/>
                    <a:pt x="3275" y="8465"/>
                  </a:cubicBezTo>
                  <a:cubicBezTo>
                    <a:pt x="3275" y="8442"/>
                    <a:pt x="3287" y="8418"/>
                    <a:pt x="3323" y="8418"/>
                  </a:cubicBezTo>
                  <a:lnTo>
                    <a:pt x="3406" y="8323"/>
                  </a:lnTo>
                  <a:cubicBezTo>
                    <a:pt x="4716" y="7013"/>
                    <a:pt x="5597" y="5215"/>
                    <a:pt x="5501" y="3322"/>
                  </a:cubicBezTo>
                  <a:cubicBezTo>
                    <a:pt x="5442" y="2179"/>
                    <a:pt x="5085" y="1060"/>
                    <a:pt x="4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4"/>
            <p:cNvSpPr/>
            <p:nvPr/>
          </p:nvSpPr>
          <p:spPr>
            <a:xfrm>
              <a:off x="5640822" y="3260768"/>
              <a:ext cx="288573" cy="294346"/>
            </a:xfrm>
            <a:custGeom>
              <a:avLst/>
              <a:gdLst/>
              <a:ahLst/>
              <a:cxnLst/>
              <a:rect l="l" t="t" r="r" b="b"/>
              <a:pathLst>
                <a:path w="3049" h="3110" extrusionOk="0">
                  <a:moveTo>
                    <a:pt x="1097" y="0"/>
                  </a:moveTo>
                  <a:cubicBezTo>
                    <a:pt x="1017" y="0"/>
                    <a:pt x="938" y="5"/>
                    <a:pt x="858" y="14"/>
                  </a:cubicBezTo>
                  <a:cubicBezTo>
                    <a:pt x="596" y="62"/>
                    <a:pt x="334" y="217"/>
                    <a:pt x="156" y="419"/>
                  </a:cubicBezTo>
                  <a:cubicBezTo>
                    <a:pt x="144" y="419"/>
                    <a:pt x="144" y="431"/>
                    <a:pt x="132" y="431"/>
                  </a:cubicBezTo>
                  <a:cubicBezTo>
                    <a:pt x="144" y="538"/>
                    <a:pt x="144" y="633"/>
                    <a:pt x="156" y="729"/>
                  </a:cubicBezTo>
                  <a:cubicBezTo>
                    <a:pt x="203" y="1288"/>
                    <a:pt x="179" y="1836"/>
                    <a:pt x="84" y="2384"/>
                  </a:cubicBezTo>
                  <a:cubicBezTo>
                    <a:pt x="179" y="2205"/>
                    <a:pt x="275" y="2038"/>
                    <a:pt x="394" y="1896"/>
                  </a:cubicBezTo>
                  <a:cubicBezTo>
                    <a:pt x="596" y="1657"/>
                    <a:pt x="810" y="1467"/>
                    <a:pt x="1084" y="1324"/>
                  </a:cubicBezTo>
                  <a:cubicBezTo>
                    <a:pt x="1215" y="1253"/>
                    <a:pt x="1346" y="1205"/>
                    <a:pt x="1501" y="1181"/>
                  </a:cubicBezTo>
                  <a:cubicBezTo>
                    <a:pt x="1572" y="1169"/>
                    <a:pt x="1644" y="1169"/>
                    <a:pt x="1727" y="1169"/>
                  </a:cubicBezTo>
                  <a:cubicBezTo>
                    <a:pt x="1810" y="1181"/>
                    <a:pt x="1870" y="1193"/>
                    <a:pt x="1941" y="1241"/>
                  </a:cubicBezTo>
                  <a:cubicBezTo>
                    <a:pt x="1989" y="1264"/>
                    <a:pt x="2001" y="1360"/>
                    <a:pt x="1941" y="1372"/>
                  </a:cubicBezTo>
                  <a:cubicBezTo>
                    <a:pt x="1882" y="1407"/>
                    <a:pt x="1822" y="1419"/>
                    <a:pt x="1751" y="1431"/>
                  </a:cubicBezTo>
                  <a:lnTo>
                    <a:pt x="1572" y="1479"/>
                  </a:lnTo>
                  <a:cubicBezTo>
                    <a:pt x="1453" y="1503"/>
                    <a:pt x="1322" y="1550"/>
                    <a:pt x="1203" y="1610"/>
                  </a:cubicBezTo>
                  <a:cubicBezTo>
                    <a:pt x="941" y="1729"/>
                    <a:pt x="739" y="1907"/>
                    <a:pt x="572" y="2122"/>
                  </a:cubicBezTo>
                  <a:cubicBezTo>
                    <a:pt x="334" y="2419"/>
                    <a:pt x="144" y="2753"/>
                    <a:pt x="1" y="3110"/>
                  </a:cubicBezTo>
                  <a:cubicBezTo>
                    <a:pt x="25" y="3098"/>
                    <a:pt x="72" y="3074"/>
                    <a:pt x="96" y="3050"/>
                  </a:cubicBezTo>
                  <a:cubicBezTo>
                    <a:pt x="322" y="2931"/>
                    <a:pt x="572" y="2848"/>
                    <a:pt x="834" y="2777"/>
                  </a:cubicBezTo>
                  <a:cubicBezTo>
                    <a:pt x="1370" y="2610"/>
                    <a:pt x="1965" y="2503"/>
                    <a:pt x="2418" y="2146"/>
                  </a:cubicBezTo>
                  <a:cubicBezTo>
                    <a:pt x="2763" y="1884"/>
                    <a:pt x="3049" y="1419"/>
                    <a:pt x="2918" y="979"/>
                  </a:cubicBezTo>
                  <a:cubicBezTo>
                    <a:pt x="2751" y="479"/>
                    <a:pt x="2227" y="205"/>
                    <a:pt x="1739" y="86"/>
                  </a:cubicBezTo>
                  <a:cubicBezTo>
                    <a:pt x="1530" y="33"/>
                    <a:pt x="1314" y="0"/>
                    <a:pt x="10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4"/>
            <p:cNvSpPr/>
            <p:nvPr/>
          </p:nvSpPr>
          <p:spPr>
            <a:xfrm>
              <a:off x="5818851" y="3489717"/>
              <a:ext cx="323497" cy="450794"/>
            </a:xfrm>
            <a:custGeom>
              <a:avLst/>
              <a:gdLst/>
              <a:ahLst/>
              <a:cxnLst/>
              <a:rect l="l" t="t" r="r" b="b"/>
              <a:pathLst>
                <a:path w="3418" h="4763" extrusionOk="0">
                  <a:moveTo>
                    <a:pt x="572" y="0"/>
                  </a:moveTo>
                  <a:cubicBezTo>
                    <a:pt x="406" y="119"/>
                    <a:pt x="191" y="215"/>
                    <a:pt x="1" y="298"/>
                  </a:cubicBezTo>
                  <a:cubicBezTo>
                    <a:pt x="108" y="298"/>
                    <a:pt x="215" y="298"/>
                    <a:pt x="310" y="310"/>
                  </a:cubicBezTo>
                  <a:cubicBezTo>
                    <a:pt x="549" y="334"/>
                    <a:pt x="799" y="381"/>
                    <a:pt x="1013" y="453"/>
                  </a:cubicBezTo>
                  <a:cubicBezTo>
                    <a:pt x="1453" y="608"/>
                    <a:pt x="1823" y="917"/>
                    <a:pt x="2013" y="1346"/>
                  </a:cubicBezTo>
                  <a:cubicBezTo>
                    <a:pt x="2204" y="1786"/>
                    <a:pt x="2096" y="2239"/>
                    <a:pt x="1834" y="2620"/>
                  </a:cubicBezTo>
                  <a:cubicBezTo>
                    <a:pt x="1549" y="3013"/>
                    <a:pt x="1132" y="3251"/>
                    <a:pt x="811" y="3608"/>
                  </a:cubicBezTo>
                  <a:cubicBezTo>
                    <a:pt x="799" y="3644"/>
                    <a:pt x="775" y="3656"/>
                    <a:pt x="763" y="3668"/>
                  </a:cubicBezTo>
                  <a:lnTo>
                    <a:pt x="715" y="3715"/>
                  </a:lnTo>
                  <a:cubicBezTo>
                    <a:pt x="584" y="3882"/>
                    <a:pt x="477" y="4060"/>
                    <a:pt x="453" y="4287"/>
                  </a:cubicBezTo>
                  <a:cubicBezTo>
                    <a:pt x="441" y="4406"/>
                    <a:pt x="441" y="4525"/>
                    <a:pt x="465" y="4644"/>
                  </a:cubicBezTo>
                  <a:cubicBezTo>
                    <a:pt x="477" y="4668"/>
                    <a:pt x="501" y="4715"/>
                    <a:pt x="513" y="4763"/>
                  </a:cubicBezTo>
                  <a:cubicBezTo>
                    <a:pt x="525" y="4739"/>
                    <a:pt x="537" y="4727"/>
                    <a:pt x="572" y="4715"/>
                  </a:cubicBezTo>
                  <a:cubicBezTo>
                    <a:pt x="1584" y="4418"/>
                    <a:pt x="2787" y="4049"/>
                    <a:pt x="3216" y="2977"/>
                  </a:cubicBezTo>
                  <a:cubicBezTo>
                    <a:pt x="3418" y="2501"/>
                    <a:pt x="3358" y="1989"/>
                    <a:pt x="3132" y="1548"/>
                  </a:cubicBezTo>
                  <a:cubicBezTo>
                    <a:pt x="2906" y="1084"/>
                    <a:pt x="2513" y="727"/>
                    <a:pt x="2085" y="489"/>
                  </a:cubicBezTo>
                  <a:cubicBezTo>
                    <a:pt x="1834" y="358"/>
                    <a:pt x="1584" y="250"/>
                    <a:pt x="1311" y="179"/>
                  </a:cubicBezTo>
                  <a:cubicBezTo>
                    <a:pt x="1072" y="96"/>
                    <a:pt x="822" y="60"/>
                    <a:pt x="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4"/>
            <p:cNvSpPr/>
            <p:nvPr/>
          </p:nvSpPr>
          <p:spPr>
            <a:xfrm>
              <a:off x="6088214" y="3367623"/>
              <a:ext cx="371955" cy="360030"/>
            </a:xfrm>
            <a:custGeom>
              <a:avLst/>
              <a:gdLst/>
              <a:ahLst/>
              <a:cxnLst/>
              <a:rect l="l" t="t" r="r" b="b"/>
              <a:pathLst>
                <a:path w="3930" h="3804" extrusionOk="0">
                  <a:moveTo>
                    <a:pt x="2060" y="0"/>
                  </a:moveTo>
                  <a:cubicBezTo>
                    <a:pt x="1985" y="0"/>
                    <a:pt x="1909" y="6"/>
                    <a:pt x="1834" y="16"/>
                  </a:cubicBezTo>
                  <a:cubicBezTo>
                    <a:pt x="1584" y="64"/>
                    <a:pt x="1167" y="231"/>
                    <a:pt x="1286" y="576"/>
                  </a:cubicBezTo>
                  <a:cubicBezTo>
                    <a:pt x="1358" y="767"/>
                    <a:pt x="1525" y="933"/>
                    <a:pt x="1655" y="1076"/>
                  </a:cubicBezTo>
                  <a:cubicBezTo>
                    <a:pt x="1798" y="1243"/>
                    <a:pt x="1953" y="1398"/>
                    <a:pt x="2072" y="1588"/>
                  </a:cubicBezTo>
                  <a:cubicBezTo>
                    <a:pt x="2156" y="1505"/>
                    <a:pt x="2239" y="1398"/>
                    <a:pt x="2263" y="1290"/>
                  </a:cubicBezTo>
                  <a:cubicBezTo>
                    <a:pt x="2322" y="1040"/>
                    <a:pt x="2156" y="767"/>
                    <a:pt x="1906" y="695"/>
                  </a:cubicBezTo>
                  <a:cubicBezTo>
                    <a:pt x="1846" y="671"/>
                    <a:pt x="1822" y="576"/>
                    <a:pt x="1894" y="552"/>
                  </a:cubicBezTo>
                  <a:cubicBezTo>
                    <a:pt x="1935" y="541"/>
                    <a:pt x="1975" y="536"/>
                    <a:pt x="2014" y="536"/>
                  </a:cubicBezTo>
                  <a:cubicBezTo>
                    <a:pt x="2272" y="536"/>
                    <a:pt x="2486" y="758"/>
                    <a:pt x="2548" y="1017"/>
                  </a:cubicBezTo>
                  <a:cubicBezTo>
                    <a:pt x="2620" y="1338"/>
                    <a:pt x="2441" y="1683"/>
                    <a:pt x="2179" y="1886"/>
                  </a:cubicBezTo>
                  <a:cubicBezTo>
                    <a:pt x="1834" y="2136"/>
                    <a:pt x="1405" y="2160"/>
                    <a:pt x="1001" y="2160"/>
                  </a:cubicBezTo>
                  <a:cubicBezTo>
                    <a:pt x="655" y="2160"/>
                    <a:pt x="334" y="2124"/>
                    <a:pt x="1" y="2029"/>
                  </a:cubicBezTo>
                  <a:lnTo>
                    <a:pt x="1" y="2029"/>
                  </a:lnTo>
                  <a:cubicBezTo>
                    <a:pt x="167" y="2195"/>
                    <a:pt x="310" y="2374"/>
                    <a:pt x="429" y="2576"/>
                  </a:cubicBezTo>
                  <a:cubicBezTo>
                    <a:pt x="596" y="2874"/>
                    <a:pt x="715" y="3219"/>
                    <a:pt x="727" y="3564"/>
                  </a:cubicBezTo>
                  <a:cubicBezTo>
                    <a:pt x="727" y="3576"/>
                    <a:pt x="751" y="3576"/>
                    <a:pt x="763" y="3576"/>
                  </a:cubicBezTo>
                  <a:cubicBezTo>
                    <a:pt x="1074" y="3729"/>
                    <a:pt x="1410" y="3804"/>
                    <a:pt x="1745" y="3804"/>
                  </a:cubicBezTo>
                  <a:cubicBezTo>
                    <a:pt x="2038" y="3804"/>
                    <a:pt x="2331" y="3747"/>
                    <a:pt x="2608" y="3636"/>
                  </a:cubicBezTo>
                  <a:cubicBezTo>
                    <a:pt x="3191" y="3398"/>
                    <a:pt x="3620" y="2910"/>
                    <a:pt x="3763" y="2291"/>
                  </a:cubicBezTo>
                  <a:cubicBezTo>
                    <a:pt x="3930" y="1695"/>
                    <a:pt x="3822" y="1076"/>
                    <a:pt x="3406" y="612"/>
                  </a:cubicBezTo>
                  <a:cubicBezTo>
                    <a:pt x="3074" y="238"/>
                    <a:pt x="2570" y="0"/>
                    <a:pt x="2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4"/>
            <p:cNvSpPr/>
            <p:nvPr/>
          </p:nvSpPr>
          <p:spPr>
            <a:xfrm>
              <a:off x="6138944" y="3552846"/>
              <a:ext cx="552254" cy="372239"/>
            </a:xfrm>
            <a:custGeom>
              <a:avLst/>
              <a:gdLst/>
              <a:ahLst/>
              <a:cxnLst/>
              <a:rect l="l" t="t" r="r" b="b"/>
              <a:pathLst>
                <a:path w="5835" h="3933" extrusionOk="0">
                  <a:moveTo>
                    <a:pt x="3536" y="0"/>
                  </a:moveTo>
                  <a:lnTo>
                    <a:pt x="3536" y="60"/>
                  </a:lnTo>
                  <a:cubicBezTo>
                    <a:pt x="3477" y="762"/>
                    <a:pt x="3084" y="1429"/>
                    <a:pt x="2465" y="1786"/>
                  </a:cubicBezTo>
                  <a:cubicBezTo>
                    <a:pt x="2441" y="1798"/>
                    <a:pt x="2393" y="1834"/>
                    <a:pt x="2370" y="1846"/>
                  </a:cubicBezTo>
                  <a:cubicBezTo>
                    <a:pt x="2548" y="1846"/>
                    <a:pt x="2739" y="1834"/>
                    <a:pt x="2917" y="1798"/>
                  </a:cubicBezTo>
                  <a:cubicBezTo>
                    <a:pt x="3096" y="1774"/>
                    <a:pt x="3286" y="1727"/>
                    <a:pt x="3453" y="1631"/>
                  </a:cubicBezTo>
                  <a:cubicBezTo>
                    <a:pt x="3525" y="1596"/>
                    <a:pt x="3620" y="1548"/>
                    <a:pt x="3691" y="1488"/>
                  </a:cubicBezTo>
                  <a:cubicBezTo>
                    <a:pt x="3763" y="1441"/>
                    <a:pt x="3834" y="1369"/>
                    <a:pt x="3929" y="1334"/>
                  </a:cubicBezTo>
                  <a:cubicBezTo>
                    <a:pt x="3940" y="1329"/>
                    <a:pt x="3951" y="1327"/>
                    <a:pt x="3961" y="1327"/>
                  </a:cubicBezTo>
                  <a:cubicBezTo>
                    <a:pt x="4008" y="1327"/>
                    <a:pt x="4046" y="1368"/>
                    <a:pt x="4037" y="1417"/>
                  </a:cubicBezTo>
                  <a:cubicBezTo>
                    <a:pt x="3989" y="1607"/>
                    <a:pt x="3775" y="1738"/>
                    <a:pt x="3620" y="1834"/>
                  </a:cubicBezTo>
                  <a:cubicBezTo>
                    <a:pt x="3417" y="1917"/>
                    <a:pt x="3227" y="1988"/>
                    <a:pt x="3024" y="2024"/>
                  </a:cubicBezTo>
                  <a:cubicBezTo>
                    <a:pt x="2865" y="2041"/>
                    <a:pt x="2705" y="2058"/>
                    <a:pt x="2545" y="2058"/>
                  </a:cubicBezTo>
                  <a:cubicBezTo>
                    <a:pt x="2478" y="2058"/>
                    <a:pt x="2412" y="2055"/>
                    <a:pt x="2346" y="2048"/>
                  </a:cubicBezTo>
                  <a:cubicBezTo>
                    <a:pt x="2251" y="2048"/>
                    <a:pt x="2132" y="2036"/>
                    <a:pt x="2012" y="2024"/>
                  </a:cubicBezTo>
                  <a:cubicBezTo>
                    <a:pt x="1977" y="2024"/>
                    <a:pt x="1953" y="2012"/>
                    <a:pt x="1917" y="2012"/>
                  </a:cubicBezTo>
                  <a:cubicBezTo>
                    <a:pt x="1693" y="2074"/>
                    <a:pt x="1457" y="2106"/>
                    <a:pt x="1219" y="2106"/>
                  </a:cubicBezTo>
                  <a:cubicBezTo>
                    <a:pt x="865" y="2106"/>
                    <a:pt x="507" y="2036"/>
                    <a:pt x="179" y="1893"/>
                  </a:cubicBezTo>
                  <a:cubicBezTo>
                    <a:pt x="167" y="1977"/>
                    <a:pt x="167" y="2072"/>
                    <a:pt x="131" y="2155"/>
                  </a:cubicBezTo>
                  <a:cubicBezTo>
                    <a:pt x="107" y="2274"/>
                    <a:pt x="60" y="2393"/>
                    <a:pt x="0" y="2512"/>
                  </a:cubicBezTo>
                  <a:cubicBezTo>
                    <a:pt x="60" y="2548"/>
                    <a:pt x="119" y="2608"/>
                    <a:pt x="72" y="2679"/>
                  </a:cubicBezTo>
                  <a:cubicBezTo>
                    <a:pt x="143" y="2727"/>
                    <a:pt x="238" y="2786"/>
                    <a:pt x="310" y="2822"/>
                  </a:cubicBezTo>
                  <a:cubicBezTo>
                    <a:pt x="477" y="2929"/>
                    <a:pt x="619" y="3024"/>
                    <a:pt x="786" y="3108"/>
                  </a:cubicBezTo>
                  <a:cubicBezTo>
                    <a:pt x="1096" y="3286"/>
                    <a:pt x="1429" y="3465"/>
                    <a:pt x="1774" y="3596"/>
                  </a:cubicBezTo>
                  <a:cubicBezTo>
                    <a:pt x="2265" y="3806"/>
                    <a:pt x="2788" y="3933"/>
                    <a:pt x="3314" y="3933"/>
                  </a:cubicBezTo>
                  <a:cubicBezTo>
                    <a:pt x="3503" y="3933"/>
                    <a:pt x="3693" y="3916"/>
                    <a:pt x="3882" y="3882"/>
                  </a:cubicBezTo>
                  <a:cubicBezTo>
                    <a:pt x="4537" y="3763"/>
                    <a:pt x="5156" y="3382"/>
                    <a:pt x="5477" y="2786"/>
                  </a:cubicBezTo>
                  <a:cubicBezTo>
                    <a:pt x="5811" y="2203"/>
                    <a:pt x="5834" y="1477"/>
                    <a:pt x="5477" y="893"/>
                  </a:cubicBezTo>
                  <a:cubicBezTo>
                    <a:pt x="5176" y="362"/>
                    <a:pt x="4614" y="50"/>
                    <a:pt x="4024" y="50"/>
                  </a:cubicBezTo>
                  <a:cubicBezTo>
                    <a:pt x="3914" y="50"/>
                    <a:pt x="3802" y="61"/>
                    <a:pt x="3691" y="83"/>
                  </a:cubicBezTo>
                  <a:cubicBezTo>
                    <a:pt x="3678" y="88"/>
                    <a:pt x="3666" y="90"/>
                    <a:pt x="3654" y="90"/>
                  </a:cubicBezTo>
                  <a:cubicBezTo>
                    <a:pt x="3599" y="90"/>
                    <a:pt x="3556" y="49"/>
                    <a:pt x="35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4"/>
            <p:cNvSpPr/>
            <p:nvPr/>
          </p:nvSpPr>
          <p:spPr>
            <a:xfrm>
              <a:off x="2830400" y="700025"/>
              <a:ext cx="3890004" cy="3466562"/>
            </a:xfrm>
            <a:custGeom>
              <a:avLst/>
              <a:gdLst/>
              <a:ahLst/>
              <a:cxnLst/>
              <a:rect l="l" t="t" r="r" b="b"/>
              <a:pathLst>
                <a:path w="41101" h="36627" extrusionOk="0">
                  <a:moveTo>
                    <a:pt x="4584" y="424"/>
                  </a:moveTo>
                  <a:cubicBezTo>
                    <a:pt x="4882" y="519"/>
                    <a:pt x="5144" y="758"/>
                    <a:pt x="5311" y="1055"/>
                  </a:cubicBezTo>
                  <a:cubicBezTo>
                    <a:pt x="5477" y="1341"/>
                    <a:pt x="5525" y="1674"/>
                    <a:pt x="5489" y="1996"/>
                  </a:cubicBezTo>
                  <a:cubicBezTo>
                    <a:pt x="5477" y="2341"/>
                    <a:pt x="5346" y="2651"/>
                    <a:pt x="5192" y="2960"/>
                  </a:cubicBezTo>
                  <a:lnTo>
                    <a:pt x="5192" y="2984"/>
                  </a:lnTo>
                  <a:cubicBezTo>
                    <a:pt x="4644" y="3294"/>
                    <a:pt x="4192" y="3817"/>
                    <a:pt x="3989" y="4413"/>
                  </a:cubicBezTo>
                  <a:cubicBezTo>
                    <a:pt x="3894" y="4675"/>
                    <a:pt x="3834" y="4972"/>
                    <a:pt x="3834" y="5270"/>
                  </a:cubicBezTo>
                  <a:cubicBezTo>
                    <a:pt x="3739" y="4437"/>
                    <a:pt x="3739" y="3591"/>
                    <a:pt x="3858" y="2758"/>
                  </a:cubicBezTo>
                  <a:cubicBezTo>
                    <a:pt x="3918" y="2341"/>
                    <a:pt x="4001" y="1936"/>
                    <a:pt x="4132" y="1555"/>
                  </a:cubicBezTo>
                  <a:cubicBezTo>
                    <a:pt x="4251" y="1162"/>
                    <a:pt x="4418" y="793"/>
                    <a:pt x="4584" y="424"/>
                  </a:cubicBezTo>
                  <a:close/>
                  <a:moveTo>
                    <a:pt x="6085" y="2960"/>
                  </a:moveTo>
                  <a:lnTo>
                    <a:pt x="6085" y="2960"/>
                  </a:lnTo>
                  <a:cubicBezTo>
                    <a:pt x="6037" y="3008"/>
                    <a:pt x="6001" y="3055"/>
                    <a:pt x="5966" y="3103"/>
                  </a:cubicBezTo>
                  <a:cubicBezTo>
                    <a:pt x="5882" y="3198"/>
                    <a:pt x="5787" y="3317"/>
                    <a:pt x="5716" y="3436"/>
                  </a:cubicBezTo>
                  <a:cubicBezTo>
                    <a:pt x="5442" y="3889"/>
                    <a:pt x="5299" y="4413"/>
                    <a:pt x="5227" y="4913"/>
                  </a:cubicBezTo>
                  <a:cubicBezTo>
                    <a:pt x="5180" y="5199"/>
                    <a:pt x="5168" y="5496"/>
                    <a:pt x="5168" y="5770"/>
                  </a:cubicBezTo>
                  <a:cubicBezTo>
                    <a:pt x="5168" y="6032"/>
                    <a:pt x="5144" y="6294"/>
                    <a:pt x="5180" y="6556"/>
                  </a:cubicBezTo>
                  <a:cubicBezTo>
                    <a:pt x="5007" y="6506"/>
                    <a:pt x="4830" y="6486"/>
                    <a:pt x="4659" y="6486"/>
                  </a:cubicBezTo>
                  <a:cubicBezTo>
                    <a:pt x="4547" y="6486"/>
                    <a:pt x="4438" y="6494"/>
                    <a:pt x="4334" y="6508"/>
                  </a:cubicBezTo>
                  <a:cubicBezTo>
                    <a:pt x="4049" y="5758"/>
                    <a:pt x="4001" y="4949"/>
                    <a:pt x="4394" y="4210"/>
                  </a:cubicBezTo>
                  <a:cubicBezTo>
                    <a:pt x="4704" y="3579"/>
                    <a:pt x="5370" y="3067"/>
                    <a:pt x="6085" y="2960"/>
                  </a:cubicBezTo>
                  <a:close/>
                  <a:moveTo>
                    <a:pt x="4001" y="6234"/>
                  </a:moveTo>
                  <a:lnTo>
                    <a:pt x="4001" y="6234"/>
                  </a:lnTo>
                  <a:cubicBezTo>
                    <a:pt x="4061" y="6342"/>
                    <a:pt x="4108" y="6449"/>
                    <a:pt x="4168" y="6532"/>
                  </a:cubicBezTo>
                  <a:cubicBezTo>
                    <a:pt x="4132" y="6532"/>
                    <a:pt x="4108" y="6556"/>
                    <a:pt x="4072" y="6568"/>
                  </a:cubicBezTo>
                  <a:cubicBezTo>
                    <a:pt x="4061" y="6461"/>
                    <a:pt x="4037" y="6342"/>
                    <a:pt x="4001" y="6234"/>
                  </a:cubicBezTo>
                  <a:close/>
                  <a:moveTo>
                    <a:pt x="4187" y="350"/>
                  </a:moveTo>
                  <a:cubicBezTo>
                    <a:pt x="4236" y="350"/>
                    <a:pt x="4285" y="355"/>
                    <a:pt x="4334" y="365"/>
                  </a:cubicBezTo>
                  <a:cubicBezTo>
                    <a:pt x="4132" y="758"/>
                    <a:pt x="3989" y="1198"/>
                    <a:pt x="3870" y="1627"/>
                  </a:cubicBezTo>
                  <a:cubicBezTo>
                    <a:pt x="3644" y="2460"/>
                    <a:pt x="3525" y="3317"/>
                    <a:pt x="3537" y="4175"/>
                  </a:cubicBezTo>
                  <a:cubicBezTo>
                    <a:pt x="3537" y="4603"/>
                    <a:pt x="3584" y="5020"/>
                    <a:pt x="3644" y="5437"/>
                  </a:cubicBezTo>
                  <a:cubicBezTo>
                    <a:pt x="3703" y="5818"/>
                    <a:pt x="3775" y="6223"/>
                    <a:pt x="3942" y="6580"/>
                  </a:cubicBezTo>
                  <a:cubicBezTo>
                    <a:pt x="3834" y="6615"/>
                    <a:pt x="3751" y="6639"/>
                    <a:pt x="3644" y="6687"/>
                  </a:cubicBezTo>
                  <a:cubicBezTo>
                    <a:pt x="3584" y="6508"/>
                    <a:pt x="3501" y="6330"/>
                    <a:pt x="3418" y="6151"/>
                  </a:cubicBezTo>
                  <a:cubicBezTo>
                    <a:pt x="3334" y="5937"/>
                    <a:pt x="3239" y="5734"/>
                    <a:pt x="3168" y="5508"/>
                  </a:cubicBezTo>
                  <a:cubicBezTo>
                    <a:pt x="3025" y="5080"/>
                    <a:pt x="2906" y="4651"/>
                    <a:pt x="2810" y="4210"/>
                  </a:cubicBezTo>
                  <a:cubicBezTo>
                    <a:pt x="2668" y="3484"/>
                    <a:pt x="2572" y="2698"/>
                    <a:pt x="2691" y="1972"/>
                  </a:cubicBezTo>
                  <a:cubicBezTo>
                    <a:pt x="2799" y="1329"/>
                    <a:pt x="3144" y="674"/>
                    <a:pt x="3799" y="424"/>
                  </a:cubicBezTo>
                  <a:cubicBezTo>
                    <a:pt x="3928" y="381"/>
                    <a:pt x="4057" y="350"/>
                    <a:pt x="4187" y="350"/>
                  </a:cubicBezTo>
                  <a:close/>
                  <a:moveTo>
                    <a:pt x="2073" y="3107"/>
                  </a:moveTo>
                  <a:cubicBezTo>
                    <a:pt x="2172" y="3107"/>
                    <a:pt x="2271" y="3114"/>
                    <a:pt x="2370" y="3127"/>
                  </a:cubicBezTo>
                  <a:lnTo>
                    <a:pt x="2406" y="3127"/>
                  </a:lnTo>
                  <a:lnTo>
                    <a:pt x="2406" y="3163"/>
                  </a:lnTo>
                  <a:cubicBezTo>
                    <a:pt x="2453" y="3591"/>
                    <a:pt x="2513" y="4020"/>
                    <a:pt x="2620" y="4449"/>
                  </a:cubicBezTo>
                  <a:cubicBezTo>
                    <a:pt x="2727" y="4865"/>
                    <a:pt x="2846" y="5282"/>
                    <a:pt x="2989" y="5687"/>
                  </a:cubicBezTo>
                  <a:cubicBezTo>
                    <a:pt x="3144" y="6056"/>
                    <a:pt x="3287" y="6449"/>
                    <a:pt x="3525" y="6770"/>
                  </a:cubicBezTo>
                  <a:lnTo>
                    <a:pt x="3441" y="6818"/>
                  </a:lnTo>
                  <a:cubicBezTo>
                    <a:pt x="3358" y="6639"/>
                    <a:pt x="3251" y="6461"/>
                    <a:pt x="3156" y="6318"/>
                  </a:cubicBezTo>
                  <a:cubicBezTo>
                    <a:pt x="3001" y="6092"/>
                    <a:pt x="2846" y="5901"/>
                    <a:pt x="2668" y="5699"/>
                  </a:cubicBezTo>
                  <a:cubicBezTo>
                    <a:pt x="2334" y="5365"/>
                    <a:pt x="1977" y="5080"/>
                    <a:pt x="1560" y="4841"/>
                  </a:cubicBezTo>
                  <a:cubicBezTo>
                    <a:pt x="1370" y="4722"/>
                    <a:pt x="1144" y="4615"/>
                    <a:pt x="941" y="4544"/>
                  </a:cubicBezTo>
                  <a:cubicBezTo>
                    <a:pt x="822" y="4496"/>
                    <a:pt x="715" y="4472"/>
                    <a:pt x="596" y="4425"/>
                  </a:cubicBezTo>
                  <a:cubicBezTo>
                    <a:pt x="501" y="4389"/>
                    <a:pt x="382" y="4353"/>
                    <a:pt x="322" y="4270"/>
                  </a:cubicBezTo>
                  <a:cubicBezTo>
                    <a:pt x="251" y="4187"/>
                    <a:pt x="322" y="4079"/>
                    <a:pt x="370" y="4008"/>
                  </a:cubicBezTo>
                  <a:cubicBezTo>
                    <a:pt x="429" y="3913"/>
                    <a:pt x="501" y="3829"/>
                    <a:pt x="560" y="3758"/>
                  </a:cubicBezTo>
                  <a:cubicBezTo>
                    <a:pt x="715" y="3591"/>
                    <a:pt x="894" y="3460"/>
                    <a:pt x="1084" y="3353"/>
                  </a:cubicBezTo>
                  <a:cubicBezTo>
                    <a:pt x="1398" y="3187"/>
                    <a:pt x="1733" y="3107"/>
                    <a:pt x="2073" y="3107"/>
                  </a:cubicBezTo>
                  <a:close/>
                  <a:moveTo>
                    <a:pt x="6418" y="2936"/>
                  </a:moveTo>
                  <a:cubicBezTo>
                    <a:pt x="6489" y="2948"/>
                    <a:pt x="6549" y="2960"/>
                    <a:pt x="6609" y="3008"/>
                  </a:cubicBezTo>
                  <a:cubicBezTo>
                    <a:pt x="6751" y="3115"/>
                    <a:pt x="6787" y="3258"/>
                    <a:pt x="6728" y="3425"/>
                  </a:cubicBezTo>
                  <a:cubicBezTo>
                    <a:pt x="6656" y="3603"/>
                    <a:pt x="6537" y="3770"/>
                    <a:pt x="6442" y="3925"/>
                  </a:cubicBezTo>
                  <a:cubicBezTo>
                    <a:pt x="6358" y="4103"/>
                    <a:pt x="6263" y="4282"/>
                    <a:pt x="6192" y="4460"/>
                  </a:cubicBezTo>
                  <a:cubicBezTo>
                    <a:pt x="5894" y="5211"/>
                    <a:pt x="5858" y="5996"/>
                    <a:pt x="6037" y="6770"/>
                  </a:cubicBezTo>
                  <a:cubicBezTo>
                    <a:pt x="6037" y="6865"/>
                    <a:pt x="6061" y="6949"/>
                    <a:pt x="6085" y="7032"/>
                  </a:cubicBezTo>
                  <a:cubicBezTo>
                    <a:pt x="5858" y="6818"/>
                    <a:pt x="5596" y="6675"/>
                    <a:pt x="5299" y="6580"/>
                  </a:cubicBezTo>
                  <a:cubicBezTo>
                    <a:pt x="5311" y="6437"/>
                    <a:pt x="5299" y="6282"/>
                    <a:pt x="5299" y="6115"/>
                  </a:cubicBezTo>
                  <a:cubicBezTo>
                    <a:pt x="5299" y="5937"/>
                    <a:pt x="5299" y="5758"/>
                    <a:pt x="5311" y="5580"/>
                  </a:cubicBezTo>
                  <a:cubicBezTo>
                    <a:pt x="5323" y="5222"/>
                    <a:pt x="5370" y="4877"/>
                    <a:pt x="5466" y="4520"/>
                  </a:cubicBezTo>
                  <a:cubicBezTo>
                    <a:pt x="5537" y="4210"/>
                    <a:pt x="5668" y="3925"/>
                    <a:pt x="5835" y="3651"/>
                  </a:cubicBezTo>
                  <a:cubicBezTo>
                    <a:pt x="5906" y="3520"/>
                    <a:pt x="6001" y="3389"/>
                    <a:pt x="6097" y="3282"/>
                  </a:cubicBezTo>
                  <a:cubicBezTo>
                    <a:pt x="6144" y="3222"/>
                    <a:pt x="6204" y="3163"/>
                    <a:pt x="6263" y="3091"/>
                  </a:cubicBezTo>
                  <a:cubicBezTo>
                    <a:pt x="6323" y="3032"/>
                    <a:pt x="6382" y="3008"/>
                    <a:pt x="6418" y="2936"/>
                  </a:cubicBezTo>
                  <a:close/>
                  <a:moveTo>
                    <a:pt x="4639" y="6786"/>
                  </a:moveTo>
                  <a:cubicBezTo>
                    <a:pt x="4894" y="6786"/>
                    <a:pt x="5150" y="6831"/>
                    <a:pt x="5382" y="6925"/>
                  </a:cubicBezTo>
                  <a:cubicBezTo>
                    <a:pt x="5680" y="7044"/>
                    <a:pt x="5942" y="7246"/>
                    <a:pt x="6144" y="7485"/>
                  </a:cubicBezTo>
                  <a:cubicBezTo>
                    <a:pt x="6073" y="7461"/>
                    <a:pt x="5977" y="7425"/>
                    <a:pt x="5894" y="7401"/>
                  </a:cubicBezTo>
                  <a:cubicBezTo>
                    <a:pt x="5807" y="7379"/>
                    <a:pt x="5718" y="7369"/>
                    <a:pt x="5629" y="7369"/>
                  </a:cubicBezTo>
                  <a:cubicBezTo>
                    <a:pt x="5476" y="7369"/>
                    <a:pt x="5323" y="7400"/>
                    <a:pt x="5180" y="7461"/>
                  </a:cubicBezTo>
                  <a:cubicBezTo>
                    <a:pt x="4930" y="7568"/>
                    <a:pt x="4727" y="7758"/>
                    <a:pt x="4573" y="7961"/>
                  </a:cubicBezTo>
                  <a:cubicBezTo>
                    <a:pt x="4406" y="8175"/>
                    <a:pt x="4275" y="8413"/>
                    <a:pt x="4096" y="8604"/>
                  </a:cubicBezTo>
                  <a:cubicBezTo>
                    <a:pt x="3906" y="8806"/>
                    <a:pt x="3703" y="9009"/>
                    <a:pt x="3465" y="9151"/>
                  </a:cubicBezTo>
                  <a:cubicBezTo>
                    <a:pt x="3239" y="9282"/>
                    <a:pt x="2989" y="9390"/>
                    <a:pt x="2739" y="9425"/>
                  </a:cubicBezTo>
                  <a:cubicBezTo>
                    <a:pt x="2718" y="9427"/>
                    <a:pt x="2696" y="9427"/>
                    <a:pt x="2674" y="9427"/>
                  </a:cubicBezTo>
                  <a:cubicBezTo>
                    <a:pt x="2493" y="9427"/>
                    <a:pt x="2277" y="9379"/>
                    <a:pt x="2203" y="9199"/>
                  </a:cubicBezTo>
                  <a:cubicBezTo>
                    <a:pt x="2108" y="8961"/>
                    <a:pt x="2263" y="8651"/>
                    <a:pt x="2358" y="8437"/>
                  </a:cubicBezTo>
                  <a:cubicBezTo>
                    <a:pt x="2465" y="8199"/>
                    <a:pt x="2608" y="7973"/>
                    <a:pt x="2763" y="7770"/>
                  </a:cubicBezTo>
                  <a:cubicBezTo>
                    <a:pt x="3060" y="7366"/>
                    <a:pt x="3477" y="7044"/>
                    <a:pt x="3977" y="6889"/>
                  </a:cubicBezTo>
                  <a:cubicBezTo>
                    <a:pt x="4185" y="6822"/>
                    <a:pt x="4412" y="6786"/>
                    <a:pt x="4639" y="6786"/>
                  </a:cubicBezTo>
                  <a:close/>
                  <a:moveTo>
                    <a:pt x="5642" y="7648"/>
                  </a:moveTo>
                  <a:cubicBezTo>
                    <a:pt x="5669" y="7648"/>
                    <a:pt x="5698" y="7649"/>
                    <a:pt x="5727" y="7651"/>
                  </a:cubicBezTo>
                  <a:cubicBezTo>
                    <a:pt x="6013" y="7687"/>
                    <a:pt x="6251" y="7818"/>
                    <a:pt x="6430" y="8008"/>
                  </a:cubicBezTo>
                  <a:cubicBezTo>
                    <a:pt x="6489" y="8151"/>
                    <a:pt x="6549" y="8294"/>
                    <a:pt x="6620" y="8437"/>
                  </a:cubicBezTo>
                  <a:cubicBezTo>
                    <a:pt x="6668" y="8592"/>
                    <a:pt x="6716" y="8735"/>
                    <a:pt x="6739" y="8901"/>
                  </a:cubicBezTo>
                  <a:cubicBezTo>
                    <a:pt x="6787" y="9140"/>
                    <a:pt x="6811" y="9378"/>
                    <a:pt x="6870" y="9616"/>
                  </a:cubicBezTo>
                  <a:cubicBezTo>
                    <a:pt x="6859" y="9866"/>
                    <a:pt x="6811" y="10128"/>
                    <a:pt x="6787" y="10390"/>
                  </a:cubicBezTo>
                  <a:cubicBezTo>
                    <a:pt x="6513" y="10675"/>
                    <a:pt x="6251" y="10973"/>
                    <a:pt x="5977" y="11259"/>
                  </a:cubicBezTo>
                  <a:cubicBezTo>
                    <a:pt x="5835" y="11414"/>
                    <a:pt x="5668" y="11592"/>
                    <a:pt x="5525" y="11759"/>
                  </a:cubicBezTo>
                  <a:cubicBezTo>
                    <a:pt x="5525" y="11747"/>
                    <a:pt x="5537" y="11747"/>
                    <a:pt x="5537" y="11723"/>
                  </a:cubicBezTo>
                  <a:cubicBezTo>
                    <a:pt x="5620" y="11533"/>
                    <a:pt x="5727" y="11354"/>
                    <a:pt x="5799" y="11164"/>
                  </a:cubicBezTo>
                  <a:cubicBezTo>
                    <a:pt x="6073" y="10521"/>
                    <a:pt x="6263" y="9806"/>
                    <a:pt x="6144" y="9128"/>
                  </a:cubicBezTo>
                  <a:cubicBezTo>
                    <a:pt x="6037" y="8568"/>
                    <a:pt x="5751" y="8044"/>
                    <a:pt x="5287" y="7723"/>
                  </a:cubicBezTo>
                  <a:cubicBezTo>
                    <a:pt x="5396" y="7673"/>
                    <a:pt x="5505" y="7648"/>
                    <a:pt x="5642" y="7648"/>
                  </a:cubicBezTo>
                  <a:close/>
                  <a:moveTo>
                    <a:pt x="5085" y="7842"/>
                  </a:moveTo>
                  <a:cubicBezTo>
                    <a:pt x="5346" y="7997"/>
                    <a:pt x="5549" y="8223"/>
                    <a:pt x="5704" y="8473"/>
                  </a:cubicBezTo>
                  <a:cubicBezTo>
                    <a:pt x="6013" y="9021"/>
                    <a:pt x="6073" y="9687"/>
                    <a:pt x="5954" y="10283"/>
                  </a:cubicBezTo>
                  <a:cubicBezTo>
                    <a:pt x="5882" y="10628"/>
                    <a:pt x="5763" y="10961"/>
                    <a:pt x="5608" y="11283"/>
                  </a:cubicBezTo>
                  <a:cubicBezTo>
                    <a:pt x="5537" y="11449"/>
                    <a:pt x="5466" y="11616"/>
                    <a:pt x="5370" y="11759"/>
                  </a:cubicBezTo>
                  <a:cubicBezTo>
                    <a:pt x="5311" y="11878"/>
                    <a:pt x="5251" y="11985"/>
                    <a:pt x="5192" y="12104"/>
                  </a:cubicBezTo>
                  <a:cubicBezTo>
                    <a:pt x="5168" y="12152"/>
                    <a:pt x="5120" y="12176"/>
                    <a:pt x="5085" y="12223"/>
                  </a:cubicBezTo>
                  <a:cubicBezTo>
                    <a:pt x="5073" y="12235"/>
                    <a:pt x="5061" y="12271"/>
                    <a:pt x="5025" y="12283"/>
                  </a:cubicBezTo>
                  <a:cubicBezTo>
                    <a:pt x="5132" y="12092"/>
                    <a:pt x="5227" y="11878"/>
                    <a:pt x="5311" y="11687"/>
                  </a:cubicBezTo>
                  <a:cubicBezTo>
                    <a:pt x="5561" y="11045"/>
                    <a:pt x="5716" y="10342"/>
                    <a:pt x="5537" y="9663"/>
                  </a:cubicBezTo>
                  <a:cubicBezTo>
                    <a:pt x="5466" y="9366"/>
                    <a:pt x="5299" y="9080"/>
                    <a:pt x="5085" y="8854"/>
                  </a:cubicBezTo>
                  <a:cubicBezTo>
                    <a:pt x="4989" y="8759"/>
                    <a:pt x="4870" y="8651"/>
                    <a:pt x="4751" y="8556"/>
                  </a:cubicBezTo>
                  <a:cubicBezTo>
                    <a:pt x="4704" y="8532"/>
                    <a:pt x="4644" y="8485"/>
                    <a:pt x="4573" y="8473"/>
                  </a:cubicBezTo>
                  <a:cubicBezTo>
                    <a:pt x="4715" y="8247"/>
                    <a:pt x="4882" y="8008"/>
                    <a:pt x="5085" y="7842"/>
                  </a:cubicBezTo>
                  <a:close/>
                  <a:moveTo>
                    <a:pt x="8109" y="6968"/>
                  </a:moveTo>
                  <a:cubicBezTo>
                    <a:pt x="8263" y="6968"/>
                    <a:pt x="8415" y="7026"/>
                    <a:pt x="8561" y="7104"/>
                  </a:cubicBezTo>
                  <a:cubicBezTo>
                    <a:pt x="8990" y="7330"/>
                    <a:pt x="9335" y="7747"/>
                    <a:pt x="9537" y="8175"/>
                  </a:cubicBezTo>
                  <a:cubicBezTo>
                    <a:pt x="9752" y="8604"/>
                    <a:pt x="9835" y="9092"/>
                    <a:pt x="9764" y="9568"/>
                  </a:cubicBezTo>
                  <a:cubicBezTo>
                    <a:pt x="9728" y="9794"/>
                    <a:pt x="9668" y="10021"/>
                    <a:pt x="9585" y="10223"/>
                  </a:cubicBezTo>
                  <a:cubicBezTo>
                    <a:pt x="9478" y="10390"/>
                    <a:pt x="9371" y="10544"/>
                    <a:pt x="9299" y="10723"/>
                  </a:cubicBezTo>
                  <a:cubicBezTo>
                    <a:pt x="9037" y="10759"/>
                    <a:pt x="8752" y="10818"/>
                    <a:pt x="8478" y="10878"/>
                  </a:cubicBezTo>
                  <a:cubicBezTo>
                    <a:pt x="7752" y="11056"/>
                    <a:pt x="7037" y="11342"/>
                    <a:pt x="6370" y="11711"/>
                  </a:cubicBezTo>
                  <a:cubicBezTo>
                    <a:pt x="6037" y="11890"/>
                    <a:pt x="5727" y="12104"/>
                    <a:pt x="5418" y="12330"/>
                  </a:cubicBezTo>
                  <a:cubicBezTo>
                    <a:pt x="5263" y="12426"/>
                    <a:pt x="5120" y="12545"/>
                    <a:pt x="4989" y="12688"/>
                  </a:cubicBezTo>
                  <a:cubicBezTo>
                    <a:pt x="4954" y="12700"/>
                    <a:pt x="4942" y="12711"/>
                    <a:pt x="4930" y="12723"/>
                  </a:cubicBezTo>
                  <a:lnTo>
                    <a:pt x="4930" y="12723"/>
                  </a:lnTo>
                  <a:cubicBezTo>
                    <a:pt x="5085" y="12569"/>
                    <a:pt x="5251" y="12402"/>
                    <a:pt x="5418" y="12223"/>
                  </a:cubicBezTo>
                  <a:cubicBezTo>
                    <a:pt x="6061" y="11557"/>
                    <a:pt x="6692" y="10878"/>
                    <a:pt x="7323" y="10199"/>
                  </a:cubicBezTo>
                  <a:cubicBezTo>
                    <a:pt x="7585" y="9902"/>
                    <a:pt x="7859" y="9568"/>
                    <a:pt x="7990" y="9199"/>
                  </a:cubicBezTo>
                  <a:cubicBezTo>
                    <a:pt x="8049" y="9021"/>
                    <a:pt x="8097" y="8830"/>
                    <a:pt x="8097" y="8640"/>
                  </a:cubicBezTo>
                  <a:cubicBezTo>
                    <a:pt x="8097" y="8532"/>
                    <a:pt x="8097" y="8437"/>
                    <a:pt x="8061" y="8354"/>
                  </a:cubicBezTo>
                  <a:cubicBezTo>
                    <a:pt x="8037" y="8259"/>
                    <a:pt x="7990" y="8199"/>
                    <a:pt x="7942" y="8116"/>
                  </a:cubicBezTo>
                  <a:cubicBezTo>
                    <a:pt x="7924" y="8087"/>
                    <a:pt x="7903" y="8076"/>
                    <a:pt x="7882" y="8076"/>
                  </a:cubicBezTo>
                  <a:cubicBezTo>
                    <a:pt x="7835" y="8076"/>
                    <a:pt x="7791" y="8137"/>
                    <a:pt x="7799" y="8187"/>
                  </a:cubicBezTo>
                  <a:cubicBezTo>
                    <a:pt x="7823" y="8282"/>
                    <a:pt x="7811" y="8401"/>
                    <a:pt x="7823" y="8485"/>
                  </a:cubicBezTo>
                  <a:cubicBezTo>
                    <a:pt x="7847" y="8592"/>
                    <a:pt x="7847" y="8675"/>
                    <a:pt x="7823" y="8782"/>
                  </a:cubicBezTo>
                  <a:lnTo>
                    <a:pt x="7823" y="8794"/>
                  </a:lnTo>
                  <a:cubicBezTo>
                    <a:pt x="7799" y="8580"/>
                    <a:pt x="7752" y="8354"/>
                    <a:pt x="7704" y="8128"/>
                  </a:cubicBezTo>
                  <a:cubicBezTo>
                    <a:pt x="7668" y="7901"/>
                    <a:pt x="7609" y="7663"/>
                    <a:pt x="7632" y="7425"/>
                  </a:cubicBezTo>
                  <a:cubicBezTo>
                    <a:pt x="7644" y="7235"/>
                    <a:pt x="7740" y="7068"/>
                    <a:pt x="7930" y="6996"/>
                  </a:cubicBezTo>
                  <a:cubicBezTo>
                    <a:pt x="7990" y="6976"/>
                    <a:pt x="8050" y="6968"/>
                    <a:pt x="8109" y="6968"/>
                  </a:cubicBezTo>
                  <a:close/>
                  <a:moveTo>
                    <a:pt x="10419" y="10874"/>
                  </a:moveTo>
                  <a:cubicBezTo>
                    <a:pt x="10498" y="10874"/>
                    <a:pt x="10578" y="10875"/>
                    <a:pt x="10657" y="10878"/>
                  </a:cubicBezTo>
                  <a:cubicBezTo>
                    <a:pt x="10978" y="10902"/>
                    <a:pt x="11335" y="10937"/>
                    <a:pt x="11657" y="11045"/>
                  </a:cubicBezTo>
                  <a:cubicBezTo>
                    <a:pt x="11788" y="11092"/>
                    <a:pt x="11954" y="11164"/>
                    <a:pt x="12014" y="11295"/>
                  </a:cubicBezTo>
                  <a:cubicBezTo>
                    <a:pt x="12085" y="11437"/>
                    <a:pt x="12014" y="11580"/>
                    <a:pt x="11954" y="11699"/>
                  </a:cubicBezTo>
                  <a:cubicBezTo>
                    <a:pt x="11657" y="12295"/>
                    <a:pt x="11133" y="12723"/>
                    <a:pt x="10526" y="12985"/>
                  </a:cubicBezTo>
                  <a:cubicBezTo>
                    <a:pt x="10002" y="12545"/>
                    <a:pt x="9406" y="12235"/>
                    <a:pt x="8764" y="12068"/>
                  </a:cubicBezTo>
                  <a:cubicBezTo>
                    <a:pt x="8403" y="11977"/>
                    <a:pt x="8035" y="11935"/>
                    <a:pt x="7667" y="11935"/>
                  </a:cubicBezTo>
                  <a:cubicBezTo>
                    <a:pt x="7076" y="11935"/>
                    <a:pt x="6483" y="12044"/>
                    <a:pt x="5918" y="12235"/>
                  </a:cubicBezTo>
                  <a:cubicBezTo>
                    <a:pt x="6144" y="12092"/>
                    <a:pt x="6382" y="11949"/>
                    <a:pt x="6620" y="11830"/>
                  </a:cubicBezTo>
                  <a:cubicBezTo>
                    <a:pt x="7251" y="11521"/>
                    <a:pt x="7906" y="11271"/>
                    <a:pt x="8573" y="11104"/>
                  </a:cubicBezTo>
                  <a:cubicBezTo>
                    <a:pt x="9165" y="10956"/>
                    <a:pt x="9794" y="10874"/>
                    <a:pt x="10419" y="10874"/>
                  </a:cubicBezTo>
                  <a:close/>
                  <a:moveTo>
                    <a:pt x="11445" y="18553"/>
                  </a:moveTo>
                  <a:cubicBezTo>
                    <a:pt x="11657" y="18553"/>
                    <a:pt x="11873" y="18609"/>
                    <a:pt x="12073" y="18712"/>
                  </a:cubicBezTo>
                  <a:cubicBezTo>
                    <a:pt x="12502" y="18926"/>
                    <a:pt x="12740" y="19391"/>
                    <a:pt x="12693" y="19879"/>
                  </a:cubicBezTo>
                  <a:cubicBezTo>
                    <a:pt x="12633" y="20355"/>
                    <a:pt x="12335" y="20772"/>
                    <a:pt x="11871" y="20927"/>
                  </a:cubicBezTo>
                  <a:cubicBezTo>
                    <a:pt x="11752" y="20958"/>
                    <a:pt x="11628" y="20969"/>
                    <a:pt x="11502" y="20969"/>
                  </a:cubicBezTo>
                  <a:cubicBezTo>
                    <a:pt x="11438" y="20969"/>
                    <a:pt x="11375" y="20966"/>
                    <a:pt x="11311" y="20962"/>
                  </a:cubicBezTo>
                  <a:cubicBezTo>
                    <a:pt x="11133" y="20855"/>
                    <a:pt x="10942" y="20784"/>
                    <a:pt x="10728" y="20736"/>
                  </a:cubicBezTo>
                  <a:lnTo>
                    <a:pt x="10728" y="20701"/>
                  </a:lnTo>
                  <a:cubicBezTo>
                    <a:pt x="10728" y="20689"/>
                    <a:pt x="10728" y="20689"/>
                    <a:pt x="10716" y="20677"/>
                  </a:cubicBezTo>
                  <a:cubicBezTo>
                    <a:pt x="10704" y="20593"/>
                    <a:pt x="10669" y="20522"/>
                    <a:pt x="10621" y="20462"/>
                  </a:cubicBezTo>
                  <a:cubicBezTo>
                    <a:pt x="10561" y="20331"/>
                    <a:pt x="10490" y="20212"/>
                    <a:pt x="10407" y="20105"/>
                  </a:cubicBezTo>
                  <a:cubicBezTo>
                    <a:pt x="10371" y="20081"/>
                    <a:pt x="10359" y="20046"/>
                    <a:pt x="10323" y="20022"/>
                  </a:cubicBezTo>
                  <a:lnTo>
                    <a:pt x="10323" y="20022"/>
                  </a:lnTo>
                  <a:cubicBezTo>
                    <a:pt x="10347" y="20034"/>
                    <a:pt x="10371" y="20046"/>
                    <a:pt x="10383" y="20046"/>
                  </a:cubicBezTo>
                  <a:cubicBezTo>
                    <a:pt x="10526" y="20129"/>
                    <a:pt x="10669" y="20165"/>
                    <a:pt x="10835" y="20189"/>
                  </a:cubicBezTo>
                  <a:cubicBezTo>
                    <a:pt x="10875" y="20191"/>
                    <a:pt x="10916" y="20193"/>
                    <a:pt x="10957" y="20193"/>
                  </a:cubicBezTo>
                  <a:cubicBezTo>
                    <a:pt x="11099" y="20193"/>
                    <a:pt x="11244" y="20175"/>
                    <a:pt x="11383" y="20129"/>
                  </a:cubicBezTo>
                  <a:cubicBezTo>
                    <a:pt x="11514" y="20069"/>
                    <a:pt x="11752" y="19974"/>
                    <a:pt x="11776" y="19796"/>
                  </a:cubicBezTo>
                  <a:cubicBezTo>
                    <a:pt x="11776" y="19760"/>
                    <a:pt x="11740" y="19724"/>
                    <a:pt x="11692" y="19724"/>
                  </a:cubicBezTo>
                  <a:cubicBezTo>
                    <a:pt x="11681" y="19720"/>
                    <a:pt x="11669" y="19719"/>
                    <a:pt x="11658" y="19719"/>
                  </a:cubicBezTo>
                  <a:cubicBezTo>
                    <a:pt x="11595" y="19719"/>
                    <a:pt x="11528" y="19766"/>
                    <a:pt x="11478" y="19796"/>
                  </a:cubicBezTo>
                  <a:cubicBezTo>
                    <a:pt x="11419" y="19831"/>
                    <a:pt x="11335" y="19867"/>
                    <a:pt x="11276" y="19891"/>
                  </a:cubicBezTo>
                  <a:cubicBezTo>
                    <a:pt x="11157" y="19927"/>
                    <a:pt x="11026" y="19962"/>
                    <a:pt x="10895" y="19962"/>
                  </a:cubicBezTo>
                  <a:cubicBezTo>
                    <a:pt x="10800" y="19927"/>
                    <a:pt x="10716" y="19843"/>
                    <a:pt x="10645" y="19784"/>
                  </a:cubicBezTo>
                  <a:cubicBezTo>
                    <a:pt x="10561" y="19688"/>
                    <a:pt x="10502" y="19593"/>
                    <a:pt x="10490" y="19486"/>
                  </a:cubicBezTo>
                  <a:cubicBezTo>
                    <a:pt x="10430" y="19224"/>
                    <a:pt x="10549" y="18974"/>
                    <a:pt x="10740" y="18807"/>
                  </a:cubicBezTo>
                  <a:cubicBezTo>
                    <a:pt x="10947" y="18633"/>
                    <a:pt x="11193" y="18553"/>
                    <a:pt x="11445" y="18553"/>
                  </a:cubicBezTo>
                  <a:close/>
                  <a:moveTo>
                    <a:pt x="10103" y="20952"/>
                  </a:moveTo>
                  <a:cubicBezTo>
                    <a:pt x="10172" y="20952"/>
                    <a:pt x="10242" y="20955"/>
                    <a:pt x="10311" y="20962"/>
                  </a:cubicBezTo>
                  <a:cubicBezTo>
                    <a:pt x="10740" y="20986"/>
                    <a:pt x="11157" y="21141"/>
                    <a:pt x="11490" y="21415"/>
                  </a:cubicBezTo>
                  <a:cubicBezTo>
                    <a:pt x="11871" y="21736"/>
                    <a:pt x="12097" y="22213"/>
                    <a:pt x="12169" y="22701"/>
                  </a:cubicBezTo>
                  <a:cubicBezTo>
                    <a:pt x="12324" y="23737"/>
                    <a:pt x="11847" y="24689"/>
                    <a:pt x="11442" y="25618"/>
                  </a:cubicBezTo>
                  <a:cubicBezTo>
                    <a:pt x="11377" y="25600"/>
                    <a:pt x="11314" y="25591"/>
                    <a:pt x="11253" y="25591"/>
                  </a:cubicBezTo>
                  <a:cubicBezTo>
                    <a:pt x="11192" y="25591"/>
                    <a:pt x="11133" y="25600"/>
                    <a:pt x="11073" y="25618"/>
                  </a:cubicBezTo>
                  <a:cubicBezTo>
                    <a:pt x="11085" y="25582"/>
                    <a:pt x="11097" y="25558"/>
                    <a:pt x="11133" y="25523"/>
                  </a:cubicBezTo>
                  <a:cubicBezTo>
                    <a:pt x="11204" y="25392"/>
                    <a:pt x="11264" y="25225"/>
                    <a:pt x="11311" y="25082"/>
                  </a:cubicBezTo>
                  <a:cubicBezTo>
                    <a:pt x="11478" y="24546"/>
                    <a:pt x="11502" y="23963"/>
                    <a:pt x="11371" y="23415"/>
                  </a:cubicBezTo>
                  <a:cubicBezTo>
                    <a:pt x="11300" y="23094"/>
                    <a:pt x="11192" y="22784"/>
                    <a:pt x="10978" y="22546"/>
                  </a:cubicBezTo>
                  <a:cubicBezTo>
                    <a:pt x="10895" y="22439"/>
                    <a:pt x="10776" y="22344"/>
                    <a:pt x="10645" y="22284"/>
                  </a:cubicBezTo>
                  <a:cubicBezTo>
                    <a:pt x="10561" y="22248"/>
                    <a:pt x="10478" y="22236"/>
                    <a:pt x="10383" y="22236"/>
                  </a:cubicBezTo>
                  <a:cubicBezTo>
                    <a:pt x="10359" y="22225"/>
                    <a:pt x="10311" y="22189"/>
                    <a:pt x="10288" y="22177"/>
                  </a:cubicBezTo>
                  <a:cubicBezTo>
                    <a:pt x="10278" y="22174"/>
                    <a:pt x="10268" y="22173"/>
                    <a:pt x="10258" y="22173"/>
                  </a:cubicBezTo>
                  <a:cubicBezTo>
                    <a:pt x="10186" y="22173"/>
                    <a:pt x="10128" y="22245"/>
                    <a:pt x="10180" y="22308"/>
                  </a:cubicBezTo>
                  <a:cubicBezTo>
                    <a:pt x="10478" y="22641"/>
                    <a:pt x="10645" y="23082"/>
                    <a:pt x="10502" y="23522"/>
                  </a:cubicBezTo>
                  <a:cubicBezTo>
                    <a:pt x="10359" y="23975"/>
                    <a:pt x="9907" y="24237"/>
                    <a:pt x="9454" y="24249"/>
                  </a:cubicBezTo>
                  <a:cubicBezTo>
                    <a:pt x="9444" y="24249"/>
                    <a:pt x="9433" y="24249"/>
                    <a:pt x="9422" y="24249"/>
                  </a:cubicBezTo>
                  <a:cubicBezTo>
                    <a:pt x="8442" y="24249"/>
                    <a:pt x="7886" y="23156"/>
                    <a:pt x="8180" y="22296"/>
                  </a:cubicBezTo>
                  <a:cubicBezTo>
                    <a:pt x="8455" y="21472"/>
                    <a:pt x="9268" y="20952"/>
                    <a:pt x="10103" y="20952"/>
                  </a:cubicBezTo>
                  <a:close/>
                  <a:moveTo>
                    <a:pt x="8278" y="19290"/>
                  </a:moveTo>
                  <a:cubicBezTo>
                    <a:pt x="8552" y="19290"/>
                    <a:pt x="8827" y="19327"/>
                    <a:pt x="9097" y="19391"/>
                  </a:cubicBezTo>
                  <a:cubicBezTo>
                    <a:pt x="9395" y="19486"/>
                    <a:pt x="9657" y="19617"/>
                    <a:pt x="9907" y="19784"/>
                  </a:cubicBezTo>
                  <a:cubicBezTo>
                    <a:pt x="9930" y="19808"/>
                    <a:pt x="9954" y="19843"/>
                    <a:pt x="9966" y="19855"/>
                  </a:cubicBezTo>
                  <a:cubicBezTo>
                    <a:pt x="10002" y="19903"/>
                    <a:pt x="10049" y="19927"/>
                    <a:pt x="10073" y="19962"/>
                  </a:cubicBezTo>
                  <a:cubicBezTo>
                    <a:pt x="10145" y="20034"/>
                    <a:pt x="10204" y="20105"/>
                    <a:pt x="10264" y="20189"/>
                  </a:cubicBezTo>
                  <a:cubicBezTo>
                    <a:pt x="10288" y="20200"/>
                    <a:pt x="10288" y="20212"/>
                    <a:pt x="10299" y="20224"/>
                  </a:cubicBezTo>
                  <a:lnTo>
                    <a:pt x="10299" y="20260"/>
                  </a:lnTo>
                  <a:cubicBezTo>
                    <a:pt x="10311" y="20308"/>
                    <a:pt x="10323" y="20331"/>
                    <a:pt x="10359" y="20379"/>
                  </a:cubicBezTo>
                  <a:cubicBezTo>
                    <a:pt x="10383" y="20403"/>
                    <a:pt x="10395" y="20450"/>
                    <a:pt x="10430" y="20486"/>
                  </a:cubicBezTo>
                  <a:cubicBezTo>
                    <a:pt x="10430" y="20570"/>
                    <a:pt x="10466" y="20617"/>
                    <a:pt x="10478" y="20677"/>
                  </a:cubicBezTo>
                  <a:cubicBezTo>
                    <a:pt x="10351" y="20658"/>
                    <a:pt x="10223" y="20645"/>
                    <a:pt x="10096" y="20645"/>
                  </a:cubicBezTo>
                  <a:cubicBezTo>
                    <a:pt x="9985" y="20645"/>
                    <a:pt x="9874" y="20655"/>
                    <a:pt x="9764" y="20677"/>
                  </a:cubicBezTo>
                  <a:cubicBezTo>
                    <a:pt x="8692" y="20820"/>
                    <a:pt x="7752" y="21748"/>
                    <a:pt x="7787" y="22867"/>
                  </a:cubicBezTo>
                  <a:cubicBezTo>
                    <a:pt x="7799" y="23415"/>
                    <a:pt x="8061" y="23963"/>
                    <a:pt x="8514" y="24272"/>
                  </a:cubicBezTo>
                  <a:cubicBezTo>
                    <a:pt x="8774" y="24458"/>
                    <a:pt x="9090" y="24551"/>
                    <a:pt x="9407" y="24551"/>
                  </a:cubicBezTo>
                  <a:cubicBezTo>
                    <a:pt x="9597" y="24551"/>
                    <a:pt x="9787" y="24518"/>
                    <a:pt x="9966" y="24451"/>
                  </a:cubicBezTo>
                  <a:cubicBezTo>
                    <a:pt x="10430" y="24272"/>
                    <a:pt x="10776" y="23856"/>
                    <a:pt x="10835" y="23368"/>
                  </a:cubicBezTo>
                  <a:cubicBezTo>
                    <a:pt x="10835" y="23308"/>
                    <a:pt x="10847" y="23237"/>
                    <a:pt x="10835" y="23177"/>
                  </a:cubicBezTo>
                  <a:lnTo>
                    <a:pt x="10835" y="23177"/>
                  </a:lnTo>
                  <a:cubicBezTo>
                    <a:pt x="10919" y="23546"/>
                    <a:pt x="10907" y="23951"/>
                    <a:pt x="10764" y="24308"/>
                  </a:cubicBezTo>
                  <a:cubicBezTo>
                    <a:pt x="10538" y="24868"/>
                    <a:pt x="10049" y="25308"/>
                    <a:pt x="9478" y="25546"/>
                  </a:cubicBezTo>
                  <a:cubicBezTo>
                    <a:pt x="9079" y="25715"/>
                    <a:pt x="8645" y="25790"/>
                    <a:pt x="8209" y="25790"/>
                  </a:cubicBezTo>
                  <a:cubicBezTo>
                    <a:pt x="7968" y="25790"/>
                    <a:pt x="7727" y="25767"/>
                    <a:pt x="7490" y="25725"/>
                  </a:cubicBezTo>
                  <a:cubicBezTo>
                    <a:pt x="6870" y="25618"/>
                    <a:pt x="6275" y="25392"/>
                    <a:pt x="5823" y="24975"/>
                  </a:cubicBezTo>
                  <a:cubicBezTo>
                    <a:pt x="5585" y="24772"/>
                    <a:pt x="5382" y="24499"/>
                    <a:pt x="5263" y="24201"/>
                  </a:cubicBezTo>
                  <a:cubicBezTo>
                    <a:pt x="5251" y="24153"/>
                    <a:pt x="5227" y="24094"/>
                    <a:pt x="5204" y="24034"/>
                  </a:cubicBezTo>
                  <a:cubicBezTo>
                    <a:pt x="4930" y="22867"/>
                    <a:pt x="5073" y="21593"/>
                    <a:pt x="5799" y="20617"/>
                  </a:cubicBezTo>
                  <a:cubicBezTo>
                    <a:pt x="6287" y="19950"/>
                    <a:pt x="7037" y="19438"/>
                    <a:pt x="7871" y="19319"/>
                  </a:cubicBezTo>
                  <a:cubicBezTo>
                    <a:pt x="8006" y="19300"/>
                    <a:pt x="8142" y="19290"/>
                    <a:pt x="8278" y="19290"/>
                  </a:cubicBezTo>
                  <a:close/>
                  <a:moveTo>
                    <a:pt x="23301" y="24618"/>
                  </a:moveTo>
                  <a:cubicBezTo>
                    <a:pt x="23301" y="24856"/>
                    <a:pt x="23349" y="25094"/>
                    <a:pt x="23456" y="25320"/>
                  </a:cubicBezTo>
                  <a:cubicBezTo>
                    <a:pt x="23599" y="25618"/>
                    <a:pt x="23825" y="25868"/>
                    <a:pt x="24075" y="26058"/>
                  </a:cubicBezTo>
                  <a:cubicBezTo>
                    <a:pt x="24033" y="26055"/>
                    <a:pt x="23990" y="26054"/>
                    <a:pt x="23947" y="26054"/>
                  </a:cubicBezTo>
                  <a:cubicBezTo>
                    <a:pt x="23807" y="26054"/>
                    <a:pt x="23664" y="26070"/>
                    <a:pt x="23527" y="26106"/>
                  </a:cubicBezTo>
                  <a:cubicBezTo>
                    <a:pt x="23230" y="26046"/>
                    <a:pt x="22944" y="25868"/>
                    <a:pt x="22813" y="25582"/>
                  </a:cubicBezTo>
                  <a:cubicBezTo>
                    <a:pt x="22730" y="25392"/>
                    <a:pt x="22706" y="25165"/>
                    <a:pt x="22813" y="24975"/>
                  </a:cubicBezTo>
                  <a:cubicBezTo>
                    <a:pt x="22908" y="24808"/>
                    <a:pt x="23063" y="24677"/>
                    <a:pt x="23242" y="24641"/>
                  </a:cubicBezTo>
                  <a:cubicBezTo>
                    <a:pt x="23265" y="24641"/>
                    <a:pt x="23289" y="24630"/>
                    <a:pt x="23301" y="24618"/>
                  </a:cubicBezTo>
                  <a:close/>
                  <a:moveTo>
                    <a:pt x="23944" y="23856"/>
                  </a:moveTo>
                  <a:cubicBezTo>
                    <a:pt x="23944" y="23903"/>
                    <a:pt x="23944" y="23951"/>
                    <a:pt x="23932" y="23999"/>
                  </a:cubicBezTo>
                  <a:cubicBezTo>
                    <a:pt x="23920" y="24118"/>
                    <a:pt x="23920" y="24249"/>
                    <a:pt x="23920" y="24368"/>
                  </a:cubicBezTo>
                  <a:cubicBezTo>
                    <a:pt x="23932" y="24618"/>
                    <a:pt x="23980" y="24891"/>
                    <a:pt x="24063" y="25130"/>
                  </a:cubicBezTo>
                  <a:cubicBezTo>
                    <a:pt x="24194" y="25523"/>
                    <a:pt x="24432" y="25904"/>
                    <a:pt x="24754" y="26177"/>
                  </a:cubicBezTo>
                  <a:cubicBezTo>
                    <a:pt x="24587" y="26106"/>
                    <a:pt x="24420" y="26023"/>
                    <a:pt x="24277" y="25915"/>
                  </a:cubicBezTo>
                  <a:cubicBezTo>
                    <a:pt x="23777" y="25558"/>
                    <a:pt x="23408" y="24903"/>
                    <a:pt x="23634" y="24296"/>
                  </a:cubicBezTo>
                  <a:cubicBezTo>
                    <a:pt x="23706" y="24130"/>
                    <a:pt x="23813" y="23975"/>
                    <a:pt x="23944" y="23856"/>
                  </a:cubicBezTo>
                  <a:close/>
                  <a:moveTo>
                    <a:pt x="24897" y="23522"/>
                  </a:moveTo>
                  <a:cubicBezTo>
                    <a:pt x="24979" y="23530"/>
                    <a:pt x="25078" y="23544"/>
                    <a:pt x="25178" y="23544"/>
                  </a:cubicBezTo>
                  <a:cubicBezTo>
                    <a:pt x="25223" y="23544"/>
                    <a:pt x="25269" y="23542"/>
                    <a:pt x="25313" y="23534"/>
                  </a:cubicBezTo>
                  <a:lnTo>
                    <a:pt x="25313" y="23534"/>
                  </a:lnTo>
                  <a:cubicBezTo>
                    <a:pt x="24873" y="24010"/>
                    <a:pt x="24658" y="24689"/>
                    <a:pt x="24754" y="25332"/>
                  </a:cubicBezTo>
                  <a:cubicBezTo>
                    <a:pt x="24789" y="25689"/>
                    <a:pt x="24908" y="26034"/>
                    <a:pt x="25111" y="26332"/>
                  </a:cubicBezTo>
                  <a:cubicBezTo>
                    <a:pt x="25087" y="26332"/>
                    <a:pt x="25075" y="26320"/>
                    <a:pt x="25063" y="26296"/>
                  </a:cubicBezTo>
                  <a:cubicBezTo>
                    <a:pt x="25063" y="26285"/>
                    <a:pt x="25063" y="26285"/>
                    <a:pt x="25051" y="26273"/>
                  </a:cubicBezTo>
                  <a:cubicBezTo>
                    <a:pt x="24670" y="25939"/>
                    <a:pt x="24408" y="25546"/>
                    <a:pt x="24254" y="25058"/>
                  </a:cubicBezTo>
                  <a:cubicBezTo>
                    <a:pt x="24182" y="24820"/>
                    <a:pt x="24135" y="24582"/>
                    <a:pt x="24135" y="24356"/>
                  </a:cubicBezTo>
                  <a:cubicBezTo>
                    <a:pt x="24135" y="24237"/>
                    <a:pt x="24135" y="24118"/>
                    <a:pt x="24158" y="23999"/>
                  </a:cubicBezTo>
                  <a:cubicBezTo>
                    <a:pt x="24170" y="23939"/>
                    <a:pt x="24170" y="23856"/>
                    <a:pt x="24182" y="23796"/>
                  </a:cubicBezTo>
                  <a:cubicBezTo>
                    <a:pt x="24194" y="23760"/>
                    <a:pt x="24218" y="23725"/>
                    <a:pt x="24194" y="23677"/>
                  </a:cubicBezTo>
                  <a:cubicBezTo>
                    <a:pt x="24242" y="23653"/>
                    <a:pt x="24289" y="23641"/>
                    <a:pt x="24349" y="23618"/>
                  </a:cubicBezTo>
                  <a:cubicBezTo>
                    <a:pt x="24527" y="23558"/>
                    <a:pt x="24706" y="23534"/>
                    <a:pt x="24897" y="23522"/>
                  </a:cubicBezTo>
                  <a:close/>
                  <a:moveTo>
                    <a:pt x="2572" y="24891"/>
                  </a:moveTo>
                  <a:cubicBezTo>
                    <a:pt x="2941" y="24891"/>
                    <a:pt x="3299" y="25022"/>
                    <a:pt x="3608" y="25213"/>
                  </a:cubicBezTo>
                  <a:cubicBezTo>
                    <a:pt x="4156" y="25499"/>
                    <a:pt x="4573" y="25963"/>
                    <a:pt x="5025" y="26380"/>
                  </a:cubicBezTo>
                  <a:cubicBezTo>
                    <a:pt x="4989" y="26356"/>
                    <a:pt x="4930" y="26332"/>
                    <a:pt x="4882" y="26320"/>
                  </a:cubicBezTo>
                  <a:cubicBezTo>
                    <a:pt x="4715" y="26237"/>
                    <a:pt x="4573" y="26142"/>
                    <a:pt x="4418" y="26046"/>
                  </a:cubicBezTo>
                  <a:cubicBezTo>
                    <a:pt x="4168" y="25868"/>
                    <a:pt x="3894" y="25689"/>
                    <a:pt x="3620" y="25558"/>
                  </a:cubicBezTo>
                  <a:cubicBezTo>
                    <a:pt x="3334" y="25427"/>
                    <a:pt x="3037" y="25344"/>
                    <a:pt x="2727" y="25344"/>
                  </a:cubicBezTo>
                  <a:cubicBezTo>
                    <a:pt x="2711" y="25344"/>
                    <a:pt x="2696" y="25343"/>
                    <a:pt x="2680" y="25343"/>
                  </a:cubicBezTo>
                  <a:cubicBezTo>
                    <a:pt x="2157" y="25343"/>
                    <a:pt x="1596" y="25534"/>
                    <a:pt x="1215" y="25915"/>
                  </a:cubicBezTo>
                  <a:cubicBezTo>
                    <a:pt x="1298" y="25665"/>
                    <a:pt x="1441" y="25427"/>
                    <a:pt x="1632" y="25249"/>
                  </a:cubicBezTo>
                  <a:cubicBezTo>
                    <a:pt x="1894" y="25011"/>
                    <a:pt x="2215" y="24891"/>
                    <a:pt x="2572" y="24891"/>
                  </a:cubicBezTo>
                  <a:close/>
                  <a:moveTo>
                    <a:pt x="2629" y="25523"/>
                  </a:moveTo>
                  <a:cubicBezTo>
                    <a:pt x="2729" y="25523"/>
                    <a:pt x="2829" y="25531"/>
                    <a:pt x="2929" y="25546"/>
                  </a:cubicBezTo>
                  <a:cubicBezTo>
                    <a:pt x="3227" y="25570"/>
                    <a:pt x="3513" y="25689"/>
                    <a:pt x="3763" y="25844"/>
                  </a:cubicBezTo>
                  <a:cubicBezTo>
                    <a:pt x="4013" y="25987"/>
                    <a:pt x="4251" y="26177"/>
                    <a:pt x="4525" y="26332"/>
                  </a:cubicBezTo>
                  <a:cubicBezTo>
                    <a:pt x="4596" y="26368"/>
                    <a:pt x="4668" y="26415"/>
                    <a:pt x="4763" y="26463"/>
                  </a:cubicBezTo>
                  <a:cubicBezTo>
                    <a:pt x="3913" y="26186"/>
                    <a:pt x="3023" y="26050"/>
                    <a:pt x="2132" y="26050"/>
                  </a:cubicBezTo>
                  <a:cubicBezTo>
                    <a:pt x="1838" y="26050"/>
                    <a:pt x="1544" y="26064"/>
                    <a:pt x="1251" y="26094"/>
                  </a:cubicBezTo>
                  <a:cubicBezTo>
                    <a:pt x="1477" y="25904"/>
                    <a:pt x="1727" y="25737"/>
                    <a:pt x="2025" y="25630"/>
                  </a:cubicBezTo>
                  <a:cubicBezTo>
                    <a:pt x="2218" y="25557"/>
                    <a:pt x="2421" y="25523"/>
                    <a:pt x="2629" y="25523"/>
                  </a:cubicBezTo>
                  <a:close/>
                  <a:moveTo>
                    <a:pt x="7666" y="12223"/>
                  </a:moveTo>
                  <a:cubicBezTo>
                    <a:pt x="8158" y="12223"/>
                    <a:pt x="8650" y="12305"/>
                    <a:pt x="9121" y="12485"/>
                  </a:cubicBezTo>
                  <a:cubicBezTo>
                    <a:pt x="9823" y="12759"/>
                    <a:pt x="10442" y="13211"/>
                    <a:pt x="10907" y="13807"/>
                  </a:cubicBezTo>
                  <a:cubicBezTo>
                    <a:pt x="11133" y="14093"/>
                    <a:pt x="11311" y="14426"/>
                    <a:pt x="11442" y="14759"/>
                  </a:cubicBezTo>
                  <a:cubicBezTo>
                    <a:pt x="11538" y="14986"/>
                    <a:pt x="11573" y="15212"/>
                    <a:pt x="11633" y="15438"/>
                  </a:cubicBezTo>
                  <a:cubicBezTo>
                    <a:pt x="11633" y="15581"/>
                    <a:pt x="11621" y="15712"/>
                    <a:pt x="11585" y="15855"/>
                  </a:cubicBezTo>
                  <a:cubicBezTo>
                    <a:pt x="11550" y="16057"/>
                    <a:pt x="11478" y="16236"/>
                    <a:pt x="11335" y="16402"/>
                  </a:cubicBezTo>
                  <a:cubicBezTo>
                    <a:pt x="11135" y="16651"/>
                    <a:pt x="10819" y="16815"/>
                    <a:pt x="10494" y="16815"/>
                  </a:cubicBezTo>
                  <a:cubicBezTo>
                    <a:pt x="10413" y="16815"/>
                    <a:pt x="10332" y="16805"/>
                    <a:pt x="10252" y="16783"/>
                  </a:cubicBezTo>
                  <a:cubicBezTo>
                    <a:pt x="9895" y="16688"/>
                    <a:pt x="9621" y="16355"/>
                    <a:pt x="9371" y="16105"/>
                  </a:cubicBezTo>
                  <a:cubicBezTo>
                    <a:pt x="9109" y="15831"/>
                    <a:pt x="8799" y="15617"/>
                    <a:pt x="8418" y="15474"/>
                  </a:cubicBezTo>
                  <a:cubicBezTo>
                    <a:pt x="8120" y="15366"/>
                    <a:pt x="7804" y="15313"/>
                    <a:pt x="7488" y="15313"/>
                  </a:cubicBezTo>
                  <a:cubicBezTo>
                    <a:pt x="7034" y="15313"/>
                    <a:pt x="6580" y="15423"/>
                    <a:pt x="6180" y="15640"/>
                  </a:cubicBezTo>
                  <a:cubicBezTo>
                    <a:pt x="5442" y="16033"/>
                    <a:pt x="4870" y="16712"/>
                    <a:pt x="4596" y="17498"/>
                  </a:cubicBezTo>
                  <a:cubicBezTo>
                    <a:pt x="4334" y="18260"/>
                    <a:pt x="4311" y="19069"/>
                    <a:pt x="4525" y="19831"/>
                  </a:cubicBezTo>
                  <a:cubicBezTo>
                    <a:pt x="3858" y="21117"/>
                    <a:pt x="3739" y="22689"/>
                    <a:pt x="4120" y="24082"/>
                  </a:cubicBezTo>
                  <a:cubicBezTo>
                    <a:pt x="4334" y="24832"/>
                    <a:pt x="4704" y="25558"/>
                    <a:pt x="5204" y="26142"/>
                  </a:cubicBezTo>
                  <a:cubicBezTo>
                    <a:pt x="5309" y="26260"/>
                    <a:pt x="5424" y="26372"/>
                    <a:pt x="5548" y="26474"/>
                  </a:cubicBezTo>
                  <a:lnTo>
                    <a:pt x="5548" y="26474"/>
                  </a:lnTo>
                  <a:cubicBezTo>
                    <a:pt x="5170" y="26197"/>
                    <a:pt x="4849" y="25862"/>
                    <a:pt x="4501" y="25534"/>
                  </a:cubicBezTo>
                  <a:cubicBezTo>
                    <a:pt x="4442" y="25475"/>
                    <a:pt x="4394" y="25415"/>
                    <a:pt x="4311" y="25356"/>
                  </a:cubicBezTo>
                  <a:cubicBezTo>
                    <a:pt x="3584" y="24570"/>
                    <a:pt x="2989" y="23653"/>
                    <a:pt x="2584" y="22653"/>
                  </a:cubicBezTo>
                  <a:cubicBezTo>
                    <a:pt x="1906" y="20986"/>
                    <a:pt x="1739" y="19105"/>
                    <a:pt x="2120" y="17355"/>
                  </a:cubicBezTo>
                  <a:cubicBezTo>
                    <a:pt x="2465" y="15795"/>
                    <a:pt x="3275" y="14259"/>
                    <a:pt x="4584" y="13295"/>
                  </a:cubicBezTo>
                  <a:cubicBezTo>
                    <a:pt x="5457" y="12636"/>
                    <a:pt x="6563" y="12223"/>
                    <a:pt x="7666" y="12223"/>
                  </a:cubicBezTo>
                  <a:close/>
                  <a:moveTo>
                    <a:pt x="5780" y="26648"/>
                  </a:moveTo>
                  <a:lnTo>
                    <a:pt x="5780" y="26648"/>
                  </a:lnTo>
                  <a:cubicBezTo>
                    <a:pt x="5912" y="26738"/>
                    <a:pt x="6050" y="26816"/>
                    <a:pt x="6192" y="26880"/>
                  </a:cubicBezTo>
                  <a:lnTo>
                    <a:pt x="6097" y="26880"/>
                  </a:lnTo>
                  <a:cubicBezTo>
                    <a:pt x="6025" y="26820"/>
                    <a:pt x="5930" y="26773"/>
                    <a:pt x="5858" y="26713"/>
                  </a:cubicBezTo>
                  <a:cubicBezTo>
                    <a:pt x="5836" y="26691"/>
                    <a:pt x="5803" y="26679"/>
                    <a:pt x="5780" y="26648"/>
                  </a:cubicBezTo>
                  <a:close/>
                  <a:moveTo>
                    <a:pt x="6573" y="17676"/>
                  </a:moveTo>
                  <a:cubicBezTo>
                    <a:pt x="6787" y="17867"/>
                    <a:pt x="6978" y="18069"/>
                    <a:pt x="7109" y="18307"/>
                  </a:cubicBezTo>
                  <a:cubicBezTo>
                    <a:pt x="7251" y="18557"/>
                    <a:pt x="7311" y="18843"/>
                    <a:pt x="7382" y="19129"/>
                  </a:cubicBezTo>
                  <a:cubicBezTo>
                    <a:pt x="6549" y="19379"/>
                    <a:pt x="5835" y="19974"/>
                    <a:pt x="5382" y="20724"/>
                  </a:cubicBezTo>
                  <a:cubicBezTo>
                    <a:pt x="4882" y="21558"/>
                    <a:pt x="4704" y="22546"/>
                    <a:pt x="4846" y="23534"/>
                  </a:cubicBezTo>
                  <a:cubicBezTo>
                    <a:pt x="4989" y="24510"/>
                    <a:pt x="5418" y="25511"/>
                    <a:pt x="6097" y="26225"/>
                  </a:cubicBezTo>
                  <a:cubicBezTo>
                    <a:pt x="6418" y="26535"/>
                    <a:pt x="6775" y="26808"/>
                    <a:pt x="7180" y="26975"/>
                  </a:cubicBezTo>
                  <a:cubicBezTo>
                    <a:pt x="7109" y="26975"/>
                    <a:pt x="7049" y="26951"/>
                    <a:pt x="6978" y="26951"/>
                  </a:cubicBezTo>
                  <a:cubicBezTo>
                    <a:pt x="6192" y="26856"/>
                    <a:pt x="5549" y="26296"/>
                    <a:pt x="5096" y="25665"/>
                  </a:cubicBezTo>
                  <a:cubicBezTo>
                    <a:pt x="4287" y="24475"/>
                    <a:pt x="4013" y="22951"/>
                    <a:pt x="4251" y="21534"/>
                  </a:cubicBezTo>
                  <a:cubicBezTo>
                    <a:pt x="4382" y="20808"/>
                    <a:pt x="4656" y="20129"/>
                    <a:pt x="5061" y="19498"/>
                  </a:cubicBezTo>
                  <a:cubicBezTo>
                    <a:pt x="5489" y="18831"/>
                    <a:pt x="6025" y="18248"/>
                    <a:pt x="6573" y="17676"/>
                  </a:cubicBezTo>
                  <a:close/>
                  <a:moveTo>
                    <a:pt x="11038" y="23201"/>
                  </a:moveTo>
                  <a:lnTo>
                    <a:pt x="11038" y="23201"/>
                  </a:lnTo>
                  <a:cubicBezTo>
                    <a:pt x="11192" y="23594"/>
                    <a:pt x="11240" y="24034"/>
                    <a:pt x="11204" y="24439"/>
                  </a:cubicBezTo>
                  <a:cubicBezTo>
                    <a:pt x="11192" y="24689"/>
                    <a:pt x="11145" y="24927"/>
                    <a:pt x="11073" y="25189"/>
                  </a:cubicBezTo>
                  <a:cubicBezTo>
                    <a:pt x="11014" y="25368"/>
                    <a:pt x="10954" y="25546"/>
                    <a:pt x="10883" y="25701"/>
                  </a:cubicBezTo>
                  <a:cubicBezTo>
                    <a:pt x="10728" y="25796"/>
                    <a:pt x="10597" y="25915"/>
                    <a:pt x="10490" y="26082"/>
                  </a:cubicBezTo>
                  <a:cubicBezTo>
                    <a:pt x="10430" y="26165"/>
                    <a:pt x="10371" y="26273"/>
                    <a:pt x="10311" y="26380"/>
                  </a:cubicBezTo>
                  <a:cubicBezTo>
                    <a:pt x="10290" y="26369"/>
                    <a:pt x="10271" y="26363"/>
                    <a:pt x="10252" y="26363"/>
                  </a:cubicBezTo>
                  <a:cubicBezTo>
                    <a:pt x="10229" y="26363"/>
                    <a:pt x="10207" y="26372"/>
                    <a:pt x="10180" y="26392"/>
                  </a:cubicBezTo>
                  <a:cubicBezTo>
                    <a:pt x="9811" y="26582"/>
                    <a:pt x="9454" y="26761"/>
                    <a:pt x="9049" y="26856"/>
                  </a:cubicBezTo>
                  <a:cubicBezTo>
                    <a:pt x="8692" y="26939"/>
                    <a:pt x="8323" y="26975"/>
                    <a:pt x="7966" y="26987"/>
                  </a:cubicBezTo>
                  <a:cubicBezTo>
                    <a:pt x="7930" y="26987"/>
                    <a:pt x="7882" y="26975"/>
                    <a:pt x="7859" y="26975"/>
                  </a:cubicBezTo>
                  <a:cubicBezTo>
                    <a:pt x="7621" y="26927"/>
                    <a:pt x="7394" y="26856"/>
                    <a:pt x="7168" y="26749"/>
                  </a:cubicBezTo>
                  <a:cubicBezTo>
                    <a:pt x="6692" y="26523"/>
                    <a:pt x="6311" y="26165"/>
                    <a:pt x="6001" y="25749"/>
                  </a:cubicBezTo>
                  <a:cubicBezTo>
                    <a:pt x="5835" y="25523"/>
                    <a:pt x="5680" y="25284"/>
                    <a:pt x="5561" y="25034"/>
                  </a:cubicBezTo>
                  <a:lnTo>
                    <a:pt x="5561" y="25034"/>
                  </a:lnTo>
                  <a:cubicBezTo>
                    <a:pt x="5656" y="25130"/>
                    <a:pt x="5739" y="25213"/>
                    <a:pt x="5847" y="25284"/>
                  </a:cubicBezTo>
                  <a:cubicBezTo>
                    <a:pt x="6394" y="25701"/>
                    <a:pt x="7085" y="25915"/>
                    <a:pt x="7752" y="25987"/>
                  </a:cubicBezTo>
                  <a:cubicBezTo>
                    <a:pt x="7905" y="26002"/>
                    <a:pt x="8060" y="26010"/>
                    <a:pt x="8215" y="26010"/>
                  </a:cubicBezTo>
                  <a:cubicBezTo>
                    <a:pt x="8791" y="26010"/>
                    <a:pt x="9364" y="25897"/>
                    <a:pt x="9871" y="25606"/>
                  </a:cubicBezTo>
                  <a:cubicBezTo>
                    <a:pt x="10430" y="25272"/>
                    <a:pt x="10895" y="24725"/>
                    <a:pt x="11038" y="24082"/>
                  </a:cubicBezTo>
                  <a:cubicBezTo>
                    <a:pt x="11097" y="23796"/>
                    <a:pt x="11097" y="23498"/>
                    <a:pt x="11038" y="23201"/>
                  </a:cubicBezTo>
                  <a:close/>
                  <a:moveTo>
                    <a:pt x="26444" y="23296"/>
                  </a:moveTo>
                  <a:cubicBezTo>
                    <a:pt x="26254" y="23546"/>
                    <a:pt x="26087" y="23844"/>
                    <a:pt x="25980" y="24141"/>
                  </a:cubicBezTo>
                  <a:cubicBezTo>
                    <a:pt x="25742" y="24749"/>
                    <a:pt x="25670" y="25427"/>
                    <a:pt x="25778" y="26058"/>
                  </a:cubicBezTo>
                  <a:cubicBezTo>
                    <a:pt x="25837" y="26404"/>
                    <a:pt x="25944" y="26761"/>
                    <a:pt x="26087" y="27070"/>
                  </a:cubicBezTo>
                  <a:cubicBezTo>
                    <a:pt x="25944" y="26939"/>
                    <a:pt x="25789" y="26808"/>
                    <a:pt x="25611" y="26677"/>
                  </a:cubicBezTo>
                  <a:cubicBezTo>
                    <a:pt x="25194" y="26225"/>
                    <a:pt x="24956" y="25606"/>
                    <a:pt x="24968" y="25011"/>
                  </a:cubicBezTo>
                  <a:cubicBezTo>
                    <a:pt x="25004" y="24308"/>
                    <a:pt x="25408" y="23570"/>
                    <a:pt x="26087" y="23332"/>
                  </a:cubicBezTo>
                  <a:lnTo>
                    <a:pt x="26444" y="23296"/>
                  </a:lnTo>
                  <a:close/>
                  <a:moveTo>
                    <a:pt x="26730" y="23320"/>
                  </a:moveTo>
                  <a:cubicBezTo>
                    <a:pt x="26861" y="23356"/>
                    <a:pt x="26980" y="23403"/>
                    <a:pt x="27087" y="23463"/>
                  </a:cubicBezTo>
                  <a:cubicBezTo>
                    <a:pt x="27373" y="23641"/>
                    <a:pt x="27564" y="23975"/>
                    <a:pt x="27528" y="24320"/>
                  </a:cubicBezTo>
                  <a:cubicBezTo>
                    <a:pt x="27492" y="24689"/>
                    <a:pt x="27254" y="24987"/>
                    <a:pt x="27075" y="25308"/>
                  </a:cubicBezTo>
                  <a:cubicBezTo>
                    <a:pt x="26897" y="25630"/>
                    <a:pt x="26778" y="25987"/>
                    <a:pt x="26718" y="26356"/>
                  </a:cubicBezTo>
                  <a:cubicBezTo>
                    <a:pt x="26671" y="26737"/>
                    <a:pt x="26671" y="27106"/>
                    <a:pt x="26718" y="27475"/>
                  </a:cubicBezTo>
                  <a:cubicBezTo>
                    <a:pt x="26730" y="27630"/>
                    <a:pt x="26754" y="27785"/>
                    <a:pt x="26802" y="27939"/>
                  </a:cubicBezTo>
                  <a:cubicBezTo>
                    <a:pt x="26730" y="27820"/>
                    <a:pt x="26635" y="27701"/>
                    <a:pt x="26551" y="27594"/>
                  </a:cubicBezTo>
                  <a:cubicBezTo>
                    <a:pt x="26397" y="27392"/>
                    <a:pt x="26278" y="27166"/>
                    <a:pt x="26182" y="26916"/>
                  </a:cubicBezTo>
                  <a:cubicBezTo>
                    <a:pt x="25920" y="26296"/>
                    <a:pt x="25861" y="25618"/>
                    <a:pt x="25980" y="24975"/>
                  </a:cubicBezTo>
                  <a:cubicBezTo>
                    <a:pt x="26040" y="24677"/>
                    <a:pt x="26135" y="24391"/>
                    <a:pt x="26254" y="24130"/>
                  </a:cubicBezTo>
                  <a:cubicBezTo>
                    <a:pt x="26373" y="23856"/>
                    <a:pt x="26551" y="23606"/>
                    <a:pt x="26718" y="23368"/>
                  </a:cubicBezTo>
                  <a:cubicBezTo>
                    <a:pt x="26730" y="23356"/>
                    <a:pt x="26730" y="23332"/>
                    <a:pt x="26730" y="23320"/>
                  </a:cubicBezTo>
                  <a:close/>
                  <a:moveTo>
                    <a:pt x="11279" y="25876"/>
                  </a:moveTo>
                  <a:cubicBezTo>
                    <a:pt x="11310" y="25876"/>
                    <a:pt x="11340" y="25877"/>
                    <a:pt x="11371" y="25880"/>
                  </a:cubicBezTo>
                  <a:cubicBezTo>
                    <a:pt x="11379" y="25911"/>
                    <a:pt x="11408" y="25938"/>
                    <a:pt x="11441" y="25938"/>
                  </a:cubicBezTo>
                  <a:cubicBezTo>
                    <a:pt x="11457" y="25938"/>
                    <a:pt x="11474" y="25931"/>
                    <a:pt x="11490" y="25915"/>
                  </a:cubicBezTo>
                  <a:cubicBezTo>
                    <a:pt x="11776" y="26034"/>
                    <a:pt x="11966" y="26273"/>
                    <a:pt x="12145" y="26535"/>
                  </a:cubicBezTo>
                  <a:cubicBezTo>
                    <a:pt x="12133" y="26535"/>
                    <a:pt x="12097" y="26535"/>
                    <a:pt x="12085" y="26558"/>
                  </a:cubicBezTo>
                  <a:cubicBezTo>
                    <a:pt x="12051" y="26511"/>
                    <a:pt x="12002" y="26483"/>
                    <a:pt x="11953" y="26483"/>
                  </a:cubicBezTo>
                  <a:cubicBezTo>
                    <a:pt x="11915" y="26483"/>
                    <a:pt x="11878" y="26499"/>
                    <a:pt x="11847" y="26535"/>
                  </a:cubicBezTo>
                  <a:lnTo>
                    <a:pt x="11621" y="26856"/>
                  </a:lnTo>
                  <a:cubicBezTo>
                    <a:pt x="11490" y="26999"/>
                    <a:pt x="11335" y="27130"/>
                    <a:pt x="11181" y="27249"/>
                  </a:cubicBezTo>
                  <a:cubicBezTo>
                    <a:pt x="10823" y="27523"/>
                    <a:pt x="10395" y="27701"/>
                    <a:pt x="9966" y="27820"/>
                  </a:cubicBezTo>
                  <a:cubicBezTo>
                    <a:pt x="9561" y="27939"/>
                    <a:pt x="9168" y="27999"/>
                    <a:pt x="8764" y="28047"/>
                  </a:cubicBezTo>
                  <a:cubicBezTo>
                    <a:pt x="8823" y="28011"/>
                    <a:pt x="8895" y="27999"/>
                    <a:pt x="8954" y="27963"/>
                  </a:cubicBezTo>
                  <a:cubicBezTo>
                    <a:pt x="9299" y="27809"/>
                    <a:pt x="9621" y="27582"/>
                    <a:pt x="9895" y="27332"/>
                  </a:cubicBezTo>
                  <a:cubicBezTo>
                    <a:pt x="10180" y="27058"/>
                    <a:pt x="10371" y="26749"/>
                    <a:pt x="10573" y="26404"/>
                  </a:cubicBezTo>
                  <a:cubicBezTo>
                    <a:pt x="10669" y="26237"/>
                    <a:pt x="10776" y="26082"/>
                    <a:pt x="10930" y="25975"/>
                  </a:cubicBezTo>
                  <a:cubicBezTo>
                    <a:pt x="11045" y="25899"/>
                    <a:pt x="11159" y="25876"/>
                    <a:pt x="11279" y="25876"/>
                  </a:cubicBezTo>
                  <a:close/>
                  <a:moveTo>
                    <a:pt x="10026" y="26773"/>
                  </a:moveTo>
                  <a:lnTo>
                    <a:pt x="10026" y="26773"/>
                  </a:lnTo>
                  <a:cubicBezTo>
                    <a:pt x="9954" y="26880"/>
                    <a:pt x="9883" y="26975"/>
                    <a:pt x="9811" y="27058"/>
                  </a:cubicBezTo>
                  <a:cubicBezTo>
                    <a:pt x="9335" y="27582"/>
                    <a:pt x="8680" y="27951"/>
                    <a:pt x="7990" y="28082"/>
                  </a:cubicBezTo>
                  <a:cubicBezTo>
                    <a:pt x="7728" y="28106"/>
                    <a:pt x="7442" y="28118"/>
                    <a:pt x="7168" y="28118"/>
                  </a:cubicBezTo>
                  <a:cubicBezTo>
                    <a:pt x="7037" y="28118"/>
                    <a:pt x="6906" y="28130"/>
                    <a:pt x="6775" y="28142"/>
                  </a:cubicBezTo>
                  <a:cubicBezTo>
                    <a:pt x="6716" y="28142"/>
                    <a:pt x="6656" y="28130"/>
                    <a:pt x="6585" y="28130"/>
                  </a:cubicBezTo>
                  <a:cubicBezTo>
                    <a:pt x="6287" y="28082"/>
                    <a:pt x="5989" y="28011"/>
                    <a:pt x="5692" y="27928"/>
                  </a:cubicBezTo>
                  <a:cubicBezTo>
                    <a:pt x="5549" y="27880"/>
                    <a:pt x="5418" y="27820"/>
                    <a:pt x="5263" y="27761"/>
                  </a:cubicBezTo>
                  <a:cubicBezTo>
                    <a:pt x="5144" y="27701"/>
                    <a:pt x="5013" y="27630"/>
                    <a:pt x="4954" y="27511"/>
                  </a:cubicBezTo>
                  <a:cubicBezTo>
                    <a:pt x="4894" y="27404"/>
                    <a:pt x="4894" y="27273"/>
                    <a:pt x="4989" y="27177"/>
                  </a:cubicBezTo>
                  <a:cubicBezTo>
                    <a:pt x="5073" y="27094"/>
                    <a:pt x="5239" y="27094"/>
                    <a:pt x="5370" y="27094"/>
                  </a:cubicBezTo>
                  <a:cubicBezTo>
                    <a:pt x="5704" y="27106"/>
                    <a:pt x="6025" y="27130"/>
                    <a:pt x="6358" y="27166"/>
                  </a:cubicBezTo>
                  <a:lnTo>
                    <a:pt x="6394" y="27166"/>
                  </a:lnTo>
                  <a:cubicBezTo>
                    <a:pt x="6882" y="27208"/>
                    <a:pt x="7365" y="27250"/>
                    <a:pt x="7850" y="27250"/>
                  </a:cubicBezTo>
                  <a:cubicBezTo>
                    <a:pt x="8050" y="27250"/>
                    <a:pt x="8252" y="27243"/>
                    <a:pt x="8454" y="27225"/>
                  </a:cubicBezTo>
                  <a:cubicBezTo>
                    <a:pt x="8775" y="27189"/>
                    <a:pt x="9121" y="27130"/>
                    <a:pt x="9430" y="27035"/>
                  </a:cubicBezTo>
                  <a:cubicBezTo>
                    <a:pt x="9645" y="26975"/>
                    <a:pt x="9835" y="26880"/>
                    <a:pt x="10026" y="26773"/>
                  </a:cubicBezTo>
                  <a:close/>
                  <a:moveTo>
                    <a:pt x="30791" y="27056"/>
                  </a:moveTo>
                  <a:cubicBezTo>
                    <a:pt x="31008" y="27056"/>
                    <a:pt x="31224" y="27089"/>
                    <a:pt x="31433" y="27142"/>
                  </a:cubicBezTo>
                  <a:cubicBezTo>
                    <a:pt x="31921" y="27261"/>
                    <a:pt x="32445" y="27535"/>
                    <a:pt x="32612" y="28035"/>
                  </a:cubicBezTo>
                  <a:cubicBezTo>
                    <a:pt x="32743" y="28475"/>
                    <a:pt x="32457" y="28940"/>
                    <a:pt x="32112" y="29202"/>
                  </a:cubicBezTo>
                  <a:cubicBezTo>
                    <a:pt x="31659" y="29559"/>
                    <a:pt x="31064" y="29666"/>
                    <a:pt x="30528" y="29833"/>
                  </a:cubicBezTo>
                  <a:cubicBezTo>
                    <a:pt x="30266" y="29904"/>
                    <a:pt x="30016" y="29987"/>
                    <a:pt x="29790" y="30106"/>
                  </a:cubicBezTo>
                  <a:cubicBezTo>
                    <a:pt x="29766" y="30130"/>
                    <a:pt x="29719" y="30154"/>
                    <a:pt x="29695" y="30166"/>
                  </a:cubicBezTo>
                  <a:cubicBezTo>
                    <a:pt x="29838" y="29809"/>
                    <a:pt x="30028" y="29475"/>
                    <a:pt x="30266" y="29178"/>
                  </a:cubicBezTo>
                  <a:cubicBezTo>
                    <a:pt x="30433" y="28963"/>
                    <a:pt x="30635" y="28785"/>
                    <a:pt x="30897" y="28666"/>
                  </a:cubicBezTo>
                  <a:cubicBezTo>
                    <a:pt x="31016" y="28606"/>
                    <a:pt x="31147" y="28559"/>
                    <a:pt x="31266" y="28535"/>
                  </a:cubicBezTo>
                  <a:lnTo>
                    <a:pt x="31445" y="28487"/>
                  </a:lnTo>
                  <a:cubicBezTo>
                    <a:pt x="31516" y="28475"/>
                    <a:pt x="31576" y="28463"/>
                    <a:pt x="31635" y="28428"/>
                  </a:cubicBezTo>
                  <a:cubicBezTo>
                    <a:pt x="31695" y="28416"/>
                    <a:pt x="31683" y="28320"/>
                    <a:pt x="31635" y="28297"/>
                  </a:cubicBezTo>
                  <a:cubicBezTo>
                    <a:pt x="31564" y="28249"/>
                    <a:pt x="31504" y="28237"/>
                    <a:pt x="31421" y="28225"/>
                  </a:cubicBezTo>
                  <a:cubicBezTo>
                    <a:pt x="31338" y="28225"/>
                    <a:pt x="31266" y="28225"/>
                    <a:pt x="31195" y="28237"/>
                  </a:cubicBezTo>
                  <a:cubicBezTo>
                    <a:pt x="31040" y="28261"/>
                    <a:pt x="30909" y="28309"/>
                    <a:pt x="30778" y="28380"/>
                  </a:cubicBezTo>
                  <a:cubicBezTo>
                    <a:pt x="30504" y="28523"/>
                    <a:pt x="30290" y="28713"/>
                    <a:pt x="30088" y="28952"/>
                  </a:cubicBezTo>
                  <a:cubicBezTo>
                    <a:pt x="29969" y="29094"/>
                    <a:pt x="29873" y="29261"/>
                    <a:pt x="29778" y="29440"/>
                  </a:cubicBezTo>
                  <a:cubicBezTo>
                    <a:pt x="29873" y="28892"/>
                    <a:pt x="29897" y="28344"/>
                    <a:pt x="29850" y="27785"/>
                  </a:cubicBezTo>
                  <a:cubicBezTo>
                    <a:pt x="29838" y="27689"/>
                    <a:pt x="29838" y="27594"/>
                    <a:pt x="29826" y="27487"/>
                  </a:cubicBezTo>
                  <a:cubicBezTo>
                    <a:pt x="29838" y="27487"/>
                    <a:pt x="29838" y="27475"/>
                    <a:pt x="29850" y="27475"/>
                  </a:cubicBezTo>
                  <a:cubicBezTo>
                    <a:pt x="30028" y="27273"/>
                    <a:pt x="30290" y="27118"/>
                    <a:pt x="30552" y="27070"/>
                  </a:cubicBezTo>
                  <a:cubicBezTo>
                    <a:pt x="30632" y="27061"/>
                    <a:pt x="30711" y="27056"/>
                    <a:pt x="30791" y="27056"/>
                  </a:cubicBezTo>
                  <a:close/>
                  <a:moveTo>
                    <a:pt x="12228" y="26808"/>
                  </a:moveTo>
                  <a:cubicBezTo>
                    <a:pt x="12407" y="26808"/>
                    <a:pt x="12562" y="26939"/>
                    <a:pt x="12693" y="27047"/>
                  </a:cubicBezTo>
                  <a:cubicBezTo>
                    <a:pt x="12871" y="27166"/>
                    <a:pt x="13050" y="27297"/>
                    <a:pt x="13157" y="27487"/>
                  </a:cubicBezTo>
                  <a:cubicBezTo>
                    <a:pt x="13240" y="27666"/>
                    <a:pt x="13240" y="27868"/>
                    <a:pt x="13205" y="28047"/>
                  </a:cubicBezTo>
                  <a:cubicBezTo>
                    <a:pt x="13181" y="28082"/>
                    <a:pt x="13169" y="28118"/>
                    <a:pt x="13169" y="28166"/>
                  </a:cubicBezTo>
                  <a:cubicBezTo>
                    <a:pt x="12943" y="28416"/>
                    <a:pt x="12752" y="28678"/>
                    <a:pt x="12609" y="28963"/>
                  </a:cubicBezTo>
                  <a:cubicBezTo>
                    <a:pt x="12574" y="29011"/>
                    <a:pt x="12550" y="29071"/>
                    <a:pt x="12526" y="29118"/>
                  </a:cubicBezTo>
                  <a:cubicBezTo>
                    <a:pt x="12288" y="29428"/>
                    <a:pt x="12109" y="29773"/>
                    <a:pt x="12026" y="30166"/>
                  </a:cubicBezTo>
                  <a:cubicBezTo>
                    <a:pt x="11966" y="30428"/>
                    <a:pt x="11966" y="30690"/>
                    <a:pt x="11978" y="30940"/>
                  </a:cubicBezTo>
                  <a:cubicBezTo>
                    <a:pt x="11728" y="30547"/>
                    <a:pt x="11514" y="30130"/>
                    <a:pt x="11419" y="29654"/>
                  </a:cubicBezTo>
                  <a:cubicBezTo>
                    <a:pt x="11252" y="28821"/>
                    <a:pt x="11371" y="27951"/>
                    <a:pt x="11776" y="27213"/>
                  </a:cubicBezTo>
                  <a:cubicBezTo>
                    <a:pt x="11800" y="27154"/>
                    <a:pt x="11847" y="27094"/>
                    <a:pt x="11871" y="27035"/>
                  </a:cubicBezTo>
                  <a:cubicBezTo>
                    <a:pt x="11978" y="26927"/>
                    <a:pt x="12085" y="26808"/>
                    <a:pt x="12228" y="26808"/>
                  </a:cubicBezTo>
                  <a:close/>
                  <a:moveTo>
                    <a:pt x="11204" y="27582"/>
                  </a:moveTo>
                  <a:cubicBezTo>
                    <a:pt x="11038" y="27820"/>
                    <a:pt x="10895" y="28070"/>
                    <a:pt x="10776" y="28344"/>
                  </a:cubicBezTo>
                  <a:cubicBezTo>
                    <a:pt x="10680" y="28535"/>
                    <a:pt x="10597" y="28725"/>
                    <a:pt x="10538" y="28916"/>
                  </a:cubicBezTo>
                  <a:cubicBezTo>
                    <a:pt x="9835" y="29892"/>
                    <a:pt x="8859" y="30583"/>
                    <a:pt x="7752" y="31023"/>
                  </a:cubicBezTo>
                  <a:cubicBezTo>
                    <a:pt x="7585" y="31023"/>
                    <a:pt x="7418" y="31047"/>
                    <a:pt x="7263" y="31083"/>
                  </a:cubicBezTo>
                  <a:cubicBezTo>
                    <a:pt x="7013" y="31142"/>
                    <a:pt x="6775" y="31226"/>
                    <a:pt x="6549" y="31333"/>
                  </a:cubicBezTo>
                  <a:cubicBezTo>
                    <a:pt x="6501" y="31345"/>
                    <a:pt x="6478" y="31380"/>
                    <a:pt x="6430" y="31392"/>
                  </a:cubicBezTo>
                  <a:cubicBezTo>
                    <a:pt x="6382" y="31404"/>
                    <a:pt x="6335" y="31404"/>
                    <a:pt x="6299" y="31416"/>
                  </a:cubicBezTo>
                  <a:cubicBezTo>
                    <a:pt x="5847" y="31499"/>
                    <a:pt x="5382" y="31523"/>
                    <a:pt x="4942" y="31535"/>
                  </a:cubicBezTo>
                  <a:cubicBezTo>
                    <a:pt x="4513" y="31535"/>
                    <a:pt x="4061" y="31535"/>
                    <a:pt x="3632" y="31464"/>
                  </a:cubicBezTo>
                  <a:cubicBezTo>
                    <a:pt x="3465" y="31440"/>
                    <a:pt x="3299" y="31392"/>
                    <a:pt x="3180" y="31273"/>
                  </a:cubicBezTo>
                  <a:cubicBezTo>
                    <a:pt x="3037" y="31118"/>
                    <a:pt x="3037" y="30880"/>
                    <a:pt x="3084" y="30690"/>
                  </a:cubicBezTo>
                  <a:cubicBezTo>
                    <a:pt x="3156" y="30345"/>
                    <a:pt x="3334" y="30035"/>
                    <a:pt x="3561" y="29773"/>
                  </a:cubicBezTo>
                  <a:cubicBezTo>
                    <a:pt x="4668" y="28440"/>
                    <a:pt x="6537" y="28475"/>
                    <a:pt x="8109" y="28380"/>
                  </a:cubicBezTo>
                  <a:cubicBezTo>
                    <a:pt x="8990" y="28344"/>
                    <a:pt x="9883" y="28237"/>
                    <a:pt x="10704" y="27868"/>
                  </a:cubicBezTo>
                  <a:cubicBezTo>
                    <a:pt x="10883" y="27785"/>
                    <a:pt x="11038" y="27689"/>
                    <a:pt x="11204" y="27582"/>
                  </a:cubicBezTo>
                  <a:close/>
                  <a:moveTo>
                    <a:pt x="16753" y="27582"/>
                  </a:moveTo>
                  <a:cubicBezTo>
                    <a:pt x="16788" y="27594"/>
                    <a:pt x="16836" y="27594"/>
                    <a:pt x="16860" y="27606"/>
                  </a:cubicBezTo>
                  <a:cubicBezTo>
                    <a:pt x="17015" y="27654"/>
                    <a:pt x="17157" y="27725"/>
                    <a:pt x="17288" y="27809"/>
                  </a:cubicBezTo>
                  <a:cubicBezTo>
                    <a:pt x="17550" y="27951"/>
                    <a:pt x="17788" y="28178"/>
                    <a:pt x="17967" y="28416"/>
                  </a:cubicBezTo>
                  <a:cubicBezTo>
                    <a:pt x="18289" y="28856"/>
                    <a:pt x="18420" y="29428"/>
                    <a:pt x="18324" y="29975"/>
                  </a:cubicBezTo>
                  <a:cubicBezTo>
                    <a:pt x="18217" y="30523"/>
                    <a:pt x="17872" y="31035"/>
                    <a:pt x="17407" y="31357"/>
                  </a:cubicBezTo>
                  <a:cubicBezTo>
                    <a:pt x="17075" y="31595"/>
                    <a:pt x="16688" y="31706"/>
                    <a:pt x="16290" y="31706"/>
                  </a:cubicBezTo>
                  <a:cubicBezTo>
                    <a:pt x="16132" y="31706"/>
                    <a:pt x="15971" y="31688"/>
                    <a:pt x="15812" y="31654"/>
                  </a:cubicBezTo>
                  <a:cubicBezTo>
                    <a:pt x="15312" y="31571"/>
                    <a:pt x="14871" y="31285"/>
                    <a:pt x="14538" y="30916"/>
                  </a:cubicBezTo>
                  <a:cubicBezTo>
                    <a:pt x="14538" y="30749"/>
                    <a:pt x="14538" y="30606"/>
                    <a:pt x="14550" y="30440"/>
                  </a:cubicBezTo>
                  <a:cubicBezTo>
                    <a:pt x="14586" y="30142"/>
                    <a:pt x="14645" y="29844"/>
                    <a:pt x="14764" y="29547"/>
                  </a:cubicBezTo>
                  <a:cubicBezTo>
                    <a:pt x="14788" y="29452"/>
                    <a:pt x="14836" y="29368"/>
                    <a:pt x="14871" y="29273"/>
                  </a:cubicBezTo>
                  <a:cubicBezTo>
                    <a:pt x="14895" y="29630"/>
                    <a:pt x="15121" y="29975"/>
                    <a:pt x="15431" y="30166"/>
                  </a:cubicBezTo>
                  <a:cubicBezTo>
                    <a:pt x="15607" y="30274"/>
                    <a:pt x="15808" y="30323"/>
                    <a:pt x="16009" y="30323"/>
                  </a:cubicBezTo>
                  <a:cubicBezTo>
                    <a:pt x="16298" y="30323"/>
                    <a:pt x="16588" y="30222"/>
                    <a:pt x="16812" y="30047"/>
                  </a:cubicBezTo>
                  <a:cubicBezTo>
                    <a:pt x="17217" y="29749"/>
                    <a:pt x="17407" y="29237"/>
                    <a:pt x="17372" y="28737"/>
                  </a:cubicBezTo>
                  <a:cubicBezTo>
                    <a:pt x="17324" y="28297"/>
                    <a:pt x="17086" y="27880"/>
                    <a:pt x="16753" y="27582"/>
                  </a:cubicBezTo>
                  <a:close/>
                  <a:moveTo>
                    <a:pt x="36481" y="28185"/>
                  </a:moveTo>
                  <a:cubicBezTo>
                    <a:pt x="36991" y="28185"/>
                    <a:pt x="37495" y="28423"/>
                    <a:pt x="37827" y="28797"/>
                  </a:cubicBezTo>
                  <a:cubicBezTo>
                    <a:pt x="38243" y="29273"/>
                    <a:pt x="38351" y="29904"/>
                    <a:pt x="38184" y="30499"/>
                  </a:cubicBezTo>
                  <a:cubicBezTo>
                    <a:pt x="38029" y="31095"/>
                    <a:pt x="37589" y="31595"/>
                    <a:pt x="37029" y="31821"/>
                  </a:cubicBezTo>
                  <a:cubicBezTo>
                    <a:pt x="36752" y="31932"/>
                    <a:pt x="36459" y="31989"/>
                    <a:pt x="36166" y="31989"/>
                  </a:cubicBezTo>
                  <a:cubicBezTo>
                    <a:pt x="35831" y="31989"/>
                    <a:pt x="35495" y="31914"/>
                    <a:pt x="35184" y="31761"/>
                  </a:cubicBezTo>
                  <a:cubicBezTo>
                    <a:pt x="35172" y="31761"/>
                    <a:pt x="35148" y="31761"/>
                    <a:pt x="35148" y="31749"/>
                  </a:cubicBezTo>
                  <a:cubicBezTo>
                    <a:pt x="35136" y="31404"/>
                    <a:pt x="35017" y="31059"/>
                    <a:pt x="34850" y="30761"/>
                  </a:cubicBezTo>
                  <a:cubicBezTo>
                    <a:pt x="34731" y="30559"/>
                    <a:pt x="34588" y="30380"/>
                    <a:pt x="34422" y="30214"/>
                  </a:cubicBezTo>
                  <a:lnTo>
                    <a:pt x="34422" y="30214"/>
                  </a:lnTo>
                  <a:cubicBezTo>
                    <a:pt x="34755" y="30309"/>
                    <a:pt x="35076" y="30345"/>
                    <a:pt x="35422" y="30345"/>
                  </a:cubicBezTo>
                  <a:cubicBezTo>
                    <a:pt x="35826" y="30345"/>
                    <a:pt x="36255" y="30321"/>
                    <a:pt x="36600" y="30071"/>
                  </a:cubicBezTo>
                  <a:cubicBezTo>
                    <a:pt x="36862" y="29868"/>
                    <a:pt x="37041" y="29523"/>
                    <a:pt x="36969" y="29202"/>
                  </a:cubicBezTo>
                  <a:cubicBezTo>
                    <a:pt x="36907" y="28943"/>
                    <a:pt x="36693" y="28721"/>
                    <a:pt x="36435" y="28721"/>
                  </a:cubicBezTo>
                  <a:cubicBezTo>
                    <a:pt x="36396" y="28721"/>
                    <a:pt x="36356" y="28726"/>
                    <a:pt x="36315" y="28737"/>
                  </a:cubicBezTo>
                  <a:cubicBezTo>
                    <a:pt x="36243" y="28761"/>
                    <a:pt x="36267" y="28856"/>
                    <a:pt x="36327" y="28880"/>
                  </a:cubicBezTo>
                  <a:cubicBezTo>
                    <a:pt x="36577" y="28952"/>
                    <a:pt x="36743" y="29225"/>
                    <a:pt x="36684" y="29475"/>
                  </a:cubicBezTo>
                  <a:cubicBezTo>
                    <a:pt x="36660" y="29583"/>
                    <a:pt x="36577" y="29690"/>
                    <a:pt x="36493" y="29773"/>
                  </a:cubicBezTo>
                  <a:cubicBezTo>
                    <a:pt x="36374" y="29583"/>
                    <a:pt x="36219" y="29428"/>
                    <a:pt x="36076" y="29261"/>
                  </a:cubicBezTo>
                  <a:cubicBezTo>
                    <a:pt x="35946" y="29118"/>
                    <a:pt x="35779" y="28952"/>
                    <a:pt x="35707" y="28761"/>
                  </a:cubicBezTo>
                  <a:cubicBezTo>
                    <a:pt x="35588" y="28416"/>
                    <a:pt x="36005" y="28249"/>
                    <a:pt x="36255" y="28201"/>
                  </a:cubicBezTo>
                  <a:cubicBezTo>
                    <a:pt x="36330" y="28191"/>
                    <a:pt x="36406" y="28185"/>
                    <a:pt x="36481" y="28185"/>
                  </a:cubicBezTo>
                  <a:close/>
                  <a:moveTo>
                    <a:pt x="31106" y="29978"/>
                  </a:moveTo>
                  <a:cubicBezTo>
                    <a:pt x="31138" y="29978"/>
                    <a:pt x="31171" y="29981"/>
                    <a:pt x="31207" y="29987"/>
                  </a:cubicBezTo>
                  <a:cubicBezTo>
                    <a:pt x="31243" y="29987"/>
                    <a:pt x="31278" y="29987"/>
                    <a:pt x="31314" y="30011"/>
                  </a:cubicBezTo>
                  <a:cubicBezTo>
                    <a:pt x="31540" y="30047"/>
                    <a:pt x="31755" y="30035"/>
                    <a:pt x="31981" y="30071"/>
                  </a:cubicBezTo>
                  <a:cubicBezTo>
                    <a:pt x="32231" y="30095"/>
                    <a:pt x="32493" y="30154"/>
                    <a:pt x="32731" y="30273"/>
                  </a:cubicBezTo>
                  <a:cubicBezTo>
                    <a:pt x="33100" y="30452"/>
                    <a:pt x="33409" y="30809"/>
                    <a:pt x="33445" y="31238"/>
                  </a:cubicBezTo>
                  <a:cubicBezTo>
                    <a:pt x="33469" y="31690"/>
                    <a:pt x="33148" y="32047"/>
                    <a:pt x="32826" y="32309"/>
                  </a:cubicBezTo>
                  <a:cubicBezTo>
                    <a:pt x="32707" y="32416"/>
                    <a:pt x="32588" y="32500"/>
                    <a:pt x="32493" y="32607"/>
                  </a:cubicBezTo>
                  <a:cubicBezTo>
                    <a:pt x="32469" y="32535"/>
                    <a:pt x="32457" y="32464"/>
                    <a:pt x="32433" y="32404"/>
                  </a:cubicBezTo>
                  <a:cubicBezTo>
                    <a:pt x="32162" y="31791"/>
                    <a:pt x="31397" y="31628"/>
                    <a:pt x="30757" y="31628"/>
                  </a:cubicBezTo>
                  <a:cubicBezTo>
                    <a:pt x="30640" y="31628"/>
                    <a:pt x="30526" y="31633"/>
                    <a:pt x="30421" y="31642"/>
                  </a:cubicBezTo>
                  <a:cubicBezTo>
                    <a:pt x="30028" y="31678"/>
                    <a:pt x="29659" y="31761"/>
                    <a:pt x="29302" y="31904"/>
                  </a:cubicBezTo>
                  <a:cubicBezTo>
                    <a:pt x="28992" y="32035"/>
                    <a:pt x="28718" y="32190"/>
                    <a:pt x="28468" y="32392"/>
                  </a:cubicBezTo>
                  <a:cubicBezTo>
                    <a:pt x="28861" y="31880"/>
                    <a:pt x="29183" y="31309"/>
                    <a:pt x="29421" y="30702"/>
                  </a:cubicBezTo>
                  <a:cubicBezTo>
                    <a:pt x="29421" y="30702"/>
                    <a:pt x="29433" y="30702"/>
                    <a:pt x="29433" y="30690"/>
                  </a:cubicBezTo>
                  <a:cubicBezTo>
                    <a:pt x="29457" y="30690"/>
                    <a:pt x="29457" y="30678"/>
                    <a:pt x="29469" y="30678"/>
                  </a:cubicBezTo>
                  <a:cubicBezTo>
                    <a:pt x="29552" y="30606"/>
                    <a:pt x="29647" y="30511"/>
                    <a:pt x="29754" y="30452"/>
                  </a:cubicBezTo>
                  <a:cubicBezTo>
                    <a:pt x="29885" y="30368"/>
                    <a:pt x="30028" y="30285"/>
                    <a:pt x="30183" y="30225"/>
                  </a:cubicBezTo>
                  <a:cubicBezTo>
                    <a:pt x="30254" y="30202"/>
                    <a:pt x="30350" y="30166"/>
                    <a:pt x="30433" y="30142"/>
                  </a:cubicBezTo>
                  <a:cubicBezTo>
                    <a:pt x="30445" y="30163"/>
                    <a:pt x="30463" y="30170"/>
                    <a:pt x="30483" y="30170"/>
                  </a:cubicBezTo>
                  <a:cubicBezTo>
                    <a:pt x="30522" y="30170"/>
                    <a:pt x="30568" y="30142"/>
                    <a:pt x="30600" y="30118"/>
                  </a:cubicBezTo>
                  <a:cubicBezTo>
                    <a:pt x="30719" y="30047"/>
                    <a:pt x="30850" y="30011"/>
                    <a:pt x="31004" y="29987"/>
                  </a:cubicBezTo>
                  <a:cubicBezTo>
                    <a:pt x="31040" y="29981"/>
                    <a:pt x="31073" y="29978"/>
                    <a:pt x="31106" y="29978"/>
                  </a:cubicBezTo>
                  <a:close/>
                  <a:moveTo>
                    <a:pt x="38493" y="30142"/>
                  </a:moveTo>
                  <a:cubicBezTo>
                    <a:pt x="38513" y="30191"/>
                    <a:pt x="38556" y="30232"/>
                    <a:pt x="38611" y="30232"/>
                  </a:cubicBezTo>
                  <a:cubicBezTo>
                    <a:pt x="38623" y="30232"/>
                    <a:pt x="38635" y="30230"/>
                    <a:pt x="38648" y="30225"/>
                  </a:cubicBezTo>
                  <a:cubicBezTo>
                    <a:pt x="38759" y="30203"/>
                    <a:pt x="38871" y="30192"/>
                    <a:pt x="38981" y="30192"/>
                  </a:cubicBezTo>
                  <a:cubicBezTo>
                    <a:pt x="39571" y="30192"/>
                    <a:pt x="40133" y="30504"/>
                    <a:pt x="40434" y="31035"/>
                  </a:cubicBezTo>
                  <a:cubicBezTo>
                    <a:pt x="40779" y="31619"/>
                    <a:pt x="40768" y="32345"/>
                    <a:pt x="40434" y="32928"/>
                  </a:cubicBezTo>
                  <a:cubicBezTo>
                    <a:pt x="40113" y="33524"/>
                    <a:pt x="39494" y="33905"/>
                    <a:pt x="38839" y="34024"/>
                  </a:cubicBezTo>
                  <a:cubicBezTo>
                    <a:pt x="38650" y="34058"/>
                    <a:pt x="38460" y="34075"/>
                    <a:pt x="38271" y="34075"/>
                  </a:cubicBezTo>
                  <a:cubicBezTo>
                    <a:pt x="37745" y="34075"/>
                    <a:pt x="37222" y="33948"/>
                    <a:pt x="36731" y="33738"/>
                  </a:cubicBezTo>
                  <a:cubicBezTo>
                    <a:pt x="36386" y="33607"/>
                    <a:pt x="36053" y="33428"/>
                    <a:pt x="35743" y="33250"/>
                  </a:cubicBezTo>
                  <a:cubicBezTo>
                    <a:pt x="35576" y="33166"/>
                    <a:pt x="35434" y="33071"/>
                    <a:pt x="35267" y="32964"/>
                  </a:cubicBezTo>
                  <a:cubicBezTo>
                    <a:pt x="35195" y="32928"/>
                    <a:pt x="35100" y="32869"/>
                    <a:pt x="35029" y="32821"/>
                  </a:cubicBezTo>
                  <a:cubicBezTo>
                    <a:pt x="35076" y="32750"/>
                    <a:pt x="35017" y="32690"/>
                    <a:pt x="34957" y="32654"/>
                  </a:cubicBezTo>
                  <a:cubicBezTo>
                    <a:pt x="35017" y="32535"/>
                    <a:pt x="35064" y="32416"/>
                    <a:pt x="35088" y="32297"/>
                  </a:cubicBezTo>
                  <a:cubicBezTo>
                    <a:pt x="35124" y="32214"/>
                    <a:pt x="35124" y="32119"/>
                    <a:pt x="35136" y="32035"/>
                  </a:cubicBezTo>
                  <a:cubicBezTo>
                    <a:pt x="35464" y="32178"/>
                    <a:pt x="35822" y="32248"/>
                    <a:pt x="36176" y="32248"/>
                  </a:cubicBezTo>
                  <a:cubicBezTo>
                    <a:pt x="36414" y="32248"/>
                    <a:pt x="36650" y="32216"/>
                    <a:pt x="36874" y="32154"/>
                  </a:cubicBezTo>
                  <a:cubicBezTo>
                    <a:pt x="36910" y="32154"/>
                    <a:pt x="36934" y="32166"/>
                    <a:pt x="36969" y="32166"/>
                  </a:cubicBezTo>
                  <a:cubicBezTo>
                    <a:pt x="37089" y="32178"/>
                    <a:pt x="37208" y="32190"/>
                    <a:pt x="37303" y="32190"/>
                  </a:cubicBezTo>
                  <a:cubicBezTo>
                    <a:pt x="37369" y="32197"/>
                    <a:pt x="37435" y="32200"/>
                    <a:pt x="37502" y="32200"/>
                  </a:cubicBezTo>
                  <a:cubicBezTo>
                    <a:pt x="37662" y="32200"/>
                    <a:pt x="37822" y="32183"/>
                    <a:pt x="37981" y="32166"/>
                  </a:cubicBezTo>
                  <a:cubicBezTo>
                    <a:pt x="38184" y="32130"/>
                    <a:pt x="38374" y="32059"/>
                    <a:pt x="38577" y="31976"/>
                  </a:cubicBezTo>
                  <a:cubicBezTo>
                    <a:pt x="38732" y="31880"/>
                    <a:pt x="38946" y="31749"/>
                    <a:pt x="38994" y="31559"/>
                  </a:cubicBezTo>
                  <a:cubicBezTo>
                    <a:pt x="39003" y="31510"/>
                    <a:pt x="38965" y="31469"/>
                    <a:pt x="38918" y="31469"/>
                  </a:cubicBezTo>
                  <a:cubicBezTo>
                    <a:pt x="38908" y="31469"/>
                    <a:pt x="38897" y="31471"/>
                    <a:pt x="38886" y="31476"/>
                  </a:cubicBezTo>
                  <a:cubicBezTo>
                    <a:pt x="38791" y="31511"/>
                    <a:pt x="38720" y="31583"/>
                    <a:pt x="38648" y="31630"/>
                  </a:cubicBezTo>
                  <a:cubicBezTo>
                    <a:pt x="38577" y="31690"/>
                    <a:pt x="38482" y="31738"/>
                    <a:pt x="38410" y="31773"/>
                  </a:cubicBezTo>
                  <a:cubicBezTo>
                    <a:pt x="38243" y="31869"/>
                    <a:pt x="38053" y="31916"/>
                    <a:pt x="37874" y="31940"/>
                  </a:cubicBezTo>
                  <a:cubicBezTo>
                    <a:pt x="37696" y="31976"/>
                    <a:pt x="37505" y="31988"/>
                    <a:pt x="37327" y="31988"/>
                  </a:cubicBezTo>
                  <a:cubicBezTo>
                    <a:pt x="37350" y="31976"/>
                    <a:pt x="37398" y="31940"/>
                    <a:pt x="37422" y="31928"/>
                  </a:cubicBezTo>
                  <a:cubicBezTo>
                    <a:pt x="38041" y="31571"/>
                    <a:pt x="38434" y="30904"/>
                    <a:pt x="38493" y="30202"/>
                  </a:cubicBezTo>
                  <a:lnTo>
                    <a:pt x="38493" y="30142"/>
                  </a:lnTo>
                  <a:close/>
                  <a:moveTo>
                    <a:pt x="11038" y="29178"/>
                  </a:moveTo>
                  <a:lnTo>
                    <a:pt x="11038" y="29178"/>
                  </a:lnTo>
                  <a:cubicBezTo>
                    <a:pt x="11061" y="29368"/>
                    <a:pt x="11073" y="29559"/>
                    <a:pt x="11121" y="29737"/>
                  </a:cubicBezTo>
                  <a:cubicBezTo>
                    <a:pt x="11252" y="30321"/>
                    <a:pt x="11538" y="30845"/>
                    <a:pt x="11871" y="31333"/>
                  </a:cubicBezTo>
                  <a:cubicBezTo>
                    <a:pt x="12228" y="31833"/>
                    <a:pt x="12633" y="32309"/>
                    <a:pt x="12871" y="32892"/>
                  </a:cubicBezTo>
                  <a:cubicBezTo>
                    <a:pt x="13038" y="33285"/>
                    <a:pt x="13121" y="33714"/>
                    <a:pt x="13038" y="34131"/>
                  </a:cubicBezTo>
                  <a:cubicBezTo>
                    <a:pt x="12859" y="33726"/>
                    <a:pt x="12585" y="33357"/>
                    <a:pt x="12324" y="33000"/>
                  </a:cubicBezTo>
                  <a:cubicBezTo>
                    <a:pt x="11812" y="32309"/>
                    <a:pt x="11300" y="31619"/>
                    <a:pt x="11085" y="30761"/>
                  </a:cubicBezTo>
                  <a:cubicBezTo>
                    <a:pt x="10966" y="30249"/>
                    <a:pt x="10954" y="29690"/>
                    <a:pt x="11038" y="29178"/>
                  </a:cubicBezTo>
                  <a:close/>
                  <a:moveTo>
                    <a:pt x="10847" y="28880"/>
                  </a:moveTo>
                  <a:lnTo>
                    <a:pt x="10847" y="28880"/>
                  </a:lnTo>
                  <a:cubicBezTo>
                    <a:pt x="10788" y="29142"/>
                    <a:pt x="10752" y="29392"/>
                    <a:pt x="10740" y="29666"/>
                  </a:cubicBezTo>
                  <a:cubicBezTo>
                    <a:pt x="10728" y="30547"/>
                    <a:pt x="11014" y="31345"/>
                    <a:pt x="11478" y="32059"/>
                  </a:cubicBezTo>
                  <a:cubicBezTo>
                    <a:pt x="11728" y="32428"/>
                    <a:pt x="12014" y="32785"/>
                    <a:pt x="12276" y="33143"/>
                  </a:cubicBezTo>
                  <a:cubicBezTo>
                    <a:pt x="12514" y="33476"/>
                    <a:pt x="12740" y="33797"/>
                    <a:pt x="12943" y="34143"/>
                  </a:cubicBezTo>
                  <a:cubicBezTo>
                    <a:pt x="12502" y="33774"/>
                    <a:pt x="12038" y="33404"/>
                    <a:pt x="11645" y="32964"/>
                  </a:cubicBezTo>
                  <a:cubicBezTo>
                    <a:pt x="11252" y="32523"/>
                    <a:pt x="10895" y="32000"/>
                    <a:pt x="10692" y="31416"/>
                  </a:cubicBezTo>
                  <a:cubicBezTo>
                    <a:pt x="10514" y="30904"/>
                    <a:pt x="10502" y="30333"/>
                    <a:pt x="10597" y="29797"/>
                  </a:cubicBezTo>
                  <a:cubicBezTo>
                    <a:pt x="10633" y="29487"/>
                    <a:pt x="10740" y="29178"/>
                    <a:pt x="10847" y="28880"/>
                  </a:cubicBezTo>
                  <a:close/>
                  <a:moveTo>
                    <a:pt x="28647" y="24927"/>
                  </a:moveTo>
                  <a:cubicBezTo>
                    <a:pt x="28707" y="25820"/>
                    <a:pt x="28754" y="26737"/>
                    <a:pt x="28754" y="27642"/>
                  </a:cubicBezTo>
                  <a:cubicBezTo>
                    <a:pt x="28742" y="29202"/>
                    <a:pt x="28480" y="30785"/>
                    <a:pt x="27730" y="32154"/>
                  </a:cubicBezTo>
                  <a:cubicBezTo>
                    <a:pt x="27337" y="32833"/>
                    <a:pt x="26837" y="33428"/>
                    <a:pt x="26218" y="33916"/>
                  </a:cubicBezTo>
                  <a:cubicBezTo>
                    <a:pt x="26123" y="34000"/>
                    <a:pt x="26016" y="34083"/>
                    <a:pt x="25909" y="34155"/>
                  </a:cubicBezTo>
                  <a:cubicBezTo>
                    <a:pt x="25980" y="34095"/>
                    <a:pt x="26063" y="34024"/>
                    <a:pt x="26135" y="33964"/>
                  </a:cubicBezTo>
                  <a:cubicBezTo>
                    <a:pt x="27028" y="33119"/>
                    <a:pt x="27575" y="31928"/>
                    <a:pt x="27623" y="30678"/>
                  </a:cubicBezTo>
                  <a:cubicBezTo>
                    <a:pt x="27635" y="30130"/>
                    <a:pt x="27564" y="29594"/>
                    <a:pt x="27385" y="29082"/>
                  </a:cubicBezTo>
                  <a:cubicBezTo>
                    <a:pt x="27397" y="29059"/>
                    <a:pt x="27409" y="29035"/>
                    <a:pt x="27397" y="28999"/>
                  </a:cubicBezTo>
                  <a:cubicBezTo>
                    <a:pt x="27373" y="28654"/>
                    <a:pt x="27385" y="28309"/>
                    <a:pt x="27409" y="27963"/>
                  </a:cubicBezTo>
                  <a:cubicBezTo>
                    <a:pt x="27528" y="26868"/>
                    <a:pt x="27968" y="25808"/>
                    <a:pt x="28647" y="24927"/>
                  </a:cubicBezTo>
                  <a:close/>
                  <a:moveTo>
                    <a:pt x="32159" y="29452"/>
                  </a:moveTo>
                  <a:cubicBezTo>
                    <a:pt x="32409" y="29511"/>
                    <a:pt x="32659" y="29559"/>
                    <a:pt x="32898" y="29630"/>
                  </a:cubicBezTo>
                  <a:cubicBezTo>
                    <a:pt x="33171" y="29714"/>
                    <a:pt x="33421" y="29809"/>
                    <a:pt x="33671" y="29952"/>
                  </a:cubicBezTo>
                  <a:cubicBezTo>
                    <a:pt x="34112" y="30214"/>
                    <a:pt x="34493" y="30571"/>
                    <a:pt x="34719" y="31023"/>
                  </a:cubicBezTo>
                  <a:cubicBezTo>
                    <a:pt x="34945" y="31464"/>
                    <a:pt x="34993" y="31976"/>
                    <a:pt x="34814" y="32428"/>
                  </a:cubicBezTo>
                  <a:cubicBezTo>
                    <a:pt x="34374" y="33500"/>
                    <a:pt x="33171" y="33881"/>
                    <a:pt x="32159" y="34178"/>
                  </a:cubicBezTo>
                  <a:cubicBezTo>
                    <a:pt x="32136" y="34190"/>
                    <a:pt x="32112" y="34202"/>
                    <a:pt x="32100" y="34214"/>
                  </a:cubicBezTo>
                  <a:cubicBezTo>
                    <a:pt x="32088" y="34178"/>
                    <a:pt x="32076" y="34131"/>
                    <a:pt x="32052" y="34095"/>
                  </a:cubicBezTo>
                  <a:cubicBezTo>
                    <a:pt x="32028" y="33976"/>
                    <a:pt x="32028" y="33857"/>
                    <a:pt x="32040" y="33738"/>
                  </a:cubicBezTo>
                  <a:cubicBezTo>
                    <a:pt x="32076" y="33524"/>
                    <a:pt x="32171" y="33345"/>
                    <a:pt x="32314" y="33178"/>
                  </a:cubicBezTo>
                  <a:lnTo>
                    <a:pt x="32350" y="33131"/>
                  </a:lnTo>
                  <a:cubicBezTo>
                    <a:pt x="32374" y="33119"/>
                    <a:pt x="32386" y="33107"/>
                    <a:pt x="32397" y="33071"/>
                  </a:cubicBezTo>
                  <a:cubicBezTo>
                    <a:pt x="32731" y="32714"/>
                    <a:pt x="33148" y="32476"/>
                    <a:pt x="33421" y="32071"/>
                  </a:cubicBezTo>
                  <a:cubicBezTo>
                    <a:pt x="33695" y="31702"/>
                    <a:pt x="33802" y="31238"/>
                    <a:pt x="33600" y="30809"/>
                  </a:cubicBezTo>
                  <a:cubicBezTo>
                    <a:pt x="33409" y="30380"/>
                    <a:pt x="33040" y="30071"/>
                    <a:pt x="32612" y="29916"/>
                  </a:cubicBezTo>
                  <a:cubicBezTo>
                    <a:pt x="32386" y="29844"/>
                    <a:pt x="32147" y="29797"/>
                    <a:pt x="31909" y="29773"/>
                  </a:cubicBezTo>
                  <a:cubicBezTo>
                    <a:pt x="31802" y="29749"/>
                    <a:pt x="31695" y="29749"/>
                    <a:pt x="31588" y="29749"/>
                  </a:cubicBezTo>
                  <a:cubicBezTo>
                    <a:pt x="31790" y="29678"/>
                    <a:pt x="31993" y="29571"/>
                    <a:pt x="32159" y="29452"/>
                  </a:cubicBezTo>
                  <a:close/>
                  <a:moveTo>
                    <a:pt x="21572" y="31546"/>
                  </a:moveTo>
                  <a:cubicBezTo>
                    <a:pt x="21691" y="31546"/>
                    <a:pt x="21807" y="31575"/>
                    <a:pt x="21908" y="31642"/>
                  </a:cubicBezTo>
                  <a:cubicBezTo>
                    <a:pt x="21872" y="31690"/>
                    <a:pt x="21837" y="31738"/>
                    <a:pt x="21801" y="31797"/>
                  </a:cubicBezTo>
                  <a:cubicBezTo>
                    <a:pt x="21432" y="32297"/>
                    <a:pt x="21075" y="32821"/>
                    <a:pt x="20598" y="33250"/>
                  </a:cubicBezTo>
                  <a:cubicBezTo>
                    <a:pt x="20134" y="33678"/>
                    <a:pt x="19610" y="34047"/>
                    <a:pt x="19027" y="34274"/>
                  </a:cubicBezTo>
                  <a:cubicBezTo>
                    <a:pt x="18570" y="34456"/>
                    <a:pt x="18070" y="34570"/>
                    <a:pt x="17578" y="34570"/>
                  </a:cubicBezTo>
                  <a:cubicBezTo>
                    <a:pt x="17493" y="34570"/>
                    <a:pt x="17408" y="34566"/>
                    <a:pt x="17324" y="34559"/>
                  </a:cubicBezTo>
                  <a:cubicBezTo>
                    <a:pt x="17062" y="34464"/>
                    <a:pt x="16812" y="34333"/>
                    <a:pt x="16574" y="34202"/>
                  </a:cubicBezTo>
                  <a:lnTo>
                    <a:pt x="16574" y="34202"/>
                  </a:lnTo>
                  <a:cubicBezTo>
                    <a:pt x="16693" y="34218"/>
                    <a:pt x="16815" y="34224"/>
                    <a:pt x="16937" y="34224"/>
                  </a:cubicBezTo>
                  <a:cubicBezTo>
                    <a:pt x="17193" y="34224"/>
                    <a:pt x="17451" y="34195"/>
                    <a:pt x="17693" y="34155"/>
                  </a:cubicBezTo>
                  <a:cubicBezTo>
                    <a:pt x="18586" y="33976"/>
                    <a:pt x="19420" y="33535"/>
                    <a:pt x="20039" y="32857"/>
                  </a:cubicBezTo>
                  <a:cubicBezTo>
                    <a:pt x="20360" y="32523"/>
                    <a:pt x="20575" y="32071"/>
                    <a:pt x="20956" y="31773"/>
                  </a:cubicBezTo>
                  <a:cubicBezTo>
                    <a:pt x="21125" y="31642"/>
                    <a:pt x="21354" y="31546"/>
                    <a:pt x="21572" y="31546"/>
                  </a:cubicBezTo>
                  <a:close/>
                  <a:moveTo>
                    <a:pt x="28885" y="25225"/>
                  </a:moveTo>
                  <a:lnTo>
                    <a:pt x="28885" y="25225"/>
                  </a:lnTo>
                  <a:cubicBezTo>
                    <a:pt x="29278" y="26165"/>
                    <a:pt x="29552" y="27154"/>
                    <a:pt x="29599" y="28166"/>
                  </a:cubicBezTo>
                  <a:cubicBezTo>
                    <a:pt x="29695" y="30035"/>
                    <a:pt x="28814" y="31833"/>
                    <a:pt x="27516" y="33143"/>
                  </a:cubicBezTo>
                  <a:lnTo>
                    <a:pt x="27421" y="33238"/>
                  </a:lnTo>
                  <a:cubicBezTo>
                    <a:pt x="27397" y="33238"/>
                    <a:pt x="27385" y="33262"/>
                    <a:pt x="27385" y="33285"/>
                  </a:cubicBezTo>
                  <a:cubicBezTo>
                    <a:pt x="26718" y="33916"/>
                    <a:pt x="25920" y="34428"/>
                    <a:pt x="25075" y="34833"/>
                  </a:cubicBezTo>
                  <a:cubicBezTo>
                    <a:pt x="25182" y="34774"/>
                    <a:pt x="25266" y="34726"/>
                    <a:pt x="25373" y="34667"/>
                  </a:cubicBezTo>
                  <a:cubicBezTo>
                    <a:pt x="25789" y="34428"/>
                    <a:pt x="26194" y="34155"/>
                    <a:pt x="26563" y="33833"/>
                  </a:cubicBezTo>
                  <a:cubicBezTo>
                    <a:pt x="27718" y="32821"/>
                    <a:pt x="28409" y="31380"/>
                    <a:pt x="28707" y="29892"/>
                  </a:cubicBezTo>
                  <a:cubicBezTo>
                    <a:pt x="29016" y="28356"/>
                    <a:pt x="28980" y="26773"/>
                    <a:pt x="28885" y="25225"/>
                  </a:cubicBezTo>
                  <a:close/>
                  <a:moveTo>
                    <a:pt x="27552" y="33404"/>
                  </a:moveTo>
                  <a:cubicBezTo>
                    <a:pt x="27825" y="33464"/>
                    <a:pt x="28111" y="33547"/>
                    <a:pt x="28361" y="33702"/>
                  </a:cubicBezTo>
                  <a:cubicBezTo>
                    <a:pt x="28635" y="33857"/>
                    <a:pt x="28885" y="34095"/>
                    <a:pt x="29052" y="34381"/>
                  </a:cubicBezTo>
                  <a:cubicBezTo>
                    <a:pt x="29123" y="34536"/>
                    <a:pt x="29195" y="34714"/>
                    <a:pt x="29183" y="34869"/>
                  </a:cubicBezTo>
                  <a:cubicBezTo>
                    <a:pt x="28933" y="34678"/>
                    <a:pt x="28659" y="34547"/>
                    <a:pt x="28361" y="34452"/>
                  </a:cubicBezTo>
                  <a:cubicBezTo>
                    <a:pt x="28053" y="34354"/>
                    <a:pt x="27731" y="34310"/>
                    <a:pt x="27408" y="34310"/>
                  </a:cubicBezTo>
                  <a:cubicBezTo>
                    <a:pt x="27144" y="34310"/>
                    <a:pt x="26880" y="34339"/>
                    <a:pt x="26623" y="34393"/>
                  </a:cubicBezTo>
                  <a:cubicBezTo>
                    <a:pt x="26397" y="34440"/>
                    <a:pt x="26170" y="34500"/>
                    <a:pt x="25956" y="34571"/>
                  </a:cubicBezTo>
                  <a:cubicBezTo>
                    <a:pt x="26528" y="34250"/>
                    <a:pt x="27063" y="33845"/>
                    <a:pt x="27552" y="33404"/>
                  </a:cubicBezTo>
                  <a:close/>
                  <a:moveTo>
                    <a:pt x="23154" y="31236"/>
                  </a:moveTo>
                  <a:cubicBezTo>
                    <a:pt x="23175" y="31236"/>
                    <a:pt x="23196" y="31236"/>
                    <a:pt x="23218" y="31238"/>
                  </a:cubicBezTo>
                  <a:cubicBezTo>
                    <a:pt x="23754" y="31297"/>
                    <a:pt x="24158" y="31761"/>
                    <a:pt x="24158" y="32297"/>
                  </a:cubicBezTo>
                  <a:cubicBezTo>
                    <a:pt x="24158" y="32345"/>
                    <a:pt x="24182" y="32369"/>
                    <a:pt x="24218" y="32392"/>
                  </a:cubicBezTo>
                  <a:cubicBezTo>
                    <a:pt x="23634" y="33238"/>
                    <a:pt x="22789" y="33893"/>
                    <a:pt x="21837" y="34309"/>
                  </a:cubicBezTo>
                  <a:cubicBezTo>
                    <a:pt x="21008" y="34676"/>
                    <a:pt x="20104" y="34883"/>
                    <a:pt x="19200" y="34883"/>
                  </a:cubicBezTo>
                  <a:cubicBezTo>
                    <a:pt x="18754" y="34883"/>
                    <a:pt x="18309" y="34832"/>
                    <a:pt x="17872" y="34726"/>
                  </a:cubicBezTo>
                  <a:cubicBezTo>
                    <a:pt x="17979" y="34726"/>
                    <a:pt x="18098" y="34726"/>
                    <a:pt x="18217" y="34714"/>
                  </a:cubicBezTo>
                  <a:cubicBezTo>
                    <a:pt x="18539" y="34678"/>
                    <a:pt x="18848" y="34595"/>
                    <a:pt x="19170" y="34488"/>
                  </a:cubicBezTo>
                  <a:cubicBezTo>
                    <a:pt x="20325" y="34059"/>
                    <a:pt x="21206" y="33131"/>
                    <a:pt x="21908" y="32154"/>
                  </a:cubicBezTo>
                  <a:cubicBezTo>
                    <a:pt x="22207" y="31717"/>
                    <a:pt x="22562" y="31236"/>
                    <a:pt x="23154" y="31236"/>
                  </a:cubicBezTo>
                  <a:close/>
                  <a:moveTo>
                    <a:pt x="34957" y="33000"/>
                  </a:moveTo>
                  <a:cubicBezTo>
                    <a:pt x="35017" y="33047"/>
                    <a:pt x="35088" y="33083"/>
                    <a:pt x="35148" y="33131"/>
                  </a:cubicBezTo>
                  <a:cubicBezTo>
                    <a:pt x="35469" y="33345"/>
                    <a:pt x="35743" y="33666"/>
                    <a:pt x="35886" y="34024"/>
                  </a:cubicBezTo>
                  <a:cubicBezTo>
                    <a:pt x="36017" y="34333"/>
                    <a:pt x="36041" y="34690"/>
                    <a:pt x="35981" y="35024"/>
                  </a:cubicBezTo>
                  <a:cubicBezTo>
                    <a:pt x="35969" y="35095"/>
                    <a:pt x="35957" y="35202"/>
                    <a:pt x="35886" y="35226"/>
                  </a:cubicBezTo>
                  <a:cubicBezTo>
                    <a:pt x="35865" y="35235"/>
                    <a:pt x="35843" y="35239"/>
                    <a:pt x="35822" y="35239"/>
                  </a:cubicBezTo>
                  <a:cubicBezTo>
                    <a:pt x="35761" y="35239"/>
                    <a:pt x="35704" y="35208"/>
                    <a:pt x="35660" y="35190"/>
                  </a:cubicBezTo>
                  <a:cubicBezTo>
                    <a:pt x="35493" y="35095"/>
                    <a:pt x="35326" y="34976"/>
                    <a:pt x="35207" y="34845"/>
                  </a:cubicBezTo>
                  <a:cubicBezTo>
                    <a:pt x="34957" y="34571"/>
                    <a:pt x="34791" y="34214"/>
                    <a:pt x="34767" y="33857"/>
                  </a:cubicBezTo>
                  <a:cubicBezTo>
                    <a:pt x="34755" y="33559"/>
                    <a:pt x="34826" y="33262"/>
                    <a:pt x="34957" y="33000"/>
                  </a:cubicBezTo>
                  <a:close/>
                  <a:moveTo>
                    <a:pt x="10347" y="29559"/>
                  </a:moveTo>
                  <a:lnTo>
                    <a:pt x="10347" y="29559"/>
                  </a:lnTo>
                  <a:cubicBezTo>
                    <a:pt x="10192" y="30285"/>
                    <a:pt x="10204" y="31035"/>
                    <a:pt x="10490" y="31749"/>
                  </a:cubicBezTo>
                  <a:cubicBezTo>
                    <a:pt x="10978" y="32952"/>
                    <a:pt x="12014" y="33797"/>
                    <a:pt x="13002" y="34595"/>
                  </a:cubicBezTo>
                  <a:cubicBezTo>
                    <a:pt x="13027" y="34615"/>
                    <a:pt x="13057" y="34625"/>
                    <a:pt x="13087" y="34625"/>
                  </a:cubicBezTo>
                  <a:cubicBezTo>
                    <a:pt x="13145" y="34625"/>
                    <a:pt x="13205" y="34590"/>
                    <a:pt x="13228" y="34536"/>
                  </a:cubicBezTo>
                  <a:cubicBezTo>
                    <a:pt x="13288" y="34393"/>
                    <a:pt x="13324" y="34262"/>
                    <a:pt x="13336" y="34131"/>
                  </a:cubicBezTo>
                  <a:lnTo>
                    <a:pt x="13336" y="34131"/>
                  </a:lnTo>
                  <a:cubicBezTo>
                    <a:pt x="13395" y="34393"/>
                    <a:pt x="13324" y="34678"/>
                    <a:pt x="13157" y="34893"/>
                  </a:cubicBezTo>
                  <a:cubicBezTo>
                    <a:pt x="12943" y="35155"/>
                    <a:pt x="12633" y="35309"/>
                    <a:pt x="12300" y="35369"/>
                  </a:cubicBezTo>
                  <a:cubicBezTo>
                    <a:pt x="12206" y="35382"/>
                    <a:pt x="12113" y="35389"/>
                    <a:pt x="12021" y="35389"/>
                  </a:cubicBezTo>
                  <a:cubicBezTo>
                    <a:pt x="11049" y="35389"/>
                    <a:pt x="10188" y="34670"/>
                    <a:pt x="9764" y="33821"/>
                  </a:cubicBezTo>
                  <a:cubicBezTo>
                    <a:pt x="9490" y="33285"/>
                    <a:pt x="9395" y="32666"/>
                    <a:pt x="9395" y="32071"/>
                  </a:cubicBezTo>
                  <a:cubicBezTo>
                    <a:pt x="9395" y="31464"/>
                    <a:pt x="9502" y="30880"/>
                    <a:pt x="9597" y="30285"/>
                  </a:cubicBezTo>
                  <a:cubicBezTo>
                    <a:pt x="9859" y="30071"/>
                    <a:pt x="10121" y="29821"/>
                    <a:pt x="10347" y="29559"/>
                  </a:cubicBezTo>
                  <a:close/>
                  <a:moveTo>
                    <a:pt x="27389" y="34524"/>
                  </a:moveTo>
                  <a:cubicBezTo>
                    <a:pt x="28002" y="34524"/>
                    <a:pt x="28601" y="34674"/>
                    <a:pt x="29099" y="35071"/>
                  </a:cubicBezTo>
                  <a:cubicBezTo>
                    <a:pt x="29111" y="35083"/>
                    <a:pt x="29135" y="35083"/>
                    <a:pt x="29159" y="35083"/>
                  </a:cubicBezTo>
                  <a:lnTo>
                    <a:pt x="29159" y="35095"/>
                  </a:lnTo>
                  <a:cubicBezTo>
                    <a:pt x="29049" y="35325"/>
                    <a:pt x="28804" y="35398"/>
                    <a:pt x="28567" y="35398"/>
                  </a:cubicBezTo>
                  <a:cubicBezTo>
                    <a:pt x="28497" y="35398"/>
                    <a:pt x="28427" y="35392"/>
                    <a:pt x="28361" y="35381"/>
                  </a:cubicBezTo>
                  <a:cubicBezTo>
                    <a:pt x="28028" y="35333"/>
                    <a:pt x="27683" y="35262"/>
                    <a:pt x="27337" y="35214"/>
                  </a:cubicBezTo>
                  <a:cubicBezTo>
                    <a:pt x="26992" y="35167"/>
                    <a:pt x="26659" y="35143"/>
                    <a:pt x="26313" y="35131"/>
                  </a:cubicBezTo>
                  <a:cubicBezTo>
                    <a:pt x="26099" y="35120"/>
                    <a:pt x="25890" y="35114"/>
                    <a:pt x="25684" y="35114"/>
                  </a:cubicBezTo>
                  <a:cubicBezTo>
                    <a:pt x="25433" y="35114"/>
                    <a:pt x="25187" y="35123"/>
                    <a:pt x="24944" y="35143"/>
                  </a:cubicBezTo>
                  <a:cubicBezTo>
                    <a:pt x="25230" y="35036"/>
                    <a:pt x="25492" y="34905"/>
                    <a:pt x="25789" y="34809"/>
                  </a:cubicBezTo>
                  <a:cubicBezTo>
                    <a:pt x="26293" y="34642"/>
                    <a:pt x="26846" y="34524"/>
                    <a:pt x="27389" y="34524"/>
                  </a:cubicBezTo>
                  <a:close/>
                  <a:moveTo>
                    <a:pt x="23970" y="26361"/>
                  </a:moveTo>
                  <a:cubicBezTo>
                    <a:pt x="24422" y="26361"/>
                    <a:pt x="24875" y="26560"/>
                    <a:pt x="25254" y="26796"/>
                  </a:cubicBezTo>
                  <a:cubicBezTo>
                    <a:pt x="25766" y="27106"/>
                    <a:pt x="26194" y="27535"/>
                    <a:pt x="26540" y="28023"/>
                  </a:cubicBezTo>
                  <a:cubicBezTo>
                    <a:pt x="27206" y="28999"/>
                    <a:pt x="27468" y="30202"/>
                    <a:pt x="27230" y="31357"/>
                  </a:cubicBezTo>
                  <a:cubicBezTo>
                    <a:pt x="27135" y="31916"/>
                    <a:pt x="26921" y="32428"/>
                    <a:pt x="26623" y="32904"/>
                  </a:cubicBezTo>
                  <a:cubicBezTo>
                    <a:pt x="26301" y="33428"/>
                    <a:pt x="25861" y="33857"/>
                    <a:pt x="25349" y="34214"/>
                  </a:cubicBezTo>
                  <a:cubicBezTo>
                    <a:pt x="24777" y="34619"/>
                    <a:pt x="24135" y="34917"/>
                    <a:pt x="23480" y="35167"/>
                  </a:cubicBezTo>
                  <a:cubicBezTo>
                    <a:pt x="23218" y="35274"/>
                    <a:pt x="22932" y="35357"/>
                    <a:pt x="22670" y="35452"/>
                  </a:cubicBezTo>
                  <a:cubicBezTo>
                    <a:pt x="23099" y="35202"/>
                    <a:pt x="23515" y="34905"/>
                    <a:pt x="23873" y="34547"/>
                  </a:cubicBezTo>
                  <a:cubicBezTo>
                    <a:pt x="24897" y="33559"/>
                    <a:pt x="25706" y="32202"/>
                    <a:pt x="25742" y="30749"/>
                  </a:cubicBezTo>
                  <a:cubicBezTo>
                    <a:pt x="25778" y="30047"/>
                    <a:pt x="25611" y="29368"/>
                    <a:pt x="25230" y="28785"/>
                  </a:cubicBezTo>
                  <a:cubicBezTo>
                    <a:pt x="25016" y="28475"/>
                    <a:pt x="24754" y="28190"/>
                    <a:pt x="24432" y="27975"/>
                  </a:cubicBezTo>
                  <a:cubicBezTo>
                    <a:pt x="24408" y="27963"/>
                    <a:pt x="24373" y="27939"/>
                    <a:pt x="24361" y="27916"/>
                  </a:cubicBezTo>
                  <a:cubicBezTo>
                    <a:pt x="24230" y="27832"/>
                    <a:pt x="24075" y="27737"/>
                    <a:pt x="23932" y="27701"/>
                  </a:cubicBezTo>
                  <a:cubicBezTo>
                    <a:pt x="23827" y="27664"/>
                    <a:pt x="23731" y="27640"/>
                    <a:pt x="23632" y="27640"/>
                  </a:cubicBezTo>
                  <a:cubicBezTo>
                    <a:pt x="23575" y="27640"/>
                    <a:pt x="23517" y="27648"/>
                    <a:pt x="23456" y="27666"/>
                  </a:cubicBezTo>
                  <a:cubicBezTo>
                    <a:pt x="23361" y="27678"/>
                    <a:pt x="23325" y="27820"/>
                    <a:pt x="23420" y="27844"/>
                  </a:cubicBezTo>
                  <a:cubicBezTo>
                    <a:pt x="23503" y="27880"/>
                    <a:pt x="23563" y="27904"/>
                    <a:pt x="23623" y="27916"/>
                  </a:cubicBezTo>
                  <a:cubicBezTo>
                    <a:pt x="23694" y="27951"/>
                    <a:pt x="23765" y="27963"/>
                    <a:pt x="23825" y="27975"/>
                  </a:cubicBezTo>
                  <a:cubicBezTo>
                    <a:pt x="24051" y="28070"/>
                    <a:pt x="24230" y="28190"/>
                    <a:pt x="24385" y="28356"/>
                  </a:cubicBezTo>
                  <a:cubicBezTo>
                    <a:pt x="24321" y="28356"/>
                    <a:pt x="24252" y="28362"/>
                    <a:pt x="24182" y="28362"/>
                  </a:cubicBezTo>
                  <a:cubicBezTo>
                    <a:pt x="24146" y="28362"/>
                    <a:pt x="24111" y="28360"/>
                    <a:pt x="24075" y="28356"/>
                  </a:cubicBezTo>
                  <a:cubicBezTo>
                    <a:pt x="23765" y="28332"/>
                    <a:pt x="23456" y="28273"/>
                    <a:pt x="23194" y="28094"/>
                  </a:cubicBezTo>
                  <a:cubicBezTo>
                    <a:pt x="22956" y="27939"/>
                    <a:pt x="22789" y="27701"/>
                    <a:pt x="22753" y="27416"/>
                  </a:cubicBezTo>
                  <a:cubicBezTo>
                    <a:pt x="22741" y="26927"/>
                    <a:pt x="23170" y="26511"/>
                    <a:pt x="23623" y="26404"/>
                  </a:cubicBezTo>
                  <a:cubicBezTo>
                    <a:pt x="23737" y="26374"/>
                    <a:pt x="23854" y="26361"/>
                    <a:pt x="23970" y="26361"/>
                  </a:cubicBezTo>
                  <a:close/>
                  <a:moveTo>
                    <a:pt x="9418" y="30404"/>
                  </a:moveTo>
                  <a:cubicBezTo>
                    <a:pt x="9335" y="30678"/>
                    <a:pt x="9276" y="30964"/>
                    <a:pt x="9240" y="31261"/>
                  </a:cubicBezTo>
                  <a:cubicBezTo>
                    <a:pt x="9180" y="31642"/>
                    <a:pt x="9168" y="32035"/>
                    <a:pt x="9192" y="32416"/>
                  </a:cubicBezTo>
                  <a:cubicBezTo>
                    <a:pt x="9240" y="33059"/>
                    <a:pt x="9418" y="33702"/>
                    <a:pt x="9764" y="34238"/>
                  </a:cubicBezTo>
                  <a:cubicBezTo>
                    <a:pt x="10073" y="34726"/>
                    <a:pt x="10502" y="35131"/>
                    <a:pt x="11026" y="35381"/>
                  </a:cubicBezTo>
                  <a:cubicBezTo>
                    <a:pt x="11073" y="35393"/>
                    <a:pt x="11121" y="35429"/>
                    <a:pt x="11157" y="35440"/>
                  </a:cubicBezTo>
                  <a:cubicBezTo>
                    <a:pt x="10942" y="35805"/>
                    <a:pt x="10516" y="35995"/>
                    <a:pt x="10104" y="35995"/>
                  </a:cubicBezTo>
                  <a:cubicBezTo>
                    <a:pt x="10057" y="35995"/>
                    <a:pt x="10012" y="35993"/>
                    <a:pt x="9966" y="35988"/>
                  </a:cubicBezTo>
                  <a:cubicBezTo>
                    <a:pt x="8930" y="35917"/>
                    <a:pt x="8299" y="34857"/>
                    <a:pt x="8049" y="33976"/>
                  </a:cubicBezTo>
                  <a:cubicBezTo>
                    <a:pt x="7918" y="33500"/>
                    <a:pt x="7871" y="33012"/>
                    <a:pt x="7918" y="32523"/>
                  </a:cubicBezTo>
                  <a:cubicBezTo>
                    <a:pt x="7966" y="32035"/>
                    <a:pt x="8097" y="31559"/>
                    <a:pt x="8275" y="31095"/>
                  </a:cubicBezTo>
                  <a:cubicBezTo>
                    <a:pt x="8680" y="30904"/>
                    <a:pt x="9061" y="30678"/>
                    <a:pt x="9418" y="30404"/>
                  </a:cubicBezTo>
                  <a:close/>
                  <a:moveTo>
                    <a:pt x="15347" y="27392"/>
                  </a:moveTo>
                  <a:cubicBezTo>
                    <a:pt x="15694" y="27392"/>
                    <a:pt x="16040" y="27486"/>
                    <a:pt x="16336" y="27654"/>
                  </a:cubicBezTo>
                  <a:cubicBezTo>
                    <a:pt x="16729" y="27892"/>
                    <a:pt x="17038" y="28297"/>
                    <a:pt x="17086" y="28761"/>
                  </a:cubicBezTo>
                  <a:cubicBezTo>
                    <a:pt x="17134" y="29154"/>
                    <a:pt x="16967" y="29594"/>
                    <a:pt x="16622" y="29833"/>
                  </a:cubicBezTo>
                  <a:cubicBezTo>
                    <a:pt x="16457" y="29947"/>
                    <a:pt x="16245" y="30013"/>
                    <a:pt x="16037" y="30013"/>
                  </a:cubicBezTo>
                  <a:cubicBezTo>
                    <a:pt x="15853" y="30013"/>
                    <a:pt x="15671" y="29962"/>
                    <a:pt x="15526" y="29844"/>
                  </a:cubicBezTo>
                  <a:cubicBezTo>
                    <a:pt x="15229" y="29618"/>
                    <a:pt x="15062" y="29178"/>
                    <a:pt x="15252" y="28832"/>
                  </a:cubicBezTo>
                  <a:cubicBezTo>
                    <a:pt x="15348" y="28678"/>
                    <a:pt x="15479" y="28559"/>
                    <a:pt x="15645" y="28499"/>
                  </a:cubicBezTo>
                  <a:cubicBezTo>
                    <a:pt x="15728" y="28471"/>
                    <a:pt x="15812" y="28462"/>
                    <a:pt x="15895" y="28462"/>
                  </a:cubicBezTo>
                  <a:cubicBezTo>
                    <a:pt x="15990" y="28462"/>
                    <a:pt x="16086" y="28474"/>
                    <a:pt x="16181" y="28487"/>
                  </a:cubicBezTo>
                  <a:cubicBezTo>
                    <a:pt x="16186" y="28488"/>
                    <a:pt x="16190" y="28488"/>
                    <a:pt x="16195" y="28488"/>
                  </a:cubicBezTo>
                  <a:cubicBezTo>
                    <a:pt x="16305" y="28488"/>
                    <a:pt x="16356" y="28353"/>
                    <a:pt x="16264" y="28285"/>
                  </a:cubicBezTo>
                  <a:cubicBezTo>
                    <a:pt x="16181" y="28201"/>
                    <a:pt x="16074" y="28166"/>
                    <a:pt x="15955" y="28166"/>
                  </a:cubicBezTo>
                  <a:cubicBezTo>
                    <a:pt x="15934" y="28164"/>
                    <a:pt x="15913" y="28164"/>
                    <a:pt x="15892" y="28164"/>
                  </a:cubicBezTo>
                  <a:cubicBezTo>
                    <a:pt x="15523" y="28164"/>
                    <a:pt x="15183" y="28361"/>
                    <a:pt x="15002" y="28666"/>
                  </a:cubicBezTo>
                  <a:cubicBezTo>
                    <a:pt x="14907" y="28773"/>
                    <a:pt x="14836" y="28880"/>
                    <a:pt x="14764" y="28975"/>
                  </a:cubicBezTo>
                  <a:cubicBezTo>
                    <a:pt x="14050" y="30106"/>
                    <a:pt x="14169" y="31642"/>
                    <a:pt x="14812" y="32773"/>
                  </a:cubicBezTo>
                  <a:cubicBezTo>
                    <a:pt x="15502" y="34000"/>
                    <a:pt x="16812" y="34809"/>
                    <a:pt x="18181" y="35048"/>
                  </a:cubicBezTo>
                  <a:cubicBezTo>
                    <a:pt x="18532" y="35112"/>
                    <a:pt x="18888" y="35143"/>
                    <a:pt x="19244" y="35143"/>
                  </a:cubicBezTo>
                  <a:cubicBezTo>
                    <a:pt x="20404" y="35143"/>
                    <a:pt x="21570" y="34817"/>
                    <a:pt x="22563" y="34262"/>
                  </a:cubicBezTo>
                  <a:cubicBezTo>
                    <a:pt x="23837" y="33535"/>
                    <a:pt x="24849" y="32345"/>
                    <a:pt x="25194" y="30904"/>
                  </a:cubicBezTo>
                  <a:cubicBezTo>
                    <a:pt x="25313" y="30440"/>
                    <a:pt x="25349" y="29928"/>
                    <a:pt x="25266" y="29452"/>
                  </a:cubicBezTo>
                  <a:lnTo>
                    <a:pt x="25266" y="29452"/>
                  </a:lnTo>
                  <a:cubicBezTo>
                    <a:pt x="25492" y="30047"/>
                    <a:pt x="25504" y="30726"/>
                    <a:pt x="25385" y="31345"/>
                  </a:cubicBezTo>
                  <a:cubicBezTo>
                    <a:pt x="25123" y="32690"/>
                    <a:pt x="24289" y="33905"/>
                    <a:pt x="23218" y="34738"/>
                  </a:cubicBezTo>
                  <a:cubicBezTo>
                    <a:pt x="22134" y="35583"/>
                    <a:pt x="20789" y="36060"/>
                    <a:pt x="19408" y="36107"/>
                  </a:cubicBezTo>
                  <a:cubicBezTo>
                    <a:pt x="19333" y="36110"/>
                    <a:pt x="19257" y="36111"/>
                    <a:pt x="19182" y="36111"/>
                  </a:cubicBezTo>
                  <a:cubicBezTo>
                    <a:pt x="17876" y="36111"/>
                    <a:pt x="16569" y="35722"/>
                    <a:pt x="15455" y="35036"/>
                  </a:cubicBezTo>
                  <a:cubicBezTo>
                    <a:pt x="14860" y="34667"/>
                    <a:pt x="14324" y="34214"/>
                    <a:pt x="13859" y="33702"/>
                  </a:cubicBezTo>
                  <a:cubicBezTo>
                    <a:pt x="13645" y="33476"/>
                    <a:pt x="13455" y="33226"/>
                    <a:pt x="13276" y="32964"/>
                  </a:cubicBezTo>
                  <a:cubicBezTo>
                    <a:pt x="13228" y="32881"/>
                    <a:pt x="13181" y="32809"/>
                    <a:pt x="13145" y="32726"/>
                  </a:cubicBezTo>
                  <a:cubicBezTo>
                    <a:pt x="13109" y="32690"/>
                    <a:pt x="13097" y="32642"/>
                    <a:pt x="13062" y="32595"/>
                  </a:cubicBezTo>
                  <a:cubicBezTo>
                    <a:pt x="12919" y="32285"/>
                    <a:pt x="12728" y="32000"/>
                    <a:pt x="12514" y="31714"/>
                  </a:cubicBezTo>
                  <a:cubicBezTo>
                    <a:pt x="12288" y="31321"/>
                    <a:pt x="12228" y="30821"/>
                    <a:pt x="12324" y="30368"/>
                  </a:cubicBezTo>
                  <a:cubicBezTo>
                    <a:pt x="12371" y="30071"/>
                    <a:pt x="12466" y="29773"/>
                    <a:pt x="12609" y="29499"/>
                  </a:cubicBezTo>
                  <a:cubicBezTo>
                    <a:pt x="12847" y="29130"/>
                    <a:pt x="13181" y="28821"/>
                    <a:pt x="13359" y="28404"/>
                  </a:cubicBezTo>
                  <a:cubicBezTo>
                    <a:pt x="13383" y="28380"/>
                    <a:pt x="13383" y="28356"/>
                    <a:pt x="13383" y="28344"/>
                  </a:cubicBezTo>
                  <a:cubicBezTo>
                    <a:pt x="13836" y="27832"/>
                    <a:pt x="14431" y="27463"/>
                    <a:pt x="15133" y="27404"/>
                  </a:cubicBezTo>
                  <a:cubicBezTo>
                    <a:pt x="15204" y="27396"/>
                    <a:pt x="15276" y="27392"/>
                    <a:pt x="15347" y="27392"/>
                  </a:cubicBezTo>
                  <a:close/>
                  <a:moveTo>
                    <a:pt x="7728" y="31333"/>
                  </a:moveTo>
                  <a:lnTo>
                    <a:pt x="7728" y="31333"/>
                  </a:lnTo>
                  <a:cubicBezTo>
                    <a:pt x="7501" y="31630"/>
                    <a:pt x="7287" y="31952"/>
                    <a:pt x="7085" y="32261"/>
                  </a:cubicBezTo>
                  <a:cubicBezTo>
                    <a:pt x="6668" y="32916"/>
                    <a:pt x="6299" y="33619"/>
                    <a:pt x="5954" y="34333"/>
                  </a:cubicBezTo>
                  <a:cubicBezTo>
                    <a:pt x="5787" y="34690"/>
                    <a:pt x="5620" y="35048"/>
                    <a:pt x="5477" y="35405"/>
                  </a:cubicBezTo>
                  <a:cubicBezTo>
                    <a:pt x="5406" y="35583"/>
                    <a:pt x="5323" y="35762"/>
                    <a:pt x="5263" y="35940"/>
                  </a:cubicBezTo>
                  <a:cubicBezTo>
                    <a:pt x="5227" y="36071"/>
                    <a:pt x="5168" y="36226"/>
                    <a:pt x="5120" y="36369"/>
                  </a:cubicBezTo>
                  <a:cubicBezTo>
                    <a:pt x="5085" y="36357"/>
                    <a:pt x="5061" y="36333"/>
                    <a:pt x="5025" y="36321"/>
                  </a:cubicBezTo>
                  <a:cubicBezTo>
                    <a:pt x="4894" y="36202"/>
                    <a:pt x="4823" y="36000"/>
                    <a:pt x="4763" y="35833"/>
                  </a:cubicBezTo>
                  <a:cubicBezTo>
                    <a:pt x="4704" y="35655"/>
                    <a:pt x="4668" y="35476"/>
                    <a:pt x="4644" y="35298"/>
                  </a:cubicBezTo>
                  <a:cubicBezTo>
                    <a:pt x="4584" y="34917"/>
                    <a:pt x="4596" y="34547"/>
                    <a:pt x="4668" y="34155"/>
                  </a:cubicBezTo>
                  <a:cubicBezTo>
                    <a:pt x="4823" y="33381"/>
                    <a:pt x="5204" y="32678"/>
                    <a:pt x="5799" y="32166"/>
                  </a:cubicBezTo>
                  <a:cubicBezTo>
                    <a:pt x="6037" y="31976"/>
                    <a:pt x="6299" y="31797"/>
                    <a:pt x="6561" y="31654"/>
                  </a:cubicBezTo>
                  <a:lnTo>
                    <a:pt x="6966" y="31571"/>
                  </a:lnTo>
                  <a:cubicBezTo>
                    <a:pt x="7216" y="31511"/>
                    <a:pt x="7466" y="31416"/>
                    <a:pt x="7728" y="31333"/>
                  </a:cubicBezTo>
                  <a:close/>
                  <a:moveTo>
                    <a:pt x="7871" y="31571"/>
                  </a:moveTo>
                  <a:lnTo>
                    <a:pt x="7871" y="31571"/>
                  </a:lnTo>
                  <a:cubicBezTo>
                    <a:pt x="7740" y="31940"/>
                    <a:pt x="7680" y="32357"/>
                    <a:pt x="7668" y="32750"/>
                  </a:cubicBezTo>
                  <a:lnTo>
                    <a:pt x="7668" y="33119"/>
                  </a:lnTo>
                  <a:cubicBezTo>
                    <a:pt x="7668" y="33119"/>
                    <a:pt x="7644" y="33131"/>
                    <a:pt x="7644" y="33143"/>
                  </a:cubicBezTo>
                  <a:cubicBezTo>
                    <a:pt x="7609" y="33357"/>
                    <a:pt x="7585" y="33547"/>
                    <a:pt x="7561" y="33762"/>
                  </a:cubicBezTo>
                  <a:cubicBezTo>
                    <a:pt x="7513" y="33964"/>
                    <a:pt x="7466" y="34155"/>
                    <a:pt x="7394" y="34357"/>
                  </a:cubicBezTo>
                  <a:cubicBezTo>
                    <a:pt x="7263" y="34738"/>
                    <a:pt x="7073" y="35095"/>
                    <a:pt x="6811" y="35405"/>
                  </a:cubicBezTo>
                  <a:cubicBezTo>
                    <a:pt x="6597" y="35690"/>
                    <a:pt x="6323" y="35940"/>
                    <a:pt x="6025" y="36155"/>
                  </a:cubicBezTo>
                  <a:cubicBezTo>
                    <a:pt x="5835" y="36275"/>
                    <a:pt x="5587" y="36436"/>
                    <a:pt x="5358" y="36436"/>
                  </a:cubicBezTo>
                  <a:cubicBezTo>
                    <a:pt x="5313" y="36436"/>
                    <a:pt x="5270" y="36430"/>
                    <a:pt x="5227" y="36417"/>
                  </a:cubicBezTo>
                  <a:cubicBezTo>
                    <a:pt x="5299" y="36262"/>
                    <a:pt x="5358" y="36083"/>
                    <a:pt x="5430" y="35917"/>
                  </a:cubicBezTo>
                  <a:cubicBezTo>
                    <a:pt x="5501" y="35726"/>
                    <a:pt x="5596" y="35512"/>
                    <a:pt x="5680" y="35321"/>
                  </a:cubicBezTo>
                  <a:cubicBezTo>
                    <a:pt x="6001" y="34607"/>
                    <a:pt x="6358" y="33916"/>
                    <a:pt x="6751" y="33250"/>
                  </a:cubicBezTo>
                  <a:cubicBezTo>
                    <a:pt x="6954" y="32928"/>
                    <a:pt x="7168" y="32595"/>
                    <a:pt x="7382" y="32273"/>
                  </a:cubicBezTo>
                  <a:cubicBezTo>
                    <a:pt x="7549" y="32035"/>
                    <a:pt x="7704" y="31809"/>
                    <a:pt x="7871" y="31571"/>
                  </a:cubicBezTo>
                  <a:close/>
                  <a:moveTo>
                    <a:pt x="4229" y="1"/>
                  </a:moveTo>
                  <a:cubicBezTo>
                    <a:pt x="4033" y="1"/>
                    <a:pt x="3835" y="41"/>
                    <a:pt x="3644" y="127"/>
                  </a:cubicBezTo>
                  <a:cubicBezTo>
                    <a:pt x="2929" y="436"/>
                    <a:pt x="2537" y="1174"/>
                    <a:pt x="2453" y="1924"/>
                  </a:cubicBezTo>
                  <a:cubicBezTo>
                    <a:pt x="2406" y="2222"/>
                    <a:pt x="2406" y="2520"/>
                    <a:pt x="2418" y="2829"/>
                  </a:cubicBezTo>
                  <a:cubicBezTo>
                    <a:pt x="2304" y="2812"/>
                    <a:pt x="2190" y="2803"/>
                    <a:pt x="2077" y="2803"/>
                  </a:cubicBezTo>
                  <a:cubicBezTo>
                    <a:pt x="1658" y="2803"/>
                    <a:pt x="1250" y="2921"/>
                    <a:pt x="894" y="3127"/>
                  </a:cubicBezTo>
                  <a:cubicBezTo>
                    <a:pt x="679" y="3246"/>
                    <a:pt x="489" y="3413"/>
                    <a:pt x="322" y="3603"/>
                  </a:cubicBezTo>
                  <a:cubicBezTo>
                    <a:pt x="179" y="3782"/>
                    <a:pt x="1" y="4008"/>
                    <a:pt x="60" y="4246"/>
                  </a:cubicBezTo>
                  <a:cubicBezTo>
                    <a:pt x="120" y="4496"/>
                    <a:pt x="393" y="4591"/>
                    <a:pt x="632" y="4663"/>
                  </a:cubicBezTo>
                  <a:cubicBezTo>
                    <a:pt x="858" y="4734"/>
                    <a:pt x="1084" y="4830"/>
                    <a:pt x="1310" y="4949"/>
                  </a:cubicBezTo>
                  <a:cubicBezTo>
                    <a:pt x="1751" y="5163"/>
                    <a:pt x="2156" y="5484"/>
                    <a:pt x="2513" y="5818"/>
                  </a:cubicBezTo>
                  <a:cubicBezTo>
                    <a:pt x="2691" y="5996"/>
                    <a:pt x="2846" y="6175"/>
                    <a:pt x="2989" y="6389"/>
                  </a:cubicBezTo>
                  <a:cubicBezTo>
                    <a:pt x="3060" y="6496"/>
                    <a:pt x="3144" y="6592"/>
                    <a:pt x="3215" y="6711"/>
                  </a:cubicBezTo>
                  <a:cubicBezTo>
                    <a:pt x="3239" y="6770"/>
                    <a:pt x="3287" y="6818"/>
                    <a:pt x="3322" y="6877"/>
                  </a:cubicBezTo>
                  <a:cubicBezTo>
                    <a:pt x="3001" y="7092"/>
                    <a:pt x="2727" y="7354"/>
                    <a:pt x="2501" y="7651"/>
                  </a:cubicBezTo>
                  <a:cubicBezTo>
                    <a:pt x="2334" y="7878"/>
                    <a:pt x="2203" y="8116"/>
                    <a:pt x="2096" y="8366"/>
                  </a:cubicBezTo>
                  <a:cubicBezTo>
                    <a:pt x="1989" y="8616"/>
                    <a:pt x="1870" y="8913"/>
                    <a:pt x="1953" y="9199"/>
                  </a:cubicBezTo>
                  <a:cubicBezTo>
                    <a:pt x="2040" y="9553"/>
                    <a:pt x="2342" y="9671"/>
                    <a:pt x="2667" y="9671"/>
                  </a:cubicBezTo>
                  <a:cubicBezTo>
                    <a:pt x="2877" y="9671"/>
                    <a:pt x="3097" y="9622"/>
                    <a:pt x="3275" y="9556"/>
                  </a:cubicBezTo>
                  <a:cubicBezTo>
                    <a:pt x="3751" y="9378"/>
                    <a:pt x="4132" y="9056"/>
                    <a:pt x="4442" y="8651"/>
                  </a:cubicBezTo>
                  <a:cubicBezTo>
                    <a:pt x="4525" y="8687"/>
                    <a:pt x="4608" y="8735"/>
                    <a:pt x="4692" y="8782"/>
                  </a:cubicBezTo>
                  <a:cubicBezTo>
                    <a:pt x="4799" y="8878"/>
                    <a:pt x="4930" y="8973"/>
                    <a:pt x="5013" y="9092"/>
                  </a:cubicBezTo>
                  <a:cubicBezTo>
                    <a:pt x="5406" y="9568"/>
                    <a:pt x="5477" y="10211"/>
                    <a:pt x="5382" y="10795"/>
                  </a:cubicBezTo>
                  <a:cubicBezTo>
                    <a:pt x="5346" y="11116"/>
                    <a:pt x="5239" y="11426"/>
                    <a:pt x="5108" y="11723"/>
                  </a:cubicBezTo>
                  <a:cubicBezTo>
                    <a:pt x="4989" y="12045"/>
                    <a:pt x="4823" y="12342"/>
                    <a:pt x="4704" y="12652"/>
                  </a:cubicBezTo>
                  <a:lnTo>
                    <a:pt x="4704" y="12688"/>
                  </a:lnTo>
                  <a:cubicBezTo>
                    <a:pt x="4596" y="12807"/>
                    <a:pt x="4489" y="12926"/>
                    <a:pt x="4406" y="13045"/>
                  </a:cubicBezTo>
                  <a:cubicBezTo>
                    <a:pt x="4287" y="13128"/>
                    <a:pt x="4180" y="13223"/>
                    <a:pt x="4072" y="13307"/>
                  </a:cubicBezTo>
                  <a:cubicBezTo>
                    <a:pt x="2810" y="14450"/>
                    <a:pt x="2060" y="16081"/>
                    <a:pt x="1810" y="17736"/>
                  </a:cubicBezTo>
                  <a:cubicBezTo>
                    <a:pt x="1525" y="19605"/>
                    <a:pt x="1846" y="21546"/>
                    <a:pt x="2691" y="23237"/>
                  </a:cubicBezTo>
                  <a:cubicBezTo>
                    <a:pt x="2977" y="23796"/>
                    <a:pt x="3334" y="24344"/>
                    <a:pt x="3727" y="24844"/>
                  </a:cubicBezTo>
                  <a:cubicBezTo>
                    <a:pt x="3393" y="24640"/>
                    <a:pt x="3038" y="24515"/>
                    <a:pt x="2660" y="24515"/>
                  </a:cubicBezTo>
                  <a:cubicBezTo>
                    <a:pt x="2553" y="24515"/>
                    <a:pt x="2445" y="24525"/>
                    <a:pt x="2334" y="24546"/>
                  </a:cubicBezTo>
                  <a:cubicBezTo>
                    <a:pt x="1560" y="24689"/>
                    <a:pt x="977" y="25415"/>
                    <a:pt x="977" y="26189"/>
                  </a:cubicBezTo>
                  <a:cubicBezTo>
                    <a:pt x="977" y="26273"/>
                    <a:pt x="1048" y="26308"/>
                    <a:pt x="1108" y="26308"/>
                  </a:cubicBezTo>
                  <a:cubicBezTo>
                    <a:pt x="1465" y="26273"/>
                    <a:pt x="1822" y="26237"/>
                    <a:pt x="2179" y="26237"/>
                  </a:cubicBezTo>
                  <a:cubicBezTo>
                    <a:pt x="2209" y="26237"/>
                    <a:pt x="2238" y="26236"/>
                    <a:pt x="2267" y="26236"/>
                  </a:cubicBezTo>
                  <a:cubicBezTo>
                    <a:pt x="3284" y="26236"/>
                    <a:pt x="4266" y="26437"/>
                    <a:pt x="5215" y="26773"/>
                  </a:cubicBezTo>
                  <a:cubicBezTo>
                    <a:pt x="5037" y="26785"/>
                    <a:pt x="4882" y="26844"/>
                    <a:pt x="4787" y="26999"/>
                  </a:cubicBezTo>
                  <a:cubicBezTo>
                    <a:pt x="4620" y="27249"/>
                    <a:pt x="4763" y="27582"/>
                    <a:pt x="4977" y="27737"/>
                  </a:cubicBezTo>
                  <a:cubicBezTo>
                    <a:pt x="5215" y="27939"/>
                    <a:pt x="5561" y="28023"/>
                    <a:pt x="5847" y="28094"/>
                  </a:cubicBezTo>
                  <a:cubicBezTo>
                    <a:pt x="5930" y="28130"/>
                    <a:pt x="6025" y="28142"/>
                    <a:pt x="6132" y="28178"/>
                  </a:cubicBezTo>
                  <a:cubicBezTo>
                    <a:pt x="5596" y="28249"/>
                    <a:pt x="5073" y="28380"/>
                    <a:pt x="4584" y="28606"/>
                  </a:cubicBezTo>
                  <a:cubicBezTo>
                    <a:pt x="3894" y="28928"/>
                    <a:pt x="3275" y="29463"/>
                    <a:pt x="2977" y="30202"/>
                  </a:cubicBezTo>
                  <a:cubicBezTo>
                    <a:pt x="2822" y="30571"/>
                    <a:pt x="2715" y="31071"/>
                    <a:pt x="3037" y="31404"/>
                  </a:cubicBezTo>
                  <a:cubicBezTo>
                    <a:pt x="3310" y="31702"/>
                    <a:pt x="3787" y="31714"/>
                    <a:pt x="4180" y="31749"/>
                  </a:cubicBezTo>
                  <a:cubicBezTo>
                    <a:pt x="4398" y="31763"/>
                    <a:pt x="4616" y="31770"/>
                    <a:pt x="4832" y="31770"/>
                  </a:cubicBezTo>
                  <a:cubicBezTo>
                    <a:pt x="5192" y="31770"/>
                    <a:pt x="5549" y="31751"/>
                    <a:pt x="5906" y="31714"/>
                  </a:cubicBezTo>
                  <a:lnTo>
                    <a:pt x="5906" y="31714"/>
                  </a:lnTo>
                  <a:cubicBezTo>
                    <a:pt x="5727" y="31845"/>
                    <a:pt x="5549" y="32000"/>
                    <a:pt x="5394" y="32178"/>
                  </a:cubicBezTo>
                  <a:cubicBezTo>
                    <a:pt x="4823" y="32797"/>
                    <a:pt x="4477" y="33631"/>
                    <a:pt x="4430" y="34464"/>
                  </a:cubicBezTo>
                  <a:cubicBezTo>
                    <a:pt x="4406" y="34881"/>
                    <a:pt x="4442" y="35298"/>
                    <a:pt x="4549" y="35702"/>
                  </a:cubicBezTo>
                  <a:cubicBezTo>
                    <a:pt x="4656" y="36071"/>
                    <a:pt x="4834" y="36512"/>
                    <a:pt x="5251" y="36607"/>
                  </a:cubicBezTo>
                  <a:cubicBezTo>
                    <a:pt x="5308" y="36621"/>
                    <a:pt x="5365" y="36627"/>
                    <a:pt x="5421" y="36627"/>
                  </a:cubicBezTo>
                  <a:cubicBezTo>
                    <a:pt x="5770" y="36627"/>
                    <a:pt x="6116" y="36395"/>
                    <a:pt x="6382" y="36191"/>
                  </a:cubicBezTo>
                  <a:cubicBezTo>
                    <a:pt x="6692" y="35952"/>
                    <a:pt x="6978" y="35679"/>
                    <a:pt x="7204" y="35345"/>
                  </a:cubicBezTo>
                  <a:cubicBezTo>
                    <a:pt x="7418" y="35024"/>
                    <a:pt x="7609" y="34667"/>
                    <a:pt x="7716" y="34286"/>
                  </a:cubicBezTo>
                  <a:cubicBezTo>
                    <a:pt x="7763" y="34143"/>
                    <a:pt x="7811" y="33964"/>
                    <a:pt x="7835" y="33797"/>
                  </a:cubicBezTo>
                  <a:cubicBezTo>
                    <a:pt x="8002" y="34512"/>
                    <a:pt x="8335" y="35178"/>
                    <a:pt x="8871" y="35679"/>
                  </a:cubicBezTo>
                  <a:cubicBezTo>
                    <a:pt x="9232" y="36018"/>
                    <a:pt x="9712" y="36228"/>
                    <a:pt x="10218" y="36228"/>
                  </a:cubicBezTo>
                  <a:cubicBezTo>
                    <a:pt x="10245" y="36228"/>
                    <a:pt x="10272" y="36227"/>
                    <a:pt x="10299" y="36226"/>
                  </a:cubicBezTo>
                  <a:cubicBezTo>
                    <a:pt x="10776" y="36191"/>
                    <a:pt x="11228" y="35940"/>
                    <a:pt x="11454" y="35512"/>
                  </a:cubicBezTo>
                  <a:cubicBezTo>
                    <a:pt x="11672" y="35577"/>
                    <a:pt x="11899" y="35613"/>
                    <a:pt x="12124" y="35613"/>
                  </a:cubicBezTo>
                  <a:cubicBezTo>
                    <a:pt x="12392" y="35613"/>
                    <a:pt x="12656" y="35562"/>
                    <a:pt x="12895" y="35452"/>
                  </a:cubicBezTo>
                  <a:cubicBezTo>
                    <a:pt x="13467" y="35202"/>
                    <a:pt x="13848" y="34559"/>
                    <a:pt x="13669" y="33928"/>
                  </a:cubicBezTo>
                  <a:cubicBezTo>
                    <a:pt x="13657" y="33857"/>
                    <a:pt x="13645" y="33797"/>
                    <a:pt x="13633" y="33726"/>
                  </a:cubicBezTo>
                  <a:cubicBezTo>
                    <a:pt x="13621" y="33690"/>
                    <a:pt x="13621" y="33654"/>
                    <a:pt x="13597" y="33619"/>
                  </a:cubicBezTo>
                  <a:lnTo>
                    <a:pt x="13597" y="33619"/>
                  </a:lnTo>
                  <a:cubicBezTo>
                    <a:pt x="14240" y="34381"/>
                    <a:pt x="15050" y="35024"/>
                    <a:pt x="15919" y="35476"/>
                  </a:cubicBezTo>
                  <a:cubicBezTo>
                    <a:pt x="16954" y="36022"/>
                    <a:pt x="18113" y="36299"/>
                    <a:pt x="19271" y="36299"/>
                  </a:cubicBezTo>
                  <a:cubicBezTo>
                    <a:pt x="19551" y="36299"/>
                    <a:pt x="19832" y="36283"/>
                    <a:pt x="20110" y="36250"/>
                  </a:cubicBezTo>
                  <a:cubicBezTo>
                    <a:pt x="20610" y="36191"/>
                    <a:pt x="21098" y="36071"/>
                    <a:pt x="21563" y="35917"/>
                  </a:cubicBezTo>
                  <a:cubicBezTo>
                    <a:pt x="21741" y="35917"/>
                    <a:pt x="21908" y="35881"/>
                    <a:pt x="22063" y="35833"/>
                  </a:cubicBezTo>
                  <a:cubicBezTo>
                    <a:pt x="22087" y="35833"/>
                    <a:pt x="22099" y="35821"/>
                    <a:pt x="22110" y="35821"/>
                  </a:cubicBezTo>
                  <a:cubicBezTo>
                    <a:pt x="22599" y="35762"/>
                    <a:pt x="23099" y="35643"/>
                    <a:pt x="23575" y="35512"/>
                  </a:cubicBezTo>
                  <a:cubicBezTo>
                    <a:pt x="23956" y="35440"/>
                    <a:pt x="24349" y="35393"/>
                    <a:pt x="24730" y="35357"/>
                  </a:cubicBezTo>
                  <a:cubicBezTo>
                    <a:pt x="25073" y="35330"/>
                    <a:pt x="25414" y="35315"/>
                    <a:pt x="25755" y="35315"/>
                  </a:cubicBezTo>
                  <a:cubicBezTo>
                    <a:pt x="26159" y="35315"/>
                    <a:pt x="26562" y="35336"/>
                    <a:pt x="26968" y="35381"/>
                  </a:cubicBezTo>
                  <a:cubicBezTo>
                    <a:pt x="27337" y="35405"/>
                    <a:pt x="27706" y="35464"/>
                    <a:pt x="28064" y="35536"/>
                  </a:cubicBezTo>
                  <a:cubicBezTo>
                    <a:pt x="28236" y="35565"/>
                    <a:pt x="28418" y="35595"/>
                    <a:pt x="28598" y="35595"/>
                  </a:cubicBezTo>
                  <a:cubicBezTo>
                    <a:pt x="28778" y="35595"/>
                    <a:pt x="28957" y="35565"/>
                    <a:pt x="29123" y="35476"/>
                  </a:cubicBezTo>
                  <a:cubicBezTo>
                    <a:pt x="29707" y="35143"/>
                    <a:pt x="29469" y="34369"/>
                    <a:pt x="29123" y="33952"/>
                  </a:cubicBezTo>
                  <a:cubicBezTo>
                    <a:pt x="28790" y="33559"/>
                    <a:pt x="28302" y="33238"/>
                    <a:pt x="27778" y="33178"/>
                  </a:cubicBezTo>
                  <a:cubicBezTo>
                    <a:pt x="27992" y="32964"/>
                    <a:pt x="28183" y="32762"/>
                    <a:pt x="28373" y="32523"/>
                  </a:cubicBezTo>
                  <a:cubicBezTo>
                    <a:pt x="28388" y="32538"/>
                    <a:pt x="28407" y="32548"/>
                    <a:pt x="28428" y="32548"/>
                  </a:cubicBezTo>
                  <a:cubicBezTo>
                    <a:pt x="28441" y="32548"/>
                    <a:pt x="28455" y="32544"/>
                    <a:pt x="28468" y="32535"/>
                  </a:cubicBezTo>
                  <a:cubicBezTo>
                    <a:pt x="28766" y="32333"/>
                    <a:pt x="29123" y="32166"/>
                    <a:pt x="29469" y="32047"/>
                  </a:cubicBezTo>
                  <a:cubicBezTo>
                    <a:pt x="29869" y="31906"/>
                    <a:pt x="30295" y="31827"/>
                    <a:pt x="30723" y="31827"/>
                  </a:cubicBezTo>
                  <a:cubicBezTo>
                    <a:pt x="30945" y="31827"/>
                    <a:pt x="31166" y="31848"/>
                    <a:pt x="31385" y="31892"/>
                  </a:cubicBezTo>
                  <a:cubicBezTo>
                    <a:pt x="31695" y="31952"/>
                    <a:pt x="32005" y="32095"/>
                    <a:pt x="32171" y="32369"/>
                  </a:cubicBezTo>
                  <a:cubicBezTo>
                    <a:pt x="32266" y="32535"/>
                    <a:pt x="32266" y="32714"/>
                    <a:pt x="32183" y="32869"/>
                  </a:cubicBezTo>
                  <a:cubicBezTo>
                    <a:pt x="32124" y="32928"/>
                    <a:pt x="32088" y="33000"/>
                    <a:pt x="32040" y="33071"/>
                  </a:cubicBezTo>
                  <a:lnTo>
                    <a:pt x="32005" y="33107"/>
                  </a:lnTo>
                  <a:cubicBezTo>
                    <a:pt x="31993" y="33119"/>
                    <a:pt x="31981" y="33143"/>
                    <a:pt x="31981" y="33178"/>
                  </a:cubicBezTo>
                  <a:cubicBezTo>
                    <a:pt x="31945" y="33226"/>
                    <a:pt x="31933" y="33262"/>
                    <a:pt x="31921" y="33321"/>
                  </a:cubicBezTo>
                  <a:cubicBezTo>
                    <a:pt x="31850" y="33535"/>
                    <a:pt x="31814" y="33738"/>
                    <a:pt x="31862" y="33952"/>
                  </a:cubicBezTo>
                  <a:cubicBezTo>
                    <a:pt x="31909" y="34131"/>
                    <a:pt x="31993" y="34321"/>
                    <a:pt x="32183" y="34381"/>
                  </a:cubicBezTo>
                  <a:cubicBezTo>
                    <a:pt x="32207" y="34381"/>
                    <a:pt x="32207" y="34381"/>
                    <a:pt x="32207" y="34369"/>
                  </a:cubicBezTo>
                  <a:cubicBezTo>
                    <a:pt x="32219" y="34375"/>
                    <a:pt x="32228" y="34378"/>
                    <a:pt x="32240" y="34378"/>
                  </a:cubicBezTo>
                  <a:cubicBezTo>
                    <a:pt x="32252" y="34378"/>
                    <a:pt x="32266" y="34375"/>
                    <a:pt x="32290" y="34369"/>
                  </a:cubicBezTo>
                  <a:cubicBezTo>
                    <a:pt x="32981" y="34178"/>
                    <a:pt x="33695" y="33952"/>
                    <a:pt x="34255" y="33524"/>
                  </a:cubicBezTo>
                  <a:cubicBezTo>
                    <a:pt x="34386" y="33416"/>
                    <a:pt x="34505" y="33309"/>
                    <a:pt x="34612" y="33190"/>
                  </a:cubicBezTo>
                  <a:lnTo>
                    <a:pt x="34612" y="33190"/>
                  </a:lnTo>
                  <a:cubicBezTo>
                    <a:pt x="34541" y="33476"/>
                    <a:pt x="34529" y="33774"/>
                    <a:pt x="34588" y="34047"/>
                  </a:cubicBezTo>
                  <a:cubicBezTo>
                    <a:pt x="34672" y="34500"/>
                    <a:pt x="34922" y="34905"/>
                    <a:pt x="35279" y="35178"/>
                  </a:cubicBezTo>
                  <a:cubicBezTo>
                    <a:pt x="35439" y="35316"/>
                    <a:pt x="35654" y="35453"/>
                    <a:pt x="35871" y="35453"/>
                  </a:cubicBezTo>
                  <a:cubicBezTo>
                    <a:pt x="35880" y="35453"/>
                    <a:pt x="35889" y="35453"/>
                    <a:pt x="35898" y="35452"/>
                  </a:cubicBezTo>
                  <a:cubicBezTo>
                    <a:pt x="36136" y="35440"/>
                    <a:pt x="36219" y="35226"/>
                    <a:pt x="36267" y="35024"/>
                  </a:cubicBezTo>
                  <a:cubicBezTo>
                    <a:pt x="36338" y="34619"/>
                    <a:pt x="36267" y="34190"/>
                    <a:pt x="36088" y="33833"/>
                  </a:cubicBezTo>
                  <a:cubicBezTo>
                    <a:pt x="36029" y="33726"/>
                    <a:pt x="35969" y="33619"/>
                    <a:pt x="35898" y="33512"/>
                  </a:cubicBezTo>
                  <a:lnTo>
                    <a:pt x="35898" y="33512"/>
                  </a:lnTo>
                  <a:cubicBezTo>
                    <a:pt x="36267" y="33738"/>
                    <a:pt x="36672" y="33928"/>
                    <a:pt x="37089" y="34071"/>
                  </a:cubicBezTo>
                  <a:cubicBezTo>
                    <a:pt x="37489" y="34203"/>
                    <a:pt x="37918" y="34283"/>
                    <a:pt x="38347" y="34283"/>
                  </a:cubicBezTo>
                  <a:cubicBezTo>
                    <a:pt x="38695" y="34283"/>
                    <a:pt x="39043" y="34230"/>
                    <a:pt x="39375" y="34107"/>
                  </a:cubicBezTo>
                  <a:cubicBezTo>
                    <a:pt x="40065" y="33869"/>
                    <a:pt x="40637" y="33333"/>
                    <a:pt x="40899" y="32642"/>
                  </a:cubicBezTo>
                  <a:cubicBezTo>
                    <a:pt x="41101" y="32000"/>
                    <a:pt x="40982" y="31166"/>
                    <a:pt x="40494" y="30583"/>
                  </a:cubicBezTo>
                  <a:cubicBezTo>
                    <a:pt x="40138" y="30170"/>
                    <a:pt x="39590" y="29904"/>
                    <a:pt x="39035" y="29904"/>
                  </a:cubicBezTo>
                  <a:cubicBezTo>
                    <a:pt x="38901" y="29904"/>
                    <a:pt x="38768" y="29919"/>
                    <a:pt x="38636" y="29952"/>
                  </a:cubicBezTo>
                  <a:cubicBezTo>
                    <a:pt x="38589" y="29964"/>
                    <a:pt x="38541" y="29987"/>
                    <a:pt x="38517" y="30035"/>
                  </a:cubicBezTo>
                  <a:cubicBezTo>
                    <a:pt x="38529" y="29380"/>
                    <a:pt x="38243" y="28761"/>
                    <a:pt x="37731" y="28344"/>
                  </a:cubicBezTo>
                  <a:cubicBezTo>
                    <a:pt x="37390" y="28081"/>
                    <a:pt x="36923" y="27898"/>
                    <a:pt x="36470" y="27898"/>
                  </a:cubicBezTo>
                  <a:cubicBezTo>
                    <a:pt x="36228" y="27898"/>
                    <a:pt x="35990" y="27950"/>
                    <a:pt x="35779" y="28070"/>
                  </a:cubicBezTo>
                  <a:cubicBezTo>
                    <a:pt x="35469" y="28249"/>
                    <a:pt x="35303" y="28594"/>
                    <a:pt x="35481" y="28916"/>
                  </a:cubicBezTo>
                  <a:cubicBezTo>
                    <a:pt x="35588" y="29118"/>
                    <a:pt x="35743" y="29261"/>
                    <a:pt x="35898" y="29416"/>
                  </a:cubicBezTo>
                  <a:cubicBezTo>
                    <a:pt x="36041" y="29559"/>
                    <a:pt x="36196" y="29725"/>
                    <a:pt x="36362" y="29856"/>
                  </a:cubicBezTo>
                  <a:cubicBezTo>
                    <a:pt x="36255" y="29928"/>
                    <a:pt x="36136" y="29975"/>
                    <a:pt x="36017" y="30011"/>
                  </a:cubicBezTo>
                  <a:cubicBezTo>
                    <a:pt x="35846" y="30057"/>
                    <a:pt x="35661" y="30074"/>
                    <a:pt x="35473" y="30074"/>
                  </a:cubicBezTo>
                  <a:cubicBezTo>
                    <a:pt x="35321" y="30074"/>
                    <a:pt x="35166" y="30063"/>
                    <a:pt x="35017" y="30047"/>
                  </a:cubicBezTo>
                  <a:cubicBezTo>
                    <a:pt x="34707" y="30023"/>
                    <a:pt x="34410" y="29964"/>
                    <a:pt x="34112" y="29868"/>
                  </a:cubicBezTo>
                  <a:cubicBezTo>
                    <a:pt x="34017" y="29844"/>
                    <a:pt x="33921" y="29809"/>
                    <a:pt x="33826" y="29785"/>
                  </a:cubicBezTo>
                  <a:cubicBezTo>
                    <a:pt x="33767" y="29749"/>
                    <a:pt x="33707" y="29714"/>
                    <a:pt x="33648" y="29678"/>
                  </a:cubicBezTo>
                  <a:cubicBezTo>
                    <a:pt x="33267" y="29487"/>
                    <a:pt x="32814" y="29333"/>
                    <a:pt x="32386" y="29273"/>
                  </a:cubicBezTo>
                  <a:cubicBezTo>
                    <a:pt x="32469" y="29202"/>
                    <a:pt x="32552" y="29118"/>
                    <a:pt x="32624" y="29011"/>
                  </a:cubicBezTo>
                  <a:cubicBezTo>
                    <a:pt x="32933" y="28559"/>
                    <a:pt x="32969" y="27999"/>
                    <a:pt x="32624" y="27535"/>
                  </a:cubicBezTo>
                  <a:cubicBezTo>
                    <a:pt x="32278" y="27058"/>
                    <a:pt x="31671" y="26856"/>
                    <a:pt x="31100" y="26761"/>
                  </a:cubicBezTo>
                  <a:cubicBezTo>
                    <a:pt x="31003" y="26746"/>
                    <a:pt x="30902" y="26738"/>
                    <a:pt x="30798" y="26738"/>
                  </a:cubicBezTo>
                  <a:cubicBezTo>
                    <a:pt x="30392" y="26738"/>
                    <a:pt x="29966" y="26864"/>
                    <a:pt x="29766" y="27225"/>
                  </a:cubicBezTo>
                  <a:cubicBezTo>
                    <a:pt x="29599" y="26273"/>
                    <a:pt x="29278" y="25368"/>
                    <a:pt x="28885" y="24499"/>
                  </a:cubicBezTo>
                  <a:cubicBezTo>
                    <a:pt x="28859" y="24440"/>
                    <a:pt x="28812" y="24410"/>
                    <a:pt x="28763" y="24410"/>
                  </a:cubicBezTo>
                  <a:cubicBezTo>
                    <a:pt x="28722" y="24410"/>
                    <a:pt x="28680" y="24431"/>
                    <a:pt x="28647" y="24475"/>
                  </a:cubicBezTo>
                  <a:cubicBezTo>
                    <a:pt x="28409" y="24737"/>
                    <a:pt x="28183" y="25034"/>
                    <a:pt x="27992" y="25332"/>
                  </a:cubicBezTo>
                  <a:cubicBezTo>
                    <a:pt x="27492" y="26154"/>
                    <a:pt x="27171" y="27106"/>
                    <a:pt x="27099" y="28070"/>
                  </a:cubicBezTo>
                  <a:cubicBezTo>
                    <a:pt x="27063" y="27963"/>
                    <a:pt x="27040" y="27880"/>
                    <a:pt x="27016" y="27773"/>
                  </a:cubicBezTo>
                  <a:cubicBezTo>
                    <a:pt x="26968" y="27570"/>
                    <a:pt x="26932" y="27344"/>
                    <a:pt x="26921" y="27118"/>
                  </a:cubicBezTo>
                  <a:cubicBezTo>
                    <a:pt x="26909" y="26677"/>
                    <a:pt x="26980" y="26225"/>
                    <a:pt x="27147" y="25808"/>
                  </a:cubicBezTo>
                  <a:cubicBezTo>
                    <a:pt x="27290" y="25439"/>
                    <a:pt x="27552" y="25130"/>
                    <a:pt x="27706" y="24749"/>
                  </a:cubicBezTo>
                  <a:cubicBezTo>
                    <a:pt x="27873" y="24380"/>
                    <a:pt x="27873" y="23975"/>
                    <a:pt x="27659" y="23618"/>
                  </a:cubicBezTo>
                  <a:cubicBezTo>
                    <a:pt x="27409" y="23187"/>
                    <a:pt x="26965" y="22988"/>
                    <a:pt x="26509" y="22988"/>
                  </a:cubicBezTo>
                  <a:cubicBezTo>
                    <a:pt x="26182" y="22988"/>
                    <a:pt x="25849" y="23090"/>
                    <a:pt x="25575" y="23284"/>
                  </a:cubicBezTo>
                  <a:cubicBezTo>
                    <a:pt x="25551" y="23308"/>
                    <a:pt x="25504" y="23320"/>
                    <a:pt x="25480" y="23356"/>
                  </a:cubicBezTo>
                  <a:cubicBezTo>
                    <a:pt x="25480" y="23344"/>
                    <a:pt x="25456" y="23344"/>
                    <a:pt x="25456" y="23320"/>
                  </a:cubicBezTo>
                  <a:cubicBezTo>
                    <a:pt x="25344" y="23230"/>
                    <a:pt x="25180" y="23201"/>
                    <a:pt x="25017" y="23201"/>
                  </a:cubicBezTo>
                  <a:cubicBezTo>
                    <a:pt x="24921" y="23201"/>
                    <a:pt x="24826" y="23211"/>
                    <a:pt x="24742" y="23225"/>
                  </a:cubicBezTo>
                  <a:cubicBezTo>
                    <a:pt x="24527" y="23237"/>
                    <a:pt x="24289" y="23296"/>
                    <a:pt x="24087" y="23403"/>
                  </a:cubicBezTo>
                  <a:cubicBezTo>
                    <a:pt x="23754" y="23582"/>
                    <a:pt x="23468" y="23879"/>
                    <a:pt x="23361" y="24249"/>
                  </a:cubicBezTo>
                  <a:cubicBezTo>
                    <a:pt x="23349" y="24296"/>
                    <a:pt x="23337" y="24356"/>
                    <a:pt x="23337" y="24415"/>
                  </a:cubicBezTo>
                  <a:cubicBezTo>
                    <a:pt x="23313" y="24380"/>
                    <a:pt x="23289" y="24380"/>
                    <a:pt x="23242" y="24380"/>
                  </a:cubicBezTo>
                  <a:cubicBezTo>
                    <a:pt x="22694" y="24475"/>
                    <a:pt x="22396" y="25082"/>
                    <a:pt x="22599" y="25582"/>
                  </a:cubicBezTo>
                  <a:cubicBezTo>
                    <a:pt x="22706" y="25856"/>
                    <a:pt x="22920" y="26058"/>
                    <a:pt x="23170" y="26165"/>
                  </a:cubicBezTo>
                  <a:cubicBezTo>
                    <a:pt x="23194" y="26177"/>
                    <a:pt x="23218" y="26177"/>
                    <a:pt x="23242" y="26201"/>
                  </a:cubicBezTo>
                  <a:cubicBezTo>
                    <a:pt x="23122" y="26261"/>
                    <a:pt x="23003" y="26344"/>
                    <a:pt x="22896" y="26451"/>
                  </a:cubicBezTo>
                  <a:cubicBezTo>
                    <a:pt x="22706" y="26642"/>
                    <a:pt x="22563" y="26892"/>
                    <a:pt x="22515" y="27166"/>
                  </a:cubicBezTo>
                  <a:cubicBezTo>
                    <a:pt x="22468" y="27463"/>
                    <a:pt x="22575" y="27773"/>
                    <a:pt x="22765" y="27999"/>
                  </a:cubicBezTo>
                  <a:cubicBezTo>
                    <a:pt x="23094" y="28380"/>
                    <a:pt x="23561" y="28515"/>
                    <a:pt x="24029" y="28515"/>
                  </a:cubicBezTo>
                  <a:cubicBezTo>
                    <a:pt x="24205" y="28515"/>
                    <a:pt x="24382" y="28496"/>
                    <a:pt x="24551" y="28463"/>
                  </a:cubicBezTo>
                  <a:cubicBezTo>
                    <a:pt x="24766" y="28725"/>
                    <a:pt x="24897" y="29059"/>
                    <a:pt x="24956" y="29380"/>
                  </a:cubicBezTo>
                  <a:cubicBezTo>
                    <a:pt x="25075" y="30047"/>
                    <a:pt x="24956" y="30761"/>
                    <a:pt x="24718" y="31392"/>
                  </a:cubicBezTo>
                  <a:cubicBezTo>
                    <a:pt x="24635" y="31619"/>
                    <a:pt x="24527" y="31833"/>
                    <a:pt x="24408" y="32047"/>
                  </a:cubicBezTo>
                  <a:cubicBezTo>
                    <a:pt x="24337" y="31464"/>
                    <a:pt x="23849" y="30987"/>
                    <a:pt x="23253" y="30928"/>
                  </a:cubicBezTo>
                  <a:cubicBezTo>
                    <a:pt x="23214" y="30925"/>
                    <a:pt x="23175" y="30923"/>
                    <a:pt x="23135" y="30923"/>
                  </a:cubicBezTo>
                  <a:cubicBezTo>
                    <a:pt x="22899" y="30923"/>
                    <a:pt x="22658" y="30984"/>
                    <a:pt x="22444" y="31107"/>
                  </a:cubicBezTo>
                  <a:cubicBezTo>
                    <a:pt x="22301" y="31178"/>
                    <a:pt x="22182" y="31285"/>
                    <a:pt x="22087" y="31392"/>
                  </a:cubicBezTo>
                  <a:cubicBezTo>
                    <a:pt x="21936" y="31272"/>
                    <a:pt x="21753" y="31221"/>
                    <a:pt x="21567" y="31221"/>
                  </a:cubicBezTo>
                  <a:cubicBezTo>
                    <a:pt x="21327" y="31221"/>
                    <a:pt x="21084" y="31306"/>
                    <a:pt x="20896" y="31440"/>
                  </a:cubicBezTo>
                  <a:cubicBezTo>
                    <a:pt x="20491" y="31714"/>
                    <a:pt x="20265" y="32178"/>
                    <a:pt x="19955" y="32547"/>
                  </a:cubicBezTo>
                  <a:cubicBezTo>
                    <a:pt x="19658" y="32892"/>
                    <a:pt x="19301" y="33190"/>
                    <a:pt x="18920" y="33416"/>
                  </a:cubicBezTo>
                  <a:cubicBezTo>
                    <a:pt x="18527" y="33643"/>
                    <a:pt x="18086" y="33797"/>
                    <a:pt x="17634" y="33893"/>
                  </a:cubicBezTo>
                  <a:cubicBezTo>
                    <a:pt x="17314" y="33953"/>
                    <a:pt x="16988" y="33970"/>
                    <a:pt x="16656" y="33970"/>
                  </a:cubicBezTo>
                  <a:cubicBezTo>
                    <a:pt x="16530" y="33970"/>
                    <a:pt x="16404" y="33967"/>
                    <a:pt x="16276" y="33964"/>
                  </a:cubicBezTo>
                  <a:cubicBezTo>
                    <a:pt x="15657" y="33524"/>
                    <a:pt x="15133" y="32928"/>
                    <a:pt x="14824" y="32214"/>
                  </a:cubicBezTo>
                  <a:cubicBezTo>
                    <a:pt x="14669" y="31869"/>
                    <a:pt x="14586" y="31511"/>
                    <a:pt x="14550" y="31154"/>
                  </a:cubicBezTo>
                  <a:lnTo>
                    <a:pt x="14550" y="31154"/>
                  </a:lnTo>
                  <a:cubicBezTo>
                    <a:pt x="14669" y="31297"/>
                    <a:pt x="14824" y="31416"/>
                    <a:pt x="15002" y="31523"/>
                  </a:cubicBezTo>
                  <a:cubicBezTo>
                    <a:pt x="15300" y="31702"/>
                    <a:pt x="15622" y="31833"/>
                    <a:pt x="15967" y="31880"/>
                  </a:cubicBezTo>
                  <a:cubicBezTo>
                    <a:pt x="16078" y="31897"/>
                    <a:pt x="16189" y="31906"/>
                    <a:pt x="16299" y="31906"/>
                  </a:cubicBezTo>
                  <a:cubicBezTo>
                    <a:pt x="16812" y="31906"/>
                    <a:pt x="17301" y="31726"/>
                    <a:pt x="17693" y="31392"/>
                  </a:cubicBezTo>
                  <a:cubicBezTo>
                    <a:pt x="18169" y="30987"/>
                    <a:pt x="18503" y="30404"/>
                    <a:pt x="18562" y="29785"/>
                  </a:cubicBezTo>
                  <a:cubicBezTo>
                    <a:pt x="18622" y="29178"/>
                    <a:pt x="18408" y="28559"/>
                    <a:pt x="18003" y="28082"/>
                  </a:cubicBezTo>
                  <a:cubicBezTo>
                    <a:pt x="17812" y="27868"/>
                    <a:pt x="17574" y="27666"/>
                    <a:pt x="17300" y="27523"/>
                  </a:cubicBezTo>
                  <a:cubicBezTo>
                    <a:pt x="17169" y="27451"/>
                    <a:pt x="17038" y="27392"/>
                    <a:pt x="16896" y="27344"/>
                  </a:cubicBezTo>
                  <a:cubicBezTo>
                    <a:pt x="16806" y="27317"/>
                    <a:pt x="16724" y="27297"/>
                    <a:pt x="16641" y="27297"/>
                  </a:cubicBezTo>
                  <a:cubicBezTo>
                    <a:pt x="16581" y="27297"/>
                    <a:pt x="16520" y="27307"/>
                    <a:pt x="16455" y="27332"/>
                  </a:cubicBezTo>
                  <a:cubicBezTo>
                    <a:pt x="16119" y="27140"/>
                    <a:pt x="15744" y="27041"/>
                    <a:pt x="15362" y="27041"/>
                  </a:cubicBezTo>
                  <a:cubicBezTo>
                    <a:pt x="15270" y="27041"/>
                    <a:pt x="15178" y="27047"/>
                    <a:pt x="15086" y="27058"/>
                  </a:cubicBezTo>
                  <a:cubicBezTo>
                    <a:pt x="14467" y="27118"/>
                    <a:pt x="13931" y="27404"/>
                    <a:pt x="13478" y="27809"/>
                  </a:cubicBezTo>
                  <a:cubicBezTo>
                    <a:pt x="13478" y="27582"/>
                    <a:pt x="13419" y="27368"/>
                    <a:pt x="13276" y="27177"/>
                  </a:cubicBezTo>
                  <a:cubicBezTo>
                    <a:pt x="13145" y="26999"/>
                    <a:pt x="12943" y="26868"/>
                    <a:pt x="12764" y="26737"/>
                  </a:cubicBezTo>
                  <a:cubicBezTo>
                    <a:pt x="12681" y="26677"/>
                    <a:pt x="12585" y="26618"/>
                    <a:pt x="12490" y="26570"/>
                  </a:cubicBezTo>
                  <a:cubicBezTo>
                    <a:pt x="12490" y="26558"/>
                    <a:pt x="12490" y="26535"/>
                    <a:pt x="12466" y="26523"/>
                  </a:cubicBezTo>
                  <a:cubicBezTo>
                    <a:pt x="12264" y="26165"/>
                    <a:pt x="12014" y="25808"/>
                    <a:pt x="11621" y="25630"/>
                  </a:cubicBezTo>
                  <a:cubicBezTo>
                    <a:pt x="11657" y="25570"/>
                    <a:pt x="11692" y="25523"/>
                    <a:pt x="11728" y="25463"/>
                  </a:cubicBezTo>
                  <a:cubicBezTo>
                    <a:pt x="12288" y="24427"/>
                    <a:pt x="12752" y="23141"/>
                    <a:pt x="12276" y="21986"/>
                  </a:cubicBezTo>
                  <a:cubicBezTo>
                    <a:pt x="12145" y="21653"/>
                    <a:pt x="11931" y="21379"/>
                    <a:pt x="11669" y="21153"/>
                  </a:cubicBezTo>
                  <a:cubicBezTo>
                    <a:pt x="11859" y="21141"/>
                    <a:pt x="12050" y="21082"/>
                    <a:pt x="12216" y="20986"/>
                  </a:cubicBezTo>
                  <a:cubicBezTo>
                    <a:pt x="12740" y="20701"/>
                    <a:pt x="13038" y="20093"/>
                    <a:pt x="12966" y="19498"/>
                  </a:cubicBezTo>
                  <a:cubicBezTo>
                    <a:pt x="12907" y="18891"/>
                    <a:pt x="12443" y="18415"/>
                    <a:pt x="11859" y="18248"/>
                  </a:cubicBezTo>
                  <a:cubicBezTo>
                    <a:pt x="11730" y="18211"/>
                    <a:pt x="11596" y="18193"/>
                    <a:pt x="11462" y="18193"/>
                  </a:cubicBezTo>
                  <a:cubicBezTo>
                    <a:pt x="10990" y="18193"/>
                    <a:pt x="10522" y="18419"/>
                    <a:pt x="10299" y="18855"/>
                  </a:cubicBezTo>
                  <a:cubicBezTo>
                    <a:pt x="10168" y="19117"/>
                    <a:pt x="10168" y="19427"/>
                    <a:pt x="10311" y="19677"/>
                  </a:cubicBezTo>
                  <a:cubicBezTo>
                    <a:pt x="10323" y="19712"/>
                    <a:pt x="10347" y="19736"/>
                    <a:pt x="10359" y="19748"/>
                  </a:cubicBezTo>
                  <a:cubicBezTo>
                    <a:pt x="10347" y="19748"/>
                    <a:pt x="10347" y="19736"/>
                    <a:pt x="10323" y="19736"/>
                  </a:cubicBezTo>
                  <a:cubicBezTo>
                    <a:pt x="10323" y="19724"/>
                    <a:pt x="10311" y="19712"/>
                    <a:pt x="10299" y="19688"/>
                  </a:cubicBezTo>
                  <a:cubicBezTo>
                    <a:pt x="9954" y="19331"/>
                    <a:pt x="9466" y="19129"/>
                    <a:pt x="8990" y="19010"/>
                  </a:cubicBezTo>
                  <a:cubicBezTo>
                    <a:pt x="8757" y="18955"/>
                    <a:pt x="8518" y="18928"/>
                    <a:pt x="8280" y="18928"/>
                  </a:cubicBezTo>
                  <a:cubicBezTo>
                    <a:pt x="8057" y="18928"/>
                    <a:pt x="7834" y="18952"/>
                    <a:pt x="7621" y="18998"/>
                  </a:cubicBezTo>
                  <a:cubicBezTo>
                    <a:pt x="7621" y="18676"/>
                    <a:pt x="7501" y="18355"/>
                    <a:pt x="7347" y="18081"/>
                  </a:cubicBezTo>
                  <a:cubicBezTo>
                    <a:pt x="7168" y="17772"/>
                    <a:pt x="6930" y="17486"/>
                    <a:pt x="6632" y="17283"/>
                  </a:cubicBezTo>
                  <a:cubicBezTo>
                    <a:pt x="6602" y="17264"/>
                    <a:pt x="6573" y="17254"/>
                    <a:pt x="6544" y="17254"/>
                  </a:cubicBezTo>
                  <a:cubicBezTo>
                    <a:pt x="6503" y="17254"/>
                    <a:pt x="6465" y="17273"/>
                    <a:pt x="6430" y="17307"/>
                  </a:cubicBezTo>
                  <a:cubicBezTo>
                    <a:pt x="5763" y="18010"/>
                    <a:pt x="5085" y="18736"/>
                    <a:pt x="4596" y="19593"/>
                  </a:cubicBezTo>
                  <a:cubicBezTo>
                    <a:pt x="4513" y="18736"/>
                    <a:pt x="4608" y="17879"/>
                    <a:pt x="5013" y="17129"/>
                  </a:cubicBezTo>
                  <a:cubicBezTo>
                    <a:pt x="5382" y="16414"/>
                    <a:pt x="6061" y="15843"/>
                    <a:pt x="6847" y="15640"/>
                  </a:cubicBezTo>
                  <a:cubicBezTo>
                    <a:pt x="7044" y="15591"/>
                    <a:pt x="7248" y="15566"/>
                    <a:pt x="7451" y="15566"/>
                  </a:cubicBezTo>
                  <a:cubicBezTo>
                    <a:pt x="7985" y="15566"/>
                    <a:pt x="8517" y="15736"/>
                    <a:pt x="8930" y="16081"/>
                  </a:cubicBezTo>
                  <a:cubicBezTo>
                    <a:pt x="9228" y="16319"/>
                    <a:pt x="9466" y="16640"/>
                    <a:pt x="9787" y="16867"/>
                  </a:cubicBezTo>
                  <a:cubicBezTo>
                    <a:pt x="10008" y="16996"/>
                    <a:pt x="10249" y="17067"/>
                    <a:pt x="10490" y="17067"/>
                  </a:cubicBezTo>
                  <a:cubicBezTo>
                    <a:pt x="10626" y="17067"/>
                    <a:pt x="10762" y="17045"/>
                    <a:pt x="10895" y="16998"/>
                  </a:cubicBezTo>
                  <a:cubicBezTo>
                    <a:pt x="11264" y="16879"/>
                    <a:pt x="11550" y="16593"/>
                    <a:pt x="11716" y="16259"/>
                  </a:cubicBezTo>
                  <a:cubicBezTo>
                    <a:pt x="11776" y="16140"/>
                    <a:pt x="11800" y="16021"/>
                    <a:pt x="11835" y="15902"/>
                  </a:cubicBezTo>
                  <a:cubicBezTo>
                    <a:pt x="11859" y="15878"/>
                    <a:pt x="11883" y="15855"/>
                    <a:pt x="11907" y="15807"/>
                  </a:cubicBezTo>
                  <a:cubicBezTo>
                    <a:pt x="11919" y="15617"/>
                    <a:pt x="11919" y="15426"/>
                    <a:pt x="11883" y="15224"/>
                  </a:cubicBezTo>
                  <a:cubicBezTo>
                    <a:pt x="11740" y="14426"/>
                    <a:pt x="11311" y="13700"/>
                    <a:pt x="10728" y="13128"/>
                  </a:cubicBezTo>
                  <a:cubicBezTo>
                    <a:pt x="11073" y="12997"/>
                    <a:pt x="11371" y="12771"/>
                    <a:pt x="11633" y="12521"/>
                  </a:cubicBezTo>
                  <a:cubicBezTo>
                    <a:pt x="11776" y="12390"/>
                    <a:pt x="11907" y="12223"/>
                    <a:pt x="12014" y="12057"/>
                  </a:cubicBezTo>
                  <a:cubicBezTo>
                    <a:pt x="12109" y="11890"/>
                    <a:pt x="12216" y="11735"/>
                    <a:pt x="12276" y="11533"/>
                  </a:cubicBezTo>
                  <a:cubicBezTo>
                    <a:pt x="12514" y="10735"/>
                    <a:pt x="11252" y="10604"/>
                    <a:pt x="10728" y="10568"/>
                  </a:cubicBezTo>
                  <a:cubicBezTo>
                    <a:pt x="10641" y="10566"/>
                    <a:pt x="10554" y="10564"/>
                    <a:pt x="10467" y="10564"/>
                  </a:cubicBezTo>
                  <a:cubicBezTo>
                    <a:pt x="10184" y="10564"/>
                    <a:pt x="9900" y="10580"/>
                    <a:pt x="9609" y="10616"/>
                  </a:cubicBezTo>
                  <a:cubicBezTo>
                    <a:pt x="9704" y="10461"/>
                    <a:pt x="9776" y="10271"/>
                    <a:pt x="9823" y="10128"/>
                  </a:cubicBezTo>
                  <a:cubicBezTo>
                    <a:pt x="9907" y="9842"/>
                    <a:pt x="9966" y="9556"/>
                    <a:pt x="9966" y="9259"/>
                  </a:cubicBezTo>
                  <a:cubicBezTo>
                    <a:pt x="9990" y="8711"/>
                    <a:pt x="9835" y="8175"/>
                    <a:pt x="9549" y="7699"/>
                  </a:cubicBezTo>
                  <a:cubicBezTo>
                    <a:pt x="9287" y="7235"/>
                    <a:pt x="8859" y="6794"/>
                    <a:pt x="8323" y="6651"/>
                  </a:cubicBezTo>
                  <a:cubicBezTo>
                    <a:pt x="8253" y="6634"/>
                    <a:pt x="8178" y="6624"/>
                    <a:pt x="8103" y="6624"/>
                  </a:cubicBezTo>
                  <a:cubicBezTo>
                    <a:pt x="7924" y="6624"/>
                    <a:pt x="7743" y="6677"/>
                    <a:pt x="7609" y="6794"/>
                  </a:cubicBezTo>
                  <a:cubicBezTo>
                    <a:pt x="7430" y="6937"/>
                    <a:pt x="7371" y="7175"/>
                    <a:pt x="7347" y="7401"/>
                  </a:cubicBezTo>
                  <a:cubicBezTo>
                    <a:pt x="7347" y="7639"/>
                    <a:pt x="7406" y="7878"/>
                    <a:pt x="7466" y="8116"/>
                  </a:cubicBezTo>
                  <a:cubicBezTo>
                    <a:pt x="7549" y="8425"/>
                    <a:pt x="7632" y="8723"/>
                    <a:pt x="7740" y="9032"/>
                  </a:cubicBezTo>
                  <a:cubicBezTo>
                    <a:pt x="7704" y="9116"/>
                    <a:pt x="7680" y="9199"/>
                    <a:pt x="7632" y="9271"/>
                  </a:cubicBezTo>
                  <a:cubicBezTo>
                    <a:pt x="7478" y="9568"/>
                    <a:pt x="7263" y="9830"/>
                    <a:pt x="7025" y="10068"/>
                  </a:cubicBezTo>
                  <a:lnTo>
                    <a:pt x="7061" y="9794"/>
                  </a:lnTo>
                  <a:cubicBezTo>
                    <a:pt x="7097" y="9783"/>
                    <a:pt x="7120" y="9735"/>
                    <a:pt x="7120" y="9711"/>
                  </a:cubicBezTo>
                  <a:cubicBezTo>
                    <a:pt x="7120" y="9616"/>
                    <a:pt x="7120" y="9532"/>
                    <a:pt x="7109" y="9437"/>
                  </a:cubicBezTo>
                  <a:cubicBezTo>
                    <a:pt x="7144" y="9080"/>
                    <a:pt x="7109" y="8723"/>
                    <a:pt x="6978" y="8378"/>
                  </a:cubicBezTo>
                  <a:cubicBezTo>
                    <a:pt x="6918" y="8199"/>
                    <a:pt x="6823" y="8056"/>
                    <a:pt x="6728" y="7901"/>
                  </a:cubicBezTo>
                  <a:cubicBezTo>
                    <a:pt x="6680" y="7806"/>
                    <a:pt x="6620" y="7699"/>
                    <a:pt x="6573" y="7604"/>
                  </a:cubicBezTo>
                  <a:cubicBezTo>
                    <a:pt x="6561" y="7580"/>
                    <a:pt x="6549" y="7544"/>
                    <a:pt x="6525" y="7508"/>
                  </a:cubicBezTo>
                  <a:cubicBezTo>
                    <a:pt x="6370" y="7068"/>
                    <a:pt x="6228" y="6615"/>
                    <a:pt x="6192" y="6151"/>
                  </a:cubicBezTo>
                  <a:cubicBezTo>
                    <a:pt x="6144" y="5734"/>
                    <a:pt x="6168" y="5330"/>
                    <a:pt x="6287" y="4925"/>
                  </a:cubicBezTo>
                  <a:cubicBezTo>
                    <a:pt x="6406" y="4520"/>
                    <a:pt x="6585" y="4139"/>
                    <a:pt x="6811" y="3770"/>
                  </a:cubicBezTo>
                  <a:cubicBezTo>
                    <a:pt x="6906" y="3603"/>
                    <a:pt x="7025" y="3436"/>
                    <a:pt x="7037" y="3246"/>
                  </a:cubicBezTo>
                  <a:cubicBezTo>
                    <a:pt x="7049" y="3044"/>
                    <a:pt x="6942" y="2841"/>
                    <a:pt x="6787" y="2746"/>
                  </a:cubicBezTo>
                  <a:cubicBezTo>
                    <a:pt x="6628" y="2636"/>
                    <a:pt x="6446" y="2595"/>
                    <a:pt x="6261" y="2595"/>
                  </a:cubicBezTo>
                  <a:cubicBezTo>
                    <a:pt x="6045" y="2595"/>
                    <a:pt x="5825" y="2651"/>
                    <a:pt x="5632" y="2722"/>
                  </a:cubicBezTo>
                  <a:cubicBezTo>
                    <a:pt x="5632" y="2722"/>
                    <a:pt x="5631" y="2722"/>
                    <a:pt x="5631" y="2722"/>
                  </a:cubicBezTo>
                  <a:lnTo>
                    <a:pt x="5631" y="2722"/>
                  </a:lnTo>
                  <a:cubicBezTo>
                    <a:pt x="5906" y="2071"/>
                    <a:pt x="5889" y="1262"/>
                    <a:pt x="5477" y="674"/>
                  </a:cubicBezTo>
                  <a:cubicBezTo>
                    <a:pt x="5180" y="250"/>
                    <a:pt x="4714" y="1"/>
                    <a:pt x="4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8"/>
        <p:cNvGrpSpPr/>
        <p:nvPr/>
      </p:nvGrpSpPr>
      <p:grpSpPr>
        <a:xfrm>
          <a:off x="0" y="0"/>
          <a:ext cx="0" cy="0"/>
          <a:chOff x="0" y="0"/>
          <a:chExt cx="0" cy="0"/>
        </a:xfrm>
      </p:grpSpPr>
      <p:pic>
        <p:nvPicPr>
          <p:cNvPr id="169" name="Google Shape;169;p3"/>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170" name="Google Shape;170;p3"/>
          <p:cNvSpPr txBox="1">
            <a:spLocks noGrp="1"/>
          </p:cNvSpPr>
          <p:nvPr>
            <p:ph type="title"/>
          </p:nvPr>
        </p:nvSpPr>
        <p:spPr>
          <a:xfrm>
            <a:off x="2391900" y="1712004"/>
            <a:ext cx="4360200" cy="89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600"/>
              <a:buNone/>
              <a:defRPr sz="40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dirty="0"/>
          </a:p>
        </p:txBody>
      </p:sp>
      <p:sp>
        <p:nvSpPr>
          <p:cNvPr id="171" name="Google Shape;171;p3"/>
          <p:cNvSpPr txBox="1">
            <a:spLocks noGrp="1"/>
          </p:cNvSpPr>
          <p:nvPr>
            <p:ph type="title" idx="2" hasCustomPrompt="1"/>
          </p:nvPr>
        </p:nvSpPr>
        <p:spPr>
          <a:xfrm>
            <a:off x="3981300" y="870207"/>
            <a:ext cx="1181400" cy="84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6000"/>
              <a:buNone/>
              <a:defRPr sz="6000">
                <a:solidFill>
                  <a:schemeClr val="dk2"/>
                </a:solidFill>
              </a:defRPr>
            </a:lvl1pPr>
            <a:lvl2pPr lvl="1" algn="ctr" rtl="0">
              <a:lnSpc>
                <a:spcPct val="100000"/>
              </a:lnSpc>
              <a:spcBef>
                <a:spcPts val="0"/>
              </a:spcBef>
              <a:spcAft>
                <a:spcPts val="0"/>
              </a:spcAft>
              <a:buSzPts val="6000"/>
              <a:buNone/>
              <a:defRPr sz="6000"/>
            </a:lvl2pPr>
            <a:lvl3pPr lvl="2" algn="ctr" rtl="0">
              <a:lnSpc>
                <a:spcPct val="100000"/>
              </a:lnSpc>
              <a:spcBef>
                <a:spcPts val="0"/>
              </a:spcBef>
              <a:spcAft>
                <a:spcPts val="0"/>
              </a:spcAft>
              <a:buSzPts val="6000"/>
              <a:buNone/>
              <a:defRPr sz="6000"/>
            </a:lvl3pPr>
            <a:lvl4pPr lvl="3" algn="ctr" rtl="0">
              <a:lnSpc>
                <a:spcPct val="100000"/>
              </a:lnSpc>
              <a:spcBef>
                <a:spcPts val="0"/>
              </a:spcBef>
              <a:spcAft>
                <a:spcPts val="0"/>
              </a:spcAft>
              <a:buSzPts val="6000"/>
              <a:buNone/>
              <a:defRPr sz="6000"/>
            </a:lvl4pPr>
            <a:lvl5pPr lvl="4" algn="ctr" rtl="0">
              <a:lnSpc>
                <a:spcPct val="100000"/>
              </a:lnSpc>
              <a:spcBef>
                <a:spcPts val="0"/>
              </a:spcBef>
              <a:spcAft>
                <a:spcPts val="0"/>
              </a:spcAft>
              <a:buSzPts val="6000"/>
              <a:buNone/>
              <a:defRPr sz="6000"/>
            </a:lvl5pPr>
            <a:lvl6pPr lvl="5" algn="ctr" rtl="0">
              <a:lnSpc>
                <a:spcPct val="100000"/>
              </a:lnSpc>
              <a:spcBef>
                <a:spcPts val="0"/>
              </a:spcBef>
              <a:spcAft>
                <a:spcPts val="0"/>
              </a:spcAft>
              <a:buSzPts val="6000"/>
              <a:buNone/>
              <a:defRPr sz="6000"/>
            </a:lvl6pPr>
            <a:lvl7pPr lvl="6" algn="ctr" rtl="0">
              <a:lnSpc>
                <a:spcPct val="100000"/>
              </a:lnSpc>
              <a:spcBef>
                <a:spcPts val="0"/>
              </a:spcBef>
              <a:spcAft>
                <a:spcPts val="0"/>
              </a:spcAft>
              <a:buSzPts val="6000"/>
              <a:buNone/>
              <a:defRPr sz="6000"/>
            </a:lvl7pPr>
            <a:lvl8pPr lvl="7" algn="ctr" rtl="0">
              <a:lnSpc>
                <a:spcPct val="100000"/>
              </a:lnSpc>
              <a:spcBef>
                <a:spcPts val="0"/>
              </a:spcBef>
              <a:spcAft>
                <a:spcPts val="0"/>
              </a:spcAft>
              <a:buSzPts val="6000"/>
              <a:buNone/>
              <a:defRPr sz="6000"/>
            </a:lvl8pPr>
            <a:lvl9pPr lvl="8" algn="ctr" rtl="0">
              <a:lnSpc>
                <a:spcPct val="100000"/>
              </a:lnSpc>
              <a:spcBef>
                <a:spcPts val="0"/>
              </a:spcBef>
              <a:spcAft>
                <a:spcPts val="0"/>
              </a:spcAft>
              <a:buSzPts val="6000"/>
              <a:buNone/>
              <a:defRPr sz="6000"/>
            </a:lvl9pPr>
          </a:lstStyle>
          <a:p>
            <a:r>
              <a:rPr dirty="0"/>
              <a:t>xx%</a:t>
            </a:r>
          </a:p>
        </p:txBody>
      </p:sp>
      <p:sp>
        <p:nvSpPr>
          <p:cNvPr id="172" name="Google Shape;172;p3"/>
          <p:cNvSpPr txBox="1">
            <a:spLocks noGrp="1"/>
          </p:cNvSpPr>
          <p:nvPr>
            <p:ph type="subTitle" idx="1"/>
          </p:nvPr>
        </p:nvSpPr>
        <p:spPr>
          <a:xfrm>
            <a:off x="2391900" y="2487557"/>
            <a:ext cx="4360200" cy="449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grpSp>
        <p:nvGrpSpPr>
          <p:cNvPr id="173" name="Google Shape;173;p3"/>
          <p:cNvGrpSpPr/>
          <p:nvPr/>
        </p:nvGrpSpPr>
        <p:grpSpPr>
          <a:xfrm>
            <a:off x="85994" y="75500"/>
            <a:ext cx="1623702" cy="1746837"/>
            <a:chOff x="649175" y="1614380"/>
            <a:chExt cx="1250252" cy="1345066"/>
          </a:xfrm>
        </p:grpSpPr>
        <p:sp>
          <p:nvSpPr>
            <p:cNvPr id="174" name="Google Shape;174;p3"/>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3"/>
          <p:cNvGrpSpPr/>
          <p:nvPr/>
        </p:nvGrpSpPr>
        <p:grpSpPr>
          <a:xfrm flipH="1">
            <a:off x="7434303" y="75500"/>
            <a:ext cx="1623702" cy="1746837"/>
            <a:chOff x="649175" y="1614380"/>
            <a:chExt cx="1250252" cy="1345066"/>
          </a:xfrm>
        </p:grpSpPr>
        <p:sp>
          <p:nvSpPr>
            <p:cNvPr id="213" name="Google Shape;213;p3"/>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3"/>
          <p:cNvGrpSpPr/>
          <p:nvPr/>
        </p:nvGrpSpPr>
        <p:grpSpPr>
          <a:xfrm rot="10800000" flipH="1">
            <a:off x="85994" y="3321014"/>
            <a:ext cx="1623702" cy="1746837"/>
            <a:chOff x="649175" y="1614380"/>
            <a:chExt cx="1250252" cy="1345066"/>
          </a:xfrm>
        </p:grpSpPr>
        <p:sp>
          <p:nvSpPr>
            <p:cNvPr id="252" name="Google Shape;252;p3"/>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
          <p:cNvGrpSpPr/>
          <p:nvPr/>
        </p:nvGrpSpPr>
        <p:grpSpPr>
          <a:xfrm rot="10800000">
            <a:off x="7434303" y="3321014"/>
            <a:ext cx="1623702" cy="1746837"/>
            <a:chOff x="649175" y="1614380"/>
            <a:chExt cx="1250252" cy="1345066"/>
          </a:xfrm>
        </p:grpSpPr>
        <p:sp>
          <p:nvSpPr>
            <p:cNvPr id="291" name="Google Shape;291;p3"/>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5"/>
        <p:cNvGrpSpPr/>
        <p:nvPr/>
      </p:nvGrpSpPr>
      <p:grpSpPr>
        <a:xfrm>
          <a:off x="0" y="0"/>
          <a:ext cx="0" cy="0"/>
          <a:chOff x="0" y="0"/>
          <a:chExt cx="0" cy="0"/>
        </a:xfrm>
      </p:grpSpPr>
      <p:pic>
        <p:nvPicPr>
          <p:cNvPr id="386" name="Google Shape;386;p5"/>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387" name="Google Shape;387;p5"/>
          <p:cNvSpPr txBox="1">
            <a:spLocks noGrp="1"/>
          </p:cNvSpPr>
          <p:nvPr>
            <p:ph type="subTitle" idx="1"/>
          </p:nvPr>
        </p:nvSpPr>
        <p:spPr>
          <a:xfrm>
            <a:off x="1245648" y="1862950"/>
            <a:ext cx="2947500" cy="2200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sp>
        <p:nvSpPr>
          <p:cNvPr id="388" name="Google Shape;388;p5"/>
          <p:cNvSpPr txBox="1">
            <a:spLocks noGrp="1"/>
          </p:cNvSpPr>
          <p:nvPr>
            <p:ph type="subTitle" idx="2"/>
          </p:nvPr>
        </p:nvSpPr>
        <p:spPr>
          <a:xfrm>
            <a:off x="4950852" y="1862950"/>
            <a:ext cx="2947500" cy="2200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dirty="0"/>
          </a:p>
        </p:txBody>
      </p:sp>
      <p:sp>
        <p:nvSpPr>
          <p:cNvPr id="389" name="Google Shape;38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a:endParaRPr dirty="0"/>
          </a:p>
        </p:txBody>
      </p:sp>
      <p:grpSp>
        <p:nvGrpSpPr>
          <p:cNvPr id="390" name="Google Shape;390;p5"/>
          <p:cNvGrpSpPr/>
          <p:nvPr/>
        </p:nvGrpSpPr>
        <p:grpSpPr>
          <a:xfrm rot="-1799862">
            <a:off x="76747" y="4150594"/>
            <a:ext cx="780488" cy="915823"/>
            <a:chOff x="3568305" y="3791766"/>
            <a:chExt cx="1152102" cy="1351874"/>
          </a:xfrm>
        </p:grpSpPr>
        <p:sp>
          <p:nvSpPr>
            <p:cNvPr id="391" name="Google Shape;391;p5"/>
            <p:cNvSpPr/>
            <p:nvPr/>
          </p:nvSpPr>
          <p:spPr>
            <a:xfrm>
              <a:off x="4234067" y="4631836"/>
              <a:ext cx="235628" cy="161069"/>
            </a:xfrm>
            <a:custGeom>
              <a:avLst/>
              <a:gdLst/>
              <a:ahLst/>
              <a:cxnLst/>
              <a:rect l="l" t="t" r="r" b="b"/>
              <a:pathLst>
                <a:path w="1656" h="1132" extrusionOk="0">
                  <a:moveTo>
                    <a:pt x="1" y="1"/>
                  </a:moveTo>
                  <a:lnTo>
                    <a:pt x="1" y="1"/>
                  </a:lnTo>
                  <a:cubicBezTo>
                    <a:pt x="72" y="108"/>
                    <a:pt x="144" y="215"/>
                    <a:pt x="239" y="298"/>
                  </a:cubicBezTo>
                  <a:cubicBezTo>
                    <a:pt x="501" y="584"/>
                    <a:pt x="822" y="810"/>
                    <a:pt x="1180" y="965"/>
                  </a:cubicBezTo>
                  <a:cubicBezTo>
                    <a:pt x="1275" y="1013"/>
                    <a:pt x="1370" y="1060"/>
                    <a:pt x="1477" y="1084"/>
                  </a:cubicBezTo>
                  <a:cubicBezTo>
                    <a:pt x="1537" y="1108"/>
                    <a:pt x="1572" y="1120"/>
                    <a:pt x="1656" y="1132"/>
                  </a:cubicBezTo>
                  <a:cubicBezTo>
                    <a:pt x="1596" y="1025"/>
                    <a:pt x="1561" y="906"/>
                    <a:pt x="1561" y="775"/>
                  </a:cubicBezTo>
                  <a:cubicBezTo>
                    <a:pt x="1561" y="751"/>
                    <a:pt x="1572" y="703"/>
                    <a:pt x="1572" y="667"/>
                  </a:cubicBezTo>
                  <a:lnTo>
                    <a:pt x="1572" y="667"/>
                  </a:lnTo>
                  <a:cubicBezTo>
                    <a:pt x="1547" y="675"/>
                    <a:pt x="1520" y="678"/>
                    <a:pt x="1492" y="678"/>
                  </a:cubicBezTo>
                  <a:cubicBezTo>
                    <a:pt x="1431" y="678"/>
                    <a:pt x="1368" y="664"/>
                    <a:pt x="1311" y="656"/>
                  </a:cubicBezTo>
                  <a:lnTo>
                    <a:pt x="1001" y="572"/>
                  </a:lnTo>
                  <a:cubicBezTo>
                    <a:pt x="799" y="513"/>
                    <a:pt x="608" y="417"/>
                    <a:pt x="429" y="310"/>
                  </a:cubicBezTo>
                  <a:cubicBezTo>
                    <a:pt x="287" y="227"/>
                    <a:pt x="132" y="12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4207033" y="4638666"/>
              <a:ext cx="485058" cy="240324"/>
            </a:xfrm>
            <a:custGeom>
              <a:avLst/>
              <a:gdLst/>
              <a:ahLst/>
              <a:cxnLst/>
              <a:rect l="l" t="t" r="r" b="b"/>
              <a:pathLst>
                <a:path w="3409" h="1689" extrusionOk="0">
                  <a:moveTo>
                    <a:pt x="0" y="0"/>
                  </a:moveTo>
                  <a:cubicBezTo>
                    <a:pt x="119" y="250"/>
                    <a:pt x="262" y="488"/>
                    <a:pt x="453" y="715"/>
                  </a:cubicBezTo>
                  <a:cubicBezTo>
                    <a:pt x="798" y="1084"/>
                    <a:pt x="1215" y="1381"/>
                    <a:pt x="1691" y="1560"/>
                  </a:cubicBezTo>
                  <a:cubicBezTo>
                    <a:pt x="1895" y="1631"/>
                    <a:pt x="2120" y="1689"/>
                    <a:pt x="2339" y="1689"/>
                  </a:cubicBezTo>
                  <a:cubicBezTo>
                    <a:pt x="2414" y="1689"/>
                    <a:pt x="2488" y="1682"/>
                    <a:pt x="2560" y="1667"/>
                  </a:cubicBezTo>
                  <a:cubicBezTo>
                    <a:pt x="2822" y="1620"/>
                    <a:pt x="3060" y="1453"/>
                    <a:pt x="3179" y="1203"/>
                  </a:cubicBezTo>
                  <a:cubicBezTo>
                    <a:pt x="3409" y="744"/>
                    <a:pt x="3086" y="164"/>
                    <a:pt x="2573" y="164"/>
                  </a:cubicBezTo>
                  <a:cubicBezTo>
                    <a:pt x="2553" y="164"/>
                    <a:pt x="2533" y="165"/>
                    <a:pt x="2513" y="167"/>
                  </a:cubicBezTo>
                  <a:cubicBezTo>
                    <a:pt x="2263" y="191"/>
                    <a:pt x="2001" y="358"/>
                    <a:pt x="1929" y="608"/>
                  </a:cubicBezTo>
                  <a:cubicBezTo>
                    <a:pt x="1858" y="858"/>
                    <a:pt x="1941" y="1155"/>
                    <a:pt x="2155" y="1310"/>
                  </a:cubicBezTo>
                  <a:cubicBezTo>
                    <a:pt x="2195" y="1330"/>
                    <a:pt x="2169" y="1390"/>
                    <a:pt x="2132" y="1390"/>
                  </a:cubicBezTo>
                  <a:cubicBezTo>
                    <a:pt x="2124" y="1390"/>
                    <a:pt x="2116" y="1388"/>
                    <a:pt x="2108" y="1381"/>
                  </a:cubicBezTo>
                  <a:cubicBezTo>
                    <a:pt x="2036" y="1334"/>
                    <a:pt x="1977" y="1298"/>
                    <a:pt x="1917" y="1215"/>
                  </a:cubicBezTo>
                  <a:cubicBezTo>
                    <a:pt x="1846" y="1215"/>
                    <a:pt x="1751" y="1203"/>
                    <a:pt x="1679" y="1191"/>
                  </a:cubicBezTo>
                  <a:cubicBezTo>
                    <a:pt x="1572" y="1179"/>
                    <a:pt x="1465" y="1131"/>
                    <a:pt x="1381" y="1096"/>
                  </a:cubicBezTo>
                  <a:cubicBezTo>
                    <a:pt x="1191" y="1024"/>
                    <a:pt x="1012" y="917"/>
                    <a:pt x="846" y="822"/>
                  </a:cubicBezTo>
                  <a:cubicBezTo>
                    <a:pt x="500" y="608"/>
                    <a:pt x="215" y="32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4147699" y="4643788"/>
              <a:ext cx="257683" cy="465992"/>
            </a:xfrm>
            <a:custGeom>
              <a:avLst/>
              <a:gdLst/>
              <a:ahLst/>
              <a:cxnLst/>
              <a:rect l="l" t="t" r="r" b="b"/>
              <a:pathLst>
                <a:path w="1811" h="3275" extrusionOk="0">
                  <a:moveTo>
                    <a:pt x="203" y="0"/>
                  </a:moveTo>
                  <a:cubicBezTo>
                    <a:pt x="203" y="143"/>
                    <a:pt x="239" y="262"/>
                    <a:pt x="263" y="381"/>
                  </a:cubicBezTo>
                  <a:cubicBezTo>
                    <a:pt x="334" y="643"/>
                    <a:pt x="489" y="893"/>
                    <a:pt x="620" y="1131"/>
                  </a:cubicBezTo>
                  <a:cubicBezTo>
                    <a:pt x="751" y="1369"/>
                    <a:pt x="894" y="1619"/>
                    <a:pt x="965" y="1881"/>
                  </a:cubicBezTo>
                  <a:cubicBezTo>
                    <a:pt x="1013" y="2012"/>
                    <a:pt x="1036" y="2155"/>
                    <a:pt x="1036" y="2286"/>
                  </a:cubicBezTo>
                  <a:cubicBezTo>
                    <a:pt x="1036" y="2346"/>
                    <a:pt x="1036" y="2417"/>
                    <a:pt x="1025" y="2477"/>
                  </a:cubicBezTo>
                  <a:cubicBezTo>
                    <a:pt x="1013" y="2536"/>
                    <a:pt x="977" y="2596"/>
                    <a:pt x="953" y="2655"/>
                  </a:cubicBezTo>
                  <a:cubicBezTo>
                    <a:pt x="940" y="2678"/>
                    <a:pt x="914" y="2688"/>
                    <a:pt x="889" y="2688"/>
                  </a:cubicBezTo>
                  <a:cubicBezTo>
                    <a:pt x="846" y="2688"/>
                    <a:pt x="803" y="2659"/>
                    <a:pt x="810" y="2608"/>
                  </a:cubicBezTo>
                  <a:cubicBezTo>
                    <a:pt x="810" y="2524"/>
                    <a:pt x="834" y="2417"/>
                    <a:pt x="834" y="2310"/>
                  </a:cubicBezTo>
                  <a:cubicBezTo>
                    <a:pt x="777" y="2185"/>
                    <a:pt x="634" y="2071"/>
                    <a:pt x="497" y="2071"/>
                  </a:cubicBezTo>
                  <a:cubicBezTo>
                    <a:pt x="490" y="2071"/>
                    <a:pt x="483" y="2071"/>
                    <a:pt x="477" y="2072"/>
                  </a:cubicBezTo>
                  <a:cubicBezTo>
                    <a:pt x="310" y="2096"/>
                    <a:pt x="179" y="2215"/>
                    <a:pt x="120" y="2369"/>
                  </a:cubicBezTo>
                  <a:cubicBezTo>
                    <a:pt x="1" y="2715"/>
                    <a:pt x="215" y="3036"/>
                    <a:pt x="513" y="3191"/>
                  </a:cubicBezTo>
                  <a:cubicBezTo>
                    <a:pt x="633" y="3246"/>
                    <a:pt x="763" y="3274"/>
                    <a:pt x="891" y="3274"/>
                  </a:cubicBezTo>
                  <a:cubicBezTo>
                    <a:pt x="1065" y="3274"/>
                    <a:pt x="1237" y="3223"/>
                    <a:pt x="1382" y="3119"/>
                  </a:cubicBezTo>
                  <a:cubicBezTo>
                    <a:pt x="1644" y="2917"/>
                    <a:pt x="1810" y="2584"/>
                    <a:pt x="1798" y="2250"/>
                  </a:cubicBezTo>
                  <a:cubicBezTo>
                    <a:pt x="1787" y="1953"/>
                    <a:pt x="1644" y="1691"/>
                    <a:pt x="1453" y="1465"/>
                  </a:cubicBezTo>
                  <a:cubicBezTo>
                    <a:pt x="1275" y="1345"/>
                    <a:pt x="1096" y="1226"/>
                    <a:pt x="953" y="1072"/>
                  </a:cubicBezTo>
                  <a:cubicBezTo>
                    <a:pt x="632" y="798"/>
                    <a:pt x="370" y="417"/>
                    <a:pt x="20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3880056" y="3978591"/>
              <a:ext cx="89926" cy="67302"/>
            </a:xfrm>
            <a:custGeom>
              <a:avLst/>
              <a:gdLst/>
              <a:ahLst/>
              <a:cxnLst/>
              <a:rect l="l" t="t" r="r" b="b"/>
              <a:pathLst>
                <a:path w="632" h="473" extrusionOk="0">
                  <a:moveTo>
                    <a:pt x="218" y="0"/>
                  </a:moveTo>
                  <a:cubicBezTo>
                    <a:pt x="187" y="0"/>
                    <a:pt x="154" y="6"/>
                    <a:pt x="119" y="20"/>
                  </a:cubicBezTo>
                  <a:cubicBezTo>
                    <a:pt x="119" y="44"/>
                    <a:pt x="108" y="55"/>
                    <a:pt x="96" y="67"/>
                  </a:cubicBezTo>
                  <a:cubicBezTo>
                    <a:pt x="60" y="115"/>
                    <a:pt x="48" y="151"/>
                    <a:pt x="36" y="198"/>
                  </a:cubicBezTo>
                  <a:cubicBezTo>
                    <a:pt x="12" y="258"/>
                    <a:pt x="0" y="305"/>
                    <a:pt x="0" y="353"/>
                  </a:cubicBezTo>
                  <a:lnTo>
                    <a:pt x="0" y="365"/>
                  </a:lnTo>
                  <a:cubicBezTo>
                    <a:pt x="36" y="353"/>
                    <a:pt x="72" y="341"/>
                    <a:pt x="119" y="341"/>
                  </a:cubicBezTo>
                  <a:cubicBezTo>
                    <a:pt x="142" y="334"/>
                    <a:pt x="166" y="331"/>
                    <a:pt x="191" y="331"/>
                  </a:cubicBezTo>
                  <a:cubicBezTo>
                    <a:pt x="248" y="331"/>
                    <a:pt x="308" y="345"/>
                    <a:pt x="358" y="353"/>
                  </a:cubicBezTo>
                  <a:cubicBezTo>
                    <a:pt x="429" y="365"/>
                    <a:pt x="512" y="377"/>
                    <a:pt x="572" y="425"/>
                  </a:cubicBezTo>
                  <a:cubicBezTo>
                    <a:pt x="584" y="436"/>
                    <a:pt x="608" y="448"/>
                    <a:pt x="631" y="472"/>
                  </a:cubicBezTo>
                  <a:cubicBezTo>
                    <a:pt x="608" y="413"/>
                    <a:pt x="596" y="353"/>
                    <a:pt x="572" y="305"/>
                  </a:cubicBezTo>
                  <a:cubicBezTo>
                    <a:pt x="502" y="165"/>
                    <a:pt x="38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3920751" y="3954971"/>
              <a:ext cx="128912" cy="336510"/>
            </a:xfrm>
            <a:custGeom>
              <a:avLst/>
              <a:gdLst/>
              <a:ahLst/>
              <a:cxnLst/>
              <a:rect l="l" t="t" r="r" b="b"/>
              <a:pathLst>
                <a:path w="906" h="2365" extrusionOk="0">
                  <a:moveTo>
                    <a:pt x="227" y="1"/>
                  </a:moveTo>
                  <a:cubicBezTo>
                    <a:pt x="148" y="1"/>
                    <a:pt x="72" y="11"/>
                    <a:pt x="0" y="43"/>
                  </a:cubicBezTo>
                  <a:cubicBezTo>
                    <a:pt x="24" y="43"/>
                    <a:pt x="48" y="43"/>
                    <a:pt x="72" y="55"/>
                  </a:cubicBezTo>
                  <a:cubicBezTo>
                    <a:pt x="250" y="114"/>
                    <a:pt x="369" y="293"/>
                    <a:pt x="441" y="460"/>
                  </a:cubicBezTo>
                  <a:cubicBezTo>
                    <a:pt x="524" y="650"/>
                    <a:pt x="548" y="841"/>
                    <a:pt x="548" y="1055"/>
                  </a:cubicBezTo>
                  <a:cubicBezTo>
                    <a:pt x="548" y="1174"/>
                    <a:pt x="536" y="1281"/>
                    <a:pt x="500" y="1400"/>
                  </a:cubicBezTo>
                  <a:cubicBezTo>
                    <a:pt x="476" y="1472"/>
                    <a:pt x="441" y="1591"/>
                    <a:pt x="381" y="1662"/>
                  </a:cubicBezTo>
                  <a:cubicBezTo>
                    <a:pt x="607" y="1841"/>
                    <a:pt x="738" y="2091"/>
                    <a:pt x="786" y="2365"/>
                  </a:cubicBezTo>
                  <a:lnTo>
                    <a:pt x="786" y="2353"/>
                  </a:lnTo>
                  <a:cubicBezTo>
                    <a:pt x="786" y="2305"/>
                    <a:pt x="798" y="2269"/>
                    <a:pt x="798" y="2245"/>
                  </a:cubicBezTo>
                  <a:cubicBezTo>
                    <a:pt x="822" y="2186"/>
                    <a:pt x="822" y="2115"/>
                    <a:pt x="834" y="2055"/>
                  </a:cubicBezTo>
                  <a:lnTo>
                    <a:pt x="881" y="1650"/>
                  </a:lnTo>
                  <a:cubicBezTo>
                    <a:pt x="893" y="1400"/>
                    <a:pt x="905" y="1126"/>
                    <a:pt x="893" y="876"/>
                  </a:cubicBezTo>
                  <a:cubicBezTo>
                    <a:pt x="869" y="650"/>
                    <a:pt x="834" y="424"/>
                    <a:pt x="679" y="245"/>
                  </a:cubicBezTo>
                  <a:cubicBezTo>
                    <a:pt x="607" y="174"/>
                    <a:pt x="512" y="114"/>
                    <a:pt x="429" y="55"/>
                  </a:cubicBezTo>
                  <a:lnTo>
                    <a:pt x="345" y="7"/>
                  </a:lnTo>
                  <a:cubicBezTo>
                    <a:pt x="306" y="3"/>
                    <a:pt x="26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727524" y="4457391"/>
              <a:ext cx="259390" cy="206744"/>
            </a:xfrm>
            <a:custGeom>
              <a:avLst/>
              <a:gdLst/>
              <a:ahLst/>
              <a:cxnLst/>
              <a:rect l="l" t="t" r="r" b="b"/>
              <a:pathLst>
                <a:path w="1823" h="1453" extrusionOk="0">
                  <a:moveTo>
                    <a:pt x="1" y="0"/>
                  </a:moveTo>
                  <a:cubicBezTo>
                    <a:pt x="37" y="96"/>
                    <a:pt x="60" y="167"/>
                    <a:pt x="120" y="250"/>
                  </a:cubicBezTo>
                  <a:cubicBezTo>
                    <a:pt x="346" y="560"/>
                    <a:pt x="727" y="691"/>
                    <a:pt x="1061" y="870"/>
                  </a:cubicBezTo>
                  <a:cubicBezTo>
                    <a:pt x="1358" y="1024"/>
                    <a:pt x="1608" y="1215"/>
                    <a:pt x="1823" y="1453"/>
                  </a:cubicBezTo>
                  <a:cubicBezTo>
                    <a:pt x="1703" y="1274"/>
                    <a:pt x="1561" y="1108"/>
                    <a:pt x="1406" y="977"/>
                  </a:cubicBezTo>
                  <a:cubicBezTo>
                    <a:pt x="1299" y="870"/>
                    <a:pt x="1191" y="762"/>
                    <a:pt x="1072" y="679"/>
                  </a:cubicBezTo>
                  <a:cubicBezTo>
                    <a:pt x="953" y="572"/>
                    <a:pt x="822" y="477"/>
                    <a:pt x="715" y="358"/>
                  </a:cubicBezTo>
                  <a:cubicBezTo>
                    <a:pt x="429" y="334"/>
                    <a:pt x="168" y="21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4057916" y="4176087"/>
              <a:ext cx="181417" cy="267927"/>
            </a:xfrm>
            <a:custGeom>
              <a:avLst/>
              <a:gdLst/>
              <a:ahLst/>
              <a:cxnLst/>
              <a:rect l="l" t="t" r="r" b="b"/>
              <a:pathLst>
                <a:path w="1275" h="1883" extrusionOk="0">
                  <a:moveTo>
                    <a:pt x="1275" y="1"/>
                  </a:moveTo>
                  <a:cubicBezTo>
                    <a:pt x="1203" y="1"/>
                    <a:pt x="1120" y="13"/>
                    <a:pt x="1036" y="37"/>
                  </a:cubicBezTo>
                  <a:cubicBezTo>
                    <a:pt x="846" y="84"/>
                    <a:pt x="655" y="168"/>
                    <a:pt x="489" y="287"/>
                  </a:cubicBezTo>
                  <a:cubicBezTo>
                    <a:pt x="143" y="549"/>
                    <a:pt x="1" y="977"/>
                    <a:pt x="24" y="1406"/>
                  </a:cubicBezTo>
                  <a:cubicBezTo>
                    <a:pt x="48" y="1525"/>
                    <a:pt x="60" y="1644"/>
                    <a:pt x="108" y="1739"/>
                  </a:cubicBezTo>
                  <a:cubicBezTo>
                    <a:pt x="120" y="1787"/>
                    <a:pt x="132" y="1834"/>
                    <a:pt x="167" y="1882"/>
                  </a:cubicBezTo>
                  <a:cubicBezTo>
                    <a:pt x="167" y="1787"/>
                    <a:pt x="179" y="1680"/>
                    <a:pt x="191" y="1596"/>
                  </a:cubicBezTo>
                  <a:cubicBezTo>
                    <a:pt x="227" y="1406"/>
                    <a:pt x="286" y="1215"/>
                    <a:pt x="370" y="1037"/>
                  </a:cubicBezTo>
                  <a:cubicBezTo>
                    <a:pt x="536" y="656"/>
                    <a:pt x="786" y="299"/>
                    <a:pt x="1132" y="96"/>
                  </a:cubicBezTo>
                  <a:cubicBezTo>
                    <a:pt x="1179" y="60"/>
                    <a:pt x="1215" y="37"/>
                    <a:pt x="1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4015514" y="3971192"/>
              <a:ext cx="111980" cy="305064"/>
            </a:xfrm>
            <a:custGeom>
              <a:avLst/>
              <a:gdLst/>
              <a:ahLst/>
              <a:cxnLst/>
              <a:rect l="l" t="t" r="r" b="b"/>
              <a:pathLst>
                <a:path w="787" h="2144" extrusionOk="0">
                  <a:moveTo>
                    <a:pt x="1" y="0"/>
                  </a:moveTo>
                  <a:lnTo>
                    <a:pt x="49" y="48"/>
                  </a:lnTo>
                  <a:cubicBezTo>
                    <a:pt x="215" y="191"/>
                    <a:pt x="287" y="429"/>
                    <a:pt x="299" y="703"/>
                  </a:cubicBezTo>
                  <a:cubicBezTo>
                    <a:pt x="334" y="988"/>
                    <a:pt x="310" y="1250"/>
                    <a:pt x="310" y="1536"/>
                  </a:cubicBezTo>
                  <a:cubicBezTo>
                    <a:pt x="299" y="1667"/>
                    <a:pt x="299" y="1822"/>
                    <a:pt x="287" y="1965"/>
                  </a:cubicBezTo>
                  <a:cubicBezTo>
                    <a:pt x="275" y="2024"/>
                    <a:pt x="275" y="2084"/>
                    <a:pt x="251" y="2143"/>
                  </a:cubicBezTo>
                  <a:cubicBezTo>
                    <a:pt x="370" y="1893"/>
                    <a:pt x="549" y="1703"/>
                    <a:pt x="775" y="1548"/>
                  </a:cubicBezTo>
                  <a:cubicBezTo>
                    <a:pt x="763" y="1536"/>
                    <a:pt x="763" y="1500"/>
                    <a:pt x="763" y="1489"/>
                  </a:cubicBezTo>
                  <a:cubicBezTo>
                    <a:pt x="763" y="1465"/>
                    <a:pt x="775" y="1441"/>
                    <a:pt x="775" y="1429"/>
                  </a:cubicBezTo>
                  <a:lnTo>
                    <a:pt x="775" y="1417"/>
                  </a:lnTo>
                  <a:lnTo>
                    <a:pt x="775" y="1405"/>
                  </a:lnTo>
                  <a:cubicBezTo>
                    <a:pt x="787" y="1369"/>
                    <a:pt x="787" y="1358"/>
                    <a:pt x="787" y="1322"/>
                  </a:cubicBezTo>
                  <a:lnTo>
                    <a:pt x="787" y="1250"/>
                  </a:lnTo>
                  <a:cubicBezTo>
                    <a:pt x="787" y="1227"/>
                    <a:pt x="775" y="1203"/>
                    <a:pt x="787" y="1179"/>
                  </a:cubicBezTo>
                  <a:cubicBezTo>
                    <a:pt x="775" y="1108"/>
                    <a:pt x="763" y="1024"/>
                    <a:pt x="763" y="953"/>
                  </a:cubicBezTo>
                  <a:cubicBezTo>
                    <a:pt x="739" y="953"/>
                    <a:pt x="727" y="953"/>
                    <a:pt x="727" y="941"/>
                  </a:cubicBezTo>
                  <a:cubicBezTo>
                    <a:pt x="703" y="893"/>
                    <a:pt x="703" y="834"/>
                    <a:pt x="703" y="774"/>
                  </a:cubicBezTo>
                  <a:cubicBezTo>
                    <a:pt x="668" y="703"/>
                    <a:pt x="644" y="631"/>
                    <a:pt x="596" y="548"/>
                  </a:cubicBezTo>
                  <a:cubicBezTo>
                    <a:pt x="537" y="465"/>
                    <a:pt x="465" y="393"/>
                    <a:pt x="406" y="298"/>
                  </a:cubicBezTo>
                  <a:cubicBezTo>
                    <a:pt x="406" y="286"/>
                    <a:pt x="394" y="286"/>
                    <a:pt x="394" y="274"/>
                  </a:cubicBezTo>
                  <a:cubicBezTo>
                    <a:pt x="287" y="167"/>
                    <a:pt x="156" y="7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4049521" y="3808556"/>
              <a:ext cx="61041" cy="220403"/>
            </a:xfrm>
            <a:custGeom>
              <a:avLst/>
              <a:gdLst/>
              <a:ahLst/>
              <a:cxnLst/>
              <a:rect l="l" t="t" r="r" b="b"/>
              <a:pathLst>
                <a:path w="429" h="1549" extrusionOk="0">
                  <a:moveTo>
                    <a:pt x="333" y="0"/>
                  </a:moveTo>
                  <a:cubicBezTo>
                    <a:pt x="298" y="0"/>
                    <a:pt x="262" y="48"/>
                    <a:pt x="250" y="60"/>
                  </a:cubicBezTo>
                  <a:cubicBezTo>
                    <a:pt x="214" y="84"/>
                    <a:pt x="179" y="143"/>
                    <a:pt x="143" y="227"/>
                  </a:cubicBezTo>
                  <a:cubicBezTo>
                    <a:pt x="48" y="393"/>
                    <a:pt x="0" y="643"/>
                    <a:pt x="24" y="858"/>
                  </a:cubicBezTo>
                  <a:cubicBezTo>
                    <a:pt x="71" y="1072"/>
                    <a:pt x="191" y="1250"/>
                    <a:pt x="322" y="1429"/>
                  </a:cubicBezTo>
                  <a:cubicBezTo>
                    <a:pt x="345" y="1453"/>
                    <a:pt x="369" y="1477"/>
                    <a:pt x="381" y="1500"/>
                  </a:cubicBezTo>
                  <a:lnTo>
                    <a:pt x="429" y="1548"/>
                  </a:lnTo>
                  <a:lnTo>
                    <a:pt x="429" y="1512"/>
                  </a:lnTo>
                  <a:cubicBezTo>
                    <a:pt x="381" y="1322"/>
                    <a:pt x="322" y="1143"/>
                    <a:pt x="286" y="953"/>
                  </a:cubicBezTo>
                  <a:cubicBezTo>
                    <a:pt x="202" y="643"/>
                    <a:pt x="167" y="262"/>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4085092" y="3815244"/>
              <a:ext cx="64456" cy="212008"/>
            </a:xfrm>
            <a:custGeom>
              <a:avLst/>
              <a:gdLst/>
              <a:ahLst/>
              <a:cxnLst/>
              <a:rect l="l" t="t" r="r" b="b"/>
              <a:pathLst>
                <a:path w="453" h="1490" extrusionOk="0">
                  <a:moveTo>
                    <a:pt x="119" y="1"/>
                  </a:moveTo>
                  <a:lnTo>
                    <a:pt x="119" y="1"/>
                  </a:lnTo>
                  <a:cubicBezTo>
                    <a:pt x="0" y="310"/>
                    <a:pt x="36" y="620"/>
                    <a:pt x="143" y="941"/>
                  </a:cubicBezTo>
                  <a:cubicBezTo>
                    <a:pt x="202" y="1132"/>
                    <a:pt x="274" y="1311"/>
                    <a:pt x="322" y="1489"/>
                  </a:cubicBezTo>
                  <a:cubicBezTo>
                    <a:pt x="345" y="1346"/>
                    <a:pt x="393" y="1215"/>
                    <a:pt x="453" y="1084"/>
                  </a:cubicBezTo>
                  <a:cubicBezTo>
                    <a:pt x="417" y="977"/>
                    <a:pt x="405" y="858"/>
                    <a:pt x="393" y="751"/>
                  </a:cubicBezTo>
                  <a:cubicBezTo>
                    <a:pt x="357" y="620"/>
                    <a:pt x="333" y="489"/>
                    <a:pt x="286" y="370"/>
                  </a:cubicBezTo>
                  <a:cubicBezTo>
                    <a:pt x="238" y="251"/>
                    <a:pt x="179" y="120"/>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4142576" y="3883115"/>
              <a:ext cx="101878" cy="223676"/>
            </a:xfrm>
            <a:custGeom>
              <a:avLst/>
              <a:gdLst/>
              <a:ahLst/>
              <a:cxnLst/>
              <a:rect l="l" t="t" r="r" b="b"/>
              <a:pathLst>
                <a:path w="716" h="1572" extrusionOk="0">
                  <a:moveTo>
                    <a:pt x="715" y="0"/>
                  </a:moveTo>
                  <a:cubicBezTo>
                    <a:pt x="477" y="191"/>
                    <a:pt x="275" y="429"/>
                    <a:pt x="156" y="726"/>
                  </a:cubicBezTo>
                  <a:cubicBezTo>
                    <a:pt x="37" y="1012"/>
                    <a:pt x="1" y="1286"/>
                    <a:pt x="49" y="1572"/>
                  </a:cubicBezTo>
                  <a:lnTo>
                    <a:pt x="96" y="1393"/>
                  </a:lnTo>
                  <a:cubicBezTo>
                    <a:pt x="132" y="1215"/>
                    <a:pt x="191" y="1036"/>
                    <a:pt x="275" y="857"/>
                  </a:cubicBezTo>
                  <a:cubicBezTo>
                    <a:pt x="394" y="560"/>
                    <a:pt x="525" y="25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4157943" y="3888096"/>
              <a:ext cx="96613" cy="257683"/>
            </a:xfrm>
            <a:custGeom>
              <a:avLst/>
              <a:gdLst/>
              <a:ahLst/>
              <a:cxnLst/>
              <a:rect l="l" t="t" r="r" b="b"/>
              <a:pathLst>
                <a:path w="679" h="1811" extrusionOk="0">
                  <a:moveTo>
                    <a:pt x="679" y="1"/>
                  </a:moveTo>
                  <a:lnTo>
                    <a:pt x="679" y="1"/>
                  </a:lnTo>
                  <a:cubicBezTo>
                    <a:pt x="607" y="120"/>
                    <a:pt x="536" y="239"/>
                    <a:pt x="476" y="358"/>
                  </a:cubicBezTo>
                  <a:cubicBezTo>
                    <a:pt x="405" y="525"/>
                    <a:pt x="310" y="691"/>
                    <a:pt x="250" y="870"/>
                  </a:cubicBezTo>
                  <a:cubicBezTo>
                    <a:pt x="191" y="1037"/>
                    <a:pt x="131" y="1215"/>
                    <a:pt x="71" y="1370"/>
                  </a:cubicBezTo>
                  <a:cubicBezTo>
                    <a:pt x="48" y="1453"/>
                    <a:pt x="24" y="1537"/>
                    <a:pt x="12" y="1632"/>
                  </a:cubicBezTo>
                  <a:cubicBezTo>
                    <a:pt x="12" y="1692"/>
                    <a:pt x="12" y="1751"/>
                    <a:pt x="0" y="1811"/>
                  </a:cubicBezTo>
                  <a:cubicBezTo>
                    <a:pt x="24" y="1715"/>
                    <a:pt x="107" y="1632"/>
                    <a:pt x="143" y="1572"/>
                  </a:cubicBezTo>
                  <a:lnTo>
                    <a:pt x="322" y="1346"/>
                  </a:lnTo>
                  <a:cubicBezTo>
                    <a:pt x="381" y="1227"/>
                    <a:pt x="441" y="1108"/>
                    <a:pt x="488" y="989"/>
                  </a:cubicBezTo>
                  <a:cubicBezTo>
                    <a:pt x="607" y="680"/>
                    <a:pt x="667" y="334"/>
                    <a:pt x="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4208740" y="4013452"/>
              <a:ext cx="220403" cy="107000"/>
            </a:xfrm>
            <a:custGeom>
              <a:avLst/>
              <a:gdLst/>
              <a:ahLst/>
              <a:cxnLst/>
              <a:rect l="l" t="t" r="r" b="b"/>
              <a:pathLst>
                <a:path w="1549" h="752" extrusionOk="0">
                  <a:moveTo>
                    <a:pt x="1143" y="1"/>
                  </a:moveTo>
                  <a:cubicBezTo>
                    <a:pt x="929" y="13"/>
                    <a:pt x="715" y="60"/>
                    <a:pt x="536" y="168"/>
                  </a:cubicBezTo>
                  <a:cubicBezTo>
                    <a:pt x="357" y="251"/>
                    <a:pt x="238" y="406"/>
                    <a:pt x="119" y="572"/>
                  </a:cubicBezTo>
                  <a:cubicBezTo>
                    <a:pt x="72" y="632"/>
                    <a:pt x="24" y="691"/>
                    <a:pt x="0" y="751"/>
                  </a:cubicBezTo>
                  <a:cubicBezTo>
                    <a:pt x="24" y="715"/>
                    <a:pt x="72" y="703"/>
                    <a:pt x="107" y="668"/>
                  </a:cubicBezTo>
                  <a:cubicBezTo>
                    <a:pt x="262" y="572"/>
                    <a:pt x="429" y="465"/>
                    <a:pt x="607" y="370"/>
                  </a:cubicBezTo>
                  <a:cubicBezTo>
                    <a:pt x="905" y="227"/>
                    <a:pt x="1215" y="120"/>
                    <a:pt x="1548" y="49"/>
                  </a:cubicBezTo>
                  <a:cubicBezTo>
                    <a:pt x="1512" y="49"/>
                    <a:pt x="1477" y="37"/>
                    <a:pt x="1441" y="37"/>
                  </a:cubicBezTo>
                  <a:cubicBezTo>
                    <a:pt x="1334" y="13"/>
                    <a:pt x="1238" y="1"/>
                    <a:pt x="1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4390014" y="3955256"/>
              <a:ext cx="79681" cy="68583"/>
            </a:xfrm>
            <a:custGeom>
              <a:avLst/>
              <a:gdLst/>
              <a:ahLst/>
              <a:cxnLst/>
              <a:rect l="l" t="t" r="r" b="b"/>
              <a:pathLst>
                <a:path w="560" h="482" extrusionOk="0">
                  <a:moveTo>
                    <a:pt x="86" y="0"/>
                  </a:moveTo>
                  <a:cubicBezTo>
                    <a:pt x="70" y="0"/>
                    <a:pt x="53" y="9"/>
                    <a:pt x="36" y="17"/>
                  </a:cubicBezTo>
                  <a:cubicBezTo>
                    <a:pt x="24" y="17"/>
                    <a:pt x="0" y="53"/>
                    <a:pt x="0" y="65"/>
                  </a:cubicBezTo>
                  <a:lnTo>
                    <a:pt x="0" y="100"/>
                  </a:lnTo>
                  <a:lnTo>
                    <a:pt x="0" y="112"/>
                  </a:lnTo>
                  <a:lnTo>
                    <a:pt x="0" y="124"/>
                  </a:lnTo>
                  <a:lnTo>
                    <a:pt x="0" y="148"/>
                  </a:lnTo>
                  <a:lnTo>
                    <a:pt x="0" y="160"/>
                  </a:lnTo>
                  <a:lnTo>
                    <a:pt x="24" y="184"/>
                  </a:lnTo>
                  <a:cubicBezTo>
                    <a:pt x="60" y="231"/>
                    <a:pt x="107" y="267"/>
                    <a:pt x="167" y="279"/>
                  </a:cubicBezTo>
                  <a:cubicBezTo>
                    <a:pt x="215" y="291"/>
                    <a:pt x="262" y="291"/>
                    <a:pt x="298" y="303"/>
                  </a:cubicBezTo>
                  <a:cubicBezTo>
                    <a:pt x="322" y="303"/>
                    <a:pt x="345" y="303"/>
                    <a:pt x="357" y="327"/>
                  </a:cubicBezTo>
                  <a:cubicBezTo>
                    <a:pt x="381" y="338"/>
                    <a:pt x="405" y="338"/>
                    <a:pt x="417" y="350"/>
                  </a:cubicBezTo>
                  <a:cubicBezTo>
                    <a:pt x="453" y="350"/>
                    <a:pt x="476" y="362"/>
                    <a:pt x="512" y="386"/>
                  </a:cubicBezTo>
                  <a:cubicBezTo>
                    <a:pt x="524" y="398"/>
                    <a:pt x="536" y="422"/>
                    <a:pt x="512" y="469"/>
                  </a:cubicBezTo>
                  <a:lnTo>
                    <a:pt x="512" y="481"/>
                  </a:lnTo>
                  <a:cubicBezTo>
                    <a:pt x="536" y="434"/>
                    <a:pt x="560" y="398"/>
                    <a:pt x="536" y="338"/>
                  </a:cubicBezTo>
                  <a:cubicBezTo>
                    <a:pt x="524" y="231"/>
                    <a:pt x="417" y="184"/>
                    <a:pt x="345" y="136"/>
                  </a:cubicBezTo>
                  <a:lnTo>
                    <a:pt x="215" y="53"/>
                  </a:lnTo>
                  <a:cubicBezTo>
                    <a:pt x="203" y="53"/>
                    <a:pt x="203" y="41"/>
                    <a:pt x="179" y="41"/>
                  </a:cubicBezTo>
                  <a:cubicBezTo>
                    <a:pt x="167" y="17"/>
                    <a:pt x="143" y="5"/>
                    <a:pt x="107" y="5"/>
                  </a:cubicBezTo>
                  <a:cubicBezTo>
                    <a:pt x="100" y="2"/>
                    <a:pt x="93" y="0"/>
                    <a:pt x="8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4550941" y="3929359"/>
              <a:ext cx="150825" cy="167330"/>
            </a:xfrm>
            <a:custGeom>
              <a:avLst/>
              <a:gdLst/>
              <a:ahLst/>
              <a:cxnLst/>
              <a:rect l="l" t="t" r="r" b="b"/>
              <a:pathLst>
                <a:path w="1060" h="1176" extrusionOk="0">
                  <a:moveTo>
                    <a:pt x="815" y="0"/>
                  </a:moveTo>
                  <a:cubicBezTo>
                    <a:pt x="753" y="0"/>
                    <a:pt x="695" y="33"/>
                    <a:pt x="667" y="104"/>
                  </a:cubicBezTo>
                  <a:lnTo>
                    <a:pt x="655" y="116"/>
                  </a:lnTo>
                  <a:cubicBezTo>
                    <a:pt x="667" y="211"/>
                    <a:pt x="667" y="306"/>
                    <a:pt x="655" y="390"/>
                  </a:cubicBezTo>
                  <a:cubicBezTo>
                    <a:pt x="596" y="663"/>
                    <a:pt x="405" y="901"/>
                    <a:pt x="167" y="1068"/>
                  </a:cubicBezTo>
                  <a:cubicBezTo>
                    <a:pt x="119" y="1104"/>
                    <a:pt x="60" y="1140"/>
                    <a:pt x="0" y="1175"/>
                  </a:cubicBezTo>
                  <a:cubicBezTo>
                    <a:pt x="215" y="1128"/>
                    <a:pt x="417" y="1044"/>
                    <a:pt x="596" y="937"/>
                  </a:cubicBezTo>
                  <a:cubicBezTo>
                    <a:pt x="810" y="818"/>
                    <a:pt x="1012" y="616"/>
                    <a:pt x="1048" y="366"/>
                  </a:cubicBezTo>
                  <a:cubicBezTo>
                    <a:pt x="1060" y="247"/>
                    <a:pt x="1024" y="116"/>
                    <a:pt x="941" y="44"/>
                  </a:cubicBezTo>
                  <a:cubicBezTo>
                    <a:pt x="902" y="15"/>
                    <a:pt x="858" y="0"/>
                    <a:pt x="815"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4520349" y="3909866"/>
              <a:ext cx="117103" cy="181701"/>
            </a:xfrm>
            <a:custGeom>
              <a:avLst/>
              <a:gdLst/>
              <a:ahLst/>
              <a:cxnLst/>
              <a:rect l="l" t="t" r="r" b="b"/>
              <a:pathLst>
                <a:path w="823" h="1277" extrusionOk="0">
                  <a:moveTo>
                    <a:pt x="556" y="0"/>
                  </a:moveTo>
                  <a:cubicBezTo>
                    <a:pt x="546" y="0"/>
                    <a:pt x="536" y="1"/>
                    <a:pt x="525" y="3"/>
                  </a:cubicBezTo>
                  <a:cubicBezTo>
                    <a:pt x="430" y="15"/>
                    <a:pt x="346" y="110"/>
                    <a:pt x="346" y="193"/>
                  </a:cubicBezTo>
                  <a:cubicBezTo>
                    <a:pt x="370" y="229"/>
                    <a:pt x="382" y="253"/>
                    <a:pt x="382" y="288"/>
                  </a:cubicBezTo>
                  <a:cubicBezTo>
                    <a:pt x="453" y="681"/>
                    <a:pt x="275" y="1027"/>
                    <a:pt x="1" y="1277"/>
                  </a:cubicBezTo>
                  <a:cubicBezTo>
                    <a:pt x="203" y="1193"/>
                    <a:pt x="394" y="1074"/>
                    <a:pt x="549" y="908"/>
                  </a:cubicBezTo>
                  <a:cubicBezTo>
                    <a:pt x="703" y="729"/>
                    <a:pt x="823" y="467"/>
                    <a:pt x="763" y="229"/>
                  </a:cubicBezTo>
                  <a:cubicBezTo>
                    <a:pt x="741" y="130"/>
                    <a:pt x="678" y="0"/>
                    <a:pt x="55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4384892" y="3884823"/>
              <a:ext cx="174587" cy="249145"/>
            </a:xfrm>
            <a:custGeom>
              <a:avLst/>
              <a:gdLst/>
              <a:ahLst/>
              <a:cxnLst/>
              <a:rect l="l" t="t" r="r" b="b"/>
              <a:pathLst>
                <a:path w="1227" h="1751" extrusionOk="0">
                  <a:moveTo>
                    <a:pt x="608" y="0"/>
                  </a:moveTo>
                  <a:cubicBezTo>
                    <a:pt x="572" y="0"/>
                    <a:pt x="560" y="12"/>
                    <a:pt x="524" y="12"/>
                  </a:cubicBezTo>
                  <a:lnTo>
                    <a:pt x="501" y="12"/>
                  </a:lnTo>
                  <a:cubicBezTo>
                    <a:pt x="429" y="24"/>
                    <a:pt x="370" y="60"/>
                    <a:pt x="310" y="83"/>
                  </a:cubicBezTo>
                  <a:cubicBezTo>
                    <a:pt x="215" y="167"/>
                    <a:pt x="191" y="310"/>
                    <a:pt x="298" y="417"/>
                  </a:cubicBezTo>
                  <a:cubicBezTo>
                    <a:pt x="417" y="536"/>
                    <a:pt x="608" y="548"/>
                    <a:pt x="667" y="726"/>
                  </a:cubicBezTo>
                  <a:cubicBezTo>
                    <a:pt x="739" y="917"/>
                    <a:pt x="572" y="1131"/>
                    <a:pt x="477" y="1274"/>
                  </a:cubicBezTo>
                  <a:cubicBezTo>
                    <a:pt x="334" y="1453"/>
                    <a:pt x="203" y="1619"/>
                    <a:pt x="24" y="1738"/>
                  </a:cubicBezTo>
                  <a:cubicBezTo>
                    <a:pt x="24" y="1738"/>
                    <a:pt x="17" y="1746"/>
                    <a:pt x="8" y="1749"/>
                  </a:cubicBezTo>
                  <a:lnTo>
                    <a:pt x="8" y="1749"/>
                  </a:lnTo>
                  <a:cubicBezTo>
                    <a:pt x="63" y="1738"/>
                    <a:pt x="98" y="1738"/>
                    <a:pt x="155" y="1726"/>
                  </a:cubicBezTo>
                  <a:cubicBezTo>
                    <a:pt x="179" y="1726"/>
                    <a:pt x="191" y="1715"/>
                    <a:pt x="203" y="1715"/>
                  </a:cubicBezTo>
                  <a:cubicBezTo>
                    <a:pt x="453" y="1631"/>
                    <a:pt x="715" y="1500"/>
                    <a:pt x="882" y="1334"/>
                  </a:cubicBezTo>
                  <a:cubicBezTo>
                    <a:pt x="1060" y="1179"/>
                    <a:pt x="1203" y="953"/>
                    <a:pt x="1215" y="714"/>
                  </a:cubicBezTo>
                  <a:cubicBezTo>
                    <a:pt x="1227" y="476"/>
                    <a:pt x="1143" y="238"/>
                    <a:pt x="941" y="107"/>
                  </a:cubicBezTo>
                  <a:cubicBezTo>
                    <a:pt x="846" y="24"/>
                    <a:pt x="727" y="0"/>
                    <a:pt x="608" y="0"/>
                  </a:cubicBezTo>
                  <a:close/>
                  <a:moveTo>
                    <a:pt x="8" y="1749"/>
                  </a:moveTo>
                  <a:cubicBezTo>
                    <a:pt x="6" y="1749"/>
                    <a:pt x="3" y="1750"/>
                    <a:pt x="0" y="1750"/>
                  </a:cubicBezTo>
                  <a:cubicBezTo>
                    <a:pt x="3" y="1750"/>
                    <a:pt x="6" y="1750"/>
                    <a:pt x="8" y="174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4212155" y="4037214"/>
              <a:ext cx="232213" cy="104154"/>
            </a:xfrm>
            <a:custGeom>
              <a:avLst/>
              <a:gdLst/>
              <a:ahLst/>
              <a:cxnLst/>
              <a:rect l="l" t="t" r="r" b="b"/>
              <a:pathLst>
                <a:path w="1632" h="732" extrusionOk="0">
                  <a:moveTo>
                    <a:pt x="1631" y="1"/>
                  </a:moveTo>
                  <a:cubicBezTo>
                    <a:pt x="1286" y="72"/>
                    <a:pt x="976" y="179"/>
                    <a:pt x="655" y="322"/>
                  </a:cubicBezTo>
                  <a:cubicBezTo>
                    <a:pt x="476" y="405"/>
                    <a:pt x="322" y="489"/>
                    <a:pt x="155" y="596"/>
                  </a:cubicBezTo>
                  <a:cubicBezTo>
                    <a:pt x="107" y="620"/>
                    <a:pt x="48" y="667"/>
                    <a:pt x="0" y="703"/>
                  </a:cubicBezTo>
                  <a:cubicBezTo>
                    <a:pt x="83" y="703"/>
                    <a:pt x="155" y="715"/>
                    <a:pt x="214" y="715"/>
                  </a:cubicBezTo>
                  <a:cubicBezTo>
                    <a:pt x="307" y="723"/>
                    <a:pt x="400" y="732"/>
                    <a:pt x="488" y="732"/>
                  </a:cubicBezTo>
                  <a:cubicBezTo>
                    <a:pt x="525" y="732"/>
                    <a:pt x="560" y="730"/>
                    <a:pt x="595" y="727"/>
                  </a:cubicBezTo>
                  <a:cubicBezTo>
                    <a:pt x="595" y="715"/>
                    <a:pt x="619" y="715"/>
                    <a:pt x="619" y="715"/>
                  </a:cubicBezTo>
                  <a:cubicBezTo>
                    <a:pt x="679" y="715"/>
                    <a:pt x="714" y="715"/>
                    <a:pt x="774" y="703"/>
                  </a:cubicBezTo>
                  <a:cubicBezTo>
                    <a:pt x="798" y="703"/>
                    <a:pt x="822" y="679"/>
                    <a:pt x="833" y="679"/>
                  </a:cubicBezTo>
                  <a:cubicBezTo>
                    <a:pt x="1167" y="560"/>
                    <a:pt x="1465" y="322"/>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3991894" y="4210094"/>
              <a:ext cx="250853" cy="446071"/>
            </a:xfrm>
            <a:custGeom>
              <a:avLst/>
              <a:gdLst/>
              <a:ahLst/>
              <a:cxnLst/>
              <a:rect l="l" t="t" r="r" b="b"/>
              <a:pathLst>
                <a:path w="1763" h="3135" extrusionOk="0">
                  <a:moveTo>
                    <a:pt x="1762" y="0"/>
                  </a:moveTo>
                  <a:lnTo>
                    <a:pt x="1762" y="0"/>
                  </a:lnTo>
                  <a:cubicBezTo>
                    <a:pt x="1703" y="48"/>
                    <a:pt x="1643" y="71"/>
                    <a:pt x="1596" y="119"/>
                  </a:cubicBezTo>
                  <a:cubicBezTo>
                    <a:pt x="1417" y="286"/>
                    <a:pt x="1262" y="464"/>
                    <a:pt x="1155" y="655"/>
                  </a:cubicBezTo>
                  <a:cubicBezTo>
                    <a:pt x="1024" y="845"/>
                    <a:pt x="929" y="1060"/>
                    <a:pt x="869" y="1286"/>
                  </a:cubicBezTo>
                  <a:cubicBezTo>
                    <a:pt x="810" y="1476"/>
                    <a:pt x="786" y="1667"/>
                    <a:pt x="762" y="1857"/>
                  </a:cubicBezTo>
                  <a:cubicBezTo>
                    <a:pt x="774" y="1857"/>
                    <a:pt x="774" y="1881"/>
                    <a:pt x="786" y="1881"/>
                  </a:cubicBezTo>
                  <a:cubicBezTo>
                    <a:pt x="869" y="1917"/>
                    <a:pt x="834" y="2024"/>
                    <a:pt x="750" y="2024"/>
                  </a:cubicBezTo>
                  <a:cubicBezTo>
                    <a:pt x="655" y="2024"/>
                    <a:pt x="572" y="2024"/>
                    <a:pt x="476" y="2036"/>
                  </a:cubicBezTo>
                  <a:cubicBezTo>
                    <a:pt x="393" y="2060"/>
                    <a:pt x="298" y="2084"/>
                    <a:pt x="226" y="2143"/>
                  </a:cubicBezTo>
                  <a:cubicBezTo>
                    <a:pt x="72" y="2250"/>
                    <a:pt x="0" y="2393"/>
                    <a:pt x="0" y="2584"/>
                  </a:cubicBezTo>
                  <a:cubicBezTo>
                    <a:pt x="0" y="2738"/>
                    <a:pt x="72" y="2917"/>
                    <a:pt x="215" y="3024"/>
                  </a:cubicBezTo>
                  <a:cubicBezTo>
                    <a:pt x="308" y="3101"/>
                    <a:pt x="427" y="3135"/>
                    <a:pt x="547" y="3135"/>
                  </a:cubicBezTo>
                  <a:cubicBezTo>
                    <a:pt x="595" y="3135"/>
                    <a:pt x="643" y="3130"/>
                    <a:pt x="691" y="3119"/>
                  </a:cubicBezTo>
                  <a:cubicBezTo>
                    <a:pt x="1155" y="3012"/>
                    <a:pt x="1167" y="2488"/>
                    <a:pt x="1131" y="2096"/>
                  </a:cubicBezTo>
                  <a:cubicBezTo>
                    <a:pt x="1119" y="1857"/>
                    <a:pt x="1072" y="1619"/>
                    <a:pt x="1108" y="1381"/>
                  </a:cubicBezTo>
                  <a:cubicBezTo>
                    <a:pt x="1131" y="1179"/>
                    <a:pt x="1179" y="988"/>
                    <a:pt x="1250" y="786"/>
                  </a:cubicBezTo>
                  <a:cubicBezTo>
                    <a:pt x="1358" y="512"/>
                    <a:pt x="1536" y="214"/>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4073140" y="4647061"/>
              <a:ext cx="84946" cy="223818"/>
            </a:xfrm>
            <a:custGeom>
              <a:avLst/>
              <a:gdLst/>
              <a:ahLst/>
              <a:cxnLst/>
              <a:rect l="l" t="t" r="r" b="b"/>
              <a:pathLst>
                <a:path w="597" h="1573" extrusionOk="0">
                  <a:moveTo>
                    <a:pt x="596" y="1"/>
                  </a:moveTo>
                  <a:cubicBezTo>
                    <a:pt x="584" y="1"/>
                    <a:pt x="584" y="13"/>
                    <a:pt x="560" y="25"/>
                  </a:cubicBezTo>
                  <a:cubicBezTo>
                    <a:pt x="429" y="191"/>
                    <a:pt x="203" y="287"/>
                    <a:pt x="1" y="299"/>
                  </a:cubicBezTo>
                  <a:cubicBezTo>
                    <a:pt x="132" y="584"/>
                    <a:pt x="191" y="906"/>
                    <a:pt x="179" y="1215"/>
                  </a:cubicBezTo>
                  <a:cubicBezTo>
                    <a:pt x="179" y="1334"/>
                    <a:pt x="167" y="1453"/>
                    <a:pt x="132" y="1572"/>
                  </a:cubicBezTo>
                  <a:cubicBezTo>
                    <a:pt x="203" y="1453"/>
                    <a:pt x="263" y="1322"/>
                    <a:pt x="322" y="1191"/>
                  </a:cubicBezTo>
                  <a:cubicBezTo>
                    <a:pt x="382" y="1025"/>
                    <a:pt x="441" y="846"/>
                    <a:pt x="477" y="668"/>
                  </a:cubicBezTo>
                  <a:cubicBezTo>
                    <a:pt x="489" y="584"/>
                    <a:pt x="501" y="477"/>
                    <a:pt x="501" y="382"/>
                  </a:cubicBezTo>
                  <a:cubicBezTo>
                    <a:pt x="501" y="299"/>
                    <a:pt x="501" y="191"/>
                    <a:pt x="525" y="108"/>
                  </a:cubicBezTo>
                  <a:cubicBezTo>
                    <a:pt x="532" y="79"/>
                    <a:pt x="552" y="63"/>
                    <a:pt x="570" y="63"/>
                  </a:cubicBezTo>
                  <a:cubicBezTo>
                    <a:pt x="581" y="63"/>
                    <a:pt x="591" y="70"/>
                    <a:pt x="596" y="84"/>
                  </a:cubicBez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4022344" y="4679360"/>
              <a:ext cx="59476" cy="186397"/>
            </a:xfrm>
            <a:custGeom>
              <a:avLst/>
              <a:gdLst/>
              <a:ahLst/>
              <a:cxnLst/>
              <a:rect l="l" t="t" r="r" b="b"/>
              <a:pathLst>
                <a:path w="418" h="1310" extrusionOk="0">
                  <a:moveTo>
                    <a:pt x="1" y="0"/>
                  </a:moveTo>
                  <a:lnTo>
                    <a:pt x="1" y="0"/>
                  </a:lnTo>
                  <a:cubicBezTo>
                    <a:pt x="227" y="393"/>
                    <a:pt x="322" y="857"/>
                    <a:pt x="322" y="1310"/>
                  </a:cubicBezTo>
                  <a:cubicBezTo>
                    <a:pt x="358" y="1203"/>
                    <a:pt x="370" y="1095"/>
                    <a:pt x="382" y="976"/>
                  </a:cubicBezTo>
                  <a:cubicBezTo>
                    <a:pt x="417" y="667"/>
                    <a:pt x="382" y="369"/>
                    <a:pt x="286" y="72"/>
                  </a:cubicBezTo>
                  <a:cubicBezTo>
                    <a:pt x="179" y="72"/>
                    <a:pt x="84" y="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3835947" y="4900761"/>
              <a:ext cx="164484" cy="139584"/>
            </a:xfrm>
            <a:custGeom>
              <a:avLst/>
              <a:gdLst/>
              <a:ahLst/>
              <a:cxnLst/>
              <a:rect l="l" t="t" r="r" b="b"/>
              <a:pathLst>
                <a:path w="1156" h="981" extrusionOk="0">
                  <a:moveTo>
                    <a:pt x="630" y="1"/>
                  </a:moveTo>
                  <a:cubicBezTo>
                    <a:pt x="607" y="1"/>
                    <a:pt x="584" y="2"/>
                    <a:pt x="560" y="4"/>
                  </a:cubicBezTo>
                  <a:cubicBezTo>
                    <a:pt x="346" y="16"/>
                    <a:pt x="72" y="159"/>
                    <a:pt x="48" y="421"/>
                  </a:cubicBezTo>
                  <a:cubicBezTo>
                    <a:pt x="1" y="671"/>
                    <a:pt x="227" y="885"/>
                    <a:pt x="429" y="956"/>
                  </a:cubicBezTo>
                  <a:cubicBezTo>
                    <a:pt x="477" y="956"/>
                    <a:pt x="501" y="968"/>
                    <a:pt x="537" y="968"/>
                  </a:cubicBezTo>
                  <a:cubicBezTo>
                    <a:pt x="584" y="980"/>
                    <a:pt x="644" y="980"/>
                    <a:pt x="703" y="980"/>
                  </a:cubicBezTo>
                  <a:cubicBezTo>
                    <a:pt x="799" y="968"/>
                    <a:pt x="906" y="944"/>
                    <a:pt x="977" y="861"/>
                  </a:cubicBezTo>
                  <a:cubicBezTo>
                    <a:pt x="1072" y="790"/>
                    <a:pt x="1120" y="682"/>
                    <a:pt x="1144" y="587"/>
                  </a:cubicBezTo>
                  <a:cubicBezTo>
                    <a:pt x="1144" y="528"/>
                    <a:pt x="1156" y="468"/>
                    <a:pt x="1156" y="409"/>
                  </a:cubicBezTo>
                  <a:cubicBezTo>
                    <a:pt x="1120" y="290"/>
                    <a:pt x="1072" y="170"/>
                    <a:pt x="965" y="87"/>
                  </a:cubicBezTo>
                  <a:cubicBezTo>
                    <a:pt x="866" y="27"/>
                    <a:pt x="749"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3830967" y="4858075"/>
              <a:ext cx="186397" cy="68725"/>
            </a:xfrm>
            <a:custGeom>
              <a:avLst/>
              <a:gdLst/>
              <a:ahLst/>
              <a:cxnLst/>
              <a:rect l="l" t="t" r="r" b="b"/>
              <a:pathLst>
                <a:path w="1310" h="483" extrusionOk="0">
                  <a:moveTo>
                    <a:pt x="685" y="1"/>
                  </a:moveTo>
                  <a:cubicBezTo>
                    <a:pt x="626" y="1"/>
                    <a:pt x="568" y="6"/>
                    <a:pt x="512" y="18"/>
                  </a:cubicBezTo>
                  <a:cubicBezTo>
                    <a:pt x="322" y="66"/>
                    <a:pt x="155" y="185"/>
                    <a:pt x="48" y="328"/>
                  </a:cubicBezTo>
                  <a:lnTo>
                    <a:pt x="0" y="423"/>
                  </a:lnTo>
                  <a:cubicBezTo>
                    <a:pt x="143" y="256"/>
                    <a:pt x="334" y="149"/>
                    <a:pt x="524" y="113"/>
                  </a:cubicBezTo>
                  <a:cubicBezTo>
                    <a:pt x="584" y="98"/>
                    <a:pt x="648" y="90"/>
                    <a:pt x="713" y="90"/>
                  </a:cubicBezTo>
                  <a:cubicBezTo>
                    <a:pt x="852" y="90"/>
                    <a:pt x="994" y="127"/>
                    <a:pt x="1107" y="209"/>
                  </a:cubicBezTo>
                  <a:cubicBezTo>
                    <a:pt x="1191" y="268"/>
                    <a:pt x="1286" y="375"/>
                    <a:pt x="1310" y="482"/>
                  </a:cubicBezTo>
                  <a:cubicBezTo>
                    <a:pt x="1274" y="316"/>
                    <a:pt x="1167" y="161"/>
                    <a:pt x="1036" y="54"/>
                  </a:cubicBezTo>
                  <a:cubicBezTo>
                    <a:pt x="925" y="22"/>
                    <a:pt x="803" y="1"/>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3595482" y="4181067"/>
              <a:ext cx="437107" cy="713572"/>
            </a:xfrm>
            <a:custGeom>
              <a:avLst/>
              <a:gdLst/>
              <a:ahLst/>
              <a:cxnLst/>
              <a:rect l="l" t="t" r="r" b="b"/>
              <a:pathLst>
                <a:path w="3072" h="5015" extrusionOk="0">
                  <a:moveTo>
                    <a:pt x="1750" y="1"/>
                  </a:moveTo>
                  <a:cubicBezTo>
                    <a:pt x="1577" y="1"/>
                    <a:pt x="1402" y="31"/>
                    <a:pt x="1238" y="85"/>
                  </a:cubicBezTo>
                  <a:cubicBezTo>
                    <a:pt x="846" y="228"/>
                    <a:pt x="500" y="537"/>
                    <a:pt x="274" y="895"/>
                  </a:cubicBezTo>
                  <a:cubicBezTo>
                    <a:pt x="48" y="1311"/>
                    <a:pt x="0" y="1776"/>
                    <a:pt x="119" y="2216"/>
                  </a:cubicBezTo>
                  <a:cubicBezTo>
                    <a:pt x="238" y="2692"/>
                    <a:pt x="512" y="3109"/>
                    <a:pt x="869" y="3454"/>
                  </a:cubicBezTo>
                  <a:cubicBezTo>
                    <a:pt x="1227" y="3788"/>
                    <a:pt x="1643" y="4050"/>
                    <a:pt x="2072" y="4252"/>
                  </a:cubicBezTo>
                  <a:cubicBezTo>
                    <a:pt x="2429" y="4431"/>
                    <a:pt x="2858" y="4621"/>
                    <a:pt x="3024" y="5014"/>
                  </a:cubicBezTo>
                  <a:lnTo>
                    <a:pt x="3024" y="4895"/>
                  </a:lnTo>
                  <a:cubicBezTo>
                    <a:pt x="3024" y="4883"/>
                    <a:pt x="3048" y="4871"/>
                    <a:pt x="3060" y="4871"/>
                  </a:cubicBezTo>
                  <a:cubicBezTo>
                    <a:pt x="3072" y="4752"/>
                    <a:pt x="3060" y="4621"/>
                    <a:pt x="3048" y="4514"/>
                  </a:cubicBezTo>
                  <a:cubicBezTo>
                    <a:pt x="3001" y="4157"/>
                    <a:pt x="2834" y="3824"/>
                    <a:pt x="2608" y="3538"/>
                  </a:cubicBezTo>
                  <a:cubicBezTo>
                    <a:pt x="2489" y="3395"/>
                    <a:pt x="2370" y="3276"/>
                    <a:pt x="2227" y="3169"/>
                  </a:cubicBezTo>
                  <a:cubicBezTo>
                    <a:pt x="2060" y="3050"/>
                    <a:pt x="1869" y="2966"/>
                    <a:pt x="1691" y="2859"/>
                  </a:cubicBezTo>
                  <a:cubicBezTo>
                    <a:pt x="1357" y="2681"/>
                    <a:pt x="1036" y="2490"/>
                    <a:pt x="857" y="2157"/>
                  </a:cubicBezTo>
                  <a:cubicBezTo>
                    <a:pt x="786" y="2002"/>
                    <a:pt x="738" y="1799"/>
                    <a:pt x="762" y="1609"/>
                  </a:cubicBezTo>
                  <a:cubicBezTo>
                    <a:pt x="738" y="1430"/>
                    <a:pt x="786" y="1264"/>
                    <a:pt x="881" y="1109"/>
                  </a:cubicBezTo>
                  <a:cubicBezTo>
                    <a:pt x="1048" y="907"/>
                    <a:pt x="1298" y="787"/>
                    <a:pt x="1572" y="787"/>
                  </a:cubicBezTo>
                  <a:cubicBezTo>
                    <a:pt x="1703" y="787"/>
                    <a:pt x="1834" y="835"/>
                    <a:pt x="1953" y="871"/>
                  </a:cubicBezTo>
                  <a:cubicBezTo>
                    <a:pt x="2050" y="903"/>
                    <a:pt x="2020" y="1042"/>
                    <a:pt x="1943" y="1042"/>
                  </a:cubicBezTo>
                  <a:cubicBezTo>
                    <a:pt x="1935" y="1042"/>
                    <a:pt x="1926" y="1041"/>
                    <a:pt x="1917" y="1037"/>
                  </a:cubicBezTo>
                  <a:cubicBezTo>
                    <a:pt x="1841" y="1016"/>
                    <a:pt x="1755" y="1006"/>
                    <a:pt x="1668" y="1006"/>
                  </a:cubicBezTo>
                  <a:cubicBezTo>
                    <a:pt x="1511" y="1006"/>
                    <a:pt x="1349" y="1040"/>
                    <a:pt x="1227" y="1109"/>
                  </a:cubicBezTo>
                  <a:cubicBezTo>
                    <a:pt x="1167" y="1157"/>
                    <a:pt x="1119" y="1204"/>
                    <a:pt x="1084" y="1264"/>
                  </a:cubicBezTo>
                  <a:lnTo>
                    <a:pt x="1084" y="1276"/>
                  </a:lnTo>
                  <a:cubicBezTo>
                    <a:pt x="1060" y="1288"/>
                    <a:pt x="1060" y="1311"/>
                    <a:pt x="1048" y="1323"/>
                  </a:cubicBezTo>
                  <a:cubicBezTo>
                    <a:pt x="1000" y="1430"/>
                    <a:pt x="988" y="1526"/>
                    <a:pt x="1024" y="1633"/>
                  </a:cubicBezTo>
                  <a:cubicBezTo>
                    <a:pt x="1072" y="1835"/>
                    <a:pt x="1262" y="1966"/>
                    <a:pt x="1441" y="2026"/>
                  </a:cubicBezTo>
                  <a:cubicBezTo>
                    <a:pt x="1546" y="2065"/>
                    <a:pt x="1654" y="2083"/>
                    <a:pt x="1764" y="2083"/>
                  </a:cubicBezTo>
                  <a:cubicBezTo>
                    <a:pt x="1854" y="2083"/>
                    <a:pt x="1945" y="2071"/>
                    <a:pt x="2036" y="2050"/>
                  </a:cubicBezTo>
                  <a:cubicBezTo>
                    <a:pt x="2429" y="1966"/>
                    <a:pt x="2762" y="1669"/>
                    <a:pt x="2846" y="1252"/>
                  </a:cubicBezTo>
                  <a:cubicBezTo>
                    <a:pt x="2929" y="847"/>
                    <a:pt x="2774" y="418"/>
                    <a:pt x="2429" y="192"/>
                  </a:cubicBezTo>
                  <a:cubicBezTo>
                    <a:pt x="2234" y="60"/>
                    <a:pt x="1994" y="1"/>
                    <a:pt x="175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3568305" y="3791766"/>
              <a:ext cx="1152102" cy="1351874"/>
            </a:xfrm>
            <a:custGeom>
              <a:avLst/>
              <a:gdLst/>
              <a:ahLst/>
              <a:cxnLst/>
              <a:rect l="l" t="t" r="r" b="b"/>
              <a:pathLst>
                <a:path w="8097" h="9501" extrusionOk="0">
                  <a:moveTo>
                    <a:pt x="5932" y="1140"/>
                  </a:moveTo>
                  <a:cubicBezTo>
                    <a:pt x="5950" y="1140"/>
                    <a:pt x="5964" y="1147"/>
                    <a:pt x="5978" y="1154"/>
                  </a:cubicBezTo>
                  <a:cubicBezTo>
                    <a:pt x="5990" y="1154"/>
                    <a:pt x="5990" y="1178"/>
                    <a:pt x="6001" y="1178"/>
                  </a:cubicBezTo>
                  <a:lnTo>
                    <a:pt x="6132" y="1261"/>
                  </a:lnTo>
                  <a:cubicBezTo>
                    <a:pt x="6216" y="1309"/>
                    <a:pt x="6311" y="1357"/>
                    <a:pt x="6335" y="1452"/>
                  </a:cubicBezTo>
                  <a:cubicBezTo>
                    <a:pt x="6347" y="1511"/>
                    <a:pt x="6335" y="1559"/>
                    <a:pt x="6299" y="1607"/>
                  </a:cubicBezTo>
                  <a:lnTo>
                    <a:pt x="6299" y="1595"/>
                  </a:lnTo>
                  <a:cubicBezTo>
                    <a:pt x="6299" y="1571"/>
                    <a:pt x="6299" y="1547"/>
                    <a:pt x="6287" y="1535"/>
                  </a:cubicBezTo>
                  <a:cubicBezTo>
                    <a:pt x="6251" y="1511"/>
                    <a:pt x="6228" y="1499"/>
                    <a:pt x="6192" y="1499"/>
                  </a:cubicBezTo>
                  <a:cubicBezTo>
                    <a:pt x="6180" y="1487"/>
                    <a:pt x="6156" y="1487"/>
                    <a:pt x="6132" y="1476"/>
                  </a:cubicBezTo>
                  <a:cubicBezTo>
                    <a:pt x="6120" y="1452"/>
                    <a:pt x="6097" y="1452"/>
                    <a:pt x="6073" y="1452"/>
                  </a:cubicBezTo>
                  <a:cubicBezTo>
                    <a:pt x="6037" y="1440"/>
                    <a:pt x="5990" y="1440"/>
                    <a:pt x="5942" y="1428"/>
                  </a:cubicBezTo>
                  <a:cubicBezTo>
                    <a:pt x="5882" y="1416"/>
                    <a:pt x="5835" y="1380"/>
                    <a:pt x="5799" y="1333"/>
                  </a:cubicBezTo>
                  <a:lnTo>
                    <a:pt x="5775" y="1309"/>
                  </a:lnTo>
                  <a:lnTo>
                    <a:pt x="5775" y="1297"/>
                  </a:lnTo>
                  <a:lnTo>
                    <a:pt x="5775" y="1273"/>
                  </a:lnTo>
                  <a:lnTo>
                    <a:pt x="5775" y="1261"/>
                  </a:lnTo>
                  <a:lnTo>
                    <a:pt x="5775" y="1249"/>
                  </a:lnTo>
                  <a:lnTo>
                    <a:pt x="5775" y="1214"/>
                  </a:lnTo>
                  <a:cubicBezTo>
                    <a:pt x="5775" y="1202"/>
                    <a:pt x="5799" y="1178"/>
                    <a:pt x="5811" y="1178"/>
                  </a:cubicBezTo>
                  <a:cubicBezTo>
                    <a:pt x="5828" y="1161"/>
                    <a:pt x="5846" y="1149"/>
                    <a:pt x="5863" y="1149"/>
                  </a:cubicBezTo>
                  <a:cubicBezTo>
                    <a:pt x="5870" y="1149"/>
                    <a:pt x="5876" y="1151"/>
                    <a:pt x="5882" y="1154"/>
                  </a:cubicBezTo>
                  <a:cubicBezTo>
                    <a:pt x="5902" y="1144"/>
                    <a:pt x="5918" y="1140"/>
                    <a:pt x="5932" y="1140"/>
                  </a:cubicBezTo>
                  <a:close/>
                  <a:moveTo>
                    <a:pt x="3715" y="118"/>
                  </a:moveTo>
                  <a:cubicBezTo>
                    <a:pt x="3537" y="380"/>
                    <a:pt x="3573" y="761"/>
                    <a:pt x="3644" y="1071"/>
                  </a:cubicBezTo>
                  <a:cubicBezTo>
                    <a:pt x="3692" y="1261"/>
                    <a:pt x="3751" y="1440"/>
                    <a:pt x="3799" y="1630"/>
                  </a:cubicBezTo>
                  <a:lnTo>
                    <a:pt x="3799" y="1666"/>
                  </a:lnTo>
                  <a:lnTo>
                    <a:pt x="3751" y="1618"/>
                  </a:lnTo>
                  <a:cubicBezTo>
                    <a:pt x="3739" y="1595"/>
                    <a:pt x="3715" y="1571"/>
                    <a:pt x="3692" y="1547"/>
                  </a:cubicBezTo>
                  <a:cubicBezTo>
                    <a:pt x="3561" y="1368"/>
                    <a:pt x="3442" y="1190"/>
                    <a:pt x="3394" y="976"/>
                  </a:cubicBezTo>
                  <a:cubicBezTo>
                    <a:pt x="3370" y="761"/>
                    <a:pt x="3406" y="511"/>
                    <a:pt x="3513" y="345"/>
                  </a:cubicBezTo>
                  <a:cubicBezTo>
                    <a:pt x="3549" y="297"/>
                    <a:pt x="3573" y="249"/>
                    <a:pt x="3620" y="202"/>
                  </a:cubicBezTo>
                  <a:cubicBezTo>
                    <a:pt x="3656" y="166"/>
                    <a:pt x="3680" y="118"/>
                    <a:pt x="3715" y="118"/>
                  </a:cubicBezTo>
                  <a:close/>
                  <a:moveTo>
                    <a:pt x="3751" y="178"/>
                  </a:moveTo>
                  <a:lnTo>
                    <a:pt x="3751" y="178"/>
                  </a:lnTo>
                  <a:cubicBezTo>
                    <a:pt x="3811" y="297"/>
                    <a:pt x="3870" y="428"/>
                    <a:pt x="3918" y="547"/>
                  </a:cubicBezTo>
                  <a:cubicBezTo>
                    <a:pt x="3965" y="666"/>
                    <a:pt x="3989" y="797"/>
                    <a:pt x="4025" y="940"/>
                  </a:cubicBezTo>
                  <a:cubicBezTo>
                    <a:pt x="4049" y="1035"/>
                    <a:pt x="4049" y="1142"/>
                    <a:pt x="4085" y="1261"/>
                  </a:cubicBezTo>
                  <a:cubicBezTo>
                    <a:pt x="4025" y="1392"/>
                    <a:pt x="3977" y="1535"/>
                    <a:pt x="3942" y="1666"/>
                  </a:cubicBezTo>
                  <a:cubicBezTo>
                    <a:pt x="3906" y="1487"/>
                    <a:pt x="3834" y="1309"/>
                    <a:pt x="3763" y="1130"/>
                  </a:cubicBezTo>
                  <a:cubicBezTo>
                    <a:pt x="3668" y="797"/>
                    <a:pt x="3632" y="487"/>
                    <a:pt x="3751" y="178"/>
                  </a:cubicBezTo>
                  <a:close/>
                  <a:moveTo>
                    <a:pt x="2405" y="1302"/>
                  </a:moveTo>
                  <a:cubicBezTo>
                    <a:pt x="2571" y="1302"/>
                    <a:pt x="2692" y="1476"/>
                    <a:pt x="2763" y="1607"/>
                  </a:cubicBezTo>
                  <a:cubicBezTo>
                    <a:pt x="2787" y="1654"/>
                    <a:pt x="2799" y="1714"/>
                    <a:pt x="2822" y="1773"/>
                  </a:cubicBezTo>
                  <a:cubicBezTo>
                    <a:pt x="2799" y="1749"/>
                    <a:pt x="2775" y="1738"/>
                    <a:pt x="2763" y="1726"/>
                  </a:cubicBezTo>
                  <a:cubicBezTo>
                    <a:pt x="2703" y="1690"/>
                    <a:pt x="2620" y="1666"/>
                    <a:pt x="2549" y="1654"/>
                  </a:cubicBezTo>
                  <a:cubicBezTo>
                    <a:pt x="2496" y="1637"/>
                    <a:pt x="2431" y="1626"/>
                    <a:pt x="2372" y="1626"/>
                  </a:cubicBezTo>
                  <a:cubicBezTo>
                    <a:pt x="2350" y="1626"/>
                    <a:pt x="2330" y="1627"/>
                    <a:pt x="2310" y="1630"/>
                  </a:cubicBezTo>
                  <a:cubicBezTo>
                    <a:pt x="2263" y="1630"/>
                    <a:pt x="2227" y="1654"/>
                    <a:pt x="2191" y="1666"/>
                  </a:cubicBezTo>
                  <a:lnTo>
                    <a:pt x="2191" y="1654"/>
                  </a:lnTo>
                  <a:cubicBezTo>
                    <a:pt x="2191" y="1607"/>
                    <a:pt x="2203" y="1559"/>
                    <a:pt x="2227" y="1499"/>
                  </a:cubicBezTo>
                  <a:cubicBezTo>
                    <a:pt x="2239" y="1452"/>
                    <a:pt x="2251" y="1404"/>
                    <a:pt x="2287" y="1368"/>
                  </a:cubicBezTo>
                  <a:cubicBezTo>
                    <a:pt x="2299" y="1357"/>
                    <a:pt x="2310" y="1333"/>
                    <a:pt x="2310" y="1321"/>
                  </a:cubicBezTo>
                  <a:cubicBezTo>
                    <a:pt x="2344" y="1308"/>
                    <a:pt x="2375" y="1302"/>
                    <a:pt x="2405" y="1302"/>
                  </a:cubicBezTo>
                  <a:close/>
                  <a:moveTo>
                    <a:pt x="7247" y="830"/>
                  </a:moveTo>
                  <a:cubicBezTo>
                    <a:pt x="7369" y="830"/>
                    <a:pt x="7432" y="960"/>
                    <a:pt x="7454" y="1059"/>
                  </a:cubicBezTo>
                  <a:cubicBezTo>
                    <a:pt x="7514" y="1297"/>
                    <a:pt x="7394" y="1559"/>
                    <a:pt x="7240" y="1738"/>
                  </a:cubicBezTo>
                  <a:cubicBezTo>
                    <a:pt x="7085" y="1904"/>
                    <a:pt x="6894" y="2023"/>
                    <a:pt x="6692" y="2107"/>
                  </a:cubicBezTo>
                  <a:cubicBezTo>
                    <a:pt x="6966" y="1857"/>
                    <a:pt x="7144" y="1511"/>
                    <a:pt x="7073" y="1118"/>
                  </a:cubicBezTo>
                  <a:cubicBezTo>
                    <a:pt x="7073" y="1083"/>
                    <a:pt x="7061" y="1059"/>
                    <a:pt x="7037" y="1023"/>
                  </a:cubicBezTo>
                  <a:cubicBezTo>
                    <a:pt x="7037" y="940"/>
                    <a:pt x="7121" y="845"/>
                    <a:pt x="7216" y="833"/>
                  </a:cubicBezTo>
                  <a:cubicBezTo>
                    <a:pt x="7227" y="831"/>
                    <a:pt x="7237" y="830"/>
                    <a:pt x="7247" y="830"/>
                  </a:cubicBezTo>
                  <a:close/>
                  <a:moveTo>
                    <a:pt x="7721" y="967"/>
                  </a:moveTo>
                  <a:cubicBezTo>
                    <a:pt x="7764" y="967"/>
                    <a:pt x="7808" y="982"/>
                    <a:pt x="7847" y="1011"/>
                  </a:cubicBezTo>
                  <a:cubicBezTo>
                    <a:pt x="7930" y="1083"/>
                    <a:pt x="7966" y="1214"/>
                    <a:pt x="7954" y="1333"/>
                  </a:cubicBezTo>
                  <a:cubicBezTo>
                    <a:pt x="7918" y="1583"/>
                    <a:pt x="7716" y="1785"/>
                    <a:pt x="7502" y="1904"/>
                  </a:cubicBezTo>
                  <a:cubicBezTo>
                    <a:pt x="7323" y="2011"/>
                    <a:pt x="7121" y="2095"/>
                    <a:pt x="6906" y="2142"/>
                  </a:cubicBezTo>
                  <a:cubicBezTo>
                    <a:pt x="6966" y="2107"/>
                    <a:pt x="7025" y="2071"/>
                    <a:pt x="7073" y="2035"/>
                  </a:cubicBezTo>
                  <a:cubicBezTo>
                    <a:pt x="7311" y="1868"/>
                    <a:pt x="7502" y="1630"/>
                    <a:pt x="7561" y="1357"/>
                  </a:cubicBezTo>
                  <a:cubicBezTo>
                    <a:pt x="7573" y="1273"/>
                    <a:pt x="7573" y="1178"/>
                    <a:pt x="7561" y="1083"/>
                  </a:cubicBezTo>
                  <a:lnTo>
                    <a:pt x="7573" y="1071"/>
                  </a:lnTo>
                  <a:cubicBezTo>
                    <a:pt x="7601" y="1000"/>
                    <a:pt x="7659" y="967"/>
                    <a:pt x="7721" y="967"/>
                  </a:cubicBezTo>
                  <a:close/>
                  <a:moveTo>
                    <a:pt x="4751" y="642"/>
                  </a:moveTo>
                  <a:lnTo>
                    <a:pt x="4751" y="642"/>
                  </a:lnTo>
                  <a:cubicBezTo>
                    <a:pt x="4561" y="892"/>
                    <a:pt x="4430" y="1202"/>
                    <a:pt x="4311" y="1499"/>
                  </a:cubicBezTo>
                  <a:cubicBezTo>
                    <a:pt x="4227" y="1678"/>
                    <a:pt x="4168" y="1857"/>
                    <a:pt x="4132" y="2035"/>
                  </a:cubicBezTo>
                  <a:lnTo>
                    <a:pt x="4085" y="2214"/>
                  </a:lnTo>
                  <a:cubicBezTo>
                    <a:pt x="4037" y="1928"/>
                    <a:pt x="4073" y="1654"/>
                    <a:pt x="4192" y="1368"/>
                  </a:cubicBezTo>
                  <a:cubicBezTo>
                    <a:pt x="4311" y="1071"/>
                    <a:pt x="4501" y="833"/>
                    <a:pt x="4751" y="642"/>
                  </a:cubicBezTo>
                  <a:close/>
                  <a:moveTo>
                    <a:pt x="5644" y="1559"/>
                  </a:moveTo>
                  <a:cubicBezTo>
                    <a:pt x="5739" y="1559"/>
                    <a:pt x="5835" y="1571"/>
                    <a:pt x="5942" y="1595"/>
                  </a:cubicBezTo>
                  <a:cubicBezTo>
                    <a:pt x="5978" y="1595"/>
                    <a:pt x="6013" y="1607"/>
                    <a:pt x="6049" y="1607"/>
                  </a:cubicBezTo>
                  <a:cubicBezTo>
                    <a:pt x="5716" y="1678"/>
                    <a:pt x="5406" y="1785"/>
                    <a:pt x="5108" y="1928"/>
                  </a:cubicBezTo>
                  <a:cubicBezTo>
                    <a:pt x="4930" y="2023"/>
                    <a:pt x="4763" y="2130"/>
                    <a:pt x="4608" y="2226"/>
                  </a:cubicBezTo>
                  <a:cubicBezTo>
                    <a:pt x="4573" y="2261"/>
                    <a:pt x="4525" y="2273"/>
                    <a:pt x="4501" y="2309"/>
                  </a:cubicBezTo>
                  <a:cubicBezTo>
                    <a:pt x="4525" y="2249"/>
                    <a:pt x="4573" y="2190"/>
                    <a:pt x="4620" y="2130"/>
                  </a:cubicBezTo>
                  <a:cubicBezTo>
                    <a:pt x="4739" y="1964"/>
                    <a:pt x="4858" y="1809"/>
                    <a:pt x="5037" y="1726"/>
                  </a:cubicBezTo>
                  <a:cubicBezTo>
                    <a:pt x="5216" y="1618"/>
                    <a:pt x="5430" y="1571"/>
                    <a:pt x="5644" y="1559"/>
                  </a:cubicBezTo>
                  <a:close/>
                  <a:moveTo>
                    <a:pt x="6347" y="630"/>
                  </a:moveTo>
                  <a:cubicBezTo>
                    <a:pt x="6466" y="630"/>
                    <a:pt x="6585" y="666"/>
                    <a:pt x="6680" y="737"/>
                  </a:cubicBezTo>
                  <a:cubicBezTo>
                    <a:pt x="6882" y="868"/>
                    <a:pt x="6966" y="1106"/>
                    <a:pt x="6954" y="1345"/>
                  </a:cubicBezTo>
                  <a:cubicBezTo>
                    <a:pt x="6942" y="1583"/>
                    <a:pt x="6799" y="1809"/>
                    <a:pt x="6621" y="1976"/>
                  </a:cubicBezTo>
                  <a:cubicBezTo>
                    <a:pt x="6430" y="2154"/>
                    <a:pt x="6180" y="2285"/>
                    <a:pt x="5930" y="2380"/>
                  </a:cubicBezTo>
                  <a:cubicBezTo>
                    <a:pt x="5906" y="2380"/>
                    <a:pt x="5894" y="2392"/>
                    <a:pt x="5882" y="2392"/>
                  </a:cubicBezTo>
                  <a:cubicBezTo>
                    <a:pt x="5860" y="2392"/>
                    <a:pt x="5804" y="2392"/>
                    <a:pt x="5747" y="2403"/>
                  </a:cubicBezTo>
                  <a:lnTo>
                    <a:pt x="5747" y="2403"/>
                  </a:lnTo>
                  <a:cubicBezTo>
                    <a:pt x="5756" y="2400"/>
                    <a:pt x="5763" y="2392"/>
                    <a:pt x="5763" y="2392"/>
                  </a:cubicBezTo>
                  <a:cubicBezTo>
                    <a:pt x="5942" y="2273"/>
                    <a:pt x="6073" y="2107"/>
                    <a:pt x="6216" y="1928"/>
                  </a:cubicBezTo>
                  <a:cubicBezTo>
                    <a:pt x="6311" y="1785"/>
                    <a:pt x="6478" y="1571"/>
                    <a:pt x="6406" y="1380"/>
                  </a:cubicBezTo>
                  <a:cubicBezTo>
                    <a:pt x="6347" y="1202"/>
                    <a:pt x="6156" y="1190"/>
                    <a:pt x="6037" y="1071"/>
                  </a:cubicBezTo>
                  <a:cubicBezTo>
                    <a:pt x="5930" y="964"/>
                    <a:pt x="5954" y="809"/>
                    <a:pt x="6049" y="726"/>
                  </a:cubicBezTo>
                  <a:cubicBezTo>
                    <a:pt x="6109" y="690"/>
                    <a:pt x="6168" y="666"/>
                    <a:pt x="6240" y="654"/>
                  </a:cubicBezTo>
                  <a:lnTo>
                    <a:pt x="6263" y="654"/>
                  </a:lnTo>
                  <a:cubicBezTo>
                    <a:pt x="6299" y="654"/>
                    <a:pt x="6311" y="630"/>
                    <a:pt x="6347" y="630"/>
                  </a:cubicBezTo>
                  <a:close/>
                  <a:moveTo>
                    <a:pt x="6156" y="1726"/>
                  </a:moveTo>
                  <a:lnTo>
                    <a:pt x="6156" y="1726"/>
                  </a:lnTo>
                  <a:cubicBezTo>
                    <a:pt x="6001" y="2035"/>
                    <a:pt x="5716" y="2285"/>
                    <a:pt x="5382" y="2392"/>
                  </a:cubicBezTo>
                  <a:cubicBezTo>
                    <a:pt x="5358" y="2392"/>
                    <a:pt x="5335" y="2404"/>
                    <a:pt x="5323" y="2404"/>
                  </a:cubicBezTo>
                  <a:cubicBezTo>
                    <a:pt x="5251" y="2428"/>
                    <a:pt x="5216" y="2428"/>
                    <a:pt x="5156" y="2428"/>
                  </a:cubicBezTo>
                  <a:cubicBezTo>
                    <a:pt x="5156" y="2428"/>
                    <a:pt x="5144" y="2428"/>
                    <a:pt x="5144" y="2440"/>
                  </a:cubicBezTo>
                  <a:cubicBezTo>
                    <a:pt x="5067" y="2446"/>
                    <a:pt x="4998" y="2449"/>
                    <a:pt x="4933" y="2449"/>
                  </a:cubicBezTo>
                  <a:cubicBezTo>
                    <a:pt x="4867" y="2449"/>
                    <a:pt x="4805" y="2446"/>
                    <a:pt x="4739" y="2440"/>
                  </a:cubicBezTo>
                  <a:cubicBezTo>
                    <a:pt x="4680" y="2440"/>
                    <a:pt x="4608" y="2428"/>
                    <a:pt x="4525" y="2428"/>
                  </a:cubicBezTo>
                  <a:cubicBezTo>
                    <a:pt x="4573" y="2392"/>
                    <a:pt x="4632" y="2345"/>
                    <a:pt x="4680" y="2321"/>
                  </a:cubicBezTo>
                  <a:cubicBezTo>
                    <a:pt x="4835" y="2214"/>
                    <a:pt x="5001" y="2130"/>
                    <a:pt x="5180" y="2047"/>
                  </a:cubicBezTo>
                  <a:cubicBezTo>
                    <a:pt x="5501" y="1904"/>
                    <a:pt x="5811" y="1797"/>
                    <a:pt x="6156" y="1726"/>
                  </a:cubicBezTo>
                  <a:close/>
                  <a:moveTo>
                    <a:pt x="4799" y="678"/>
                  </a:moveTo>
                  <a:lnTo>
                    <a:pt x="4799" y="678"/>
                  </a:lnTo>
                  <a:cubicBezTo>
                    <a:pt x="4811" y="1023"/>
                    <a:pt x="4751" y="1357"/>
                    <a:pt x="4632" y="1666"/>
                  </a:cubicBezTo>
                  <a:cubicBezTo>
                    <a:pt x="4585" y="1785"/>
                    <a:pt x="4525" y="1904"/>
                    <a:pt x="4466" y="2023"/>
                  </a:cubicBezTo>
                  <a:lnTo>
                    <a:pt x="4287" y="2249"/>
                  </a:lnTo>
                  <a:cubicBezTo>
                    <a:pt x="4251" y="2297"/>
                    <a:pt x="4168" y="2392"/>
                    <a:pt x="4144" y="2488"/>
                  </a:cubicBezTo>
                  <a:cubicBezTo>
                    <a:pt x="4156" y="2428"/>
                    <a:pt x="4156" y="2369"/>
                    <a:pt x="4156" y="2309"/>
                  </a:cubicBezTo>
                  <a:cubicBezTo>
                    <a:pt x="4168" y="2214"/>
                    <a:pt x="4192" y="2130"/>
                    <a:pt x="4215" y="2047"/>
                  </a:cubicBezTo>
                  <a:cubicBezTo>
                    <a:pt x="4263" y="1868"/>
                    <a:pt x="4311" y="1714"/>
                    <a:pt x="4370" y="1547"/>
                  </a:cubicBezTo>
                  <a:cubicBezTo>
                    <a:pt x="4430" y="1368"/>
                    <a:pt x="4513" y="1202"/>
                    <a:pt x="4585" y="1035"/>
                  </a:cubicBezTo>
                  <a:cubicBezTo>
                    <a:pt x="4644" y="916"/>
                    <a:pt x="4727" y="797"/>
                    <a:pt x="4799" y="678"/>
                  </a:cubicBezTo>
                  <a:close/>
                  <a:moveTo>
                    <a:pt x="3144" y="1297"/>
                  </a:moveTo>
                  <a:lnTo>
                    <a:pt x="3144" y="1297"/>
                  </a:lnTo>
                  <a:cubicBezTo>
                    <a:pt x="3299" y="1333"/>
                    <a:pt x="3430" y="1428"/>
                    <a:pt x="3537" y="1535"/>
                  </a:cubicBezTo>
                  <a:cubicBezTo>
                    <a:pt x="3537" y="1547"/>
                    <a:pt x="3549" y="1547"/>
                    <a:pt x="3549" y="1559"/>
                  </a:cubicBezTo>
                  <a:cubicBezTo>
                    <a:pt x="3608" y="1654"/>
                    <a:pt x="3680" y="1726"/>
                    <a:pt x="3739" y="1809"/>
                  </a:cubicBezTo>
                  <a:cubicBezTo>
                    <a:pt x="3787" y="1892"/>
                    <a:pt x="3811" y="1964"/>
                    <a:pt x="3846" y="2035"/>
                  </a:cubicBezTo>
                  <a:cubicBezTo>
                    <a:pt x="3846" y="2095"/>
                    <a:pt x="3846" y="2154"/>
                    <a:pt x="3870" y="2202"/>
                  </a:cubicBezTo>
                  <a:cubicBezTo>
                    <a:pt x="3870" y="2214"/>
                    <a:pt x="3894" y="2214"/>
                    <a:pt x="3906" y="2214"/>
                  </a:cubicBezTo>
                  <a:cubicBezTo>
                    <a:pt x="3906" y="2285"/>
                    <a:pt x="3918" y="2369"/>
                    <a:pt x="3930" y="2440"/>
                  </a:cubicBezTo>
                  <a:cubicBezTo>
                    <a:pt x="3918" y="2464"/>
                    <a:pt x="3930" y="2488"/>
                    <a:pt x="3930" y="2511"/>
                  </a:cubicBezTo>
                  <a:lnTo>
                    <a:pt x="3930" y="2583"/>
                  </a:lnTo>
                  <a:cubicBezTo>
                    <a:pt x="3930" y="2619"/>
                    <a:pt x="3930" y="2630"/>
                    <a:pt x="3918" y="2666"/>
                  </a:cubicBezTo>
                  <a:lnTo>
                    <a:pt x="3918" y="2678"/>
                  </a:lnTo>
                  <a:lnTo>
                    <a:pt x="3918" y="2690"/>
                  </a:lnTo>
                  <a:cubicBezTo>
                    <a:pt x="3918" y="2702"/>
                    <a:pt x="3906" y="2726"/>
                    <a:pt x="3906" y="2750"/>
                  </a:cubicBezTo>
                  <a:cubicBezTo>
                    <a:pt x="3906" y="2761"/>
                    <a:pt x="3906" y="2797"/>
                    <a:pt x="3918" y="2809"/>
                  </a:cubicBezTo>
                  <a:cubicBezTo>
                    <a:pt x="3692" y="2964"/>
                    <a:pt x="3513" y="3154"/>
                    <a:pt x="3394" y="3404"/>
                  </a:cubicBezTo>
                  <a:cubicBezTo>
                    <a:pt x="3418" y="3345"/>
                    <a:pt x="3418" y="3285"/>
                    <a:pt x="3430" y="3226"/>
                  </a:cubicBezTo>
                  <a:cubicBezTo>
                    <a:pt x="3442" y="3083"/>
                    <a:pt x="3442" y="2928"/>
                    <a:pt x="3453" y="2797"/>
                  </a:cubicBezTo>
                  <a:cubicBezTo>
                    <a:pt x="3453" y="2511"/>
                    <a:pt x="3477" y="2249"/>
                    <a:pt x="3442" y="1964"/>
                  </a:cubicBezTo>
                  <a:cubicBezTo>
                    <a:pt x="3430" y="1738"/>
                    <a:pt x="3370" y="1499"/>
                    <a:pt x="3192" y="1333"/>
                  </a:cubicBezTo>
                  <a:lnTo>
                    <a:pt x="3144" y="1297"/>
                  </a:lnTo>
                  <a:close/>
                  <a:moveTo>
                    <a:pt x="2716" y="1136"/>
                  </a:moveTo>
                  <a:cubicBezTo>
                    <a:pt x="2755" y="1136"/>
                    <a:pt x="2795" y="1138"/>
                    <a:pt x="2834" y="1142"/>
                  </a:cubicBezTo>
                  <a:lnTo>
                    <a:pt x="2918" y="1190"/>
                  </a:lnTo>
                  <a:cubicBezTo>
                    <a:pt x="3001" y="1249"/>
                    <a:pt x="3084" y="1321"/>
                    <a:pt x="3156" y="1392"/>
                  </a:cubicBezTo>
                  <a:cubicBezTo>
                    <a:pt x="3311" y="1571"/>
                    <a:pt x="3358" y="1797"/>
                    <a:pt x="3370" y="2023"/>
                  </a:cubicBezTo>
                  <a:cubicBezTo>
                    <a:pt x="3382" y="2273"/>
                    <a:pt x="3370" y="2547"/>
                    <a:pt x="3358" y="2797"/>
                  </a:cubicBezTo>
                  <a:lnTo>
                    <a:pt x="3311" y="3202"/>
                  </a:lnTo>
                  <a:cubicBezTo>
                    <a:pt x="3299" y="3262"/>
                    <a:pt x="3299" y="3333"/>
                    <a:pt x="3275" y="3392"/>
                  </a:cubicBezTo>
                  <a:cubicBezTo>
                    <a:pt x="3275" y="3416"/>
                    <a:pt x="3263" y="3452"/>
                    <a:pt x="3263" y="3500"/>
                  </a:cubicBezTo>
                  <a:lnTo>
                    <a:pt x="3263" y="3512"/>
                  </a:lnTo>
                  <a:cubicBezTo>
                    <a:pt x="3215" y="3238"/>
                    <a:pt x="3084" y="2988"/>
                    <a:pt x="2858" y="2809"/>
                  </a:cubicBezTo>
                  <a:cubicBezTo>
                    <a:pt x="2918" y="2738"/>
                    <a:pt x="2953" y="2619"/>
                    <a:pt x="2977" y="2547"/>
                  </a:cubicBezTo>
                  <a:cubicBezTo>
                    <a:pt x="3013" y="2428"/>
                    <a:pt x="3025" y="2321"/>
                    <a:pt x="3025" y="2202"/>
                  </a:cubicBezTo>
                  <a:cubicBezTo>
                    <a:pt x="3025" y="1988"/>
                    <a:pt x="3001" y="1797"/>
                    <a:pt x="2918" y="1607"/>
                  </a:cubicBezTo>
                  <a:cubicBezTo>
                    <a:pt x="2846" y="1428"/>
                    <a:pt x="2739" y="1261"/>
                    <a:pt x="2561" y="1190"/>
                  </a:cubicBezTo>
                  <a:cubicBezTo>
                    <a:pt x="2537" y="1178"/>
                    <a:pt x="2525" y="1178"/>
                    <a:pt x="2489" y="1178"/>
                  </a:cubicBezTo>
                  <a:cubicBezTo>
                    <a:pt x="2561" y="1146"/>
                    <a:pt x="2637" y="1136"/>
                    <a:pt x="2716" y="1136"/>
                  </a:cubicBezTo>
                  <a:close/>
                  <a:moveTo>
                    <a:pt x="4704" y="2690"/>
                  </a:moveTo>
                  <a:cubicBezTo>
                    <a:pt x="4644" y="2714"/>
                    <a:pt x="4608" y="2750"/>
                    <a:pt x="4561" y="2773"/>
                  </a:cubicBezTo>
                  <a:cubicBezTo>
                    <a:pt x="4215" y="3000"/>
                    <a:pt x="3965" y="3357"/>
                    <a:pt x="3799" y="3714"/>
                  </a:cubicBezTo>
                  <a:cubicBezTo>
                    <a:pt x="3715" y="3893"/>
                    <a:pt x="3656" y="4083"/>
                    <a:pt x="3620" y="4285"/>
                  </a:cubicBezTo>
                  <a:cubicBezTo>
                    <a:pt x="3608" y="4369"/>
                    <a:pt x="3596" y="4476"/>
                    <a:pt x="3596" y="4559"/>
                  </a:cubicBezTo>
                  <a:cubicBezTo>
                    <a:pt x="3561" y="4524"/>
                    <a:pt x="3549" y="4476"/>
                    <a:pt x="3537" y="4428"/>
                  </a:cubicBezTo>
                  <a:cubicBezTo>
                    <a:pt x="3501" y="4333"/>
                    <a:pt x="3477" y="4214"/>
                    <a:pt x="3453" y="4083"/>
                  </a:cubicBezTo>
                  <a:cubicBezTo>
                    <a:pt x="3430" y="3654"/>
                    <a:pt x="3573" y="3238"/>
                    <a:pt x="3918" y="2976"/>
                  </a:cubicBezTo>
                  <a:cubicBezTo>
                    <a:pt x="4085" y="2857"/>
                    <a:pt x="4275" y="2761"/>
                    <a:pt x="4466" y="2714"/>
                  </a:cubicBezTo>
                  <a:cubicBezTo>
                    <a:pt x="4549" y="2702"/>
                    <a:pt x="4632" y="2690"/>
                    <a:pt x="4704" y="2690"/>
                  </a:cubicBezTo>
                  <a:close/>
                  <a:moveTo>
                    <a:pt x="3299" y="4214"/>
                  </a:moveTo>
                  <a:cubicBezTo>
                    <a:pt x="3311" y="4333"/>
                    <a:pt x="3334" y="4452"/>
                    <a:pt x="3382" y="4547"/>
                  </a:cubicBezTo>
                  <a:cubicBezTo>
                    <a:pt x="3418" y="4607"/>
                    <a:pt x="3442" y="4702"/>
                    <a:pt x="3489" y="4762"/>
                  </a:cubicBezTo>
                  <a:cubicBezTo>
                    <a:pt x="3334" y="4774"/>
                    <a:pt x="3192" y="4833"/>
                    <a:pt x="3084" y="4905"/>
                  </a:cubicBezTo>
                  <a:cubicBezTo>
                    <a:pt x="2894" y="5059"/>
                    <a:pt x="2763" y="5274"/>
                    <a:pt x="2763" y="5524"/>
                  </a:cubicBezTo>
                  <a:cubicBezTo>
                    <a:pt x="2763" y="5559"/>
                    <a:pt x="2763" y="5619"/>
                    <a:pt x="2775" y="5667"/>
                  </a:cubicBezTo>
                  <a:cubicBezTo>
                    <a:pt x="2715" y="5607"/>
                    <a:pt x="2656" y="5536"/>
                    <a:pt x="2584" y="5476"/>
                  </a:cubicBezTo>
                  <a:cubicBezTo>
                    <a:pt x="2406" y="5321"/>
                    <a:pt x="2227" y="5167"/>
                    <a:pt x="2025" y="5047"/>
                  </a:cubicBezTo>
                  <a:cubicBezTo>
                    <a:pt x="2120" y="5047"/>
                    <a:pt x="2191" y="5024"/>
                    <a:pt x="2287" y="5012"/>
                  </a:cubicBezTo>
                  <a:cubicBezTo>
                    <a:pt x="2703" y="4905"/>
                    <a:pt x="3061" y="4607"/>
                    <a:pt x="3203" y="4214"/>
                  </a:cubicBezTo>
                  <a:cubicBezTo>
                    <a:pt x="3203" y="4214"/>
                    <a:pt x="3215" y="4214"/>
                    <a:pt x="3239" y="4226"/>
                  </a:cubicBezTo>
                  <a:cubicBezTo>
                    <a:pt x="3251" y="4226"/>
                    <a:pt x="3275" y="4226"/>
                    <a:pt x="3299" y="4214"/>
                  </a:cubicBezTo>
                  <a:close/>
                  <a:moveTo>
                    <a:pt x="4739" y="2952"/>
                  </a:moveTo>
                  <a:lnTo>
                    <a:pt x="4739" y="2952"/>
                  </a:lnTo>
                  <a:cubicBezTo>
                    <a:pt x="4513" y="3166"/>
                    <a:pt x="4335" y="3464"/>
                    <a:pt x="4227" y="3750"/>
                  </a:cubicBezTo>
                  <a:cubicBezTo>
                    <a:pt x="4132" y="3916"/>
                    <a:pt x="4085" y="4119"/>
                    <a:pt x="4073" y="4333"/>
                  </a:cubicBezTo>
                  <a:cubicBezTo>
                    <a:pt x="4037" y="4571"/>
                    <a:pt x="4085" y="4809"/>
                    <a:pt x="4096" y="5036"/>
                  </a:cubicBezTo>
                  <a:cubicBezTo>
                    <a:pt x="4144" y="5428"/>
                    <a:pt x="4132" y="5952"/>
                    <a:pt x="3668" y="6071"/>
                  </a:cubicBezTo>
                  <a:cubicBezTo>
                    <a:pt x="3620" y="6082"/>
                    <a:pt x="3572" y="6087"/>
                    <a:pt x="3524" y="6087"/>
                  </a:cubicBezTo>
                  <a:cubicBezTo>
                    <a:pt x="3404" y="6087"/>
                    <a:pt x="3285" y="6053"/>
                    <a:pt x="3192" y="5976"/>
                  </a:cubicBezTo>
                  <a:cubicBezTo>
                    <a:pt x="3049" y="5869"/>
                    <a:pt x="2977" y="5690"/>
                    <a:pt x="2977" y="5536"/>
                  </a:cubicBezTo>
                  <a:cubicBezTo>
                    <a:pt x="2977" y="5357"/>
                    <a:pt x="3049" y="5202"/>
                    <a:pt x="3203" y="5095"/>
                  </a:cubicBezTo>
                  <a:cubicBezTo>
                    <a:pt x="3275" y="5036"/>
                    <a:pt x="3370" y="5012"/>
                    <a:pt x="3453" y="5000"/>
                  </a:cubicBezTo>
                  <a:cubicBezTo>
                    <a:pt x="3549" y="4976"/>
                    <a:pt x="3632" y="4976"/>
                    <a:pt x="3727" y="4976"/>
                  </a:cubicBezTo>
                  <a:cubicBezTo>
                    <a:pt x="3811" y="4976"/>
                    <a:pt x="3846" y="4881"/>
                    <a:pt x="3763" y="4833"/>
                  </a:cubicBezTo>
                  <a:cubicBezTo>
                    <a:pt x="3751" y="4833"/>
                    <a:pt x="3751" y="4821"/>
                    <a:pt x="3739" y="4821"/>
                  </a:cubicBezTo>
                  <a:cubicBezTo>
                    <a:pt x="3763" y="4619"/>
                    <a:pt x="3787" y="4428"/>
                    <a:pt x="3846" y="4238"/>
                  </a:cubicBezTo>
                  <a:cubicBezTo>
                    <a:pt x="3906" y="4012"/>
                    <a:pt x="4001" y="3809"/>
                    <a:pt x="4132" y="3607"/>
                  </a:cubicBezTo>
                  <a:cubicBezTo>
                    <a:pt x="4239" y="3416"/>
                    <a:pt x="4394" y="3238"/>
                    <a:pt x="4573" y="3071"/>
                  </a:cubicBezTo>
                  <a:cubicBezTo>
                    <a:pt x="4620" y="3035"/>
                    <a:pt x="4680" y="3000"/>
                    <a:pt x="4739" y="2952"/>
                  </a:cubicBezTo>
                  <a:close/>
                  <a:moveTo>
                    <a:pt x="1120" y="4678"/>
                  </a:moveTo>
                  <a:cubicBezTo>
                    <a:pt x="1287" y="4893"/>
                    <a:pt x="1548" y="5012"/>
                    <a:pt x="1834" y="5036"/>
                  </a:cubicBezTo>
                  <a:cubicBezTo>
                    <a:pt x="1941" y="5143"/>
                    <a:pt x="2072" y="5238"/>
                    <a:pt x="2191" y="5345"/>
                  </a:cubicBezTo>
                  <a:cubicBezTo>
                    <a:pt x="2310" y="5428"/>
                    <a:pt x="2418" y="5536"/>
                    <a:pt x="2525" y="5643"/>
                  </a:cubicBezTo>
                  <a:cubicBezTo>
                    <a:pt x="2668" y="5786"/>
                    <a:pt x="2822" y="5952"/>
                    <a:pt x="2942" y="6131"/>
                  </a:cubicBezTo>
                  <a:cubicBezTo>
                    <a:pt x="2727" y="5893"/>
                    <a:pt x="2477" y="5702"/>
                    <a:pt x="2180" y="5548"/>
                  </a:cubicBezTo>
                  <a:cubicBezTo>
                    <a:pt x="1846" y="5369"/>
                    <a:pt x="1465" y="5238"/>
                    <a:pt x="1239" y="4928"/>
                  </a:cubicBezTo>
                  <a:cubicBezTo>
                    <a:pt x="1179" y="4845"/>
                    <a:pt x="1156" y="4774"/>
                    <a:pt x="1120" y="4678"/>
                  </a:cubicBezTo>
                  <a:close/>
                  <a:moveTo>
                    <a:pt x="4668" y="5905"/>
                  </a:moveTo>
                  <a:cubicBezTo>
                    <a:pt x="4799" y="6024"/>
                    <a:pt x="4942" y="6131"/>
                    <a:pt x="5097" y="6214"/>
                  </a:cubicBezTo>
                  <a:cubicBezTo>
                    <a:pt x="5275" y="6321"/>
                    <a:pt x="5466" y="6417"/>
                    <a:pt x="5656" y="6476"/>
                  </a:cubicBezTo>
                  <a:lnTo>
                    <a:pt x="5978" y="6560"/>
                  </a:lnTo>
                  <a:cubicBezTo>
                    <a:pt x="6035" y="6568"/>
                    <a:pt x="6098" y="6582"/>
                    <a:pt x="6159" y="6582"/>
                  </a:cubicBezTo>
                  <a:cubicBezTo>
                    <a:pt x="6187" y="6582"/>
                    <a:pt x="6214" y="6579"/>
                    <a:pt x="6240" y="6571"/>
                  </a:cubicBezTo>
                  <a:lnTo>
                    <a:pt x="6240" y="6571"/>
                  </a:lnTo>
                  <a:cubicBezTo>
                    <a:pt x="6240" y="6607"/>
                    <a:pt x="6228" y="6655"/>
                    <a:pt x="6228" y="6679"/>
                  </a:cubicBezTo>
                  <a:cubicBezTo>
                    <a:pt x="6240" y="6810"/>
                    <a:pt x="6275" y="6929"/>
                    <a:pt x="6311" y="7048"/>
                  </a:cubicBezTo>
                  <a:cubicBezTo>
                    <a:pt x="6251" y="7036"/>
                    <a:pt x="6192" y="7012"/>
                    <a:pt x="6132" y="6988"/>
                  </a:cubicBezTo>
                  <a:cubicBezTo>
                    <a:pt x="6025" y="6964"/>
                    <a:pt x="5942" y="6917"/>
                    <a:pt x="5835" y="6869"/>
                  </a:cubicBezTo>
                  <a:cubicBezTo>
                    <a:pt x="5478" y="6714"/>
                    <a:pt x="5168" y="6488"/>
                    <a:pt x="4906" y="6202"/>
                  </a:cubicBezTo>
                  <a:cubicBezTo>
                    <a:pt x="4811" y="6119"/>
                    <a:pt x="4739" y="6012"/>
                    <a:pt x="4668" y="5905"/>
                  </a:cubicBezTo>
                  <a:close/>
                  <a:moveTo>
                    <a:pt x="3192" y="6238"/>
                  </a:moveTo>
                  <a:lnTo>
                    <a:pt x="3192" y="6238"/>
                  </a:lnTo>
                  <a:cubicBezTo>
                    <a:pt x="3275" y="6274"/>
                    <a:pt x="3370" y="6310"/>
                    <a:pt x="3477" y="6310"/>
                  </a:cubicBezTo>
                  <a:cubicBezTo>
                    <a:pt x="3573" y="6607"/>
                    <a:pt x="3608" y="6905"/>
                    <a:pt x="3573" y="7214"/>
                  </a:cubicBezTo>
                  <a:cubicBezTo>
                    <a:pt x="3561" y="7333"/>
                    <a:pt x="3549" y="7441"/>
                    <a:pt x="3513" y="7548"/>
                  </a:cubicBezTo>
                  <a:cubicBezTo>
                    <a:pt x="3513" y="7083"/>
                    <a:pt x="3418" y="6631"/>
                    <a:pt x="3192" y="6238"/>
                  </a:cubicBezTo>
                  <a:close/>
                  <a:moveTo>
                    <a:pt x="4144" y="6012"/>
                  </a:moveTo>
                  <a:lnTo>
                    <a:pt x="4144" y="6095"/>
                  </a:lnTo>
                  <a:cubicBezTo>
                    <a:pt x="4139" y="6081"/>
                    <a:pt x="4129" y="6074"/>
                    <a:pt x="4118" y="6074"/>
                  </a:cubicBezTo>
                  <a:cubicBezTo>
                    <a:pt x="4100" y="6074"/>
                    <a:pt x="4080" y="6090"/>
                    <a:pt x="4073" y="6119"/>
                  </a:cubicBezTo>
                  <a:cubicBezTo>
                    <a:pt x="4049" y="6202"/>
                    <a:pt x="4049" y="6310"/>
                    <a:pt x="4049" y="6393"/>
                  </a:cubicBezTo>
                  <a:cubicBezTo>
                    <a:pt x="4049" y="6488"/>
                    <a:pt x="4037" y="6583"/>
                    <a:pt x="4025" y="6679"/>
                  </a:cubicBezTo>
                  <a:cubicBezTo>
                    <a:pt x="3989" y="6857"/>
                    <a:pt x="3930" y="7036"/>
                    <a:pt x="3870" y="7202"/>
                  </a:cubicBezTo>
                  <a:cubicBezTo>
                    <a:pt x="3811" y="7333"/>
                    <a:pt x="3751" y="7464"/>
                    <a:pt x="3680" y="7583"/>
                  </a:cubicBezTo>
                  <a:cubicBezTo>
                    <a:pt x="3715" y="7464"/>
                    <a:pt x="3727" y="7345"/>
                    <a:pt x="3727" y="7226"/>
                  </a:cubicBezTo>
                  <a:cubicBezTo>
                    <a:pt x="3739" y="6917"/>
                    <a:pt x="3680" y="6595"/>
                    <a:pt x="3549" y="6310"/>
                  </a:cubicBezTo>
                  <a:cubicBezTo>
                    <a:pt x="3751" y="6286"/>
                    <a:pt x="3977" y="6202"/>
                    <a:pt x="4108" y="6036"/>
                  </a:cubicBezTo>
                  <a:cubicBezTo>
                    <a:pt x="4132" y="6024"/>
                    <a:pt x="4132" y="6012"/>
                    <a:pt x="4144" y="6012"/>
                  </a:cubicBezTo>
                  <a:close/>
                  <a:moveTo>
                    <a:pt x="4489" y="5952"/>
                  </a:moveTo>
                  <a:cubicBezTo>
                    <a:pt x="4704" y="6274"/>
                    <a:pt x="4989" y="6560"/>
                    <a:pt x="5335" y="6774"/>
                  </a:cubicBezTo>
                  <a:cubicBezTo>
                    <a:pt x="5501" y="6869"/>
                    <a:pt x="5680" y="6976"/>
                    <a:pt x="5870" y="7048"/>
                  </a:cubicBezTo>
                  <a:cubicBezTo>
                    <a:pt x="5954" y="7083"/>
                    <a:pt x="6061" y="7131"/>
                    <a:pt x="6168" y="7143"/>
                  </a:cubicBezTo>
                  <a:cubicBezTo>
                    <a:pt x="6240" y="7155"/>
                    <a:pt x="6335" y="7167"/>
                    <a:pt x="6406" y="7167"/>
                  </a:cubicBezTo>
                  <a:cubicBezTo>
                    <a:pt x="6466" y="7250"/>
                    <a:pt x="6525" y="7286"/>
                    <a:pt x="6597" y="7333"/>
                  </a:cubicBezTo>
                  <a:cubicBezTo>
                    <a:pt x="6605" y="7340"/>
                    <a:pt x="6613" y="7342"/>
                    <a:pt x="6621" y="7342"/>
                  </a:cubicBezTo>
                  <a:cubicBezTo>
                    <a:pt x="6658" y="7342"/>
                    <a:pt x="6684" y="7282"/>
                    <a:pt x="6644" y="7262"/>
                  </a:cubicBezTo>
                  <a:cubicBezTo>
                    <a:pt x="6430" y="7107"/>
                    <a:pt x="6347" y="6810"/>
                    <a:pt x="6418" y="6560"/>
                  </a:cubicBezTo>
                  <a:cubicBezTo>
                    <a:pt x="6490" y="6310"/>
                    <a:pt x="6752" y="6143"/>
                    <a:pt x="7002" y="6119"/>
                  </a:cubicBezTo>
                  <a:cubicBezTo>
                    <a:pt x="7022" y="6117"/>
                    <a:pt x="7042" y="6116"/>
                    <a:pt x="7062" y="6116"/>
                  </a:cubicBezTo>
                  <a:cubicBezTo>
                    <a:pt x="7575" y="6116"/>
                    <a:pt x="7898" y="6696"/>
                    <a:pt x="7668" y="7155"/>
                  </a:cubicBezTo>
                  <a:cubicBezTo>
                    <a:pt x="7549" y="7405"/>
                    <a:pt x="7311" y="7572"/>
                    <a:pt x="7049" y="7619"/>
                  </a:cubicBezTo>
                  <a:cubicBezTo>
                    <a:pt x="6977" y="7634"/>
                    <a:pt x="6903" y="7641"/>
                    <a:pt x="6828" y="7641"/>
                  </a:cubicBezTo>
                  <a:cubicBezTo>
                    <a:pt x="6609" y="7641"/>
                    <a:pt x="6384" y="7583"/>
                    <a:pt x="6180" y="7512"/>
                  </a:cubicBezTo>
                  <a:cubicBezTo>
                    <a:pt x="5704" y="7333"/>
                    <a:pt x="5287" y="7036"/>
                    <a:pt x="4942" y="6667"/>
                  </a:cubicBezTo>
                  <a:cubicBezTo>
                    <a:pt x="4751" y="6440"/>
                    <a:pt x="4608" y="6202"/>
                    <a:pt x="4489" y="5952"/>
                  </a:cubicBezTo>
                  <a:close/>
                  <a:moveTo>
                    <a:pt x="1926" y="2725"/>
                  </a:moveTo>
                  <a:cubicBezTo>
                    <a:pt x="2168" y="2725"/>
                    <a:pt x="2406" y="2784"/>
                    <a:pt x="2608" y="2916"/>
                  </a:cubicBezTo>
                  <a:cubicBezTo>
                    <a:pt x="2953" y="3142"/>
                    <a:pt x="3096" y="3571"/>
                    <a:pt x="3025" y="3976"/>
                  </a:cubicBezTo>
                  <a:cubicBezTo>
                    <a:pt x="2942" y="4381"/>
                    <a:pt x="2608" y="4678"/>
                    <a:pt x="2203" y="4774"/>
                  </a:cubicBezTo>
                  <a:cubicBezTo>
                    <a:pt x="2121" y="4794"/>
                    <a:pt x="2037" y="4806"/>
                    <a:pt x="1952" y="4806"/>
                  </a:cubicBezTo>
                  <a:cubicBezTo>
                    <a:pt x="1839" y="4806"/>
                    <a:pt x="1723" y="4785"/>
                    <a:pt x="1608" y="4738"/>
                  </a:cubicBezTo>
                  <a:cubicBezTo>
                    <a:pt x="1429" y="4678"/>
                    <a:pt x="1251" y="4547"/>
                    <a:pt x="1191" y="4357"/>
                  </a:cubicBezTo>
                  <a:cubicBezTo>
                    <a:pt x="1167" y="4250"/>
                    <a:pt x="1179" y="4143"/>
                    <a:pt x="1227" y="4047"/>
                  </a:cubicBezTo>
                  <a:cubicBezTo>
                    <a:pt x="1239" y="4024"/>
                    <a:pt x="1239" y="4012"/>
                    <a:pt x="1251" y="4000"/>
                  </a:cubicBezTo>
                  <a:lnTo>
                    <a:pt x="1251" y="3988"/>
                  </a:lnTo>
                  <a:cubicBezTo>
                    <a:pt x="1298" y="3928"/>
                    <a:pt x="1346" y="3881"/>
                    <a:pt x="1406" y="3833"/>
                  </a:cubicBezTo>
                  <a:cubicBezTo>
                    <a:pt x="1524" y="3759"/>
                    <a:pt x="1678" y="3727"/>
                    <a:pt x="1827" y="3727"/>
                  </a:cubicBezTo>
                  <a:cubicBezTo>
                    <a:pt x="1918" y="3727"/>
                    <a:pt x="2007" y="3739"/>
                    <a:pt x="2084" y="3762"/>
                  </a:cubicBezTo>
                  <a:cubicBezTo>
                    <a:pt x="2092" y="3763"/>
                    <a:pt x="2099" y="3764"/>
                    <a:pt x="2106" y="3764"/>
                  </a:cubicBezTo>
                  <a:cubicBezTo>
                    <a:pt x="2197" y="3764"/>
                    <a:pt x="2231" y="3628"/>
                    <a:pt x="2132" y="3595"/>
                  </a:cubicBezTo>
                  <a:cubicBezTo>
                    <a:pt x="2013" y="3547"/>
                    <a:pt x="1882" y="3512"/>
                    <a:pt x="1751" y="3512"/>
                  </a:cubicBezTo>
                  <a:cubicBezTo>
                    <a:pt x="1477" y="3512"/>
                    <a:pt x="1227" y="3631"/>
                    <a:pt x="1060" y="3833"/>
                  </a:cubicBezTo>
                  <a:cubicBezTo>
                    <a:pt x="953" y="3988"/>
                    <a:pt x="917" y="4143"/>
                    <a:pt x="941" y="4321"/>
                  </a:cubicBezTo>
                  <a:cubicBezTo>
                    <a:pt x="917" y="4524"/>
                    <a:pt x="953" y="4726"/>
                    <a:pt x="1037" y="4881"/>
                  </a:cubicBezTo>
                  <a:cubicBezTo>
                    <a:pt x="1215" y="5202"/>
                    <a:pt x="1537" y="5393"/>
                    <a:pt x="1870" y="5571"/>
                  </a:cubicBezTo>
                  <a:cubicBezTo>
                    <a:pt x="2049" y="5678"/>
                    <a:pt x="2239" y="5774"/>
                    <a:pt x="2406" y="5893"/>
                  </a:cubicBezTo>
                  <a:cubicBezTo>
                    <a:pt x="2549" y="6000"/>
                    <a:pt x="2668" y="6119"/>
                    <a:pt x="2787" y="6262"/>
                  </a:cubicBezTo>
                  <a:cubicBezTo>
                    <a:pt x="3013" y="6548"/>
                    <a:pt x="3168" y="6869"/>
                    <a:pt x="3215" y="7226"/>
                  </a:cubicBezTo>
                  <a:cubicBezTo>
                    <a:pt x="3239" y="7345"/>
                    <a:pt x="3251" y="7464"/>
                    <a:pt x="3239" y="7583"/>
                  </a:cubicBezTo>
                  <a:cubicBezTo>
                    <a:pt x="3215" y="7583"/>
                    <a:pt x="3203" y="7607"/>
                    <a:pt x="3203" y="7619"/>
                  </a:cubicBezTo>
                  <a:lnTo>
                    <a:pt x="3203" y="7738"/>
                  </a:lnTo>
                  <a:cubicBezTo>
                    <a:pt x="3037" y="7345"/>
                    <a:pt x="2608" y="7155"/>
                    <a:pt x="2251" y="6976"/>
                  </a:cubicBezTo>
                  <a:cubicBezTo>
                    <a:pt x="1822" y="6762"/>
                    <a:pt x="1406" y="6512"/>
                    <a:pt x="1048" y="6167"/>
                  </a:cubicBezTo>
                  <a:cubicBezTo>
                    <a:pt x="691" y="5833"/>
                    <a:pt x="417" y="5417"/>
                    <a:pt x="298" y="4940"/>
                  </a:cubicBezTo>
                  <a:cubicBezTo>
                    <a:pt x="227" y="4524"/>
                    <a:pt x="275" y="4047"/>
                    <a:pt x="477" y="3643"/>
                  </a:cubicBezTo>
                  <a:cubicBezTo>
                    <a:pt x="691" y="3273"/>
                    <a:pt x="1013" y="2952"/>
                    <a:pt x="1418" y="2809"/>
                  </a:cubicBezTo>
                  <a:cubicBezTo>
                    <a:pt x="1581" y="2755"/>
                    <a:pt x="1754" y="2725"/>
                    <a:pt x="1926" y="2725"/>
                  </a:cubicBezTo>
                  <a:close/>
                  <a:moveTo>
                    <a:pt x="2522" y="7501"/>
                  </a:moveTo>
                  <a:cubicBezTo>
                    <a:pt x="2643" y="7501"/>
                    <a:pt x="2768" y="7519"/>
                    <a:pt x="2882" y="7560"/>
                  </a:cubicBezTo>
                  <a:cubicBezTo>
                    <a:pt x="3013" y="7679"/>
                    <a:pt x="3120" y="7822"/>
                    <a:pt x="3156" y="7988"/>
                  </a:cubicBezTo>
                  <a:cubicBezTo>
                    <a:pt x="3132" y="7881"/>
                    <a:pt x="3037" y="7786"/>
                    <a:pt x="2953" y="7726"/>
                  </a:cubicBezTo>
                  <a:cubicBezTo>
                    <a:pt x="2834" y="7641"/>
                    <a:pt x="2685" y="7599"/>
                    <a:pt x="2540" y="7599"/>
                  </a:cubicBezTo>
                  <a:cubicBezTo>
                    <a:pt x="2482" y="7599"/>
                    <a:pt x="2424" y="7606"/>
                    <a:pt x="2370" y="7619"/>
                  </a:cubicBezTo>
                  <a:cubicBezTo>
                    <a:pt x="2180" y="7655"/>
                    <a:pt x="1989" y="7762"/>
                    <a:pt x="1846" y="7929"/>
                  </a:cubicBezTo>
                  <a:lnTo>
                    <a:pt x="1894" y="7845"/>
                  </a:lnTo>
                  <a:cubicBezTo>
                    <a:pt x="2001" y="7679"/>
                    <a:pt x="2156" y="7560"/>
                    <a:pt x="2358" y="7512"/>
                  </a:cubicBezTo>
                  <a:cubicBezTo>
                    <a:pt x="2411" y="7505"/>
                    <a:pt x="2466" y="7501"/>
                    <a:pt x="2522" y="7501"/>
                  </a:cubicBezTo>
                  <a:close/>
                  <a:moveTo>
                    <a:pt x="2511" y="7795"/>
                  </a:moveTo>
                  <a:cubicBezTo>
                    <a:pt x="2630" y="7795"/>
                    <a:pt x="2747" y="7821"/>
                    <a:pt x="2846" y="7881"/>
                  </a:cubicBezTo>
                  <a:cubicBezTo>
                    <a:pt x="2953" y="7964"/>
                    <a:pt x="3001" y="8084"/>
                    <a:pt x="3037" y="8203"/>
                  </a:cubicBezTo>
                  <a:cubicBezTo>
                    <a:pt x="3037" y="8262"/>
                    <a:pt x="3025" y="8322"/>
                    <a:pt x="3025" y="8381"/>
                  </a:cubicBezTo>
                  <a:cubicBezTo>
                    <a:pt x="3001" y="8476"/>
                    <a:pt x="2953" y="8584"/>
                    <a:pt x="2858" y="8655"/>
                  </a:cubicBezTo>
                  <a:cubicBezTo>
                    <a:pt x="2787" y="8738"/>
                    <a:pt x="2680" y="8762"/>
                    <a:pt x="2584" y="8774"/>
                  </a:cubicBezTo>
                  <a:cubicBezTo>
                    <a:pt x="2525" y="8774"/>
                    <a:pt x="2465" y="8774"/>
                    <a:pt x="2418" y="8762"/>
                  </a:cubicBezTo>
                  <a:cubicBezTo>
                    <a:pt x="2382" y="8762"/>
                    <a:pt x="2358" y="8750"/>
                    <a:pt x="2310" y="8750"/>
                  </a:cubicBezTo>
                  <a:cubicBezTo>
                    <a:pt x="2084" y="8679"/>
                    <a:pt x="1870" y="8453"/>
                    <a:pt x="1906" y="8215"/>
                  </a:cubicBezTo>
                  <a:cubicBezTo>
                    <a:pt x="1953" y="7953"/>
                    <a:pt x="2227" y="7822"/>
                    <a:pt x="2441" y="7798"/>
                  </a:cubicBezTo>
                  <a:cubicBezTo>
                    <a:pt x="2465" y="7796"/>
                    <a:pt x="2488" y="7795"/>
                    <a:pt x="2511" y="7795"/>
                  </a:cubicBezTo>
                  <a:close/>
                  <a:moveTo>
                    <a:pt x="4275" y="5976"/>
                  </a:moveTo>
                  <a:lnTo>
                    <a:pt x="4275" y="5976"/>
                  </a:lnTo>
                  <a:cubicBezTo>
                    <a:pt x="4442" y="6393"/>
                    <a:pt x="4704" y="6762"/>
                    <a:pt x="5025" y="7048"/>
                  </a:cubicBezTo>
                  <a:cubicBezTo>
                    <a:pt x="5168" y="7202"/>
                    <a:pt x="5347" y="7322"/>
                    <a:pt x="5525" y="7441"/>
                  </a:cubicBezTo>
                  <a:cubicBezTo>
                    <a:pt x="5716" y="7667"/>
                    <a:pt x="5859" y="7929"/>
                    <a:pt x="5870" y="8226"/>
                  </a:cubicBezTo>
                  <a:cubicBezTo>
                    <a:pt x="5882" y="8560"/>
                    <a:pt x="5716" y="8893"/>
                    <a:pt x="5454" y="9096"/>
                  </a:cubicBezTo>
                  <a:cubicBezTo>
                    <a:pt x="5309" y="9199"/>
                    <a:pt x="5137" y="9250"/>
                    <a:pt x="4963" y="9250"/>
                  </a:cubicBezTo>
                  <a:cubicBezTo>
                    <a:pt x="4835" y="9250"/>
                    <a:pt x="4705" y="9222"/>
                    <a:pt x="4585" y="9167"/>
                  </a:cubicBezTo>
                  <a:cubicBezTo>
                    <a:pt x="4287" y="9012"/>
                    <a:pt x="4073" y="8691"/>
                    <a:pt x="4192" y="8345"/>
                  </a:cubicBezTo>
                  <a:cubicBezTo>
                    <a:pt x="4227" y="8203"/>
                    <a:pt x="4382" y="8084"/>
                    <a:pt x="4525" y="8060"/>
                  </a:cubicBezTo>
                  <a:cubicBezTo>
                    <a:pt x="4532" y="8059"/>
                    <a:pt x="4539" y="8059"/>
                    <a:pt x="4547" y="8059"/>
                  </a:cubicBezTo>
                  <a:cubicBezTo>
                    <a:pt x="4693" y="8059"/>
                    <a:pt x="4825" y="8173"/>
                    <a:pt x="4882" y="8298"/>
                  </a:cubicBezTo>
                  <a:cubicBezTo>
                    <a:pt x="4882" y="8405"/>
                    <a:pt x="4870" y="8512"/>
                    <a:pt x="4870" y="8596"/>
                  </a:cubicBezTo>
                  <a:cubicBezTo>
                    <a:pt x="4863" y="8647"/>
                    <a:pt x="4906" y="8676"/>
                    <a:pt x="4946" y="8676"/>
                  </a:cubicBezTo>
                  <a:cubicBezTo>
                    <a:pt x="4970" y="8676"/>
                    <a:pt x="4992" y="8666"/>
                    <a:pt x="5001" y="8643"/>
                  </a:cubicBezTo>
                  <a:cubicBezTo>
                    <a:pt x="5037" y="8584"/>
                    <a:pt x="5061" y="8524"/>
                    <a:pt x="5085" y="8465"/>
                  </a:cubicBezTo>
                  <a:cubicBezTo>
                    <a:pt x="5097" y="8405"/>
                    <a:pt x="5097" y="8334"/>
                    <a:pt x="5097" y="8274"/>
                  </a:cubicBezTo>
                  <a:cubicBezTo>
                    <a:pt x="5097" y="8143"/>
                    <a:pt x="5061" y="8000"/>
                    <a:pt x="5025" y="7869"/>
                  </a:cubicBezTo>
                  <a:cubicBezTo>
                    <a:pt x="4942" y="7607"/>
                    <a:pt x="4811" y="7357"/>
                    <a:pt x="4680" y="7119"/>
                  </a:cubicBezTo>
                  <a:cubicBezTo>
                    <a:pt x="4549" y="6881"/>
                    <a:pt x="4394" y="6631"/>
                    <a:pt x="4323" y="6369"/>
                  </a:cubicBezTo>
                  <a:cubicBezTo>
                    <a:pt x="4311" y="6238"/>
                    <a:pt x="4275" y="6095"/>
                    <a:pt x="4275" y="5976"/>
                  </a:cubicBezTo>
                  <a:close/>
                  <a:moveTo>
                    <a:pt x="3652" y="1"/>
                  </a:moveTo>
                  <a:cubicBezTo>
                    <a:pt x="3557" y="1"/>
                    <a:pt x="3477" y="107"/>
                    <a:pt x="3406" y="178"/>
                  </a:cubicBezTo>
                  <a:cubicBezTo>
                    <a:pt x="3263" y="380"/>
                    <a:pt x="3192" y="642"/>
                    <a:pt x="3203" y="892"/>
                  </a:cubicBezTo>
                  <a:cubicBezTo>
                    <a:pt x="3203" y="1011"/>
                    <a:pt x="3227" y="1130"/>
                    <a:pt x="3287" y="1237"/>
                  </a:cubicBezTo>
                  <a:cubicBezTo>
                    <a:pt x="3144" y="1142"/>
                    <a:pt x="2977" y="1071"/>
                    <a:pt x="2811" y="1035"/>
                  </a:cubicBezTo>
                  <a:cubicBezTo>
                    <a:pt x="2745" y="1022"/>
                    <a:pt x="2680" y="1015"/>
                    <a:pt x="2615" y="1015"/>
                  </a:cubicBezTo>
                  <a:cubicBezTo>
                    <a:pt x="2445" y="1015"/>
                    <a:pt x="2282" y="1062"/>
                    <a:pt x="2144" y="1166"/>
                  </a:cubicBezTo>
                  <a:cubicBezTo>
                    <a:pt x="2072" y="1249"/>
                    <a:pt x="2001" y="1333"/>
                    <a:pt x="1965" y="1440"/>
                  </a:cubicBezTo>
                  <a:cubicBezTo>
                    <a:pt x="1941" y="1535"/>
                    <a:pt x="1906" y="1666"/>
                    <a:pt x="1965" y="1749"/>
                  </a:cubicBezTo>
                  <a:lnTo>
                    <a:pt x="1977" y="1773"/>
                  </a:lnTo>
                  <a:cubicBezTo>
                    <a:pt x="1977" y="1809"/>
                    <a:pt x="2001" y="1845"/>
                    <a:pt x="2025" y="1868"/>
                  </a:cubicBezTo>
                  <a:cubicBezTo>
                    <a:pt x="2037" y="1868"/>
                    <a:pt x="2037" y="1892"/>
                    <a:pt x="2060" y="1892"/>
                  </a:cubicBezTo>
                  <a:cubicBezTo>
                    <a:pt x="2072" y="1904"/>
                    <a:pt x="2072" y="1904"/>
                    <a:pt x="2084" y="1904"/>
                  </a:cubicBezTo>
                  <a:cubicBezTo>
                    <a:pt x="2095" y="1908"/>
                    <a:pt x="2104" y="1909"/>
                    <a:pt x="2113" y="1909"/>
                  </a:cubicBezTo>
                  <a:cubicBezTo>
                    <a:pt x="2133" y="1909"/>
                    <a:pt x="2147" y="1901"/>
                    <a:pt x="2156" y="1892"/>
                  </a:cubicBezTo>
                  <a:cubicBezTo>
                    <a:pt x="2180" y="1868"/>
                    <a:pt x="2191" y="1857"/>
                    <a:pt x="2215" y="1845"/>
                  </a:cubicBezTo>
                  <a:cubicBezTo>
                    <a:pt x="2251" y="1833"/>
                    <a:pt x="2275" y="1833"/>
                    <a:pt x="2310" y="1833"/>
                  </a:cubicBezTo>
                  <a:cubicBezTo>
                    <a:pt x="2370" y="1833"/>
                    <a:pt x="2430" y="1833"/>
                    <a:pt x="2489" y="1845"/>
                  </a:cubicBezTo>
                  <a:cubicBezTo>
                    <a:pt x="2549" y="1845"/>
                    <a:pt x="2608" y="1857"/>
                    <a:pt x="2656" y="1892"/>
                  </a:cubicBezTo>
                  <a:cubicBezTo>
                    <a:pt x="2691" y="1904"/>
                    <a:pt x="2739" y="1952"/>
                    <a:pt x="2799" y="1964"/>
                  </a:cubicBezTo>
                  <a:cubicBezTo>
                    <a:pt x="2811" y="2071"/>
                    <a:pt x="2834" y="2154"/>
                    <a:pt x="2834" y="2261"/>
                  </a:cubicBezTo>
                  <a:cubicBezTo>
                    <a:pt x="2834" y="2369"/>
                    <a:pt x="2811" y="2464"/>
                    <a:pt x="2799" y="2559"/>
                  </a:cubicBezTo>
                  <a:cubicBezTo>
                    <a:pt x="2787" y="2630"/>
                    <a:pt x="2739" y="2726"/>
                    <a:pt x="2727" y="2797"/>
                  </a:cubicBezTo>
                  <a:cubicBezTo>
                    <a:pt x="2476" y="2622"/>
                    <a:pt x="2161" y="2540"/>
                    <a:pt x="1842" y="2540"/>
                  </a:cubicBezTo>
                  <a:cubicBezTo>
                    <a:pt x="1708" y="2540"/>
                    <a:pt x="1572" y="2555"/>
                    <a:pt x="1441" y="2583"/>
                  </a:cubicBezTo>
                  <a:cubicBezTo>
                    <a:pt x="1037" y="2678"/>
                    <a:pt x="632" y="3000"/>
                    <a:pt x="382" y="3404"/>
                  </a:cubicBezTo>
                  <a:cubicBezTo>
                    <a:pt x="96" y="3833"/>
                    <a:pt x="1" y="4357"/>
                    <a:pt x="96" y="4869"/>
                  </a:cubicBezTo>
                  <a:cubicBezTo>
                    <a:pt x="203" y="5381"/>
                    <a:pt x="465" y="5869"/>
                    <a:pt x="834" y="6262"/>
                  </a:cubicBezTo>
                  <a:cubicBezTo>
                    <a:pt x="1215" y="6655"/>
                    <a:pt x="1668" y="6929"/>
                    <a:pt x="2144" y="7155"/>
                  </a:cubicBezTo>
                  <a:cubicBezTo>
                    <a:pt x="2299" y="7226"/>
                    <a:pt x="2453" y="7286"/>
                    <a:pt x="2608" y="7381"/>
                  </a:cubicBezTo>
                  <a:cubicBezTo>
                    <a:pt x="2537" y="7357"/>
                    <a:pt x="2453" y="7357"/>
                    <a:pt x="2382" y="7357"/>
                  </a:cubicBezTo>
                  <a:cubicBezTo>
                    <a:pt x="2013" y="7393"/>
                    <a:pt x="1668" y="7679"/>
                    <a:pt x="1608" y="8060"/>
                  </a:cubicBezTo>
                  <a:cubicBezTo>
                    <a:pt x="1584" y="8238"/>
                    <a:pt x="1620" y="8417"/>
                    <a:pt x="1727" y="8572"/>
                  </a:cubicBezTo>
                  <a:cubicBezTo>
                    <a:pt x="1775" y="8631"/>
                    <a:pt x="1834" y="8715"/>
                    <a:pt x="1918" y="8774"/>
                  </a:cubicBezTo>
                  <a:cubicBezTo>
                    <a:pt x="2013" y="8846"/>
                    <a:pt x="2120" y="8929"/>
                    <a:pt x="2215" y="8953"/>
                  </a:cubicBezTo>
                  <a:cubicBezTo>
                    <a:pt x="2305" y="8980"/>
                    <a:pt x="2398" y="8994"/>
                    <a:pt x="2490" y="8994"/>
                  </a:cubicBezTo>
                  <a:cubicBezTo>
                    <a:pt x="2754" y="8994"/>
                    <a:pt x="3015" y="8885"/>
                    <a:pt x="3192" y="8691"/>
                  </a:cubicBezTo>
                  <a:cubicBezTo>
                    <a:pt x="3227" y="8631"/>
                    <a:pt x="3263" y="8572"/>
                    <a:pt x="3287" y="8512"/>
                  </a:cubicBezTo>
                  <a:cubicBezTo>
                    <a:pt x="3311" y="8500"/>
                    <a:pt x="3323" y="8476"/>
                    <a:pt x="3323" y="8465"/>
                  </a:cubicBezTo>
                  <a:cubicBezTo>
                    <a:pt x="3346" y="8405"/>
                    <a:pt x="3370" y="8345"/>
                    <a:pt x="3382" y="8286"/>
                  </a:cubicBezTo>
                  <a:lnTo>
                    <a:pt x="3394" y="8286"/>
                  </a:lnTo>
                  <a:cubicBezTo>
                    <a:pt x="3680" y="8000"/>
                    <a:pt x="3882" y="7643"/>
                    <a:pt x="4001" y="7274"/>
                  </a:cubicBezTo>
                  <a:cubicBezTo>
                    <a:pt x="4061" y="7083"/>
                    <a:pt x="4108" y="6893"/>
                    <a:pt x="4144" y="6691"/>
                  </a:cubicBezTo>
                  <a:cubicBezTo>
                    <a:pt x="4156" y="6571"/>
                    <a:pt x="4168" y="6440"/>
                    <a:pt x="4168" y="6321"/>
                  </a:cubicBezTo>
                  <a:cubicBezTo>
                    <a:pt x="4263" y="6714"/>
                    <a:pt x="4466" y="7048"/>
                    <a:pt x="4632" y="7393"/>
                  </a:cubicBezTo>
                  <a:cubicBezTo>
                    <a:pt x="4716" y="7572"/>
                    <a:pt x="4799" y="7750"/>
                    <a:pt x="4835" y="7941"/>
                  </a:cubicBezTo>
                  <a:cubicBezTo>
                    <a:pt x="4751" y="7881"/>
                    <a:pt x="4656" y="7857"/>
                    <a:pt x="4537" y="7857"/>
                  </a:cubicBezTo>
                  <a:cubicBezTo>
                    <a:pt x="4287" y="7857"/>
                    <a:pt x="4061" y="8036"/>
                    <a:pt x="3977" y="8262"/>
                  </a:cubicBezTo>
                  <a:cubicBezTo>
                    <a:pt x="3799" y="8679"/>
                    <a:pt x="4049" y="9167"/>
                    <a:pt x="4430" y="9369"/>
                  </a:cubicBezTo>
                  <a:cubicBezTo>
                    <a:pt x="4590" y="9457"/>
                    <a:pt x="4762" y="9500"/>
                    <a:pt x="4933" y="9500"/>
                  </a:cubicBezTo>
                  <a:cubicBezTo>
                    <a:pt x="5156" y="9500"/>
                    <a:pt x="5378" y="9427"/>
                    <a:pt x="5573" y="9286"/>
                  </a:cubicBezTo>
                  <a:cubicBezTo>
                    <a:pt x="5894" y="9036"/>
                    <a:pt x="6073" y="8596"/>
                    <a:pt x="6013" y="8179"/>
                  </a:cubicBezTo>
                  <a:cubicBezTo>
                    <a:pt x="5990" y="7988"/>
                    <a:pt x="5930" y="7810"/>
                    <a:pt x="5823" y="7643"/>
                  </a:cubicBezTo>
                  <a:lnTo>
                    <a:pt x="5823" y="7643"/>
                  </a:lnTo>
                  <a:cubicBezTo>
                    <a:pt x="6073" y="7762"/>
                    <a:pt x="6347" y="7845"/>
                    <a:pt x="6632" y="7869"/>
                  </a:cubicBezTo>
                  <a:cubicBezTo>
                    <a:pt x="6680" y="7874"/>
                    <a:pt x="6728" y="7877"/>
                    <a:pt x="6776" y="7877"/>
                  </a:cubicBezTo>
                  <a:cubicBezTo>
                    <a:pt x="7056" y="7877"/>
                    <a:pt x="7346" y="7787"/>
                    <a:pt x="7549" y="7583"/>
                  </a:cubicBezTo>
                  <a:cubicBezTo>
                    <a:pt x="7764" y="7393"/>
                    <a:pt x="7883" y="7095"/>
                    <a:pt x="7859" y="6798"/>
                  </a:cubicBezTo>
                  <a:cubicBezTo>
                    <a:pt x="7835" y="6512"/>
                    <a:pt x="7668" y="6250"/>
                    <a:pt x="7430" y="6095"/>
                  </a:cubicBezTo>
                  <a:cubicBezTo>
                    <a:pt x="7297" y="6019"/>
                    <a:pt x="7150" y="5980"/>
                    <a:pt x="7003" y="5980"/>
                  </a:cubicBezTo>
                  <a:cubicBezTo>
                    <a:pt x="6873" y="5980"/>
                    <a:pt x="6743" y="6010"/>
                    <a:pt x="6621" y="6071"/>
                  </a:cubicBezTo>
                  <a:cubicBezTo>
                    <a:pt x="6430" y="6155"/>
                    <a:pt x="6299" y="6333"/>
                    <a:pt x="6240" y="6536"/>
                  </a:cubicBezTo>
                  <a:cubicBezTo>
                    <a:pt x="6168" y="6500"/>
                    <a:pt x="6073" y="6488"/>
                    <a:pt x="5990" y="6452"/>
                  </a:cubicBezTo>
                  <a:cubicBezTo>
                    <a:pt x="5894" y="6429"/>
                    <a:pt x="5811" y="6417"/>
                    <a:pt x="5704" y="6369"/>
                  </a:cubicBezTo>
                  <a:cubicBezTo>
                    <a:pt x="5513" y="6310"/>
                    <a:pt x="5347" y="6214"/>
                    <a:pt x="5168" y="6119"/>
                  </a:cubicBezTo>
                  <a:cubicBezTo>
                    <a:pt x="4823" y="5905"/>
                    <a:pt x="4537" y="5643"/>
                    <a:pt x="4311" y="5309"/>
                  </a:cubicBezTo>
                  <a:cubicBezTo>
                    <a:pt x="4287" y="5059"/>
                    <a:pt x="4227" y="4821"/>
                    <a:pt x="4227" y="4571"/>
                  </a:cubicBezTo>
                  <a:cubicBezTo>
                    <a:pt x="4227" y="4345"/>
                    <a:pt x="4263" y="4119"/>
                    <a:pt x="4323" y="3893"/>
                  </a:cubicBezTo>
                  <a:cubicBezTo>
                    <a:pt x="4394" y="3678"/>
                    <a:pt x="4501" y="3464"/>
                    <a:pt x="4632" y="3285"/>
                  </a:cubicBezTo>
                  <a:cubicBezTo>
                    <a:pt x="4716" y="3166"/>
                    <a:pt x="4823" y="3047"/>
                    <a:pt x="4942" y="2940"/>
                  </a:cubicBezTo>
                  <a:cubicBezTo>
                    <a:pt x="4977" y="2928"/>
                    <a:pt x="4989" y="2916"/>
                    <a:pt x="5001" y="2904"/>
                  </a:cubicBezTo>
                  <a:lnTo>
                    <a:pt x="5013" y="2881"/>
                  </a:lnTo>
                  <a:lnTo>
                    <a:pt x="5037" y="2881"/>
                  </a:lnTo>
                  <a:lnTo>
                    <a:pt x="5037" y="2869"/>
                  </a:lnTo>
                  <a:lnTo>
                    <a:pt x="5061" y="2845"/>
                  </a:lnTo>
                  <a:lnTo>
                    <a:pt x="5073" y="2821"/>
                  </a:lnTo>
                  <a:cubicBezTo>
                    <a:pt x="5073" y="2809"/>
                    <a:pt x="5097" y="2809"/>
                    <a:pt x="5097" y="2797"/>
                  </a:cubicBezTo>
                  <a:cubicBezTo>
                    <a:pt x="5108" y="2785"/>
                    <a:pt x="5120" y="2761"/>
                    <a:pt x="5132" y="2738"/>
                  </a:cubicBezTo>
                  <a:cubicBezTo>
                    <a:pt x="5132" y="2738"/>
                    <a:pt x="5132" y="2726"/>
                    <a:pt x="5156" y="2726"/>
                  </a:cubicBezTo>
                  <a:cubicBezTo>
                    <a:pt x="5168" y="2726"/>
                    <a:pt x="5168" y="2702"/>
                    <a:pt x="5180" y="2702"/>
                  </a:cubicBezTo>
                  <a:lnTo>
                    <a:pt x="5192" y="2690"/>
                  </a:lnTo>
                  <a:cubicBezTo>
                    <a:pt x="5347" y="2678"/>
                    <a:pt x="5513" y="2630"/>
                    <a:pt x="5656" y="2595"/>
                  </a:cubicBezTo>
                  <a:cubicBezTo>
                    <a:pt x="5692" y="2595"/>
                    <a:pt x="5716" y="2583"/>
                    <a:pt x="5751" y="2583"/>
                  </a:cubicBezTo>
                  <a:cubicBezTo>
                    <a:pt x="5906" y="2571"/>
                    <a:pt x="6061" y="2523"/>
                    <a:pt x="6228" y="2476"/>
                  </a:cubicBezTo>
                  <a:lnTo>
                    <a:pt x="6359" y="2440"/>
                  </a:lnTo>
                  <a:lnTo>
                    <a:pt x="6382" y="2440"/>
                  </a:lnTo>
                  <a:cubicBezTo>
                    <a:pt x="6442" y="2416"/>
                    <a:pt x="6525" y="2416"/>
                    <a:pt x="6585" y="2404"/>
                  </a:cubicBezTo>
                  <a:lnTo>
                    <a:pt x="6978" y="2321"/>
                  </a:lnTo>
                  <a:cubicBezTo>
                    <a:pt x="7394" y="2202"/>
                    <a:pt x="7906" y="1976"/>
                    <a:pt x="8037" y="1511"/>
                  </a:cubicBezTo>
                  <a:cubicBezTo>
                    <a:pt x="8097" y="1321"/>
                    <a:pt x="8085" y="1083"/>
                    <a:pt x="7906" y="952"/>
                  </a:cubicBezTo>
                  <a:cubicBezTo>
                    <a:pt x="7864" y="919"/>
                    <a:pt x="7808" y="902"/>
                    <a:pt x="7753" y="902"/>
                  </a:cubicBezTo>
                  <a:cubicBezTo>
                    <a:pt x="7668" y="902"/>
                    <a:pt x="7585" y="940"/>
                    <a:pt x="7549" y="1011"/>
                  </a:cubicBezTo>
                  <a:cubicBezTo>
                    <a:pt x="7502" y="892"/>
                    <a:pt x="7430" y="797"/>
                    <a:pt x="7299" y="773"/>
                  </a:cubicBezTo>
                  <a:cubicBezTo>
                    <a:pt x="7279" y="769"/>
                    <a:pt x="7259" y="767"/>
                    <a:pt x="7239" y="767"/>
                  </a:cubicBezTo>
                  <a:cubicBezTo>
                    <a:pt x="7142" y="767"/>
                    <a:pt x="7051" y="815"/>
                    <a:pt x="7002" y="904"/>
                  </a:cubicBezTo>
                  <a:cubicBezTo>
                    <a:pt x="7002" y="916"/>
                    <a:pt x="6978" y="916"/>
                    <a:pt x="6978" y="928"/>
                  </a:cubicBezTo>
                  <a:cubicBezTo>
                    <a:pt x="6894" y="785"/>
                    <a:pt x="6775" y="654"/>
                    <a:pt x="6597" y="595"/>
                  </a:cubicBezTo>
                  <a:cubicBezTo>
                    <a:pt x="6535" y="572"/>
                    <a:pt x="6462" y="560"/>
                    <a:pt x="6388" y="560"/>
                  </a:cubicBezTo>
                  <a:cubicBezTo>
                    <a:pt x="6305" y="560"/>
                    <a:pt x="6220" y="575"/>
                    <a:pt x="6144" y="606"/>
                  </a:cubicBezTo>
                  <a:lnTo>
                    <a:pt x="6120" y="606"/>
                  </a:lnTo>
                  <a:cubicBezTo>
                    <a:pt x="6073" y="618"/>
                    <a:pt x="6025" y="630"/>
                    <a:pt x="5990" y="666"/>
                  </a:cubicBezTo>
                  <a:cubicBezTo>
                    <a:pt x="5906" y="726"/>
                    <a:pt x="5870" y="809"/>
                    <a:pt x="5847" y="904"/>
                  </a:cubicBezTo>
                  <a:cubicBezTo>
                    <a:pt x="5847" y="964"/>
                    <a:pt x="5847" y="1011"/>
                    <a:pt x="5870" y="1047"/>
                  </a:cubicBezTo>
                  <a:lnTo>
                    <a:pt x="5835" y="1047"/>
                  </a:lnTo>
                  <a:cubicBezTo>
                    <a:pt x="5751" y="1071"/>
                    <a:pt x="5668" y="1106"/>
                    <a:pt x="5644" y="1202"/>
                  </a:cubicBezTo>
                  <a:cubicBezTo>
                    <a:pt x="5609" y="1273"/>
                    <a:pt x="5632" y="1368"/>
                    <a:pt x="5668" y="1440"/>
                  </a:cubicBezTo>
                  <a:cubicBezTo>
                    <a:pt x="5692" y="1452"/>
                    <a:pt x="5704" y="1464"/>
                    <a:pt x="5704" y="1487"/>
                  </a:cubicBezTo>
                  <a:lnTo>
                    <a:pt x="5549" y="1487"/>
                  </a:lnTo>
                  <a:cubicBezTo>
                    <a:pt x="5335" y="1499"/>
                    <a:pt x="5120" y="1547"/>
                    <a:pt x="4930" y="1642"/>
                  </a:cubicBezTo>
                  <a:cubicBezTo>
                    <a:pt x="4835" y="1690"/>
                    <a:pt x="4763" y="1749"/>
                    <a:pt x="4692" y="1809"/>
                  </a:cubicBezTo>
                  <a:cubicBezTo>
                    <a:pt x="4704" y="1797"/>
                    <a:pt x="4704" y="1761"/>
                    <a:pt x="4716" y="1749"/>
                  </a:cubicBezTo>
                  <a:cubicBezTo>
                    <a:pt x="4870" y="1345"/>
                    <a:pt x="4942" y="928"/>
                    <a:pt x="4930" y="511"/>
                  </a:cubicBezTo>
                  <a:cubicBezTo>
                    <a:pt x="4930" y="482"/>
                    <a:pt x="4898" y="445"/>
                    <a:pt x="4855" y="445"/>
                  </a:cubicBezTo>
                  <a:cubicBezTo>
                    <a:pt x="4845" y="445"/>
                    <a:pt x="4834" y="447"/>
                    <a:pt x="4823" y="452"/>
                  </a:cubicBezTo>
                  <a:cubicBezTo>
                    <a:pt x="4525" y="618"/>
                    <a:pt x="4299" y="845"/>
                    <a:pt x="4120" y="1130"/>
                  </a:cubicBezTo>
                  <a:cubicBezTo>
                    <a:pt x="4120" y="1035"/>
                    <a:pt x="4096" y="952"/>
                    <a:pt x="4085" y="856"/>
                  </a:cubicBezTo>
                  <a:cubicBezTo>
                    <a:pt x="4049" y="690"/>
                    <a:pt x="3989" y="535"/>
                    <a:pt x="3930" y="368"/>
                  </a:cubicBezTo>
                  <a:cubicBezTo>
                    <a:pt x="3906" y="297"/>
                    <a:pt x="3870" y="214"/>
                    <a:pt x="3823" y="142"/>
                  </a:cubicBezTo>
                  <a:cubicBezTo>
                    <a:pt x="3799" y="94"/>
                    <a:pt x="3763" y="35"/>
                    <a:pt x="3704" y="11"/>
                  </a:cubicBezTo>
                  <a:cubicBezTo>
                    <a:pt x="3686" y="4"/>
                    <a:pt x="3669" y="1"/>
                    <a:pt x="3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5"/>
          <p:cNvGrpSpPr/>
          <p:nvPr/>
        </p:nvGrpSpPr>
        <p:grpSpPr>
          <a:xfrm rot="1799862" flipH="1">
            <a:off x="8284022" y="4150594"/>
            <a:ext cx="780488" cy="915823"/>
            <a:chOff x="3568305" y="3791766"/>
            <a:chExt cx="1152102" cy="1351874"/>
          </a:xfrm>
        </p:grpSpPr>
        <p:sp>
          <p:nvSpPr>
            <p:cNvPr id="417" name="Google Shape;417;p5"/>
            <p:cNvSpPr/>
            <p:nvPr/>
          </p:nvSpPr>
          <p:spPr>
            <a:xfrm>
              <a:off x="4234067" y="4631836"/>
              <a:ext cx="235628" cy="161069"/>
            </a:xfrm>
            <a:custGeom>
              <a:avLst/>
              <a:gdLst/>
              <a:ahLst/>
              <a:cxnLst/>
              <a:rect l="l" t="t" r="r" b="b"/>
              <a:pathLst>
                <a:path w="1656" h="1132" extrusionOk="0">
                  <a:moveTo>
                    <a:pt x="1" y="1"/>
                  </a:moveTo>
                  <a:lnTo>
                    <a:pt x="1" y="1"/>
                  </a:lnTo>
                  <a:cubicBezTo>
                    <a:pt x="72" y="108"/>
                    <a:pt x="144" y="215"/>
                    <a:pt x="239" y="298"/>
                  </a:cubicBezTo>
                  <a:cubicBezTo>
                    <a:pt x="501" y="584"/>
                    <a:pt x="822" y="810"/>
                    <a:pt x="1180" y="965"/>
                  </a:cubicBezTo>
                  <a:cubicBezTo>
                    <a:pt x="1275" y="1013"/>
                    <a:pt x="1370" y="1060"/>
                    <a:pt x="1477" y="1084"/>
                  </a:cubicBezTo>
                  <a:cubicBezTo>
                    <a:pt x="1537" y="1108"/>
                    <a:pt x="1572" y="1120"/>
                    <a:pt x="1656" y="1132"/>
                  </a:cubicBezTo>
                  <a:cubicBezTo>
                    <a:pt x="1596" y="1025"/>
                    <a:pt x="1561" y="906"/>
                    <a:pt x="1561" y="775"/>
                  </a:cubicBezTo>
                  <a:cubicBezTo>
                    <a:pt x="1561" y="751"/>
                    <a:pt x="1572" y="703"/>
                    <a:pt x="1572" y="667"/>
                  </a:cubicBezTo>
                  <a:lnTo>
                    <a:pt x="1572" y="667"/>
                  </a:lnTo>
                  <a:cubicBezTo>
                    <a:pt x="1547" y="675"/>
                    <a:pt x="1520" y="678"/>
                    <a:pt x="1492" y="678"/>
                  </a:cubicBezTo>
                  <a:cubicBezTo>
                    <a:pt x="1431" y="678"/>
                    <a:pt x="1368" y="664"/>
                    <a:pt x="1311" y="656"/>
                  </a:cubicBezTo>
                  <a:lnTo>
                    <a:pt x="1001" y="572"/>
                  </a:lnTo>
                  <a:cubicBezTo>
                    <a:pt x="799" y="513"/>
                    <a:pt x="608" y="417"/>
                    <a:pt x="429" y="310"/>
                  </a:cubicBezTo>
                  <a:cubicBezTo>
                    <a:pt x="287" y="227"/>
                    <a:pt x="132" y="12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4207033" y="4638666"/>
              <a:ext cx="485058" cy="240324"/>
            </a:xfrm>
            <a:custGeom>
              <a:avLst/>
              <a:gdLst/>
              <a:ahLst/>
              <a:cxnLst/>
              <a:rect l="l" t="t" r="r" b="b"/>
              <a:pathLst>
                <a:path w="3409" h="1689" extrusionOk="0">
                  <a:moveTo>
                    <a:pt x="0" y="0"/>
                  </a:moveTo>
                  <a:cubicBezTo>
                    <a:pt x="119" y="250"/>
                    <a:pt x="262" y="488"/>
                    <a:pt x="453" y="715"/>
                  </a:cubicBezTo>
                  <a:cubicBezTo>
                    <a:pt x="798" y="1084"/>
                    <a:pt x="1215" y="1381"/>
                    <a:pt x="1691" y="1560"/>
                  </a:cubicBezTo>
                  <a:cubicBezTo>
                    <a:pt x="1895" y="1631"/>
                    <a:pt x="2120" y="1689"/>
                    <a:pt x="2339" y="1689"/>
                  </a:cubicBezTo>
                  <a:cubicBezTo>
                    <a:pt x="2414" y="1689"/>
                    <a:pt x="2488" y="1682"/>
                    <a:pt x="2560" y="1667"/>
                  </a:cubicBezTo>
                  <a:cubicBezTo>
                    <a:pt x="2822" y="1620"/>
                    <a:pt x="3060" y="1453"/>
                    <a:pt x="3179" y="1203"/>
                  </a:cubicBezTo>
                  <a:cubicBezTo>
                    <a:pt x="3409" y="744"/>
                    <a:pt x="3086" y="164"/>
                    <a:pt x="2573" y="164"/>
                  </a:cubicBezTo>
                  <a:cubicBezTo>
                    <a:pt x="2553" y="164"/>
                    <a:pt x="2533" y="165"/>
                    <a:pt x="2513" y="167"/>
                  </a:cubicBezTo>
                  <a:cubicBezTo>
                    <a:pt x="2263" y="191"/>
                    <a:pt x="2001" y="358"/>
                    <a:pt x="1929" y="608"/>
                  </a:cubicBezTo>
                  <a:cubicBezTo>
                    <a:pt x="1858" y="858"/>
                    <a:pt x="1941" y="1155"/>
                    <a:pt x="2155" y="1310"/>
                  </a:cubicBezTo>
                  <a:cubicBezTo>
                    <a:pt x="2195" y="1330"/>
                    <a:pt x="2169" y="1390"/>
                    <a:pt x="2132" y="1390"/>
                  </a:cubicBezTo>
                  <a:cubicBezTo>
                    <a:pt x="2124" y="1390"/>
                    <a:pt x="2116" y="1388"/>
                    <a:pt x="2108" y="1381"/>
                  </a:cubicBezTo>
                  <a:cubicBezTo>
                    <a:pt x="2036" y="1334"/>
                    <a:pt x="1977" y="1298"/>
                    <a:pt x="1917" y="1215"/>
                  </a:cubicBezTo>
                  <a:cubicBezTo>
                    <a:pt x="1846" y="1215"/>
                    <a:pt x="1751" y="1203"/>
                    <a:pt x="1679" y="1191"/>
                  </a:cubicBezTo>
                  <a:cubicBezTo>
                    <a:pt x="1572" y="1179"/>
                    <a:pt x="1465" y="1131"/>
                    <a:pt x="1381" y="1096"/>
                  </a:cubicBezTo>
                  <a:cubicBezTo>
                    <a:pt x="1191" y="1024"/>
                    <a:pt x="1012" y="917"/>
                    <a:pt x="846" y="822"/>
                  </a:cubicBezTo>
                  <a:cubicBezTo>
                    <a:pt x="500" y="608"/>
                    <a:pt x="215" y="32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4147699" y="4643788"/>
              <a:ext cx="257683" cy="465992"/>
            </a:xfrm>
            <a:custGeom>
              <a:avLst/>
              <a:gdLst/>
              <a:ahLst/>
              <a:cxnLst/>
              <a:rect l="l" t="t" r="r" b="b"/>
              <a:pathLst>
                <a:path w="1811" h="3275" extrusionOk="0">
                  <a:moveTo>
                    <a:pt x="203" y="0"/>
                  </a:moveTo>
                  <a:cubicBezTo>
                    <a:pt x="203" y="143"/>
                    <a:pt x="239" y="262"/>
                    <a:pt x="263" y="381"/>
                  </a:cubicBezTo>
                  <a:cubicBezTo>
                    <a:pt x="334" y="643"/>
                    <a:pt x="489" y="893"/>
                    <a:pt x="620" y="1131"/>
                  </a:cubicBezTo>
                  <a:cubicBezTo>
                    <a:pt x="751" y="1369"/>
                    <a:pt x="894" y="1619"/>
                    <a:pt x="965" y="1881"/>
                  </a:cubicBezTo>
                  <a:cubicBezTo>
                    <a:pt x="1013" y="2012"/>
                    <a:pt x="1036" y="2155"/>
                    <a:pt x="1036" y="2286"/>
                  </a:cubicBezTo>
                  <a:cubicBezTo>
                    <a:pt x="1036" y="2346"/>
                    <a:pt x="1036" y="2417"/>
                    <a:pt x="1025" y="2477"/>
                  </a:cubicBezTo>
                  <a:cubicBezTo>
                    <a:pt x="1013" y="2536"/>
                    <a:pt x="977" y="2596"/>
                    <a:pt x="953" y="2655"/>
                  </a:cubicBezTo>
                  <a:cubicBezTo>
                    <a:pt x="940" y="2678"/>
                    <a:pt x="914" y="2688"/>
                    <a:pt x="889" y="2688"/>
                  </a:cubicBezTo>
                  <a:cubicBezTo>
                    <a:pt x="846" y="2688"/>
                    <a:pt x="803" y="2659"/>
                    <a:pt x="810" y="2608"/>
                  </a:cubicBezTo>
                  <a:cubicBezTo>
                    <a:pt x="810" y="2524"/>
                    <a:pt x="834" y="2417"/>
                    <a:pt x="834" y="2310"/>
                  </a:cubicBezTo>
                  <a:cubicBezTo>
                    <a:pt x="777" y="2185"/>
                    <a:pt x="634" y="2071"/>
                    <a:pt x="497" y="2071"/>
                  </a:cubicBezTo>
                  <a:cubicBezTo>
                    <a:pt x="490" y="2071"/>
                    <a:pt x="483" y="2071"/>
                    <a:pt x="477" y="2072"/>
                  </a:cubicBezTo>
                  <a:cubicBezTo>
                    <a:pt x="310" y="2096"/>
                    <a:pt x="179" y="2215"/>
                    <a:pt x="120" y="2369"/>
                  </a:cubicBezTo>
                  <a:cubicBezTo>
                    <a:pt x="1" y="2715"/>
                    <a:pt x="215" y="3036"/>
                    <a:pt x="513" y="3191"/>
                  </a:cubicBezTo>
                  <a:cubicBezTo>
                    <a:pt x="633" y="3246"/>
                    <a:pt x="763" y="3274"/>
                    <a:pt x="891" y="3274"/>
                  </a:cubicBezTo>
                  <a:cubicBezTo>
                    <a:pt x="1065" y="3274"/>
                    <a:pt x="1237" y="3223"/>
                    <a:pt x="1382" y="3119"/>
                  </a:cubicBezTo>
                  <a:cubicBezTo>
                    <a:pt x="1644" y="2917"/>
                    <a:pt x="1810" y="2584"/>
                    <a:pt x="1798" y="2250"/>
                  </a:cubicBezTo>
                  <a:cubicBezTo>
                    <a:pt x="1787" y="1953"/>
                    <a:pt x="1644" y="1691"/>
                    <a:pt x="1453" y="1465"/>
                  </a:cubicBezTo>
                  <a:cubicBezTo>
                    <a:pt x="1275" y="1345"/>
                    <a:pt x="1096" y="1226"/>
                    <a:pt x="953" y="1072"/>
                  </a:cubicBezTo>
                  <a:cubicBezTo>
                    <a:pt x="632" y="798"/>
                    <a:pt x="370" y="417"/>
                    <a:pt x="20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3880056" y="3978591"/>
              <a:ext cx="89926" cy="67302"/>
            </a:xfrm>
            <a:custGeom>
              <a:avLst/>
              <a:gdLst/>
              <a:ahLst/>
              <a:cxnLst/>
              <a:rect l="l" t="t" r="r" b="b"/>
              <a:pathLst>
                <a:path w="632" h="473" extrusionOk="0">
                  <a:moveTo>
                    <a:pt x="218" y="0"/>
                  </a:moveTo>
                  <a:cubicBezTo>
                    <a:pt x="187" y="0"/>
                    <a:pt x="154" y="6"/>
                    <a:pt x="119" y="20"/>
                  </a:cubicBezTo>
                  <a:cubicBezTo>
                    <a:pt x="119" y="44"/>
                    <a:pt x="108" y="55"/>
                    <a:pt x="96" y="67"/>
                  </a:cubicBezTo>
                  <a:cubicBezTo>
                    <a:pt x="60" y="115"/>
                    <a:pt x="48" y="151"/>
                    <a:pt x="36" y="198"/>
                  </a:cubicBezTo>
                  <a:cubicBezTo>
                    <a:pt x="12" y="258"/>
                    <a:pt x="0" y="305"/>
                    <a:pt x="0" y="353"/>
                  </a:cubicBezTo>
                  <a:lnTo>
                    <a:pt x="0" y="365"/>
                  </a:lnTo>
                  <a:cubicBezTo>
                    <a:pt x="36" y="353"/>
                    <a:pt x="72" y="341"/>
                    <a:pt x="119" y="341"/>
                  </a:cubicBezTo>
                  <a:cubicBezTo>
                    <a:pt x="142" y="334"/>
                    <a:pt x="166" y="331"/>
                    <a:pt x="191" y="331"/>
                  </a:cubicBezTo>
                  <a:cubicBezTo>
                    <a:pt x="248" y="331"/>
                    <a:pt x="308" y="345"/>
                    <a:pt x="358" y="353"/>
                  </a:cubicBezTo>
                  <a:cubicBezTo>
                    <a:pt x="429" y="365"/>
                    <a:pt x="512" y="377"/>
                    <a:pt x="572" y="425"/>
                  </a:cubicBezTo>
                  <a:cubicBezTo>
                    <a:pt x="584" y="436"/>
                    <a:pt x="608" y="448"/>
                    <a:pt x="631" y="472"/>
                  </a:cubicBezTo>
                  <a:cubicBezTo>
                    <a:pt x="608" y="413"/>
                    <a:pt x="596" y="353"/>
                    <a:pt x="572" y="305"/>
                  </a:cubicBezTo>
                  <a:cubicBezTo>
                    <a:pt x="502" y="165"/>
                    <a:pt x="38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3920751" y="3954971"/>
              <a:ext cx="128912" cy="336510"/>
            </a:xfrm>
            <a:custGeom>
              <a:avLst/>
              <a:gdLst/>
              <a:ahLst/>
              <a:cxnLst/>
              <a:rect l="l" t="t" r="r" b="b"/>
              <a:pathLst>
                <a:path w="906" h="2365" extrusionOk="0">
                  <a:moveTo>
                    <a:pt x="227" y="1"/>
                  </a:moveTo>
                  <a:cubicBezTo>
                    <a:pt x="148" y="1"/>
                    <a:pt x="72" y="11"/>
                    <a:pt x="0" y="43"/>
                  </a:cubicBezTo>
                  <a:cubicBezTo>
                    <a:pt x="24" y="43"/>
                    <a:pt x="48" y="43"/>
                    <a:pt x="72" y="55"/>
                  </a:cubicBezTo>
                  <a:cubicBezTo>
                    <a:pt x="250" y="114"/>
                    <a:pt x="369" y="293"/>
                    <a:pt x="441" y="460"/>
                  </a:cubicBezTo>
                  <a:cubicBezTo>
                    <a:pt x="524" y="650"/>
                    <a:pt x="548" y="841"/>
                    <a:pt x="548" y="1055"/>
                  </a:cubicBezTo>
                  <a:cubicBezTo>
                    <a:pt x="548" y="1174"/>
                    <a:pt x="536" y="1281"/>
                    <a:pt x="500" y="1400"/>
                  </a:cubicBezTo>
                  <a:cubicBezTo>
                    <a:pt x="476" y="1472"/>
                    <a:pt x="441" y="1591"/>
                    <a:pt x="381" y="1662"/>
                  </a:cubicBezTo>
                  <a:cubicBezTo>
                    <a:pt x="607" y="1841"/>
                    <a:pt x="738" y="2091"/>
                    <a:pt x="786" y="2365"/>
                  </a:cubicBezTo>
                  <a:lnTo>
                    <a:pt x="786" y="2353"/>
                  </a:lnTo>
                  <a:cubicBezTo>
                    <a:pt x="786" y="2305"/>
                    <a:pt x="798" y="2269"/>
                    <a:pt x="798" y="2245"/>
                  </a:cubicBezTo>
                  <a:cubicBezTo>
                    <a:pt x="822" y="2186"/>
                    <a:pt x="822" y="2115"/>
                    <a:pt x="834" y="2055"/>
                  </a:cubicBezTo>
                  <a:lnTo>
                    <a:pt x="881" y="1650"/>
                  </a:lnTo>
                  <a:cubicBezTo>
                    <a:pt x="893" y="1400"/>
                    <a:pt x="905" y="1126"/>
                    <a:pt x="893" y="876"/>
                  </a:cubicBezTo>
                  <a:cubicBezTo>
                    <a:pt x="869" y="650"/>
                    <a:pt x="834" y="424"/>
                    <a:pt x="679" y="245"/>
                  </a:cubicBezTo>
                  <a:cubicBezTo>
                    <a:pt x="607" y="174"/>
                    <a:pt x="512" y="114"/>
                    <a:pt x="429" y="55"/>
                  </a:cubicBezTo>
                  <a:lnTo>
                    <a:pt x="345" y="7"/>
                  </a:lnTo>
                  <a:cubicBezTo>
                    <a:pt x="306" y="3"/>
                    <a:pt x="26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3727524" y="4457391"/>
              <a:ext cx="259390" cy="206744"/>
            </a:xfrm>
            <a:custGeom>
              <a:avLst/>
              <a:gdLst/>
              <a:ahLst/>
              <a:cxnLst/>
              <a:rect l="l" t="t" r="r" b="b"/>
              <a:pathLst>
                <a:path w="1823" h="1453" extrusionOk="0">
                  <a:moveTo>
                    <a:pt x="1" y="0"/>
                  </a:moveTo>
                  <a:cubicBezTo>
                    <a:pt x="37" y="96"/>
                    <a:pt x="60" y="167"/>
                    <a:pt x="120" y="250"/>
                  </a:cubicBezTo>
                  <a:cubicBezTo>
                    <a:pt x="346" y="560"/>
                    <a:pt x="727" y="691"/>
                    <a:pt x="1061" y="870"/>
                  </a:cubicBezTo>
                  <a:cubicBezTo>
                    <a:pt x="1358" y="1024"/>
                    <a:pt x="1608" y="1215"/>
                    <a:pt x="1823" y="1453"/>
                  </a:cubicBezTo>
                  <a:cubicBezTo>
                    <a:pt x="1703" y="1274"/>
                    <a:pt x="1561" y="1108"/>
                    <a:pt x="1406" y="977"/>
                  </a:cubicBezTo>
                  <a:cubicBezTo>
                    <a:pt x="1299" y="870"/>
                    <a:pt x="1191" y="762"/>
                    <a:pt x="1072" y="679"/>
                  </a:cubicBezTo>
                  <a:cubicBezTo>
                    <a:pt x="953" y="572"/>
                    <a:pt x="822" y="477"/>
                    <a:pt x="715" y="358"/>
                  </a:cubicBezTo>
                  <a:cubicBezTo>
                    <a:pt x="429" y="334"/>
                    <a:pt x="168" y="21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4057916" y="4176087"/>
              <a:ext cx="181417" cy="267927"/>
            </a:xfrm>
            <a:custGeom>
              <a:avLst/>
              <a:gdLst/>
              <a:ahLst/>
              <a:cxnLst/>
              <a:rect l="l" t="t" r="r" b="b"/>
              <a:pathLst>
                <a:path w="1275" h="1883" extrusionOk="0">
                  <a:moveTo>
                    <a:pt x="1275" y="1"/>
                  </a:moveTo>
                  <a:cubicBezTo>
                    <a:pt x="1203" y="1"/>
                    <a:pt x="1120" y="13"/>
                    <a:pt x="1036" y="37"/>
                  </a:cubicBezTo>
                  <a:cubicBezTo>
                    <a:pt x="846" y="84"/>
                    <a:pt x="655" y="168"/>
                    <a:pt x="489" y="287"/>
                  </a:cubicBezTo>
                  <a:cubicBezTo>
                    <a:pt x="143" y="549"/>
                    <a:pt x="1" y="977"/>
                    <a:pt x="24" y="1406"/>
                  </a:cubicBezTo>
                  <a:cubicBezTo>
                    <a:pt x="48" y="1525"/>
                    <a:pt x="60" y="1644"/>
                    <a:pt x="108" y="1739"/>
                  </a:cubicBezTo>
                  <a:cubicBezTo>
                    <a:pt x="120" y="1787"/>
                    <a:pt x="132" y="1834"/>
                    <a:pt x="167" y="1882"/>
                  </a:cubicBezTo>
                  <a:cubicBezTo>
                    <a:pt x="167" y="1787"/>
                    <a:pt x="179" y="1680"/>
                    <a:pt x="191" y="1596"/>
                  </a:cubicBezTo>
                  <a:cubicBezTo>
                    <a:pt x="227" y="1406"/>
                    <a:pt x="286" y="1215"/>
                    <a:pt x="370" y="1037"/>
                  </a:cubicBezTo>
                  <a:cubicBezTo>
                    <a:pt x="536" y="656"/>
                    <a:pt x="786" y="299"/>
                    <a:pt x="1132" y="96"/>
                  </a:cubicBezTo>
                  <a:cubicBezTo>
                    <a:pt x="1179" y="60"/>
                    <a:pt x="1215" y="37"/>
                    <a:pt x="1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4015514" y="3971192"/>
              <a:ext cx="111980" cy="305064"/>
            </a:xfrm>
            <a:custGeom>
              <a:avLst/>
              <a:gdLst/>
              <a:ahLst/>
              <a:cxnLst/>
              <a:rect l="l" t="t" r="r" b="b"/>
              <a:pathLst>
                <a:path w="787" h="2144" extrusionOk="0">
                  <a:moveTo>
                    <a:pt x="1" y="0"/>
                  </a:moveTo>
                  <a:lnTo>
                    <a:pt x="49" y="48"/>
                  </a:lnTo>
                  <a:cubicBezTo>
                    <a:pt x="215" y="191"/>
                    <a:pt x="287" y="429"/>
                    <a:pt x="299" y="703"/>
                  </a:cubicBezTo>
                  <a:cubicBezTo>
                    <a:pt x="334" y="988"/>
                    <a:pt x="310" y="1250"/>
                    <a:pt x="310" y="1536"/>
                  </a:cubicBezTo>
                  <a:cubicBezTo>
                    <a:pt x="299" y="1667"/>
                    <a:pt x="299" y="1822"/>
                    <a:pt x="287" y="1965"/>
                  </a:cubicBezTo>
                  <a:cubicBezTo>
                    <a:pt x="275" y="2024"/>
                    <a:pt x="275" y="2084"/>
                    <a:pt x="251" y="2143"/>
                  </a:cubicBezTo>
                  <a:cubicBezTo>
                    <a:pt x="370" y="1893"/>
                    <a:pt x="549" y="1703"/>
                    <a:pt x="775" y="1548"/>
                  </a:cubicBezTo>
                  <a:cubicBezTo>
                    <a:pt x="763" y="1536"/>
                    <a:pt x="763" y="1500"/>
                    <a:pt x="763" y="1489"/>
                  </a:cubicBezTo>
                  <a:cubicBezTo>
                    <a:pt x="763" y="1465"/>
                    <a:pt x="775" y="1441"/>
                    <a:pt x="775" y="1429"/>
                  </a:cubicBezTo>
                  <a:lnTo>
                    <a:pt x="775" y="1417"/>
                  </a:lnTo>
                  <a:lnTo>
                    <a:pt x="775" y="1405"/>
                  </a:lnTo>
                  <a:cubicBezTo>
                    <a:pt x="787" y="1369"/>
                    <a:pt x="787" y="1358"/>
                    <a:pt x="787" y="1322"/>
                  </a:cubicBezTo>
                  <a:lnTo>
                    <a:pt x="787" y="1250"/>
                  </a:lnTo>
                  <a:cubicBezTo>
                    <a:pt x="787" y="1227"/>
                    <a:pt x="775" y="1203"/>
                    <a:pt x="787" y="1179"/>
                  </a:cubicBezTo>
                  <a:cubicBezTo>
                    <a:pt x="775" y="1108"/>
                    <a:pt x="763" y="1024"/>
                    <a:pt x="763" y="953"/>
                  </a:cubicBezTo>
                  <a:cubicBezTo>
                    <a:pt x="739" y="953"/>
                    <a:pt x="727" y="953"/>
                    <a:pt x="727" y="941"/>
                  </a:cubicBezTo>
                  <a:cubicBezTo>
                    <a:pt x="703" y="893"/>
                    <a:pt x="703" y="834"/>
                    <a:pt x="703" y="774"/>
                  </a:cubicBezTo>
                  <a:cubicBezTo>
                    <a:pt x="668" y="703"/>
                    <a:pt x="644" y="631"/>
                    <a:pt x="596" y="548"/>
                  </a:cubicBezTo>
                  <a:cubicBezTo>
                    <a:pt x="537" y="465"/>
                    <a:pt x="465" y="393"/>
                    <a:pt x="406" y="298"/>
                  </a:cubicBezTo>
                  <a:cubicBezTo>
                    <a:pt x="406" y="286"/>
                    <a:pt x="394" y="286"/>
                    <a:pt x="394" y="274"/>
                  </a:cubicBezTo>
                  <a:cubicBezTo>
                    <a:pt x="287" y="167"/>
                    <a:pt x="156" y="7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4049521" y="3808556"/>
              <a:ext cx="61041" cy="220403"/>
            </a:xfrm>
            <a:custGeom>
              <a:avLst/>
              <a:gdLst/>
              <a:ahLst/>
              <a:cxnLst/>
              <a:rect l="l" t="t" r="r" b="b"/>
              <a:pathLst>
                <a:path w="429" h="1549" extrusionOk="0">
                  <a:moveTo>
                    <a:pt x="333" y="0"/>
                  </a:moveTo>
                  <a:cubicBezTo>
                    <a:pt x="298" y="0"/>
                    <a:pt x="262" y="48"/>
                    <a:pt x="250" y="60"/>
                  </a:cubicBezTo>
                  <a:cubicBezTo>
                    <a:pt x="214" y="84"/>
                    <a:pt x="179" y="143"/>
                    <a:pt x="143" y="227"/>
                  </a:cubicBezTo>
                  <a:cubicBezTo>
                    <a:pt x="48" y="393"/>
                    <a:pt x="0" y="643"/>
                    <a:pt x="24" y="858"/>
                  </a:cubicBezTo>
                  <a:cubicBezTo>
                    <a:pt x="71" y="1072"/>
                    <a:pt x="191" y="1250"/>
                    <a:pt x="322" y="1429"/>
                  </a:cubicBezTo>
                  <a:cubicBezTo>
                    <a:pt x="345" y="1453"/>
                    <a:pt x="369" y="1477"/>
                    <a:pt x="381" y="1500"/>
                  </a:cubicBezTo>
                  <a:lnTo>
                    <a:pt x="429" y="1548"/>
                  </a:lnTo>
                  <a:lnTo>
                    <a:pt x="429" y="1512"/>
                  </a:lnTo>
                  <a:cubicBezTo>
                    <a:pt x="381" y="1322"/>
                    <a:pt x="322" y="1143"/>
                    <a:pt x="286" y="953"/>
                  </a:cubicBezTo>
                  <a:cubicBezTo>
                    <a:pt x="202" y="643"/>
                    <a:pt x="167" y="262"/>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4085092" y="3815244"/>
              <a:ext cx="64456" cy="212008"/>
            </a:xfrm>
            <a:custGeom>
              <a:avLst/>
              <a:gdLst/>
              <a:ahLst/>
              <a:cxnLst/>
              <a:rect l="l" t="t" r="r" b="b"/>
              <a:pathLst>
                <a:path w="453" h="1490" extrusionOk="0">
                  <a:moveTo>
                    <a:pt x="119" y="1"/>
                  </a:moveTo>
                  <a:lnTo>
                    <a:pt x="119" y="1"/>
                  </a:lnTo>
                  <a:cubicBezTo>
                    <a:pt x="0" y="310"/>
                    <a:pt x="36" y="620"/>
                    <a:pt x="143" y="941"/>
                  </a:cubicBezTo>
                  <a:cubicBezTo>
                    <a:pt x="202" y="1132"/>
                    <a:pt x="274" y="1311"/>
                    <a:pt x="322" y="1489"/>
                  </a:cubicBezTo>
                  <a:cubicBezTo>
                    <a:pt x="345" y="1346"/>
                    <a:pt x="393" y="1215"/>
                    <a:pt x="453" y="1084"/>
                  </a:cubicBezTo>
                  <a:cubicBezTo>
                    <a:pt x="417" y="977"/>
                    <a:pt x="405" y="858"/>
                    <a:pt x="393" y="751"/>
                  </a:cubicBezTo>
                  <a:cubicBezTo>
                    <a:pt x="357" y="620"/>
                    <a:pt x="333" y="489"/>
                    <a:pt x="286" y="370"/>
                  </a:cubicBezTo>
                  <a:cubicBezTo>
                    <a:pt x="238" y="251"/>
                    <a:pt x="179" y="120"/>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4142576" y="3883115"/>
              <a:ext cx="101878" cy="223676"/>
            </a:xfrm>
            <a:custGeom>
              <a:avLst/>
              <a:gdLst/>
              <a:ahLst/>
              <a:cxnLst/>
              <a:rect l="l" t="t" r="r" b="b"/>
              <a:pathLst>
                <a:path w="716" h="1572" extrusionOk="0">
                  <a:moveTo>
                    <a:pt x="715" y="0"/>
                  </a:moveTo>
                  <a:cubicBezTo>
                    <a:pt x="477" y="191"/>
                    <a:pt x="275" y="429"/>
                    <a:pt x="156" y="726"/>
                  </a:cubicBezTo>
                  <a:cubicBezTo>
                    <a:pt x="37" y="1012"/>
                    <a:pt x="1" y="1286"/>
                    <a:pt x="49" y="1572"/>
                  </a:cubicBezTo>
                  <a:lnTo>
                    <a:pt x="96" y="1393"/>
                  </a:lnTo>
                  <a:cubicBezTo>
                    <a:pt x="132" y="1215"/>
                    <a:pt x="191" y="1036"/>
                    <a:pt x="275" y="857"/>
                  </a:cubicBezTo>
                  <a:cubicBezTo>
                    <a:pt x="394" y="560"/>
                    <a:pt x="525" y="25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4157943" y="3888096"/>
              <a:ext cx="96613" cy="257683"/>
            </a:xfrm>
            <a:custGeom>
              <a:avLst/>
              <a:gdLst/>
              <a:ahLst/>
              <a:cxnLst/>
              <a:rect l="l" t="t" r="r" b="b"/>
              <a:pathLst>
                <a:path w="679" h="1811" extrusionOk="0">
                  <a:moveTo>
                    <a:pt x="679" y="1"/>
                  </a:moveTo>
                  <a:lnTo>
                    <a:pt x="679" y="1"/>
                  </a:lnTo>
                  <a:cubicBezTo>
                    <a:pt x="607" y="120"/>
                    <a:pt x="536" y="239"/>
                    <a:pt x="476" y="358"/>
                  </a:cubicBezTo>
                  <a:cubicBezTo>
                    <a:pt x="405" y="525"/>
                    <a:pt x="310" y="691"/>
                    <a:pt x="250" y="870"/>
                  </a:cubicBezTo>
                  <a:cubicBezTo>
                    <a:pt x="191" y="1037"/>
                    <a:pt x="131" y="1215"/>
                    <a:pt x="71" y="1370"/>
                  </a:cubicBezTo>
                  <a:cubicBezTo>
                    <a:pt x="48" y="1453"/>
                    <a:pt x="24" y="1537"/>
                    <a:pt x="12" y="1632"/>
                  </a:cubicBezTo>
                  <a:cubicBezTo>
                    <a:pt x="12" y="1692"/>
                    <a:pt x="12" y="1751"/>
                    <a:pt x="0" y="1811"/>
                  </a:cubicBezTo>
                  <a:cubicBezTo>
                    <a:pt x="24" y="1715"/>
                    <a:pt x="107" y="1632"/>
                    <a:pt x="143" y="1572"/>
                  </a:cubicBezTo>
                  <a:lnTo>
                    <a:pt x="322" y="1346"/>
                  </a:lnTo>
                  <a:cubicBezTo>
                    <a:pt x="381" y="1227"/>
                    <a:pt x="441" y="1108"/>
                    <a:pt x="488" y="989"/>
                  </a:cubicBezTo>
                  <a:cubicBezTo>
                    <a:pt x="607" y="680"/>
                    <a:pt x="667" y="334"/>
                    <a:pt x="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4208740" y="4013452"/>
              <a:ext cx="220403" cy="107000"/>
            </a:xfrm>
            <a:custGeom>
              <a:avLst/>
              <a:gdLst/>
              <a:ahLst/>
              <a:cxnLst/>
              <a:rect l="l" t="t" r="r" b="b"/>
              <a:pathLst>
                <a:path w="1549" h="752" extrusionOk="0">
                  <a:moveTo>
                    <a:pt x="1143" y="1"/>
                  </a:moveTo>
                  <a:cubicBezTo>
                    <a:pt x="929" y="13"/>
                    <a:pt x="715" y="60"/>
                    <a:pt x="536" y="168"/>
                  </a:cubicBezTo>
                  <a:cubicBezTo>
                    <a:pt x="357" y="251"/>
                    <a:pt x="238" y="406"/>
                    <a:pt x="119" y="572"/>
                  </a:cubicBezTo>
                  <a:cubicBezTo>
                    <a:pt x="72" y="632"/>
                    <a:pt x="24" y="691"/>
                    <a:pt x="0" y="751"/>
                  </a:cubicBezTo>
                  <a:cubicBezTo>
                    <a:pt x="24" y="715"/>
                    <a:pt x="72" y="703"/>
                    <a:pt x="107" y="668"/>
                  </a:cubicBezTo>
                  <a:cubicBezTo>
                    <a:pt x="262" y="572"/>
                    <a:pt x="429" y="465"/>
                    <a:pt x="607" y="370"/>
                  </a:cubicBezTo>
                  <a:cubicBezTo>
                    <a:pt x="905" y="227"/>
                    <a:pt x="1215" y="120"/>
                    <a:pt x="1548" y="49"/>
                  </a:cubicBezTo>
                  <a:cubicBezTo>
                    <a:pt x="1512" y="49"/>
                    <a:pt x="1477" y="37"/>
                    <a:pt x="1441" y="37"/>
                  </a:cubicBezTo>
                  <a:cubicBezTo>
                    <a:pt x="1334" y="13"/>
                    <a:pt x="1238" y="1"/>
                    <a:pt x="1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4390014" y="3955256"/>
              <a:ext cx="79681" cy="68583"/>
            </a:xfrm>
            <a:custGeom>
              <a:avLst/>
              <a:gdLst/>
              <a:ahLst/>
              <a:cxnLst/>
              <a:rect l="l" t="t" r="r" b="b"/>
              <a:pathLst>
                <a:path w="560" h="482" extrusionOk="0">
                  <a:moveTo>
                    <a:pt x="86" y="0"/>
                  </a:moveTo>
                  <a:cubicBezTo>
                    <a:pt x="70" y="0"/>
                    <a:pt x="53" y="9"/>
                    <a:pt x="36" y="17"/>
                  </a:cubicBezTo>
                  <a:cubicBezTo>
                    <a:pt x="24" y="17"/>
                    <a:pt x="0" y="53"/>
                    <a:pt x="0" y="65"/>
                  </a:cubicBezTo>
                  <a:lnTo>
                    <a:pt x="0" y="100"/>
                  </a:lnTo>
                  <a:lnTo>
                    <a:pt x="0" y="112"/>
                  </a:lnTo>
                  <a:lnTo>
                    <a:pt x="0" y="124"/>
                  </a:lnTo>
                  <a:lnTo>
                    <a:pt x="0" y="148"/>
                  </a:lnTo>
                  <a:lnTo>
                    <a:pt x="0" y="160"/>
                  </a:lnTo>
                  <a:lnTo>
                    <a:pt x="24" y="184"/>
                  </a:lnTo>
                  <a:cubicBezTo>
                    <a:pt x="60" y="231"/>
                    <a:pt x="107" y="267"/>
                    <a:pt x="167" y="279"/>
                  </a:cubicBezTo>
                  <a:cubicBezTo>
                    <a:pt x="215" y="291"/>
                    <a:pt x="262" y="291"/>
                    <a:pt x="298" y="303"/>
                  </a:cubicBezTo>
                  <a:cubicBezTo>
                    <a:pt x="322" y="303"/>
                    <a:pt x="345" y="303"/>
                    <a:pt x="357" y="327"/>
                  </a:cubicBezTo>
                  <a:cubicBezTo>
                    <a:pt x="381" y="338"/>
                    <a:pt x="405" y="338"/>
                    <a:pt x="417" y="350"/>
                  </a:cubicBezTo>
                  <a:cubicBezTo>
                    <a:pt x="453" y="350"/>
                    <a:pt x="476" y="362"/>
                    <a:pt x="512" y="386"/>
                  </a:cubicBezTo>
                  <a:cubicBezTo>
                    <a:pt x="524" y="398"/>
                    <a:pt x="536" y="422"/>
                    <a:pt x="512" y="469"/>
                  </a:cubicBezTo>
                  <a:lnTo>
                    <a:pt x="512" y="481"/>
                  </a:lnTo>
                  <a:cubicBezTo>
                    <a:pt x="536" y="434"/>
                    <a:pt x="560" y="398"/>
                    <a:pt x="536" y="338"/>
                  </a:cubicBezTo>
                  <a:cubicBezTo>
                    <a:pt x="524" y="231"/>
                    <a:pt x="417" y="184"/>
                    <a:pt x="345" y="136"/>
                  </a:cubicBezTo>
                  <a:lnTo>
                    <a:pt x="215" y="53"/>
                  </a:lnTo>
                  <a:cubicBezTo>
                    <a:pt x="203" y="53"/>
                    <a:pt x="203" y="41"/>
                    <a:pt x="179" y="41"/>
                  </a:cubicBezTo>
                  <a:cubicBezTo>
                    <a:pt x="167" y="17"/>
                    <a:pt x="143" y="5"/>
                    <a:pt x="107" y="5"/>
                  </a:cubicBezTo>
                  <a:cubicBezTo>
                    <a:pt x="100" y="2"/>
                    <a:pt x="93" y="0"/>
                    <a:pt x="8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4550941" y="3929359"/>
              <a:ext cx="150825" cy="167330"/>
            </a:xfrm>
            <a:custGeom>
              <a:avLst/>
              <a:gdLst/>
              <a:ahLst/>
              <a:cxnLst/>
              <a:rect l="l" t="t" r="r" b="b"/>
              <a:pathLst>
                <a:path w="1060" h="1176" extrusionOk="0">
                  <a:moveTo>
                    <a:pt x="815" y="0"/>
                  </a:moveTo>
                  <a:cubicBezTo>
                    <a:pt x="753" y="0"/>
                    <a:pt x="695" y="33"/>
                    <a:pt x="667" y="104"/>
                  </a:cubicBezTo>
                  <a:lnTo>
                    <a:pt x="655" y="116"/>
                  </a:lnTo>
                  <a:cubicBezTo>
                    <a:pt x="667" y="211"/>
                    <a:pt x="667" y="306"/>
                    <a:pt x="655" y="390"/>
                  </a:cubicBezTo>
                  <a:cubicBezTo>
                    <a:pt x="596" y="663"/>
                    <a:pt x="405" y="901"/>
                    <a:pt x="167" y="1068"/>
                  </a:cubicBezTo>
                  <a:cubicBezTo>
                    <a:pt x="119" y="1104"/>
                    <a:pt x="60" y="1140"/>
                    <a:pt x="0" y="1175"/>
                  </a:cubicBezTo>
                  <a:cubicBezTo>
                    <a:pt x="215" y="1128"/>
                    <a:pt x="417" y="1044"/>
                    <a:pt x="596" y="937"/>
                  </a:cubicBezTo>
                  <a:cubicBezTo>
                    <a:pt x="810" y="818"/>
                    <a:pt x="1012" y="616"/>
                    <a:pt x="1048" y="366"/>
                  </a:cubicBezTo>
                  <a:cubicBezTo>
                    <a:pt x="1060" y="247"/>
                    <a:pt x="1024" y="116"/>
                    <a:pt x="941" y="44"/>
                  </a:cubicBezTo>
                  <a:cubicBezTo>
                    <a:pt x="902" y="15"/>
                    <a:pt x="858" y="0"/>
                    <a:pt x="815"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4520349" y="3909866"/>
              <a:ext cx="117103" cy="181701"/>
            </a:xfrm>
            <a:custGeom>
              <a:avLst/>
              <a:gdLst/>
              <a:ahLst/>
              <a:cxnLst/>
              <a:rect l="l" t="t" r="r" b="b"/>
              <a:pathLst>
                <a:path w="823" h="1277" extrusionOk="0">
                  <a:moveTo>
                    <a:pt x="556" y="0"/>
                  </a:moveTo>
                  <a:cubicBezTo>
                    <a:pt x="546" y="0"/>
                    <a:pt x="536" y="1"/>
                    <a:pt x="525" y="3"/>
                  </a:cubicBezTo>
                  <a:cubicBezTo>
                    <a:pt x="430" y="15"/>
                    <a:pt x="346" y="110"/>
                    <a:pt x="346" y="193"/>
                  </a:cubicBezTo>
                  <a:cubicBezTo>
                    <a:pt x="370" y="229"/>
                    <a:pt x="382" y="253"/>
                    <a:pt x="382" y="288"/>
                  </a:cubicBezTo>
                  <a:cubicBezTo>
                    <a:pt x="453" y="681"/>
                    <a:pt x="275" y="1027"/>
                    <a:pt x="1" y="1277"/>
                  </a:cubicBezTo>
                  <a:cubicBezTo>
                    <a:pt x="203" y="1193"/>
                    <a:pt x="394" y="1074"/>
                    <a:pt x="549" y="908"/>
                  </a:cubicBezTo>
                  <a:cubicBezTo>
                    <a:pt x="703" y="729"/>
                    <a:pt x="823" y="467"/>
                    <a:pt x="763" y="229"/>
                  </a:cubicBezTo>
                  <a:cubicBezTo>
                    <a:pt x="741" y="130"/>
                    <a:pt x="678" y="0"/>
                    <a:pt x="55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4384892" y="3884823"/>
              <a:ext cx="174587" cy="249145"/>
            </a:xfrm>
            <a:custGeom>
              <a:avLst/>
              <a:gdLst/>
              <a:ahLst/>
              <a:cxnLst/>
              <a:rect l="l" t="t" r="r" b="b"/>
              <a:pathLst>
                <a:path w="1227" h="1751" extrusionOk="0">
                  <a:moveTo>
                    <a:pt x="608" y="0"/>
                  </a:moveTo>
                  <a:cubicBezTo>
                    <a:pt x="572" y="0"/>
                    <a:pt x="560" y="12"/>
                    <a:pt x="524" y="12"/>
                  </a:cubicBezTo>
                  <a:lnTo>
                    <a:pt x="501" y="12"/>
                  </a:lnTo>
                  <a:cubicBezTo>
                    <a:pt x="429" y="24"/>
                    <a:pt x="370" y="60"/>
                    <a:pt x="310" y="83"/>
                  </a:cubicBezTo>
                  <a:cubicBezTo>
                    <a:pt x="215" y="167"/>
                    <a:pt x="191" y="310"/>
                    <a:pt x="298" y="417"/>
                  </a:cubicBezTo>
                  <a:cubicBezTo>
                    <a:pt x="417" y="536"/>
                    <a:pt x="608" y="548"/>
                    <a:pt x="667" y="726"/>
                  </a:cubicBezTo>
                  <a:cubicBezTo>
                    <a:pt x="739" y="917"/>
                    <a:pt x="572" y="1131"/>
                    <a:pt x="477" y="1274"/>
                  </a:cubicBezTo>
                  <a:cubicBezTo>
                    <a:pt x="334" y="1453"/>
                    <a:pt x="203" y="1619"/>
                    <a:pt x="24" y="1738"/>
                  </a:cubicBezTo>
                  <a:cubicBezTo>
                    <a:pt x="24" y="1738"/>
                    <a:pt x="17" y="1746"/>
                    <a:pt x="8" y="1749"/>
                  </a:cubicBezTo>
                  <a:lnTo>
                    <a:pt x="8" y="1749"/>
                  </a:lnTo>
                  <a:cubicBezTo>
                    <a:pt x="63" y="1738"/>
                    <a:pt x="98" y="1738"/>
                    <a:pt x="155" y="1726"/>
                  </a:cubicBezTo>
                  <a:cubicBezTo>
                    <a:pt x="179" y="1726"/>
                    <a:pt x="191" y="1715"/>
                    <a:pt x="203" y="1715"/>
                  </a:cubicBezTo>
                  <a:cubicBezTo>
                    <a:pt x="453" y="1631"/>
                    <a:pt x="715" y="1500"/>
                    <a:pt x="882" y="1334"/>
                  </a:cubicBezTo>
                  <a:cubicBezTo>
                    <a:pt x="1060" y="1179"/>
                    <a:pt x="1203" y="953"/>
                    <a:pt x="1215" y="714"/>
                  </a:cubicBezTo>
                  <a:cubicBezTo>
                    <a:pt x="1227" y="476"/>
                    <a:pt x="1143" y="238"/>
                    <a:pt x="941" y="107"/>
                  </a:cubicBezTo>
                  <a:cubicBezTo>
                    <a:pt x="846" y="24"/>
                    <a:pt x="727" y="0"/>
                    <a:pt x="608" y="0"/>
                  </a:cubicBezTo>
                  <a:close/>
                  <a:moveTo>
                    <a:pt x="8" y="1749"/>
                  </a:moveTo>
                  <a:cubicBezTo>
                    <a:pt x="6" y="1749"/>
                    <a:pt x="3" y="1750"/>
                    <a:pt x="0" y="1750"/>
                  </a:cubicBezTo>
                  <a:cubicBezTo>
                    <a:pt x="3" y="1750"/>
                    <a:pt x="6" y="1750"/>
                    <a:pt x="8" y="174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4212155" y="4037214"/>
              <a:ext cx="232213" cy="104154"/>
            </a:xfrm>
            <a:custGeom>
              <a:avLst/>
              <a:gdLst/>
              <a:ahLst/>
              <a:cxnLst/>
              <a:rect l="l" t="t" r="r" b="b"/>
              <a:pathLst>
                <a:path w="1632" h="732" extrusionOk="0">
                  <a:moveTo>
                    <a:pt x="1631" y="1"/>
                  </a:moveTo>
                  <a:cubicBezTo>
                    <a:pt x="1286" y="72"/>
                    <a:pt x="976" y="179"/>
                    <a:pt x="655" y="322"/>
                  </a:cubicBezTo>
                  <a:cubicBezTo>
                    <a:pt x="476" y="405"/>
                    <a:pt x="322" y="489"/>
                    <a:pt x="155" y="596"/>
                  </a:cubicBezTo>
                  <a:cubicBezTo>
                    <a:pt x="107" y="620"/>
                    <a:pt x="48" y="667"/>
                    <a:pt x="0" y="703"/>
                  </a:cubicBezTo>
                  <a:cubicBezTo>
                    <a:pt x="83" y="703"/>
                    <a:pt x="155" y="715"/>
                    <a:pt x="214" y="715"/>
                  </a:cubicBezTo>
                  <a:cubicBezTo>
                    <a:pt x="307" y="723"/>
                    <a:pt x="400" y="732"/>
                    <a:pt x="488" y="732"/>
                  </a:cubicBezTo>
                  <a:cubicBezTo>
                    <a:pt x="525" y="732"/>
                    <a:pt x="560" y="730"/>
                    <a:pt x="595" y="727"/>
                  </a:cubicBezTo>
                  <a:cubicBezTo>
                    <a:pt x="595" y="715"/>
                    <a:pt x="619" y="715"/>
                    <a:pt x="619" y="715"/>
                  </a:cubicBezTo>
                  <a:cubicBezTo>
                    <a:pt x="679" y="715"/>
                    <a:pt x="714" y="715"/>
                    <a:pt x="774" y="703"/>
                  </a:cubicBezTo>
                  <a:cubicBezTo>
                    <a:pt x="798" y="703"/>
                    <a:pt x="822" y="679"/>
                    <a:pt x="833" y="679"/>
                  </a:cubicBezTo>
                  <a:cubicBezTo>
                    <a:pt x="1167" y="560"/>
                    <a:pt x="1465" y="322"/>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3991894" y="4210094"/>
              <a:ext cx="250853" cy="446071"/>
            </a:xfrm>
            <a:custGeom>
              <a:avLst/>
              <a:gdLst/>
              <a:ahLst/>
              <a:cxnLst/>
              <a:rect l="l" t="t" r="r" b="b"/>
              <a:pathLst>
                <a:path w="1763" h="3135" extrusionOk="0">
                  <a:moveTo>
                    <a:pt x="1762" y="0"/>
                  </a:moveTo>
                  <a:lnTo>
                    <a:pt x="1762" y="0"/>
                  </a:lnTo>
                  <a:cubicBezTo>
                    <a:pt x="1703" y="48"/>
                    <a:pt x="1643" y="71"/>
                    <a:pt x="1596" y="119"/>
                  </a:cubicBezTo>
                  <a:cubicBezTo>
                    <a:pt x="1417" y="286"/>
                    <a:pt x="1262" y="464"/>
                    <a:pt x="1155" y="655"/>
                  </a:cubicBezTo>
                  <a:cubicBezTo>
                    <a:pt x="1024" y="845"/>
                    <a:pt x="929" y="1060"/>
                    <a:pt x="869" y="1286"/>
                  </a:cubicBezTo>
                  <a:cubicBezTo>
                    <a:pt x="810" y="1476"/>
                    <a:pt x="786" y="1667"/>
                    <a:pt x="762" y="1857"/>
                  </a:cubicBezTo>
                  <a:cubicBezTo>
                    <a:pt x="774" y="1857"/>
                    <a:pt x="774" y="1881"/>
                    <a:pt x="786" y="1881"/>
                  </a:cubicBezTo>
                  <a:cubicBezTo>
                    <a:pt x="869" y="1917"/>
                    <a:pt x="834" y="2024"/>
                    <a:pt x="750" y="2024"/>
                  </a:cubicBezTo>
                  <a:cubicBezTo>
                    <a:pt x="655" y="2024"/>
                    <a:pt x="572" y="2024"/>
                    <a:pt x="476" y="2036"/>
                  </a:cubicBezTo>
                  <a:cubicBezTo>
                    <a:pt x="393" y="2060"/>
                    <a:pt x="298" y="2084"/>
                    <a:pt x="226" y="2143"/>
                  </a:cubicBezTo>
                  <a:cubicBezTo>
                    <a:pt x="72" y="2250"/>
                    <a:pt x="0" y="2393"/>
                    <a:pt x="0" y="2584"/>
                  </a:cubicBezTo>
                  <a:cubicBezTo>
                    <a:pt x="0" y="2738"/>
                    <a:pt x="72" y="2917"/>
                    <a:pt x="215" y="3024"/>
                  </a:cubicBezTo>
                  <a:cubicBezTo>
                    <a:pt x="308" y="3101"/>
                    <a:pt x="427" y="3135"/>
                    <a:pt x="547" y="3135"/>
                  </a:cubicBezTo>
                  <a:cubicBezTo>
                    <a:pt x="595" y="3135"/>
                    <a:pt x="643" y="3130"/>
                    <a:pt x="691" y="3119"/>
                  </a:cubicBezTo>
                  <a:cubicBezTo>
                    <a:pt x="1155" y="3012"/>
                    <a:pt x="1167" y="2488"/>
                    <a:pt x="1131" y="2096"/>
                  </a:cubicBezTo>
                  <a:cubicBezTo>
                    <a:pt x="1119" y="1857"/>
                    <a:pt x="1072" y="1619"/>
                    <a:pt x="1108" y="1381"/>
                  </a:cubicBezTo>
                  <a:cubicBezTo>
                    <a:pt x="1131" y="1179"/>
                    <a:pt x="1179" y="988"/>
                    <a:pt x="1250" y="786"/>
                  </a:cubicBezTo>
                  <a:cubicBezTo>
                    <a:pt x="1358" y="512"/>
                    <a:pt x="1536" y="214"/>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4073140" y="4647061"/>
              <a:ext cx="84946" cy="223818"/>
            </a:xfrm>
            <a:custGeom>
              <a:avLst/>
              <a:gdLst/>
              <a:ahLst/>
              <a:cxnLst/>
              <a:rect l="l" t="t" r="r" b="b"/>
              <a:pathLst>
                <a:path w="597" h="1573" extrusionOk="0">
                  <a:moveTo>
                    <a:pt x="596" y="1"/>
                  </a:moveTo>
                  <a:cubicBezTo>
                    <a:pt x="584" y="1"/>
                    <a:pt x="584" y="13"/>
                    <a:pt x="560" y="25"/>
                  </a:cubicBezTo>
                  <a:cubicBezTo>
                    <a:pt x="429" y="191"/>
                    <a:pt x="203" y="287"/>
                    <a:pt x="1" y="299"/>
                  </a:cubicBezTo>
                  <a:cubicBezTo>
                    <a:pt x="132" y="584"/>
                    <a:pt x="191" y="906"/>
                    <a:pt x="179" y="1215"/>
                  </a:cubicBezTo>
                  <a:cubicBezTo>
                    <a:pt x="179" y="1334"/>
                    <a:pt x="167" y="1453"/>
                    <a:pt x="132" y="1572"/>
                  </a:cubicBezTo>
                  <a:cubicBezTo>
                    <a:pt x="203" y="1453"/>
                    <a:pt x="263" y="1322"/>
                    <a:pt x="322" y="1191"/>
                  </a:cubicBezTo>
                  <a:cubicBezTo>
                    <a:pt x="382" y="1025"/>
                    <a:pt x="441" y="846"/>
                    <a:pt x="477" y="668"/>
                  </a:cubicBezTo>
                  <a:cubicBezTo>
                    <a:pt x="489" y="584"/>
                    <a:pt x="501" y="477"/>
                    <a:pt x="501" y="382"/>
                  </a:cubicBezTo>
                  <a:cubicBezTo>
                    <a:pt x="501" y="299"/>
                    <a:pt x="501" y="191"/>
                    <a:pt x="525" y="108"/>
                  </a:cubicBezTo>
                  <a:cubicBezTo>
                    <a:pt x="532" y="79"/>
                    <a:pt x="552" y="63"/>
                    <a:pt x="570" y="63"/>
                  </a:cubicBezTo>
                  <a:cubicBezTo>
                    <a:pt x="581" y="63"/>
                    <a:pt x="591" y="70"/>
                    <a:pt x="596" y="84"/>
                  </a:cubicBez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4022344" y="4679360"/>
              <a:ext cx="59476" cy="186397"/>
            </a:xfrm>
            <a:custGeom>
              <a:avLst/>
              <a:gdLst/>
              <a:ahLst/>
              <a:cxnLst/>
              <a:rect l="l" t="t" r="r" b="b"/>
              <a:pathLst>
                <a:path w="418" h="1310" extrusionOk="0">
                  <a:moveTo>
                    <a:pt x="1" y="0"/>
                  </a:moveTo>
                  <a:lnTo>
                    <a:pt x="1" y="0"/>
                  </a:lnTo>
                  <a:cubicBezTo>
                    <a:pt x="227" y="393"/>
                    <a:pt x="322" y="857"/>
                    <a:pt x="322" y="1310"/>
                  </a:cubicBezTo>
                  <a:cubicBezTo>
                    <a:pt x="358" y="1203"/>
                    <a:pt x="370" y="1095"/>
                    <a:pt x="382" y="976"/>
                  </a:cubicBezTo>
                  <a:cubicBezTo>
                    <a:pt x="417" y="667"/>
                    <a:pt x="382" y="369"/>
                    <a:pt x="286" y="72"/>
                  </a:cubicBezTo>
                  <a:cubicBezTo>
                    <a:pt x="179" y="72"/>
                    <a:pt x="84" y="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3835947" y="4900761"/>
              <a:ext cx="164484" cy="139584"/>
            </a:xfrm>
            <a:custGeom>
              <a:avLst/>
              <a:gdLst/>
              <a:ahLst/>
              <a:cxnLst/>
              <a:rect l="l" t="t" r="r" b="b"/>
              <a:pathLst>
                <a:path w="1156" h="981" extrusionOk="0">
                  <a:moveTo>
                    <a:pt x="630" y="1"/>
                  </a:moveTo>
                  <a:cubicBezTo>
                    <a:pt x="607" y="1"/>
                    <a:pt x="584" y="2"/>
                    <a:pt x="560" y="4"/>
                  </a:cubicBezTo>
                  <a:cubicBezTo>
                    <a:pt x="346" y="16"/>
                    <a:pt x="72" y="159"/>
                    <a:pt x="48" y="421"/>
                  </a:cubicBezTo>
                  <a:cubicBezTo>
                    <a:pt x="1" y="671"/>
                    <a:pt x="227" y="885"/>
                    <a:pt x="429" y="956"/>
                  </a:cubicBezTo>
                  <a:cubicBezTo>
                    <a:pt x="477" y="956"/>
                    <a:pt x="501" y="968"/>
                    <a:pt x="537" y="968"/>
                  </a:cubicBezTo>
                  <a:cubicBezTo>
                    <a:pt x="584" y="980"/>
                    <a:pt x="644" y="980"/>
                    <a:pt x="703" y="980"/>
                  </a:cubicBezTo>
                  <a:cubicBezTo>
                    <a:pt x="799" y="968"/>
                    <a:pt x="906" y="944"/>
                    <a:pt x="977" y="861"/>
                  </a:cubicBezTo>
                  <a:cubicBezTo>
                    <a:pt x="1072" y="790"/>
                    <a:pt x="1120" y="682"/>
                    <a:pt x="1144" y="587"/>
                  </a:cubicBezTo>
                  <a:cubicBezTo>
                    <a:pt x="1144" y="528"/>
                    <a:pt x="1156" y="468"/>
                    <a:pt x="1156" y="409"/>
                  </a:cubicBezTo>
                  <a:cubicBezTo>
                    <a:pt x="1120" y="290"/>
                    <a:pt x="1072" y="170"/>
                    <a:pt x="965" y="87"/>
                  </a:cubicBezTo>
                  <a:cubicBezTo>
                    <a:pt x="866" y="27"/>
                    <a:pt x="749"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3830967" y="4858075"/>
              <a:ext cx="186397" cy="68725"/>
            </a:xfrm>
            <a:custGeom>
              <a:avLst/>
              <a:gdLst/>
              <a:ahLst/>
              <a:cxnLst/>
              <a:rect l="l" t="t" r="r" b="b"/>
              <a:pathLst>
                <a:path w="1310" h="483" extrusionOk="0">
                  <a:moveTo>
                    <a:pt x="685" y="1"/>
                  </a:moveTo>
                  <a:cubicBezTo>
                    <a:pt x="626" y="1"/>
                    <a:pt x="568" y="6"/>
                    <a:pt x="512" y="18"/>
                  </a:cubicBezTo>
                  <a:cubicBezTo>
                    <a:pt x="322" y="66"/>
                    <a:pt x="155" y="185"/>
                    <a:pt x="48" y="328"/>
                  </a:cubicBezTo>
                  <a:lnTo>
                    <a:pt x="0" y="423"/>
                  </a:lnTo>
                  <a:cubicBezTo>
                    <a:pt x="143" y="256"/>
                    <a:pt x="334" y="149"/>
                    <a:pt x="524" y="113"/>
                  </a:cubicBezTo>
                  <a:cubicBezTo>
                    <a:pt x="584" y="98"/>
                    <a:pt x="648" y="90"/>
                    <a:pt x="713" y="90"/>
                  </a:cubicBezTo>
                  <a:cubicBezTo>
                    <a:pt x="852" y="90"/>
                    <a:pt x="994" y="127"/>
                    <a:pt x="1107" y="209"/>
                  </a:cubicBezTo>
                  <a:cubicBezTo>
                    <a:pt x="1191" y="268"/>
                    <a:pt x="1286" y="375"/>
                    <a:pt x="1310" y="482"/>
                  </a:cubicBezTo>
                  <a:cubicBezTo>
                    <a:pt x="1274" y="316"/>
                    <a:pt x="1167" y="161"/>
                    <a:pt x="1036" y="54"/>
                  </a:cubicBezTo>
                  <a:cubicBezTo>
                    <a:pt x="925" y="22"/>
                    <a:pt x="803" y="1"/>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3595482" y="4181067"/>
              <a:ext cx="437107" cy="713572"/>
            </a:xfrm>
            <a:custGeom>
              <a:avLst/>
              <a:gdLst/>
              <a:ahLst/>
              <a:cxnLst/>
              <a:rect l="l" t="t" r="r" b="b"/>
              <a:pathLst>
                <a:path w="3072" h="5015" extrusionOk="0">
                  <a:moveTo>
                    <a:pt x="1750" y="1"/>
                  </a:moveTo>
                  <a:cubicBezTo>
                    <a:pt x="1577" y="1"/>
                    <a:pt x="1402" y="31"/>
                    <a:pt x="1238" y="85"/>
                  </a:cubicBezTo>
                  <a:cubicBezTo>
                    <a:pt x="846" y="228"/>
                    <a:pt x="500" y="537"/>
                    <a:pt x="274" y="895"/>
                  </a:cubicBezTo>
                  <a:cubicBezTo>
                    <a:pt x="48" y="1311"/>
                    <a:pt x="0" y="1776"/>
                    <a:pt x="119" y="2216"/>
                  </a:cubicBezTo>
                  <a:cubicBezTo>
                    <a:pt x="238" y="2692"/>
                    <a:pt x="512" y="3109"/>
                    <a:pt x="869" y="3454"/>
                  </a:cubicBezTo>
                  <a:cubicBezTo>
                    <a:pt x="1227" y="3788"/>
                    <a:pt x="1643" y="4050"/>
                    <a:pt x="2072" y="4252"/>
                  </a:cubicBezTo>
                  <a:cubicBezTo>
                    <a:pt x="2429" y="4431"/>
                    <a:pt x="2858" y="4621"/>
                    <a:pt x="3024" y="5014"/>
                  </a:cubicBezTo>
                  <a:lnTo>
                    <a:pt x="3024" y="4895"/>
                  </a:lnTo>
                  <a:cubicBezTo>
                    <a:pt x="3024" y="4883"/>
                    <a:pt x="3048" y="4871"/>
                    <a:pt x="3060" y="4871"/>
                  </a:cubicBezTo>
                  <a:cubicBezTo>
                    <a:pt x="3072" y="4752"/>
                    <a:pt x="3060" y="4621"/>
                    <a:pt x="3048" y="4514"/>
                  </a:cubicBezTo>
                  <a:cubicBezTo>
                    <a:pt x="3001" y="4157"/>
                    <a:pt x="2834" y="3824"/>
                    <a:pt x="2608" y="3538"/>
                  </a:cubicBezTo>
                  <a:cubicBezTo>
                    <a:pt x="2489" y="3395"/>
                    <a:pt x="2370" y="3276"/>
                    <a:pt x="2227" y="3169"/>
                  </a:cubicBezTo>
                  <a:cubicBezTo>
                    <a:pt x="2060" y="3050"/>
                    <a:pt x="1869" y="2966"/>
                    <a:pt x="1691" y="2859"/>
                  </a:cubicBezTo>
                  <a:cubicBezTo>
                    <a:pt x="1357" y="2681"/>
                    <a:pt x="1036" y="2490"/>
                    <a:pt x="857" y="2157"/>
                  </a:cubicBezTo>
                  <a:cubicBezTo>
                    <a:pt x="786" y="2002"/>
                    <a:pt x="738" y="1799"/>
                    <a:pt x="762" y="1609"/>
                  </a:cubicBezTo>
                  <a:cubicBezTo>
                    <a:pt x="738" y="1430"/>
                    <a:pt x="786" y="1264"/>
                    <a:pt x="881" y="1109"/>
                  </a:cubicBezTo>
                  <a:cubicBezTo>
                    <a:pt x="1048" y="907"/>
                    <a:pt x="1298" y="787"/>
                    <a:pt x="1572" y="787"/>
                  </a:cubicBezTo>
                  <a:cubicBezTo>
                    <a:pt x="1703" y="787"/>
                    <a:pt x="1834" y="835"/>
                    <a:pt x="1953" y="871"/>
                  </a:cubicBezTo>
                  <a:cubicBezTo>
                    <a:pt x="2050" y="903"/>
                    <a:pt x="2020" y="1042"/>
                    <a:pt x="1943" y="1042"/>
                  </a:cubicBezTo>
                  <a:cubicBezTo>
                    <a:pt x="1935" y="1042"/>
                    <a:pt x="1926" y="1041"/>
                    <a:pt x="1917" y="1037"/>
                  </a:cubicBezTo>
                  <a:cubicBezTo>
                    <a:pt x="1841" y="1016"/>
                    <a:pt x="1755" y="1006"/>
                    <a:pt x="1668" y="1006"/>
                  </a:cubicBezTo>
                  <a:cubicBezTo>
                    <a:pt x="1511" y="1006"/>
                    <a:pt x="1349" y="1040"/>
                    <a:pt x="1227" y="1109"/>
                  </a:cubicBezTo>
                  <a:cubicBezTo>
                    <a:pt x="1167" y="1157"/>
                    <a:pt x="1119" y="1204"/>
                    <a:pt x="1084" y="1264"/>
                  </a:cubicBezTo>
                  <a:lnTo>
                    <a:pt x="1084" y="1276"/>
                  </a:lnTo>
                  <a:cubicBezTo>
                    <a:pt x="1060" y="1288"/>
                    <a:pt x="1060" y="1311"/>
                    <a:pt x="1048" y="1323"/>
                  </a:cubicBezTo>
                  <a:cubicBezTo>
                    <a:pt x="1000" y="1430"/>
                    <a:pt x="988" y="1526"/>
                    <a:pt x="1024" y="1633"/>
                  </a:cubicBezTo>
                  <a:cubicBezTo>
                    <a:pt x="1072" y="1835"/>
                    <a:pt x="1262" y="1966"/>
                    <a:pt x="1441" y="2026"/>
                  </a:cubicBezTo>
                  <a:cubicBezTo>
                    <a:pt x="1546" y="2065"/>
                    <a:pt x="1654" y="2083"/>
                    <a:pt x="1764" y="2083"/>
                  </a:cubicBezTo>
                  <a:cubicBezTo>
                    <a:pt x="1854" y="2083"/>
                    <a:pt x="1945" y="2071"/>
                    <a:pt x="2036" y="2050"/>
                  </a:cubicBezTo>
                  <a:cubicBezTo>
                    <a:pt x="2429" y="1966"/>
                    <a:pt x="2762" y="1669"/>
                    <a:pt x="2846" y="1252"/>
                  </a:cubicBezTo>
                  <a:cubicBezTo>
                    <a:pt x="2929" y="847"/>
                    <a:pt x="2774" y="418"/>
                    <a:pt x="2429" y="192"/>
                  </a:cubicBezTo>
                  <a:cubicBezTo>
                    <a:pt x="2234" y="60"/>
                    <a:pt x="1994" y="1"/>
                    <a:pt x="175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3568305" y="3791766"/>
              <a:ext cx="1152102" cy="1351874"/>
            </a:xfrm>
            <a:custGeom>
              <a:avLst/>
              <a:gdLst/>
              <a:ahLst/>
              <a:cxnLst/>
              <a:rect l="l" t="t" r="r" b="b"/>
              <a:pathLst>
                <a:path w="8097" h="9501" extrusionOk="0">
                  <a:moveTo>
                    <a:pt x="5932" y="1140"/>
                  </a:moveTo>
                  <a:cubicBezTo>
                    <a:pt x="5950" y="1140"/>
                    <a:pt x="5964" y="1147"/>
                    <a:pt x="5978" y="1154"/>
                  </a:cubicBezTo>
                  <a:cubicBezTo>
                    <a:pt x="5990" y="1154"/>
                    <a:pt x="5990" y="1178"/>
                    <a:pt x="6001" y="1178"/>
                  </a:cubicBezTo>
                  <a:lnTo>
                    <a:pt x="6132" y="1261"/>
                  </a:lnTo>
                  <a:cubicBezTo>
                    <a:pt x="6216" y="1309"/>
                    <a:pt x="6311" y="1357"/>
                    <a:pt x="6335" y="1452"/>
                  </a:cubicBezTo>
                  <a:cubicBezTo>
                    <a:pt x="6347" y="1511"/>
                    <a:pt x="6335" y="1559"/>
                    <a:pt x="6299" y="1607"/>
                  </a:cubicBezTo>
                  <a:lnTo>
                    <a:pt x="6299" y="1595"/>
                  </a:lnTo>
                  <a:cubicBezTo>
                    <a:pt x="6299" y="1571"/>
                    <a:pt x="6299" y="1547"/>
                    <a:pt x="6287" y="1535"/>
                  </a:cubicBezTo>
                  <a:cubicBezTo>
                    <a:pt x="6251" y="1511"/>
                    <a:pt x="6228" y="1499"/>
                    <a:pt x="6192" y="1499"/>
                  </a:cubicBezTo>
                  <a:cubicBezTo>
                    <a:pt x="6180" y="1487"/>
                    <a:pt x="6156" y="1487"/>
                    <a:pt x="6132" y="1476"/>
                  </a:cubicBezTo>
                  <a:cubicBezTo>
                    <a:pt x="6120" y="1452"/>
                    <a:pt x="6097" y="1452"/>
                    <a:pt x="6073" y="1452"/>
                  </a:cubicBezTo>
                  <a:cubicBezTo>
                    <a:pt x="6037" y="1440"/>
                    <a:pt x="5990" y="1440"/>
                    <a:pt x="5942" y="1428"/>
                  </a:cubicBezTo>
                  <a:cubicBezTo>
                    <a:pt x="5882" y="1416"/>
                    <a:pt x="5835" y="1380"/>
                    <a:pt x="5799" y="1333"/>
                  </a:cubicBezTo>
                  <a:lnTo>
                    <a:pt x="5775" y="1309"/>
                  </a:lnTo>
                  <a:lnTo>
                    <a:pt x="5775" y="1297"/>
                  </a:lnTo>
                  <a:lnTo>
                    <a:pt x="5775" y="1273"/>
                  </a:lnTo>
                  <a:lnTo>
                    <a:pt x="5775" y="1261"/>
                  </a:lnTo>
                  <a:lnTo>
                    <a:pt x="5775" y="1249"/>
                  </a:lnTo>
                  <a:lnTo>
                    <a:pt x="5775" y="1214"/>
                  </a:lnTo>
                  <a:cubicBezTo>
                    <a:pt x="5775" y="1202"/>
                    <a:pt x="5799" y="1178"/>
                    <a:pt x="5811" y="1178"/>
                  </a:cubicBezTo>
                  <a:cubicBezTo>
                    <a:pt x="5828" y="1161"/>
                    <a:pt x="5846" y="1149"/>
                    <a:pt x="5863" y="1149"/>
                  </a:cubicBezTo>
                  <a:cubicBezTo>
                    <a:pt x="5870" y="1149"/>
                    <a:pt x="5876" y="1151"/>
                    <a:pt x="5882" y="1154"/>
                  </a:cubicBezTo>
                  <a:cubicBezTo>
                    <a:pt x="5902" y="1144"/>
                    <a:pt x="5918" y="1140"/>
                    <a:pt x="5932" y="1140"/>
                  </a:cubicBezTo>
                  <a:close/>
                  <a:moveTo>
                    <a:pt x="3715" y="118"/>
                  </a:moveTo>
                  <a:cubicBezTo>
                    <a:pt x="3537" y="380"/>
                    <a:pt x="3573" y="761"/>
                    <a:pt x="3644" y="1071"/>
                  </a:cubicBezTo>
                  <a:cubicBezTo>
                    <a:pt x="3692" y="1261"/>
                    <a:pt x="3751" y="1440"/>
                    <a:pt x="3799" y="1630"/>
                  </a:cubicBezTo>
                  <a:lnTo>
                    <a:pt x="3799" y="1666"/>
                  </a:lnTo>
                  <a:lnTo>
                    <a:pt x="3751" y="1618"/>
                  </a:lnTo>
                  <a:cubicBezTo>
                    <a:pt x="3739" y="1595"/>
                    <a:pt x="3715" y="1571"/>
                    <a:pt x="3692" y="1547"/>
                  </a:cubicBezTo>
                  <a:cubicBezTo>
                    <a:pt x="3561" y="1368"/>
                    <a:pt x="3442" y="1190"/>
                    <a:pt x="3394" y="976"/>
                  </a:cubicBezTo>
                  <a:cubicBezTo>
                    <a:pt x="3370" y="761"/>
                    <a:pt x="3406" y="511"/>
                    <a:pt x="3513" y="345"/>
                  </a:cubicBezTo>
                  <a:cubicBezTo>
                    <a:pt x="3549" y="297"/>
                    <a:pt x="3573" y="249"/>
                    <a:pt x="3620" y="202"/>
                  </a:cubicBezTo>
                  <a:cubicBezTo>
                    <a:pt x="3656" y="166"/>
                    <a:pt x="3680" y="118"/>
                    <a:pt x="3715" y="118"/>
                  </a:cubicBezTo>
                  <a:close/>
                  <a:moveTo>
                    <a:pt x="3751" y="178"/>
                  </a:moveTo>
                  <a:lnTo>
                    <a:pt x="3751" y="178"/>
                  </a:lnTo>
                  <a:cubicBezTo>
                    <a:pt x="3811" y="297"/>
                    <a:pt x="3870" y="428"/>
                    <a:pt x="3918" y="547"/>
                  </a:cubicBezTo>
                  <a:cubicBezTo>
                    <a:pt x="3965" y="666"/>
                    <a:pt x="3989" y="797"/>
                    <a:pt x="4025" y="940"/>
                  </a:cubicBezTo>
                  <a:cubicBezTo>
                    <a:pt x="4049" y="1035"/>
                    <a:pt x="4049" y="1142"/>
                    <a:pt x="4085" y="1261"/>
                  </a:cubicBezTo>
                  <a:cubicBezTo>
                    <a:pt x="4025" y="1392"/>
                    <a:pt x="3977" y="1535"/>
                    <a:pt x="3942" y="1666"/>
                  </a:cubicBezTo>
                  <a:cubicBezTo>
                    <a:pt x="3906" y="1487"/>
                    <a:pt x="3834" y="1309"/>
                    <a:pt x="3763" y="1130"/>
                  </a:cubicBezTo>
                  <a:cubicBezTo>
                    <a:pt x="3668" y="797"/>
                    <a:pt x="3632" y="487"/>
                    <a:pt x="3751" y="178"/>
                  </a:cubicBezTo>
                  <a:close/>
                  <a:moveTo>
                    <a:pt x="2405" y="1302"/>
                  </a:moveTo>
                  <a:cubicBezTo>
                    <a:pt x="2571" y="1302"/>
                    <a:pt x="2692" y="1476"/>
                    <a:pt x="2763" y="1607"/>
                  </a:cubicBezTo>
                  <a:cubicBezTo>
                    <a:pt x="2787" y="1654"/>
                    <a:pt x="2799" y="1714"/>
                    <a:pt x="2822" y="1773"/>
                  </a:cubicBezTo>
                  <a:cubicBezTo>
                    <a:pt x="2799" y="1749"/>
                    <a:pt x="2775" y="1738"/>
                    <a:pt x="2763" y="1726"/>
                  </a:cubicBezTo>
                  <a:cubicBezTo>
                    <a:pt x="2703" y="1690"/>
                    <a:pt x="2620" y="1666"/>
                    <a:pt x="2549" y="1654"/>
                  </a:cubicBezTo>
                  <a:cubicBezTo>
                    <a:pt x="2496" y="1637"/>
                    <a:pt x="2431" y="1626"/>
                    <a:pt x="2372" y="1626"/>
                  </a:cubicBezTo>
                  <a:cubicBezTo>
                    <a:pt x="2350" y="1626"/>
                    <a:pt x="2330" y="1627"/>
                    <a:pt x="2310" y="1630"/>
                  </a:cubicBezTo>
                  <a:cubicBezTo>
                    <a:pt x="2263" y="1630"/>
                    <a:pt x="2227" y="1654"/>
                    <a:pt x="2191" y="1666"/>
                  </a:cubicBezTo>
                  <a:lnTo>
                    <a:pt x="2191" y="1654"/>
                  </a:lnTo>
                  <a:cubicBezTo>
                    <a:pt x="2191" y="1607"/>
                    <a:pt x="2203" y="1559"/>
                    <a:pt x="2227" y="1499"/>
                  </a:cubicBezTo>
                  <a:cubicBezTo>
                    <a:pt x="2239" y="1452"/>
                    <a:pt x="2251" y="1404"/>
                    <a:pt x="2287" y="1368"/>
                  </a:cubicBezTo>
                  <a:cubicBezTo>
                    <a:pt x="2299" y="1357"/>
                    <a:pt x="2310" y="1333"/>
                    <a:pt x="2310" y="1321"/>
                  </a:cubicBezTo>
                  <a:cubicBezTo>
                    <a:pt x="2344" y="1308"/>
                    <a:pt x="2375" y="1302"/>
                    <a:pt x="2405" y="1302"/>
                  </a:cubicBezTo>
                  <a:close/>
                  <a:moveTo>
                    <a:pt x="7247" y="830"/>
                  </a:moveTo>
                  <a:cubicBezTo>
                    <a:pt x="7369" y="830"/>
                    <a:pt x="7432" y="960"/>
                    <a:pt x="7454" y="1059"/>
                  </a:cubicBezTo>
                  <a:cubicBezTo>
                    <a:pt x="7514" y="1297"/>
                    <a:pt x="7394" y="1559"/>
                    <a:pt x="7240" y="1738"/>
                  </a:cubicBezTo>
                  <a:cubicBezTo>
                    <a:pt x="7085" y="1904"/>
                    <a:pt x="6894" y="2023"/>
                    <a:pt x="6692" y="2107"/>
                  </a:cubicBezTo>
                  <a:cubicBezTo>
                    <a:pt x="6966" y="1857"/>
                    <a:pt x="7144" y="1511"/>
                    <a:pt x="7073" y="1118"/>
                  </a:cubicBezTo>
                  <a:cubicBezTo>
                    <a:pt x="7073" y="1083"/>
                    <a:pt x="7061" y="1059"/>
                    <a:pt x="7037" y="1023"/>
                  </a:cubicBezTo>
                  <a:cubicBezTo>
                    <a:pt x="7037" y="940"/>
                    <a:pt x="7121" y="845"/>
                    <a:pt x="7216" y="833"/>
                  </a:cubicBezTo>
                  <a:cubicBezTo>
                    <a:pt x="7227" y="831"/>
                    <a:pt x="7237" y="830"/>
                    <a:pt x="7247" y="830"/>
                  </a:cubicBezTo>
                  <a:close/>
                  <a:moveTo>
                    <a:pt x="7721" y="967"/>
                  </a:moveTo>
                  <a:cubicBezTo>
                    <a:pt x="7764" y="967"/>
                    <a:pt x="7808" y="982"/>
                    <a:pt x="7847" y="1011"/>
                  </a:cubicBezTo>
                  <a:cubicBezTo>
                    <a:pt x="7930" y="1083"/>
                    <a:pt x="7966" y="1214"/>
                    <a:pt x="7954" y="1333"/>
                  </a:cubicBezTo>
                  <a:cubicBezTo>
                    <a:pt x="7918" y="1583"/>
                    <a:pt x="7716" y="1785"/>
                    <a:pt x="7502" y="1904"/>
                  </a:cubicBezTo>
                  <a:cubicBezTo>
                    <a:pt x="7323" y="2011"/>
                    <a:pt x="7121" y="2095"/>
                    <a:pt x="6906" y="2142"/>
                  </a:cubicBezTo>
                  <a:cubicBezTo>
                    <a:pt x="6966" y="2107"/>
                    <a:pt x="7025" y="2071"/>
                    <a:pt x="7073" y="2035"/>
                  </a:cubicBezTo>
                  <a:cubicBezTo>
                    <a:pt x="7311" y="1868"/>
                    <a:pt x="7502" y="1630"/>
                    <a:pt x="7561" y="1357"/>
                  </a:cubicBezTo>
                  <a:cubicBezTo>
                    <a:pt x="7573" y="1273"/>
                    <a:pt x="7573" y="1178"/>
                    <a:pt x="7561" y="1083"/>
                  </a:cubicBezTo>
                  <a:lnTo>
                    <a:pt x="7573" y="1071"/>
                  </a:lnTo>
                  <a:cubicBezTo>
                    <a:pt x="7601" y="1000"/>
                    <a:pt x="7659" y="967"/>
                    <a:pt x="7721" y="967"/>
                  </a:cubicBezTo>
                  <a:close/>
                  <a:moveTo>
                    <a:pt x="4751" y="642"/>
                  </a:moveTo>
                  <a:lnTo>
                    <a:pt x="4751" y="642"/>
                  </a:lnTo>
                  <a:cubicBezTo>
                    <a:pt x="4561" y="892"/>
                    <a:pt x="4430" y="1202"/>
                    <a:pt x="4311" y="1499"/>
                  </a:cubicBezTo>
                  <a:cubicBezTo>
                    <a:pt x="4227" y="1678"/>
                    <a:pt x="4168" y="1857"/>
                    <a:pt x="4132" y="2035"/>
                  </a:cubicBezTo>
                  <a:lnTo>
                    <a:pt x="4085" y="2214"/>
                  </a:lnTo>
                  <a:cubicBezTo>
                    <a:pt x="4037" y="1928"/>
                    <a:pt x="4073" y="1654"/>
                    <a:pt x="4192" y="1368"/>
                  </a:cubicBezTo>
                  <a:cubicBezTo>
                    <a:pt x="4311" y="1071"/>
                    <a:pt x="4501" y="833"/>
                    <a:pt x="4751" y="642"/>
                  </a:cubicBezTo>
                  <a:close/>
                  <a:moveTo>
                    <a:pt x="5644" y="1559"/>
                  </a:moveTo>
                  <a:cubicBezTo>
                    <a:pt x="5739" y="1559"/>
                    <a:pt x="5835" y="1571"/>
                    <a:pt x="5942" y="1595"/>
                  </a:cubicBezTo>
                  <a:cubicBezTo>
                    <a:pt x="5978" y="1595"/>
                    <a:pt x="6013" y="1607"/>
                    <a:pt x="6049" y="1607"/>
                  </a:cubicBezTo>
                  <a:cubicBezTo>
                    <a:pt x="5716" y="1678"/>
                    <a:pt x="5406" y="1785"/>
                    <a:pt x="5108" y="1928"/>
                  </a:cubicBezTo>
                  <a:cubicBezTo>
                    <a:pt x="4930" y="2023"/>
                    <a:pt x="4763" y="2130"/>
                    <a:pt x="4608" y="2226"/>
                  </a:cubicBezTo>
                  <a:cubicBezTo>
                    <a:pt x="4573" y="2261"/>
                    <a:pt x="4525" y="2273"/>
                    <a:pt x="4501" y="2309"/>
                  </a:cubicBezTo>
                  <a:cubicBezTo>
                    <a:pt x="4525" y="2249"/>
                    <a:pt x="4573" y="2190"/>
                    <a:pt x="4620" y="2130"/>
                  </a:cubicBezTo>
                  <a:cubicBezTo>
                    <a:pt x="4739" y="1964"/>
                    <a:pt x="4858" y="1809"/>
                    <a:pt x="5037" y="1726"/>
                  </a:cubicBezTo>
                  <a:cubicBezTo>
                    <a:pt x="5216" y="1618"/>
                    <a:pt x="5430" y="1571"/>
                    <a:pt x="5644" y="1559"/>
                  </a:cubicBezTo>
                  <a:close/>
                  <a:moveTo>
                    <a:pt x="6347" y="630"/>
                  </a:moveTo>
                  <a:cubicBezTo>
                    <a:pt x="6466" y="630"/>
                    <a:pt x="6585" y="666"/>
                    <a:pt x="6680" y="737"/>
                  </a:cubicBezTo>
                  <a:cubicBezTo>
                    <a:pt x="6882" y="868"/>
                    <a:pt x="6966" y="1106"/>
                    <a:pt x="6954" y="1345"/>
                  </a:cubicBezTo>
                  <a:cubicBezTo>
                    <a:pt x="6942" y="1583"/>
                    <a:pt x="6799" y="1809"/>
                    <a:pt x="6621" y="1976"/>
                  </a:cubicBezTo>
                  <a:cubicBezTo>
                    <a:pt x="6430" y="2154"/>
                    <a:pt x="6180" y="2285"/>
                    <a:pt x="5930" y="2380"/>
                  </a:cubicBezTo>
                  <a:cubicBezTo>
                    <a:pt x="5906" y="2380"/>
                    <a:pt x="5894" y="2392"/>
                    <a:pt x="5882" y="2392"/>
                  </a:cubicBezTo>
                  <a:cubicBezTo>
                    <a:pt x="5860" y="2392"/>
                    <a:pt x="5804" y="2392"/>
                    <a:pt x="5747" y="2403"/>
                  </a:cubicBezTo>
                  <a:lnTo>
                    <a:pt x="5747" y="2403"/>
                  </a:lnTo>
                  <a:cubicBezTo>
                    <a:pt x="5756" y="2400"/>
                    <a:pt x="5763" y="2392"/>
                    <a:pt x="5763" y="2392"/>
                  </a:cubicBezTo>
                  <a:cubicBezTo>
                    <a:pt x="5942" y="2273"/>
                    <a:pt x="6073" y="2107"/>
                    <a:pt x="6216" y="1928"/>
                  </a:cubicBezTo>
                  <a:cubicBezTo>
                    <a:pt x="6311" y="1785"/>
                    <a:pt x="6478" y="1571"/>
                    <a:pt x="6406" y="1380"/>
                  </a:cubicBezTo>
                  <a:cubicBezTo>
                    <a:pt x="6347" y="1202"/>
                    <a:pt x="6156" y="1190"/>
                    <a:pt x="6037" y="1071"/>
                  </a:cubicBezTo>
                  <a:cubicBezTo>
                    <a:pt x="5930" y="964"/>
                    <a:pt x="5954" y="809"/>
                    <a:pt x="6049" y="726"/>
                  </a:cubicBezTo>
                  <a:cubicBezTo>
                    <a:pt x="6109" y="690"/>
                    <a:pt x="6168" y="666"/>
                    <a:pt x="6240" y="654"/>
                  </a:cubicBezTo>
                  <a:lnTo>
                    <a:pt x="6263" y="654"/>
                  </a:lnTo>
                  <a:cubicBezTo>
                    <a:pt x="6299" y="654"/>
                    <a:pt x="6311" y="630"/>
                    <a:pt x="6347" y="630"/>
                  </a:cubicBezTo>
                  <a:close/>
                  <a:moveTo>
                    <a:pt x="6156" y="1726"/>
                  </a:moveTo>
                  <a:lnTo>
                    <a:pt x="6156" y="1726"/>
                  </a:lnTo>
                  <a:cubicBezTo>
                    <a:pt x="6001" y="2035"/>
                    <a:pt x="5716" y="2285"/>
                    <a:pt x="5382" y="2392"/>
                  </a:cubicBezTo>
                  <a:cubicBezTo>
                    <a:pt x="5358" y="2392"/>
                    <a:pt x="5335" y="2404"/>
                    <a:pt x="5323" y="2404"/>
                  </a:cubicBezTo>
                  <a:cubicBezTo>
                    <a:pt x="5251" y="2428"/>
                    <a:pt x="5216" y="2428"/>
                    <a:pt x="5156" y="2428"/>
                  </a:cubicBezTo>
                  <a:cubicBezTo>
                    <a:pt x="5156" y="2428"/>
                    <a:pt x="5144" y="2428"/>
                    <a:pt x="5144" y="2440"/>
                  </a:cubicBezTo>
                  <a:cubicBezTo>
                    <a:pt x="5067" y="2446"/>
                    <a:pt x="4998" y="2449"/>
                    <a:pt x="4933" y="2449"/>
                  </a:cubicBezTo>
                  <a:cubicBezTo>
                    <a:pt x="4867" y="2449"/>
                    <a:pt x="4805" y="2446"/>
                    <a:pt x="4739" y="2440"/>
                  </a:cubicBezTo>
                  <a:cubicBezTo>
                    <a:pt x="4680" y="2440"/>
                    <a:pt x="4608" y="2428"/>
                    <a:pt x="4525" y="2428"/>
                  </a:cubicBezTo>
                  <a:cubicBezTo>
                    <a:pt x="4573" y="2392"/>
                    <a:pt x="4632" y="2345"/>
                    <a:pt x="4680" y="2321"/>
                  </a:cubicBezTo>
                  <a:cubicBezTo>
                    <a:pt x="4835" y="2214"/>
                    <a:pt x="5001" y="2130"/>
                    <a:pt x="5180" y="2047"/>
                  </a:cubicBezTo>
                  <a:cubicBezTo>
                    <a:pt x="5501" y="1904"/>
                    <a:pt x="5811" y="1797"/>
                    <a:pt x="6156" y="1726"/>
                  </a:cubicBezTo>
                  <a:close/>
                  <a:moveTo>
                    <a:pt x="4799" y="678"/>
                  </a:moveTo>
                  <a:lnTo>
                    <a:pt x="4799" y="678"/>
                  </a:lnTo>
                  <a:cubicBezTo>
                    <a:pt x="4811" y="1023"/>
                    <a:pt x="4751" y="1357"/>
                    <a:pt x="4632" y="1666"/>
                  </a:cubicBezTo>
                  <a:cubicBezTo>
                    <a:pt x="4585" y="1785"/>
                    <a:pt x="4525" y="1904"/>
                    <a:pt x="4466" y="2023"/>
                  </a:cubicBezTo>
                  <a:lnTo>
                    <a:pt x="4287" y="2249"/>
                  </a:lnTo>
                  <a:cubicBezTo>
                    <a:pt x="4251" y="2297"/>
                    <a:pt x="4168" y="2392"/>
                    <a:pt x="4144" y="2488"/>
                  </a:cubicBezTo>
                  <a:cubicBezTo>
                    <a:pt x="4156" y="2428"/>
                    <a:pt x="4156" y="2369"/>
                    <a:pt x="4156" y="2309"/>
                  </a:cubicBezTo>
                  <a:cubicBezTo>
                    <a:pt x="4168" y="2214"/>
                    <a:pt x="4192" y="2130"/>
                    <a:pt x="4215" y="2047"/>
                  </a:cubicBezTo>
                  <a:cubicBezTo>
                    <a:pt x="4263" y="1868"/>
                    <a:pt x="4311" y="1714"/>
                    <a:pt x="4370" y="1547"/>
                  </a:cubicBezTo>
                  <a:cubicBezTo>
                    <a:pt x="4430" y="1368"/>
                    <a:pt x="4513" y="1202"/>
                    <a:pt x="4585" y="1035"/>
                  </a:cubicBezTo>
                  <a:cubicBezTo>
                    <a:pt x="4644" y="916"/>
                    <a:pt x="4727" y="797"/>
                    <a:pt x="4799" y="678"/>
                  </a:cubicBezTo>
                  <a:close/>
                  <a:moveTo>
                    <a:pt x="3144" y="1297"/>
                  </a:moveTo>
                  <a:lnTo>
                    <a:pt x="3144" y="1297"/>
                  </a:lnTo>
                  <a:cubicBezTo>
                    <a:pt x="3299" y="1333"/>
                    <a:pt x="3430" y="1428"/>
                    <a:pt x="3537" y="1535"/>
                  </a:cubicBezTo>
                  <a:cubicBezTo>
                    <a:pt x="3537" y="1547"/>
                    <a:pt x="3549" y="1547"/>
                    <a:pt x="3549" y="1559"/>
                  </a:cubicBezTo>
                  <a:cubicBezTo>
                    <a:pt x="3608" y="1654"/>
                    <a:pt x="3680" y="1726"/>
                    <a:pt x="3739" y="1809"/>
                  </a:cubicBezTo>
                  <a:cubicBezTo>
                    <a:pt x="3787" y="1892"/>
                    <a:pt x="3811" y="1964"/>
                    <a:pt x="3846" y="2035"/>
                  </a:cubicBezTo>
                  <a:cubicBezTo>
                    <a:pt x="3846" y="2095"/>
                    <a:pt x="3846" y="2154"/>
                    <a:pt x="3870" y="2202"/>
                  </a:cubicBezTo>
                  <a:cubicBezTo>
                    <a:pt x="3870" y="2214"/>
                    <a:pt x="3894" y="2214"/>
                    <a:pt x="3906" y="2214"/>
                  </a:cubicBezTo>
                  <a:cubicBezTo>
                    <a:pt x="3906" y="2285"/>
                    <a:pt x="3918" y="2369"/>
                    <a:pt x="3930" y="2440"/>
                  </a:cubicBezTo>
                  <a:cubicBezTo>
                    <a:pt x="3918" y="2464"/>
                    <a:pt x="3930" y="2488"/>
                    <a:pt x="3930" y="2511"/>
                  </a:cubicBezTo>
                  <a:lnTo>
                    <a:pt x="3930" y="2583"/>
                  </a:lnTo>
                  <a:cubicBezTo>
                    <a:pt x="3930" y="2619"/>
                    <a:pt x="3930" y="2630"/>
                    <a:pt x="3918" y="2666"/>
                  </a:cubicBezTo>
                  <a:lnTo>
                    <a:pt x="3918" y="2678"/>
                  </a:lnTo>
                  <a:lnTo>
                    <a:pt x="3918" y="2690"/>
                  </a:lnTo>
                  <a:cubicBezTo>
                    <a:pt x="3918" y="2702"/>
                    <a:pt x="3906" y="2726"/>
                    <a:pt x="3906" y="2750"/>
                  </a:cubicBezTo>
                  <a:cubicBezTo>
                    <a:pt x="3906" y="2761"/>
                    <a:pt x="3906" y="2797"/>
                    <a:pt x="3918" y="2809"/>
                  </a:cubicBezTo>
                  <a:cubicBezTo>
                    <a:pt x="3692" y="2964"/>
                    <a:pt x="3513" y="3154"/>
                    <a:pt x="3394" y="3404"/>
                  </a:cubicBezTo>
                  <a:cubicBezTo>
                    <a:pt x="3418" y="3345"/>
                    <a:pt x="3418" y="3285"/>
                    <a:pt x="3430" y="3226"/>
                  </a:cubicBezTo>
                  <a:cubicBezTo>
                    <a:pt x="3442" y="3083"/>
                    <a:pt x="3442" y="2928"/>
                    <a:pt x="3453" y="2797"/>
                  </a:cubicBezTo>
                  <a:cubicBezTo>
                    <a:pt x="3453" y="2511"/>
                    <a:pt x="3477" y="2249"/>
                    <a:pt x="3442" y="1964"/>
                  </a:cubicBezTo>
                  <a:cubicBezTo>
                    <a:pt x="3430" y="1738"/>
                    <a:pt x="3370" y="1499"/>
                    <a:pt x="3192" y="1333"/>
                  </a:cubicBezTo>
                  <a:lnTo>
                    <a:pt x="3144" y="1297"/>
                  </a:lnTo>
                  <a:close/>
                  <a:moveTo>
                    <a:pt x="2716" y="1136"/>
                  </a:moveTo>
                  <a:cubicBezTo>
                    <a:pt x="2755" y="1136"/>
                    <a:pt x="2795" y="1138"/>
                    <a:pt x="2834" y="1142"/>
                  </a:cubicBezTo>
                  <a:lnTo>
                    <a:pt x="2918" y="1190"/>
                  </a:lnTo>
                  <a:cubicBezTo>
                    <a:pt x="3001" y="1249"/>
                    <a:pt x="3084" y="1321"/>
                    <a:pt x="3156" y="1392"/>
                  </a:cubicBezTo>
                  <a:cubicBezTo>
                    <a:pt x="3311" y="1571"/>
                    <a:pt x="3358" y="1797"/>
                    <a:pt x="3370" y="2023"/>
                  </a:cubicBezTo>
                  <a:cubicBezTo>
                    <a:pt x="3382" y="2273"/>
                    <a:pt x="3370" y="2547"/>
                    <a:pt x="3358" y="2797"/>
                  </a:cubicBezTo>
                  <a:lnTo>
                    <a:pt x="3311" y="3202"/>
                  </a:lnTo>
                  <a:cubicBezTo>
                    <a:pt x="3299" y="3262"/>
                    <a:pt x="3299" y="3333"/>
                    <a:pt x="3275" y="3392"/>
                  </a:cubicBezTo>
                  <a:cubicBezTo>
                    <a:pt x="3275" y="3416"/>
                    <a:pt x="3263" y="3452"/>
                    <a:pt x="3263" y="3500"/>
                  </a:cubicBezTo>
                  <a:lnTo>
                    <a:pt x="3263" y="3512"/>
                  </a:lnTo>
                  <a:cubicBezTo>
                    <a:pt x="3215" y="3238"/>
                    <a:pt x="3084" y="2988"/>
                    <a:pt x="2858" y="2809"/>
                  </a:cubicBezTo>
                  <a:cubicBezTo>
                    <a:pt x="2918" y="2738"/>
                    <a:pt x="2953" y="2619"/>
                    <a:pt x="2977" y="2547"/>
                  </a:cubicBezTo>
                  <a:cubicBezTo>
                    <a:pt x="3013" y="2428"/>
                    <a:pt x="3025" y="2321"/>
                    <a:pt x="3025" y="2202"/>
                  </a:cubicBezTo>
                  <a:cubicBezTo>
                    <a:pt x="3025" y="1988"/>
                    <a:pt x="3001" y="1797"/>
                    <a:pt x="2918" y="1607"/>
                  </a:cubicBezTo>
                  <a:cubicBezTo>
                    <a:pt x="2846" y="1428"/>
                    <a:pt x="2739" y="1261"/>
                    <a:pt x="2561" y="1190"/>
                  </a:cubicBezTo>
                  <a:cubicBezTo>
                    <a:pt x="2537" y="1178"/>
                    <a:pt x="2525" y="1178"/>
                    <a:pt x="2489" y="1178"/>
                  </a:cubicBezTo>
                  <a:cubicBezTo>
                    <a:pt x="2561" y="1146"/>
                    <a:pt x="2637" y="1136"/>
                    <a:pt x="2716" y="1136"/>
                  </a:cubicBezTo>
                  <a:close/>
                  <a:moveTo>
                    <a:pt x="4704" y="2690"/>
                  </a:moveTo>
                  <a:cubicBezTo>
                    <a:pt x="4644" y="2714"/>
                    <a:pt x="4608" y="2750"/>
                    <a:pt x="4561" y="2773"/>
                  </a:cubicBezTo>
                  <a:cubicBezTo>
                    <a:pt x="4215" y="3000"/>
                    <a:pt x="3965" y="3357"/>
                    <a:pt x="3799" y="3714"/>
                  </a:cubicBezTo>
                  <a:cubicBezTo>
                    <a:pt x="3715" y="3893"/>
                    <a:pt x="3656" y="4083"/>
                    <a:pt x="3620" y="4285"/>
                  </a:cubicBezTo>
                  <a:cubicBezTo>
                    <a:pt x="3608" y="4369"/>
                    <a:pt x="3596" y="4476"/>
                    <a:pt x="3596" y="4559"/>
                  </a:cubicBezTo>
                  <a:cubicBezTo>
                    <a:pt x="3561" y="4524"/>
                    <a:pt x="3549" y="4476"/>
                    <a:pt x="3537" y="4428"/>
                  </a:cubicBezTo>
                  <a:cubicBezTo>
                    <a:pt x="3501" y="4333"/>
                    <a:pt x="3477" y="4214"/>
                    <a:pt x="3453" y="4083"/>
                  </a:cubicBezTo>
                  <a:cubicBezTo>
                    <a:pt x="3430" y="3654"/>
                    <a:pt x="3573" y="3238"/>
                    <a:pt x="3918" y="2976"/>
                  </a:cubicBezTo>
                  <a:cubicBezTo>
                    <a:pt x="4085" y="2857"/>
                    <a:pt x="4275" y="2761"/>
                    <a:pt x="4466" y="2714"/>
                  </a:cubicBezTo>
                  <a:cubicBezTo>
                    <a:pt x="4549" y="2702"/>
                    <a:pt x="4632" y="2690"/>
                    <a:pt x="4704" y="2690"/>
                  </a:cubicBezTo>
                  <a:close/>
                  <a:moveTo>
                    <a:pt x="3299" y="4214"/>
                  </a:moveTo>
                  <a:cubicBezTo>
                    <a:pt x="3311" y="4333"/>
                    <a:pt x="3334" y="4452"/>
                    <a:pt x="3382" y="4547"/>
                  </a:cubicBezTo>
                  <a:cubicBezTo>
                    <a:pt x="3418" y="4607"/>
                    <a:pt x="3442" y="4702"/>
                    <a:pt x="3489" y="4762"/>
                  </a:cubicBezTo>
                  <a:cubicBezTo>
                    <a:pt x="3334" y="4774"/>
                    <a:pt x="3192" y="4833"/>
                    <a:pt x="3084" y="4905"/>
                  </a:cubicBezTo>
                  <a:cubicBezTo>
                    <a:pt x="2894" y="5059"/>
                    <a:pt x="2763" y="5274"/>
                    <a:pt x="2763" y="5524"/>
                  </a:cubicBezTo>
                  <a:cubicBezTo>
                    <a:pt x="2763" y="5559"/>
                    <a:pt x="2763" y="5619"/>
                    <a:pt x="2775" y="5667"/>
                  </a:cubicBezTo>
                  <a:cubicBezTo>
                    <a:pt x="2715" y="5607"/>
                    <a:pt x="2656" y="5536"/>
                    <a:pt x="2584" y="5476"/>
                  </a:cubicBezTo>
                  <a:cubicBezTo>
                    <a:pt x="2406" y="5321"/>
                    <a:pt x="2227" y="5167"/>
                    <a:pt x="2025" y="5047"/>
                  </a:cubicBezTo>
                  <a:cubicBezTo>
                    <a:pt x="2120" y="5047"/>
                    <a:pt x="2191" y="5024"/>
                    <a:pt x="2287" y="5012"/>
                  </a:cubicBezTo>
                  <a:cubicBezTo>
                    <a:pt x="2703" y="4905"/>
                    <a:pt x="3061" y="4607"/>
                    <a:pt x="3203" y="4214"/>
                  </a:cubicBezTo>
                  <a:cubicBezTo>
                    <a:pt x="3203" y="4214"/>
                    <a:pt x="3215" y="4214"/>
                    <a:pt x="3239" y="4226"/>
                  </a:cubicBezTo>
                  <a:cubicBezTo>
                    <a:pt x="3251" y="4226"/>
                    <a:pt x="3275" y="4226"/>
                    <a:pt x="3299" y="4214"/>
                  </a:cubicBezTo>
                  <a:close/>
                  <a:moveTo>
                    <a:pt x="4739" y="2952"/>
                  </a:moveTo>
                  <a:lnTo>
                    <a:pt x="4739" y="2952"/>
                  </a:lnTo>
                  <a:cubicBezTo>
                    <a:pt x="4513" y="3166"/>
                    <a:pt x="4335" y="3464"/>
                    <a:pt x="4227" y="3750"/>
                  </a:cubicBezTo>
                  <a:cubicBezTo>
                    <a:pt x="4132" y="3916"/>
                    <a:pt x="4085" y="4119"/>
                    <a:pt x="4073" y="4333"/>
                  </a:cubicBezTo>
                  <a:cubicBezTo>
                    <a:pt x="4037" y="4571"/>
                    <a:pt x="4085" y="4809"/>
                    <a:pt x="4096" y="5036"/>
                  </a:cubicBezTo>
                  <a:cubicBezTo>
                    <a:pt x="4144" y="5428"/>
                    <a:pt x="4132" y="5952"/>
                    <a:pt x="3668" y="6071"/>
                  </a:cubicBezTo>
                  <a:cubicBezTo>
                    <a:pt x="3620" y="6082"/>
                    <a:pt x="3572" y="6087"/>
                    <a:pt x="3524" y="6087"/>
                  </a:cubicBezTo>
                  <a:cubicBezTo>
                    <a:pt x="3404" y="6087"/>
                    <a:pt x="3285" y="6053"/>
                    <a:pt x="3192" y="5976"/>
                  </a:cubicBezTo>
                  <a:cubicBezTo>
                    <a:pt x="3049" y="5869"/>
                    <a:pt x="2977" y="5690"/>
                    <a:pt x="2977" y="5536"/>
                  </a:cubicBezTo>
                  <a:cubicBezTo>
                    <a:pt x="2977" y="5357"/>
                    <a:pt x="3049" y="5202"/>
                    <a:pt x="3203" y="5095"/>
                  </a:cubicBezTo>
                  <a:cubicBezTo>
                    <a:pt x="3275" y="5036"/>
                    <a:pt x="3370" y="5012"/>
                    <a:pt x="3453" y="5000"/>
                  </a:cubicBezTo>
                  <a:cubicBezTo>
                    <a:pt x="3549" y="4976"/>
                    <a:pt x="3632" y="4976"/>
                    <a:pt x="3727" y="4976"/>
                  </a:cubicBezTo>
                  <a:cubicBezTo>
                    <a:pt x="3811" y="4976"/>
                    <a:pt x="3846" y="4881"/>
                    <a:pt x="3763" y="4833"/>
                  </a:cubicBezTo>
                  <a:cubicBezTo>
                    <a:pt x="3751" y="4833"/>
                    <a:pt x="3751" y="4821"/>
                    <a:pt x="3739" y="4821"/>
                  </a:cubicBezTo>
                  <a:cubicBezTo>
                    <a:pt x="3763" y="4619"/>
                    <a:pt x="3787" y="4428"/>
                    <a:pt x="3846" y="4238"/>
                  </a:cubicBezTo>
                  <a:cubicBezTo>
                    <a:pt x="3906" y="4012"/>
                    <a:pt x="4001" y="3809"/>
                    <a:pt x="4132" y="3607"/>
                  </a:cubicBezTo>
                  <a:cubicBezTo>
                    <a:pt x="4239" y="3416"/>
                    <a:pt x="4394" y="3238"/>
                    <a:pt x="4573" y="3071"/>
                  </a:cubicBezTo>
                  <a:cubicBezTo>
                    <a:pt x="4620" y="3035"/>
                    <a:pt x="4680" y="3000"/>
                    <a:pt x="4739" y="2952"/>
                  </a:cubicBezTo>
                  <a:close/>
                  <a:moveTo>
                    <a:pt x="1120" y="4678"/>
                  </a:moveTo>
                  <a:cubicBezTo>
                    <a:pt x="1287" y="4893"/>
                    <a:pt x="1548" y="5012"/>
                    <a:pt x="1834" y="5036"/>
                  </a:cubicBezTo>
                  <a:cubicBezTo>
                    <a:pt x="1941" y="5143"/>
                    <a:pt x="2072" y="5238"/>
                    <a:pt x="2191" y="5345"/>
                  </a:cubicBezTo>
                  <a:cubicBezTo>
                    <a:pt x="2310" y="5428"/>
                    <a:pt x="2418" y="5536"/>
                    <a:pt x="2525" y="5643"/>
                  </a:cubicBezTo>
                  <a:cubicBezTo>
                    <a:pt x="2668" y="5786"/>
                    <a:pt x="2822" y="5952"/>
                    <a:pt x="2942" y="6131"/>
                  </a:cubicBezTo>
                  <a:cubicBezTo>
                    <a:pt x="2727" y="5893"/>
                    <a:pt x="2477" y="5702"/>
                    <a:pt x="2180" y="5548"/>
                  </a:cubicBezTo>
                  <a:cubicBezTo>
                    <a:pt x="1846" y="5369"/>
                    <a:pt x="1465" y="5238"/>
                    <a:pt x="1239" y="4928"/>
                  </a:cubicBezTo>
                  <a:cubicBezTo>
                    <a:pt x="1179" y="4845"/>
                    <a:pt x="1156" y="4774"/>
                    <a:pt x="1120" y="4678"/>
                  </a:cubicBezTo>
                  <a:close/>
                  <a:moveTo>
                    <a:pt x="4668" y="5905"/>
                  </a:moveTo>
                  <a:cubicBezTo>
                    <a:pt x="4799" y="6024"/>
                    <a:pt x="4942" y="6131"/>
                    <a:pt x="5097" y="6214"/>
                  </a:cubicBezTo>
                  <a:cubicBezTo>
                    <a:pt x="5275" y="6321"/>
                    <a:pt x="5466" y="6417"/>
                    <a:pt x="5656" y="6476"/>
                  </a:cubicBezTo>
                  <a:lnTo>
                    <a:pt x="5978" y="6560"/>
                  </a:lnTo>
                  <a:cubicBezTo>
                    <a:pt x="6035" y="6568"/>
                    <a:pt x="6098" y="6582"/>
                    <a:pt x="6159" y="6582"/>
                  </a:cubicBezTo>
                  <a:cubicBezTo>
                    <a:pt x="6187" y="6582"/>
                    <a:pt x="6214" y="6579"/>
                    <a:pt x="6240" y="6571"/>
                  </a:cubicBezTo>
                  <a:lnTo>
                    <a:pt x="6240" y="6571"/>
                  </a:lnTo>
                  <a:cubicBezTo>
                    <a:pt x="6240" y="6607"/>
                    <a:pt x="6228" y="6655"/>
                    <a:pt x="6228" y="6679"/>
                  </a:cubicBezTo>
                  <a:cubicBezTo>
                    <a:pt x="6240" y="6810"/>
                    <a:pt x="6275" y="6929"/>
                    <a:pt x="6311" y="7048"/>
                  </a:cubicBezTo>
                  <a:cubicBezTo>
                    <a:pt x="6251" y="7036"/>
                    <a:pt x="6192" y="7012"/>
                    <a:pt x="6132" y="6988"/>
                  </a:cubicBezTo>
                  <a:cubicBezTo>
                    <a:pt x="6025" y="6964"/>
                    <a:pt x="5942" y="6917"/>
                    <a:pt x="5835" y="6869"/>
                  </a:cubicBezTo>
                  <a:cubicBezTo>
                    <a:pt x="5478" y="6714"/>
                    <a:pt x="5168" y="6488"/>
                    <a:pt x="4906" y="6202"/>
                  </a:cubicBezTo>
                  <a:cubicBezTo>
                    <a:pt x="4811" y="6119"/>
                    <a:pt x="4739" y="6012"/>
                    <a:pt x="4668" y="5905"/>
                  </a:cubicBezTo>
                  <a:close/>
                  <a:moveTo>
                    <a:pt x="3192" y="6238"/>
                  </a:moveTo>
                  <a:lnTo>
                    <a:pt x="3192" y="6238"/>
                  </a:lnTo>
                  <a:cubicBezTo>
                    <a:pt x="3275" y="6274"/>
                    <a:pt x="3370" y="6310"/>
                    <a:pt x="3477" y="6310"/>
                  </a:cubicBezTo>
                  <a:cubicBezTo>
                    <a:pt x="3573" y="6607"/>
                    <a:pt x="3608" y="6905"/>
                    <a:pt x="3573" y="7214"/>
                  </a:cubicBezTo>
                  <a:cubicBezTo>
                    <a:pt x="3561" y="7333"/>
                    <a:pt x="3549" y="7441"/>
                    <a:pt x="3513" y="7548"/>
                  </a:cubicBezTo>
                  <a:cubicBezTo>
                    <a:pt x="3513" y="7083"/>
                    <a:pt x="3418" y="6631"/>
                    <a:pt x="3192" y="6238"/>
                  </a:cubicBezTo>
                  <a:close/>
                  <a:moveTo>
                    <a:pt x="4144" y="6012"/>
                  </a:moveTo>
                  <a:lnTo>
                    <a:pt x="4144" y="6095"/>
                  </a:lnTo>
                  <a:cubicBezTo>
                    <a:pt x="4139" y="6081"/>
                    <a:pt x="4129" y="6074"/>
                    <a:pt x="4118" y="6074"/>
                  </a:cubicBezTo>
                  <a:cubicBezTo>
                    <a:pt x="4100" y="6074"/>
                    <a:pt x="4080" y="6090"/>
                    <a:pt x="4073" y="6119"/>
                  </a:cubicBezTo>
                  <a:cubicBezTo>
                    <a:pt x="4049" y="6202"/>
                    <a:pt x="4049" y="6310"/>
                    <a:pt x="4049" y="6393"/>
                  </a:cubicBezTo>
                  <a:cubicBezTo>
                    <a:pt x="4049" y="6488"/>
                    <a:pt x="4037" y="6583"/>
                    <a:pt x="4025" y="6679"/>
                  </a:cubicBezTo>
                  <a:cubicBezTo>
                    <a:pt x="3989" y="6857"/>
                    <a:pt x="3930" y="7036"/>
                    <a:pt x="3870" y="7202"/>
                  </a:cubicBezTo>
                  <a:cubicBezTo>
                    <a:pt x="3811" y="7333"/>
                    <a:pt x="3751" y="7464"/>
                    <a:pt x="3680" y="7583"/>
                  </a:cubicBezTo>
                  <a:cubicBezTo>
                    <a:pt x="3715" y="7464"/>
                    <a:pt x="3727" y="7345"/>
                    <a:pt x="3727" y="7226"/>
                  </a:cubicBezTo>
                  <a:cubicBezTo>
                    <a:pt x="3739" y="6917"/>
                    <a:pt x="3680" y="6595"/>
                    <a:pt x="3549" y="6310"/>
                  </a:cubicBezTo>
                  <a:cubicBezTo>
                    <a:pt x="3751" y="6286"/>
                    <a:pt x="3977" y="6202"/>
                    <a:pt x="4108" y="6036"/>
                  </a:cubicBezTo>
                  <a:cubicBezTo>
                    <a:pt x="4132" y="6024"/>
                    <a:pt x="4132" y="6012"/>
                    <a:pt x="4144" y="6012"/>
                  </a:cubicBezTo>
                  <a:close/>
                  <a:moveTo>
                    <a:pt x="4489" y="5952"/>
                  </a:moveTo>
                  <a:cubicBezTo>
                    <a:pt x="4704" y="6274"/>
                    <a:pt x="4989" y="6560"/>
                    <a:pt x="5335" y="6774"/>
                  </a:cubicBezTo>
                  <a:cubicBezTo>
                    <a:pt x="5501" y="6869"/>
                    <a:pt x="5680" y="6976"/>
                    <a:pt x="5870" y="7048"/>
                  </a:cubicBezTo>
                  <a:cubicBezTo>
                    <a:pt x="5954" y="7083"/>
                    <a:pt x="6061" y="7131"/>
                    <a:pt x="6168" y="7143"/>
                  </a:cubicBezTo>
                  <a:cubicBezTo>
                    <a:pt x="6240" y="7155"/>
                    <a:pt x="6335" y="7167"/>
                    <a:pt x="6406" y="7167"/>
                  </a:cubicBezTo>
                  <a:cubicBezTo>
                    <a:pt x="6466" y="7250"/>
                    <a:pt x="6525" y="7286"/>
                    <a:pt x="6597" y="7333"/>
                  </a:cubicBezTo>
                  <a:cubicBezTo>
                    <a:pt x="6605" y="7340"/>
                    <a:pt x="6613" y="7342"/>
                    <a:pt x="6621" y="7342"/>
                  </a:cubicBezTo>
                  <a:cubicBezTo>
                    <a:pt x="6658" y="7342"/>
                    <a:pt x="6684" y="7282"/>
                    <a:pt x="6644" y="7262"/>
                  </a:cubicBezTo>
                  <a:cubicBezTo>
                    <a:pt x="6430" y="7107"/>
                    <a:pt x="6347" y="6810"/>
                    <a:pt x="6418" y="6560"/>
                  </a:cubicBezTo>
                  <a:cubicBezTo>
                    <a:pt x="6490" y="6310"/>
                    <a:pt x="6752" y="6143"/>
                    <a:pt x="7002" y="6119"/>
                  </a:cubicBezTo>
                  <a:cubicBezTo>
                    <a:pt x="7022" y="6117"/>
                    <a:pt x="7042" y="6116"/>
                    <a:pt x="7062" y="6116"/>
                  </a:cubicBezTo>
                  <a:cubicBezTo>
                    <a:pt x="7575" y="6116"/>
                    <a:pt x="7898" y="6696"/>
                    <a:pt x="7668" y="7155"/>
                  </a:cubicBezTo>
                  <a:cubicBezTo>
                    <a:pt x="7549" y="7405"/>
                    <a:pt x="7311" y="7572"/>
                    <a:pt x="7049" y="7619"/>
                  </a:cubicBezTo>
                  <a:cubicBezTo>
                    <a:pt x="6977" y="7634"/>
                    <a:pt x="6903" y="7641"/>
                    <a:pt x="6828" y="7641"/>
                  </a:cubicBezTo>
                  <a:cubicBezTo>
                    <a:pt x="6609" y="7641"/>
                    <a:pt x="6384" y="7583"/>
                    <a:pt x="6180" y="7512"/>
                  </a:cubicBezTo>
                  <a:cubicBezTo>
                    <a:pt x="5704" y="7333"/>
                    <a:pt x="5287" y="7036"/>
                    <a:pt x="4942" y="6667"/>
                  </a:cubicBezTo>
                  <a:cubicBezTo>
                    <a:pt x="4751" y="6440"/>
                    <a:pt x="4608" y="6202"/>
                    <a:pt x="4489" y="5952"/>
                  </a:cubicBezTo>
                  <a:close/>
                  <a:moveTo>
                    <a:pt x="1926" y="2725"/>
                  </a:moveTo>
                  <a:cubicBezTo>
                    <a:pt x="2168" y="2725"/>
                    <a:pt x="2406" y="2784"/>
                    <a:pt x="2608" y="2916"/>
                  </a:cubicBezTo>
                  <a:cubicBezTo>
                    <a:pt x="2953" y="3142"/>
                    <a:pt x="3096" y="3571"/>
                    <a:pt x="3025" y="3976"/>
                  </a:cubicBezTo>
                  <a:cubicBezTo>
                    <a:pt x="2942" y="4381"/>
                    <a:pt x="2608" y="4678"/>
                    <a:pt x="2203" y="4774"/>
                  </a:cubicBezTo>
                  <a:cubicBezTo>
                    <a:pt x="2121" y="4794"/>
                    <a:pt x="2037" y="4806"/>
                    <a:pt x="1952" y="4806"/>
                  </a:cubicBezTo>
                  <a:cubicBezTo>
                    <a:pt x="1839" y="4806"/>
                    <a:pt x="1723" y="4785"/>
                    <a:pt x="1608" y="4738"/>
                  </a:cubicBezTo>
                  <a:cubicBezTo>
                    <a:pt x="1429" y="4678"/>
                    <a:pt x="1251" y="4547"/>
                    <a:pt x="1191" y="4357"/>
                  </a:cubicBezTo>
                  <a:cubicBezTo>
                    <a:pt x="1167" y="4250"/>
                    <a:pt x="1179" y="4143"/>
                    <a:pt x="1227" y="4047"/>
                  </a:cubicBezTo>
                  <a:cubicBezTo>
                    <a:pt x="1239" y="4024"/>
                    <a:pt x="1239" y="4012"/>
                    <a:pt x="1251" y="4000"/>
                  </a:cubicBezTo>
                  <a:lnTo>
                    <a:pt x="1251" y="3988"/>
                  </a:lnTo>
                  <a:cubicBezTo>
                    <a:pt x="1298" y="3928"/>
                    <a:pt x="1346" y="3881"/>
                    <a:pt x="1406" y="3833"/>
                  </a:cubicBezTo>
                  <a:cubicBezTo>
                    <a:pt x="1524" y="3759"/>
                    <a:pt x="1678" y="3727"/>
                    <a:pt x="1827" y="3727"/>
                  </a:cubicBezTo>
                  <a:cubicBezTo>
                    <a:pt x="1918" y="3727"/>
                    <a:pt x="2007" y="3739"/>
                    <a:pt x="2084" y="3762"/>
                  </a:cubicBezTo>
                  <a:cubicBezTo>
                    <a:pt x="2092" y="3763"/>
                    <a:pt x="2099" y="3764"/>
                    <a:pt x="2106" y="3764"/>
                  </a:cubicBezTo>
                  <a:cubicBezTo>
                    <a:pt x="2197" y="3764"/>
                    <a:pt x="2231" y="3628"/>
                    <a:pt x="2132" y="3595"/>
                  </a:cubicBezTo>
                  <a:cubicBezTo>
                    <a:pt x="2013" y="3547"/>
                    <a:pt x="1882" y="3512"/>
                    <a:pt x="1751" y="3512"/>
                  </a:cubicBezTo>
                  <a:cubicBezTo>
                    <a:pt x="1477" y="3512"/>
                    <a:pt x="1227" y="3631"/>
                    <a:pt x="1060" y="3833"/>
                  </a:cubicBezTo>
                  <a:cubicBezTo>
                    <a:pt x="953" y="3988"/>
                    <a:pt x="917" y="4143"/>
                    <a:pt x="941" y="4321"/>
                  </a:cubicBezTo>
                  <a:cubicBezTo>
                    <a:pt x="917" y="4524"/>
                    <a:pt x="953" y="4726"/>
                    <a:pt x="1037" y="4881"/>
                  </a:cubicBezTo>
                  <a:cubicBezTo>
                    <a:pt x="1215" y="5202"/>
                    <a:pt x="1537" y="5393"/>
                    <a:pt x="1870" y="5571"/>
                  </a:cubicBezTo>
                  <a:cubicBezTo>
                    <a:pt x="2049" y="5678"/>
                    <a:pt x="2239" y="5774"/>
                    <a:pt x="2406" y="5893"/>
                  </a:cubicBezTo>
                  <a:cubicBezTo>
                    <a:pt x="2549" y="6000"/>
                    <a:pt x="2668" y="6119"/>
                    <a:pt x="2787" y="6262"/>
                  </a:cubicBezTo>
                  <a:cubicBezTo>
                    <a:pt x="3013" y="6548"/>
                    <a:pt x="3168" y="6869"/>
                    <a:pt x="3215" y="7226"/>
                  </a:cubicBezTo>
                  <a:cubicBezTo>
                    <a:pt x="3239" y="7345"/>
                    <a:pt x="3251" y="7464"/>
                    <a:pt x="3239" y="7583"/>
                  </a:cubicBezTo>
                  <a:cubicBezTo>
                    <a:pt x="3215" y="7583"/>
                    <a:pt x="3203" y="7607"/>
                    <a:pt x="3203" y="7619"/>
                  </a:cubicBezTo>
                  <a:lnTo>
                    <a:pt x="3203" y="7738"/>
                  </a:lnTo>
                  <a:cubicBezTo>
                    <a:pt x="3037" y="7345"/>
                    <a:pt x="2608" y="7155"/>
                    <a:pt x="2251" y="6976"/>
                  </a:cubicBezTo>
                  <a:cubicBezTo>
                    <a:pt x="1822" y="6762"/>
                    <a:pt x="1406" y="6512"/>
                    <a:pt x="1048" y="6167"/>
                  </a:cubicBezTo>
                  <a:cubicBezTo>
                    <a:pt x="691" y="5833"/>
                    <a:pt x="417" y="5417"/>
                    <a:pt x="298" y="4940"/>
                  </a:cubicBezTo>
                  <a:cubicBezTo>
                    <a:pt x="227" y="4524"/>
                    <a:pt x="275" y="4047"/>
                    <a:pt x="477" y="3643"/>
                  </a:cubicBezTo>
                  <a:cubicBezTo>
                    <a:pt x="691" y="3273"/>
                    <a:pt x="1013" y="2952"/>
                    <a:pt x="1418" y="2809"/>
                  </a:cubicBezTo>
                  <a:cubicBezTo>
                    <a:pt x="1581" y="2755"/>
                    <a:pt x="1754" y="2725"/>
                    <a:pt x="1926" y="2725"/>
                  </a:cubicBezTo>
                  <a:close/>
                  <a:moveTo>
                    <a:pt x="2522" y="7501"/>
                  </a:moveTo>
                  <a:cubicBezTo>
                    <a:pt x="2643" y="7501"/>
                    <a:pt x="2768" y="7519"/>
                    <a:pt x="2882" y="7560"/>
                  </a:cubicBezTo>
                  <a:cubicBezTo>
                    <a:pt x="3013" y="7679"/>
                    <a:pt x="3120" y="7822"/>
                    <a:pt x="3156" y="7988"/>
                  </a:cubicBezTo>
                  <a:cubicBezTo>
                    <a:pt x="3132" y="7881"/>
                    <a:pt x="3037" y="7786"/>
                    <a:pt x="2953" y="7726"/>
                  </a:cubicBezTo>
                  <a:cubicBezTo>
                    <a:pt x="2834" y="7641"/>
                    <a:pt x="2685" y="7599"/>
                    <a:pt x="2540" y="7599"/>
                  </a:cubicBezTo>
                  <a:cubicBezTo>
                    <a:pt x="2482" y="7599"/>
                    <a:pt x="2424" y="7606"/>
                    <a:pt x="2370" y="7619"/>
                  </a:cubicBezTo>
                  <a:cubicBezTo>
                    <a:pt x="2180" y="7655"/>
                    <a:pt x="1989" y="7762"/>
                    <a:pt x="1846" y="7929"/>
                  </a:cubicBezTo>
                  <a:lnTo>
                    <a:pt x="1894" y="7845"/>
                  </a:lnTo>
                  <a:cubicBezTo>
                    <a:pt x="2001" y="7679"/>
                    <a:pt x="2156" y="7560"/>
                    <a:pt x="2358" y="7512"/>
                  </a:cubicBezTo>
                  <a:cubicBezTo>
                    <a:pt x="2411" y="7505"/>
                    <a:pt x="2466" y="7501"/>
                    <a:pt x="2522" y="7501"/>
                  </a:cubicBezTo>
                  <a:close/>
                  <a:moveTo>
                    <a:pt x="2511" y="7795"/>
                  </a:moveTo>
                  <a:cubicBezTo>
                    <a:pt x="2630" y="7795"/>
                    <a:pt x="2747" y="7821"/>
                    <a:pt x="2846" y="7881"/>
                  </a:cubicBezTo>
                  <a:cubicBezTo>
                    <a:pt x="2953" y="7964"/>
                    <a:pt x="3001" y="8084"/>
                    <a:pt x="3037" y="8203"/>
                  </a:cubicBezTo>
                  <a:cubicBezTo>
                    <a:pt x="3037" y="8262"/>
                    <a:pt x="3025" y="8322"/>
                    <a:pt x="3025" y="8381"/>
                  </a:cubicBezTo>
                  <a:cubicBezTo>
                    <a:pt x="3001" y="8476"/>
                    <a:pt x="2953" y="8584"/>
                    <a:pt x="2858" y="8655"/>
                  </a:cubicBezTo>
                  <a:cubicBezTo>
                    <a:pt x="2787" y="8738"/>
                    <a:pt x="2680" y="8762"/>
                    <a:pt x="2584" y="8774"/>
                  </a:cubicBezTo>
                  <a:cubicBezTo>
                    <a:pt x="2525" y="8774"/>
                    <a:pt x="2465" y="8774"/>
                    <a:pt x="2418" y="8762"/>
                  </a:cubicBezTo>
                  <a:cubicBezTo>
                    <a:pt x="2382" y="8762"/>
                    <a:pt x="2358" y="8750"/>
                    <a:pt x="2310" y="8750"/>
                  </a:cubicBezTo>
                  <a:cubicBezTo>
                    <a:pt x="2084" y="8679"/>
                    <a:pt x="1870" y="8453"/>
                    <a:pt x="1906" y="8215"/>
                  </a:cubicBezTo>
                  <a:cubicBezTo>
                    <a:pt x="1953" y="7953"/>
                    <a:pt x="2227" y="7822"/>
                    <a:pt x="2441" y="7798"/>
                  </a:cubicBezTo>
                  <a:cubicBezTo>
                    <a:pt x="2465" y="7796"/>
                    <a:pt x="2488" y="7795"/>
                    <a:pt x="2511" y="7795"/>
                  </a:cubicBezTo>
                  <a:close/>
                  <a:moveTo>
                    <a:pt x="4275" y="5976"/>
                  </a:moveTo>
                  <a:lnTo>
                    <a:pt x="4275" y="5976"/>
                  </a:lnTo>
                  <a:cubicBezTo>
                    <a:pt x="4442" y="6393"/>
                    <a:pt x="4704" y="6762"/>
                    <a:pt x="5025" y="7048"/>
                  </a:cubicBezTo>
                  <a:cubicBezTo>
                    <a:pt x="5168" y="7202"/>
                    <a:pt x="5347" y="7322"/>
                    <a:pt x="5525" y="7441"/>
                  </a:cubicBezTo>
                  <a:cubicBezTo>
                    <a:pt x="5716" y="7667"/>
                    <a:pt x="5859" y="7929"/>
                    <a:pt x="5870" y="8226"/>
                  </a:cubicBezTo>
                  <a:cubicBezTo>
                    <a:pt x="5882" y="8560"/>
                    <a:pt x="5716" y="8893"/>
                    <a:pt x="5454" y="9096"/>
                  </a:cubicBezTo>
                  <a:cubicBezTo>
                    <a:pt x="5309" y="9199"/>
                    <a:pt x="5137" y="9250"/>
                    <a:pt x="4963" y="9250"/>
                  </a:cubicBezTo>
                  <a:cubicBezTo>
                    <a:pt x="4835" y="9250"/>
                    <a:pt x="4705" y="9222"/>
                    <a:pt x="4585" y="9167"/>
                  </a:cubicBezTo>
                  <a:cubicBezTo>
                    <a:pt x="4287" y="9012"/>
                    <a:pt x="4073" y="8691"/>
                    <a:pt x="4192" y="8345"/>
                  </a:cubicBezTo>
                  <a:cubicBezTo>
                    <a:pt x="4227" y="8203"/>
                    <a:pt x="4382" y="8084"/>
                    <a:pt x="4525" y="8060"/>
                  </a:cubicBezTo>
                  <a:cubicBezTo>
                    <a:pt x="4532" y="8059"/>
                    <a:pt x="4539" y="8059"/>
                    <a:pt x="4547" y="8059"/>
                  </a:cubicBezTo>
                  <a:cubicBezTo>
                    <a:pt x="4693" y="8059"/>
                    <a:pt x="4825" y="8173"/>
                    <a:pt x="4882" y="8298"/>
                  </a:cubicBezTo>
                  <a:cubicBezTo>
                    <a:pt x="4882" y="8405"/>
                    <a:pt x="4870" y="8512"/>
                    <a:pt x="4870" y="8596"/>
                  </a:cubicBezTo>
                  <a:cubicBezTo>
                    <a:pt x="4863" y="8647"/>
                    <a:pt x="4906" y="8676"/>
                    <a:pt x="4946" y="8676"/>
                  </a:cubicBezTo>
                  <a:cubicBezTo>
                    <a:pt x="4970" y="8676"/>
                    <a:pt x="4992" y="8666"/>
                    <a:pt x="5001" y="8643"/>
                  </a:cubicBezTo>
                  <a:cubicBezTo>
                    <a:pt x="5037" y="8584"/>
                    <a:pt x="5061" y="8524"/>
                    <a:pt x="5085" y="8465"/>
                  </a:cubicBezTo>
                  <a:cubicBezTo>
                    <a:pt x="5097" y="8405"/>
                    <a:pt x="5097" y="8334"/>
                    <a:pt x="5097" y="8274"/>
                  </a:cubicBezTo>
                  <a:cubicBezTo>
                    <a:pt x="5097" y="8143"/>
                    <a:pt x="5061" y="8000"/>
                    <a:pt x="5025" y="7869"/>
                  </a:cubicBezTo>
                  <a:cubicBezTo>
                    <a:pt x="4942" y="7607"/>
                    <a:pt x="4811" y="7357"/>
                    <a:pt x="4680" y="7119"/>
                  </a:cubicBezTo>
                  <a:cubicBezTo>
                    <a:pt x="4549" y="6881"/>
                    <a:pt x="4394" y="6631"/>
                    <a:pt x="4323" y="6369"/>
                  </a:cubicBezTo>
                  <a:cubicBezTo>
                    <a:pt x="4311" y="6238"/>
                    <a:pt x="4275" y="6095"/>
                    <a:pt x="4275" y="5976"/>
                  </a:cubicBezTo>
                  <a:close/>
                  <a:moveTo>
                    <a:pt x="3652" y="1"/>
                  </a:moveTo>
                  <a:cubicBezTo>
                    <a:pt x="3557" y="1"/>
                    <a:pt x="3477" y="107"/>
                    <a:pt x="3406" y="178"/>
                  </a:cubicBezTo>
                  <a:cubicBezTo>
                    <a:pt x="3263" y="380"/>
                    <a:pt x="3192" y="642"/>
                    <a:pt x="3203" y="892"/>
                  </a:cubicBezTo>
                  <a:cubicBezTo>
                    <a:pt x="3203" y="1011"/>
                    <a:pt x="3227" y="1130"/>
                    <a:pt x="3287" y="1237"/>
                  </a:cubicBezTo>
                  <a:cubicBezTo>
                    <a:pt x="3144" y="1142"/>
                    <a:pt x="2977" y="1071"/>
                    <a:pt x="2811" y="1035"/>
                  </a:cubicBezTo>
                  <a:cubicBezTo>
                    <a:pt x="2745" y="1022"/>
                    <a:pt x="2680" y="1015"/>
                    <a:pt x="2615" y="1015"/>
                  </a:cubicBezTo>
                  <a:cubicBezTo>
                    <a:pt x="2445" y="1015"/>
                    <a:pt x="2282" y="1062"/>
                    <a:pt x="2144" y="1166"/>
                  </a:cubicBezTo>
                  <a:cubicBezTo>
                    <a:pt x="2072" y="1249"/>
                    <a:pt x="2001" y="1333"/>
                    <a:pt x="1965" y="1440"/>
                  </a:cubicBezTo>
                  <a:cubicBezTo>
                    <a:pt x="1941" y="1535"/>
                    <a:pt x="1906" y="1666"/>
                    <a:pt x="1965" y="1749"/>
                  </a:cubicBezTo>
                  <a:lnTo>
                    <a:pt x="1977" y="1773"/>
                  </a:lnTo>
                  <a:cubicBezTo>
                    <a:pt x="1977" y="1809"/>
                    <a:pt x="2001" y="1845"/>
                    <a:pt x="2025" y="1868"/>
                  </a:cubicBezTo>
                  <a:cubicBezTo>
                    <a:pt x="2037" y="1868"/>
                    <a:pt x="2037" y="1892"/>
                    <a:pt x="2060" y="1892"/>
                  </a:cubicBezTo>
                  <a:cubicBezTo>
                    <a:pt x="2072" y="1904"/>
                    <a:pt x="2072" y="1904"/>
                    <a:pt x="2084" y="1904"/>
                  </a:cubicBezTo>
                  <a:cubicBezTo>
                    <a:pt x="2095" y="1908"/>
                    <a:pt x="2104" y="1909"/>
                    <a:pt x="2113" y="1909"/>
                  </a:cubicBezTo>
                  <a:cubicBezTo>
                    <a:pt x="2133" y="1909"/>
                    <a:pt x="2147" y="1901"/>
                    <a:pt x="2156" y="1892"/>
                  </a:cubicBezTo>
                  <a:cubicBezTo>
                    <a:pt x="2180" y="1868"/>
                    <a:pt x="2191" y="1857"/>
                    <a:pt x="2215" y="1845"/>
                  </a:cubicBezTo>
                  <a:cubicBezTo>
                    <a:pt x="2251" y="1833"/>
                    <a:pt x="2275" y="1833"/>
                    <a:pt x="2310" y="1833"/>
                  </a:cubicBezTo>
                  <a:cubicBezTo>
                    <a:pt x="2370" y="1833"/>
                    <a:pt x="2430" y="1833"/>
                    <a:pt x="2489" y="1845"/>
                  </a:cubicBezTo>
                  <a:cubicBezTo>
                    <a:pt x="2549" y="1845"/>
                    <a:pt x="2608" y="1857"/>
                    <a:pt x="2656" y="1892"/>
                  </a:cubicBezTo>
                  <a:cubicBezTo>
                    <a:pt x="2691" y="1904"/>
                    <a:pt x="2739" y="1952"/>
                    <a:pt x="2799" y="1964"/>
                  </a:cubicBezTo>
                  <a:cubicBezTo>
                    <a:pt x="2811" y="2071"/>
                    <a:pt x="2834" y="2154"/>
                    <a:pt x="2834" y="2261"/>
                  </a:cubicBezTo>
                  <a:cubicBezTo>
                    <a:pt x="2834" y="2369"/>
                    <a:pt x="2811" y="2464"/>
                    <a:pt x="2799" y="2559"/>
                  </a:cubicBezTo>
                  <a:cubicBezTo>
                    <a:pt x="2787" y="2630"/>
                    <a:pt x="2739" y="2726"/>
                    <a:pt x="2727" y="2797"/>
                  </a:cubicBezTo>
                  <a:cubicBezTo>
                    <a:pt x="2476" y="2622"/>
                    <a:pt x="2161" y="2540"/>
                    <a:pt x="1842" y="2540"/>
                  </a:cubicBezTo>
                  <a:cubicBezTo>
                    <a:pt x="1708" y="2540"/>
                    <a:pt x="1572" y="2555"/>
                    <a:pt x="1441" y="2583"/>
                  </a:cubicBezTo>
                  <a:cubicBezTo>
                    <a:pt x="1037" y="2678"/>
                    <a:pt x="632" y="3000"/>
                    <a:pt x="382" y="3404"/>
                  </a:cubicBezTo>
                  <a:cubicBezTo>
                    <a:pt x="96" y="3833"/>
                    <a:pt x="1" y="4357"/>
                    <a:pt x="96" y="4869"/>
                  </a:cubicBezTo>
                  <a:cubicBezTo>
                    <a:pt x="203" y="5381"/>
                    <a:pt x="465" y="5869"/>
                    <a:pt x="834" y="6262"/>
                  </a:cubicBezTo>
                  <a:cubicBezTo>
                    <a:pt x="1215" y="6655"/>
                    <a:pt x="1668" y="6929"/>
                    <a:pt x="2144" y="7155"/>
                  </a:cubicBezTo>
                  <a:cubicBezTo>
                    <a:pt x="2299" y="7226"/>
                    <a:pt x="2453" y="7286"/>
                    <a:pt x="2608" y="7381"/>
                  </a:cubicBezTo>
                  <a:cubicBezTo>
                    <a:pt x="2537" y="7357"/>
                    <a:pt x="2453" y="7357"/>
                    <a:pt x="2382" y="7357"/>
                  </a:cubicBezTo>
                  <a:cubicBezTo>
                    <a:pt x="2013" y="7393"/>
                    <a:pt x="1668" y="7679"/>
                    <a:pt x="1608" y="8060"/>
                  </a:cubicBezTo>
                  <a:cubicBezTo>
                    <a:pt x="1584" y="8238"/>
                    <a:pt x="1620" y="8417"/>
                    <a:pt x="1727" y="8572"/>
                  </a:cubicBezTo>
                  <a:cubicBezTo>
                    <a:pt x="1775" y="8631"/>
                    <a:pt x="1834" y="8715"/>
                    <a:pt x="1918" y="8774"/>
                  </a:cubicBezTo>
                  <a:cubicBezTo>
                    <a:pt x="2013" y="8846"/>
                    <a:pt x="2120" y="8929"/>
                    <a:pt x="2215" y="8953"/>
                  </a:cubicBezTo>
                  <a:cubicBezTo>
                    <a:pt x="2305" y="8980"/>
                    <a:pt x="2398" y="8994"/>
                    <a:pt x="2490" y="8994"/>
                  </a:cubicBezTo>
                  <a:cubicBezTo>
                    <a:pt x="2754" y="8994"/>
                    <a:pt x="3015" y="8885"/>
                    <a:pt x="3192" y="8691"/>
                  </a:cubicBezTo>
                  <a:cubicBezTo>
                    <a:pt x="3227" y="8631"/>
                    <a:pt x="3263" y="8572"/>
                    <a:pt x="3287" y="8512"/>
                  </a:cubicBezTo>
                  <a:cubicBezTo>
                    <a:pt x="3311" y="8500"/>
                    <a:pt x="3323" y="8476"/>
                    <a:pt x="3323" y="8465"/>
                  </a:cubicBezTo>
                  <a:cubicBezTo>
                    <a:pt x="3346" y="8405"/>
                    <a:pt x="3370" y="8345"/>
                    <a:pt x="3382" y="8286"/>
                  </a:cubicBezTo>
                  <a:lnTo>
                    <a:pt x="3394" y="8286"/>
                  </a:lnTo>
                  <a:cubicBezTo>
                    <a:pt x="3680" y="8000"/>
                    <a:pt x="3882" y="7643"/>
                    <a:pt x="4001" y="7274"/>
                  </a:cubicBezTo>
                  <a:cubicBezTo>
                    <a:pt x="4061" y="7083"/>
                    <a:pt x="4108" y="6893"/>
                    <a:pt x="4144" y="6691"/>
                  </a:cubicBezTo>
                  <a:cubicBezTo>
                    <a:pt x="4156" y="6571"/>
                    <a:pt x="4168" y="6440"/>
                    <a:pt x="4168" y="6321"/>
                  </a:cubicBezTo>
                  <a:cubicBezTo>
                    <a:pt x="4263" y="6714"/>
                    <a:pt x="4466" y="7048"/>
                    <a:pt x="4632" y="7393"/>
                  </a:cubicBezTo>
                  <a:cubicBezTo>
                    <a:pt x="4716" y="7572"/>
                    <a:pt x="4799" y="7750"/>
                    <a:pt x="4835" y="7941"/>
                  </a:cubicBezTo>
                  <a:cubicBezTo>
                    <a:pt x="4751" y="7881"/>
                    <a:pt x="4656" y="7857"/>
                    <a:pt x="4537" y="7857"/>
                  </a:cubicBezTo>
                  <a:cubicBezTo>
                    <a:pt x="4287" y="7857"/>
                    <a:pt x="4061" y="8036"/>
                    <a:pt x="3977" y="8262"/>
                  </a:cubicBezTo>
                  <a:cubicBezTo>
                    <a:pt x="3799" y="8679"/>
                    <a:pt x="4049" y="9167"/>
                    <a:pt x="4430" y="9369"/>
                  </a:cubicBezTo>
                  <a:cubicBezTo>
                    <a:pt x="4590" y="9457"/>
                    <a:pt x="4762" y="9500"/>
                    <a:pt x="4933" y="9500"/>
                  </a:cubicBezTo>
                  <a:cubicBezTo>
                    <a:pt x="5156" y="9500"/>
                    <a:pt x="5378" y="9427"/>
                    <a:pt x="5573" y="9286"/>
                  </a:cubicBezTo>
                  <a:cubicBezTo>
                    <a:pt x="5894" y="9036"/>
                    <a:pt x="6073" y="8596"/>
                    <a:pt x="6013" y="8179"/>
                  </a:cubicBezTo>
                  <a:cubicBezTo>
                    <a:pt x="5990" y="7988"/>
                    <a:pt x="5930" y="7810"/>
                    <a:pt x="5823" y="7643"/>
                  </a:cubicBezTo>
                  <a:lnTo>
                    <a:pt x="5823" y="7643"/>
                  </a:lnTo>
                  <a:cubicBezTo>
                    <a:pt x="6073" y="7762"/>
                    <a:pt x="6347" y="7845"/>
                    <a:pt x="6632" y="7869"/>
                  </a:cubicBezTo>
                  <a:cubicBezTo>
                    <a:pt x="6680" y="7874"/>
                    <a:pt x="6728" y="7877"/>
                    <a:pt x="6776" y="7877"/>
                  </a:cubicBezTo>
                  <a:cubicBezTo>
                    <a:pt x="7056" y="7877"/>
                    <a:pt x="7346" y="7787"/>
                    <a:pt x="7549" y="7583"/>
                  </a:cubicBezTo>
                  <a:cubicBezTo>
                    <a:pt x="7764" y="7393"/>
                    <a:pt x="7883" y="7095"/>
                    <a:pt x="7859" y="6798"/>
                  </a:cubicBezTo>
                  <a:cubicBezTo>
                    <a:pt x="7835" y="6512"/>
                    <a:pt x="7668" y="6250"/>
                    <a:pt x="7430" y="6095"/>
                  </a:cubicBezTo>
                  <a:cubicBezTo>
                    <a:pt x="7297" y="6019"/>
                    <a:pt x="7150" y="5980"/>
                    <a:pt x="7003" y="5980"/>
                  </a:cubicBezTo>
                  <a:cubicBezTo>
                    <a:pt x="6873" y="5980"/>
                    <a:pt x="6743" y="6010"/>
                    <a:pt x="6621" y="6071"/>
                  </a:cubicBezTo>
                  <a:cubicBezTo>
                    <a:pt x="6430" y="6155"/>
                    <a:pt x="6299" y="6333"/>
                    <a:pt x="6240" y="6536"/>
                  </a:cubicBezTo>
                  <a:cubicBezTo>
                    <a:pt x="6168" y="6500"/>
                    <a:pt x="6073" y="6488"/>
                    <a:pt x="5990" y="6452"/>
                  </a:cubicBezTo>
                  <a:cubicBezTo>
                    <a:pt x="5894" y="6429"/>
                    <a:pt x="5811" y="6417"/>
                    <a:pt x="5704" y="6369"/>
                  </a:cubicBezTo>
                  <a:cubicBezTo>
                    <a:pt x="5513" y="6310"/>
                    <a:pt x="5347" y="6214"/>
                    <a:pt x="5168" y="6119"/>
                  </a:cubicBezTo>
                  <a:cubicBezTo>
                    <a:pt x="4823" y="5905"/>
                    <a:pt x="4537" y="5643"/>
                    <a:pt x="4311" y="5309"/>
                  </a:cubicBezTo>
                  <a:cubicBezTo>
                    <a:pt x="4287" y="5059"/>
                    <a:pt x="4227" y="4821"/>
                    <a:pt x="4227" y="4571"/>
                  </a:cubicBezTo>
                  <a:cubicBezTo>
                    <a:pt x="4227" y="4345"/>
                    <a:pt x="4263" y="4119"/>
                    <a:pt x="4323" y="3893"/>
                  </a:cubicBezTo>
                  <a:cubicBezTo>
                    <a:pt x="4394" y="3678"/>
                    <a:pt x="4501" y="3464"/>
                    <a:pt x="4632" y="3285"/>
                  </a:cubicBezTo>
                  <a:cubicBezTo>
                    <a:pt x="4716" y="3166"/>
                    <a:pt x="4823" y="3047"/>
                    <a:pt x="4942" y="2940"/>
                  </a:cubicBezTo>
                  <a:cubicBezTo>
                    <a:pt x="4977" y="2928"/>
                    <a:pt x="4989" y="2916"/>
                    <a:pt x="5001" y="2904"/>
                  </a:cubicBezTo>
                  <a:lnTo>
                    <a:pt x="5013" y="2881"/>
                  </a:lnTo>
                  <a:lnTo>
                    <a:pt x="5037" y="2881"/>
                  </a:lnTo>
                  <a:lnTo>
                    <a:pt x="5037" y="2869"/>
                  </a:lnTo>
                  <a:lnTo>
                    <a:pt x="5061" y="2845"/>
                  </a:lnTo>
                  <a:lnTo>
                    <a:pt x="5073" y="2821"/>
                  </a:lnTo>
                  <a:cubicBezTo>
                    <a:pt x="5073" y="2809"/>
                    <a:pt x="5097" y="2809"/>
                    <a:pt x="5097" y="2797"/>
                  </a:cubicBezTo>
                  <a:cubicBezTo>
                    <a:pt x="5108" y="2785"/>
                    <a:pt x="5120" y="2761"/>
                    <a:pt x="5132" y="2738"/>
                  </a:cubicBezTo>
                  <a:cubicBezTo>
                    <a:pt x="5132" y="2738"/>
                    <a:pt x="5132" y="2726"/>
                    <a:pt x="5156" y="2726"/>
                  </a:cubicBezTo>
                  <a:cubicBezTo>
                    <a:pt x="5168" y="2726"/>
                    <a:pt x="5168" y="2702"/>
                    <a:pt x="5180" y="2702"/>
                  </a:cubicBezTo>
                  <a:lnTo>
                    <a:pt x="5192" y="2690"/>
                  </a:lnTo>
                  <a:cubicBezTo>
                    <a:pt x="5347" y="2678"/>
                    <a:pt x="5513" y="2630"/>
                    <a:pt x="5656" y="2595"/>
                  </a:cubicBezTo>
                  <a:cubicBezTo>
                    <a:pt x="5692" y="2595"/>
                    <a:pt x="5716" y="2583"/>
                    <a:pt x="5751" y="2583"/>
                  </a:cubicBezTo>
                  <a:cubicBezTo>
                    <a:pt x="5906" y="2571"/>
                    <a:pt x="6061" y="2523"/>
                    <a:pt x="6228" y="2476"/>
                  </a:cubicBezTo>
                  <a:lnTo>
                    <a:pt x="6359" y="2440"/>
                  </a:lnTo>
                  <a:lnTo>
                    <a:pt x="6382" y="2440"/>
                  </a:lnTo>
                  <a:cubicBezTo>
                    <a:pt x="6442" y="2416"/>
                    <a:pt x="6525" y="2416"/>
                    <a:pt x="6585" y="2404"/>
                  </a:cubicBezTo>
                  <a:lnTo>
                    <a:pt x="6978" y="2321"/>
                  </a:lnTo>
                  <a:cubicBezTo>
                    <a:pt x="7394" y="2202"/>
                    <a:pt x="7906" y="1976"/>
                    <a:pt x="8037" y="1511"/>
                  </a:cubicBezTo>
                  <a:cubicBezTo>
                    <a:pt x="8097" y="1321"/>
                    <a:pt x="8085" y="1083"/>
                    <a:pt x="7906" y="952"/>
                  </a:cubicBezTo>
                  <a:cubicBezTo>
                    <a:pt x="7864" y="919"/>
                    <a:pt x="7808" y="902"/>
                    <a:pt x="7753" y="902"/>
                  </a:cubicBezTo>
                  <a:cubicBezTo>
                    <a:pt x="7668" y="902"/>
                    <a:pt x="7585" y="940"/>
                    <a:pt x="7549" y="1011"/>
                  </a:cubicBezTo>
                  <a:cubicBezTo>
                    <a:pt x="7502" y="892"/>
                    <a:pt x="7430" y="797"/>
                    <a:pt x="7299" y="773"/>
                  </a:cubicBezTo>
                  <a:cubicBezTo>
                    <a:pt x="7279" y="769"/>
                    <a:pt x="7259" y="767"/>
                    <a:pt x="7239" y="767"/>
                  </a:cubicBezTo>
                  <a:cubicBezTo>
                    <a:pt x="7142" y="767"/>
                    <a:pt x="7051" y="815"/>
                    <a:pt x="7002" y="904"/>
                  </a:cubicBezTo>
                  <a:cubicBezTo>
                    <a:pt x="7002" y="916"/>
                    <a:pt x="6978" y="916"/>
                    <a:pt x="6978" y="928"/>
                  </a:cubicBezTo>
                  <a:cubicBezTo>
                    <a:pt x="6894" y="785"/>
                    <a:pt x="6775" y="654"/>
                    <a:pt x="6597" y="595"/>
                  </a:cubicBezTo>
                  <a:cubicBezTo>
                    <a:pt x="6535" y="572"/>
                    <a:pt x="6462" y="560"/>
                    <a:pt x="6388" y="560"/>
                  </a:cubicBezTo>
                  <a:cubicBezTo>
                    <a:pt x="6305" y="560"/>
                    <a:pt x="6220" y="575"/>
                    <a:pt x="6144" y="606"/>
                  </a:cubicBezTo>
                  <a:lnTo>
                    <a:pt x="6120" y="606"/>
                  </a:lnTo>
                  <a:cubicBezTo>
                    <a:pt x="6073" y="618"/>
                    <a:pt x="6025" y="630"/>
                    <a:pt x="5990" y="666"/>
                  </a:cubicBezTo>
                  <a:cubicBezTo>
                    <a:pt x="5906" y="726"/>
                    <a:pt x="5870" y="809"/>
                    <a:pt x="5847" y="904"/>
                  </a:cubicBezTo>
                  <a:cubicBezTo>
                    <a:pt x="5847" y="964"/>
                    <a:pt x="5847" y="1011"/>
                    <a:pt x="5870" y="1047"/>
                  </a:cubicBezTo>
                  <a:lnTo>
                    <a:pt x="5835" y="1047"/>
                  </a:lnTo>
                  <a:cubicBezTo>
                    <a:pt x="5751" y="1071"/>
                    <a:pt x="5668" y="1106"/>
                    <a:pt x="5644" y="1202"/>
                  </a:cubicBezTo>
                  <a:cubicBezTo>
                    <a:pt x="5609" y="1273"/>
                    <a:pt x="5632" y="1368"/>
                    <a:pt x="5668" y="1440"/>
                  </a:cubicBezTo>
                  <a:cubicBezTo>
                    <a:pt x="5692" y="1452"/>
                    <a:pt x="5704" y="1464"/>
                    <a:pt x="5704" y="1487"/>
                  </a:cubicBezTo>
                  <a:lnTo>
                    <a:pt x="5549" y="1487"/>
                  </a:lnTo>
                  <a:cubicBezTo>
                    <a:pt x="5335" y="1499"/>
                    <a:pt x="5120" y="1547"/>
                    <a:pt x="4930" y="1642"/>
                  </a:cubicBezTo>
                  <a:cubicBezTo>
                    <a:pt x="4835" y="1690"/>
                    <a:pt x="4763" y="1749"/>
                    <a:pt x="4692" y="1809"/>
                  </a:cubicBezTo>
                  <a:cubicBezTo>
                    <a:pt x="4704" y="1797"/>
                    <a:pt x="4704" y="1761"/>
                    <a:pt x="4716" y="1749"/>
                  </a:cubicBezTo>
                  <a:cubicBezTo>
                    <a:pt x="4870" y="1345"/>
                    <a:pt x="4942" y="928"/>
                    <a:pt x="4930" y="511"/>
                  </a:cubicBezTo>
                  <a:cubicBezTo>
                    <a:pt x="4930" y="482"/>
                    <a:pt x="4898" y="445"/>
                    <a:pt x="4855" y="445"/>
                  </a:cubicBezTo>
                  <a:cubicBezTo>
                    <a:pt x="4845" y="445"/>
                    <a:pt x="4834" y="447"/>
                    <a:pt x="4823" y="452"/>
                  </a:cubicBezTo>
                  <a:cubicBezTo>
                    <a:pt x="4525" y="618"/>
                    <a:pt x="4299" y="845"/>
                    <a:pt x="4120" y="1130"/>
                  </a:cubicBezTo>
                  <a:cubicBezTo>
                    <a:pt x="4120" y="1035"/>
                    <a:pt x="4096" y="952"/>
                    <a:pt x="4085" y="856"/>
                  </a:cubicBezTo>
                  <a:cubicBezTo>
                    <a:pt x="4049" y="690"/>
                    <a:pt x="3989" y="535"/>
                    <a:pt x="3930" y="368"/>
                  </a:cubicBezTo>
                  <a:cubicBezTo>
                    <a:pt x="3906" y="297"/>
                    <a:pt x="3870" y="214"/>
                    <a:pt x="3823" y="142"/>
                  </a:cubicBezTo>
                  <a:cubicBezTo>
                    <a:pt x="3799" y="94"/>
                    <a:pt x="3763" y="35"/>
                    <a:pt x="3704" y="11"/>
                  </a:cubicBezTo>
                  <a:cubicBezTo>
                    <a:pt x="3686" y="4"/>
                    <a:pt x="3669" y="1"/>
                    <a:pt x="3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2"/>
        <p:cNvGrpSpPr/>
        <p:nvPr/>
      </p:nvGrpSpPr>
      <p:grpSpPr>
        <a:xfrm>
          <a:off x="0" y="0"/>
          <a:ext cx="0" cy="0"/>
          <a:chOff x="0" y="0"/>
          <a:chExt cx="0" cy="0"/>
        </a:xfrm>
      </p:grpSpPr>
      <p:pic>
        <p:nvPicPr>
          <p:cNvPr id="443" name="Google Shape;443;p6"/>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444" name="Google Shape;44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grpSp>
        <p:nvGrpSpPr>
          <p:cNvPr id="445" name="Google Shape;445;p6"/>
          <p:cNvGrpSpPr/>
          <p:nvPr/>
        </p:nvGrpSpPr>
        <p:grpSpPr>
          <a:xfrm>
            <a:off x="70048" y="83932"/>
            <a:ext cx="751902" cy="2527888"/>
            <a:chOff x="2708950" y="2165200"/>
            <a:chExt cx="313750" cy="1054825"/>
          </a:xfrm>
        </p:grpSpPr>
        <p:sp>
          <p:nvSpPr>
            <p:cNvPr id="446" name="Google Shape;446;p6"/>
            <p:cNvSpPr/>
            <p:nvPr/>
          </p:nvSpPr>
          <p:spPr>
            <a:xfrm>
              <a:off x="2861950" y="2171175"/>
              <a:ext cx="67000" cy="53075"/>
            </a:xfrm>
            <a:custGeom>
              <a:avLst/>
              <a:gdLst/>
              <a:ahLst/>
              <a:cxnLst/>
              <a:rect l="l" t="t" r="r" b="b"/>
              <a:pathLst>
                <a:path w="2680" h="2123" extrusionOk="0">
                  <a:moveTo>
                    <a:pt x="688" y="1"/>
                  </a:moveTo>
                  <a:cubicBezTo>
                    <a:pt x="669" y="1"/>
                    <a:pt x="651" y="1"/>
                    <a:pt x="632" y="3"/>
                  </a:cubicBezTo>
                  <a:cubicBezTo>
                    <a:pt x="477" y="15"/>
                    <a:pt x="334" y="74"/>
                    <a:pt x="215" y="181"/>
                  </a:cubicBezTo>
                  <a:cubicBezTo>
                    <a:pt x="120" y="253"/>
                    <a:pt x="60" y="348"/>
                    <a:pt x="1" y="467"/>
                  </a:cubicBezTo>
                  <a:cubicBezTo>
                    <a:pt x="78" y="459"/>
                    <a:pt x="156" y="455"/>
                    <a:pt x="232" y="455"/>
                  </a:cubicBezTo>
                  <a:cubicBezTo>
                    <a:pt x="507" y="455"/>
                    <a:pt x="773" y="505"/>
                    <a:pt x="1025" y="598"/>
                  </a:cubicBezTo>
                  <a:cubicBezTo>
                    <a:pt x="1548" y="777"/>
                    <a:pt x="1977" y="1134"/>
                    <a:pt x="2299" y="1586"/>
                  </a:cubicBezTo>
                  <a:cubicBezTo>
                    <a:pt x="2441" y="1717"/>
                    <a:pt x="2560" y="1884"/>
                    <a:pt x="2656" y="2062"/>
                  </a:cubicBezTo>
                  <a:cubicBezTo>
                    <a:pt x="2668" y="2086"/>
                    <a:pt x="2668" y="2098"/>
                    <a:pt x="2680" y="2122"/>
                  </a:cubicBezTo>
                  <a:lnTo>
                    <a:pt x="2680" y="2098"/>
                  </a:lnTo>
                  <a:cubicBezTo>
                    <a:pt x="2501" y="1455"/>
                    <a:pt x="2120" y="860"/>
                    <a:pt x="1608" y="431"/>
                  </a:cubicBezTo>
                  <a:cubicBezTo>
                    <a:pt x="1359" y="205"/>
                    <a:pt x="1036" y="1"/>
                    <a:pt x="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2834875" y="2187500"/>
              <a:ext cx="69075" cy="28175"/>
            </a:xfrm>
            <a:custGeom>
              <a:avLst/>
              <a:gdLst/>
              <a:ahLst/>
              <a:cxnLst/>
              <a:rect l="l" t="t" r="r" b="b"/>
              <a:pathLst>
                <a:path w="2763" h="1127" extrusionOk="0">
                  <a:moveTo>
                    <a:pt x="1319" y="1"/>
                  </a:moveTo>
                  <a:cubicBezTo>
                    <a:pt x="1233" y="1"/>
                    <a:pt x="1147" y="6"/>
                    <a:pt x="1060" y="16"/>
                  </a:cubicBezTo>
                  <a:cubicBezTo>
                    <a:pt x="762" y="64"/>
                    <a:pt x="441" y="171"/>
                    <a:pt x="226" y="362"/>
                  </a:cubicBezTo>
                  <a:cubicBezTo>
                    <a:pt x="107" y="469"/>
                    <a:pt x="12" y="600"/>
                    <a:pt x="12" y="767"/>
                  </a:cubicBezTo>
                  <a:cubicBezTo>
                    <a:pt x="0" y="909"/>
                    <a:pt x="83" y="1028"/>
                    <a:pt x="226" y="1088"/>
                  </a:cubicBezTo>
                  <a:cubicBezTo>
                    <a:pt x="289" y="1115"/>
                    <a:pt x="353" y="1127"/>
                    <a:pt x="418" y="1127"/>
                  </a:cubicBezTo>
                  <a:cubicBezTo>
                    <a:pt x="634" y="1127"/>
                    <a:pt x="852" y="996"/>
                    <a:pt x="1036" y="886"/>
                  </a:cubicBezTo>
                  <a:cubicBezTo>
                    <a:pt x="1334" y="707"/>
                    <a:pt x="1631" y="540"/>
                    <a:pt x="1988" y="493"/>
                  </a:cubicBezTo>
                  <a:cubicBezTo>
                    <a:pt x="2072" y="493"/>
                    <a:pt x="2143" y="481"/>
                    <a:pt x="2215" y="481"/>
                  </a:cubicBezTo>
                  <a:cubicBezTo>
                    <a:pt x="2275" y="473"/>
                    <a:pt x="2334" y="469"/>
                    <a:pt x="2392" y="469"/>
                  </a:cubicBezTo>
                  <a:cubicBezTo>
                    <a:pt x="2518" y="469"/>
                    <a:pt x="2640" y="488"/>
                    <a:pt x="2762" y="528"/>
                  </a:cubicBezTo>
                  <a:cubicBezTo>
                    <a:pt x="2512" y="338"/>
                    <a:pt x="2250" y="183"/>
                    <a:pt x="1929" y="100"/>
                  </a:cubicBezTo>
                  <a:cubicBezTo>
                    <a:pt x="1735" y="32"/>
                    <a:pt x="1529"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2945300" y="2766850"/>
              <a:ext cx="69375" cy="90200"/>
            </a:xfrm>
            <a:custGeom>
              <a:avLst/>
              <a:gdLst/>
              <a:ahLst/>
              <a:cxnLst/>
              <a:rect l="l" t="t" r="r" b="b"/>
              <a:pathLst>
                <a:path w="2775" h="3608" extrusionOk="0">
                  <a:moveTo>
                    <a:pt x="0" y="0"/>
                  </a:moveTo>
                  <a:lnTo>
                    <a:pt x="0" y="0"/>
                  </a:lnTo>
                  <a:cubicBezTo>
                    <a:pt x="48" y="119"/>
                    <a:pt x="96" y="226"/>
                    <a:pt x="131" y="345"/>
                  </a:cubicBezTo>
                  <a:cubicBezTo>
                    <a:pt x="203" y="464"/>
                    <a:pt x="298" y="595"/>
                    <a:pt x="393" y="714"/>
                  </a:cubicBezTo>
                  <a:cubicBezTo>
                    <a:pt x="929" y="1441"/>
                    <a:pt x="1548" y="2084"/>
                    <a:pt x="2060" y="2846"/>
                  </a:cubicBezTo>
                  <a:cubicBezTo>
                    <a:pt x="2215" y="3084"/>
                    <a:pt x="2370" y="3334"/>
                    <a:pt x="2489" y="3608"/>
                  </a:cubicBezTo>
                  <a:cubicBezTo>
                    <a:pt x="2691" y="3274"/>
                    <a:pt x="2775" y="2893"/>
                    <a:pt x="2727" y="2524"/>
                  </a:cubicBezTo>
                  <a:cubicBezTo>
                    <a:pt x="2679" y="2143"/>
                    <a:pt x="2513" y="1810"/>
                    <a:pt x="2251" y="1548"/>
                  </a:cubicBezTo>
                  <a:cubicBezTo>
                    <a:pt x="1941" y="1274"/>
                    <a:pt x="1536" y="1095"/>
                    <a:pt x="1167" y="893"/>
                  </a:cubicBezTo>
                  <a:cubicBezTo>
                    <a:pt x="786" y="703"/>
                    <a:pt x="429" y="452"/>
                    <a:pt x="131" y="155"/>
                  </a:cubicBezTo>
                  <a:cubicBezTo>
                    <a:pt x="72" y="107"/>
                    <a:pt x="36"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908100" y="2338800"/>
              <a:ext cx="75925" cy="47075"/>
            </a:xfrm>
            <a:custGeom>
              <a:avLst/>
              <a:gdLst/>
              <a:ahLst/>
              <a:cxnLst/>
              <a:rect l="l" t="t" r="r" b="b"/>
              <a:pathLst>
                <a:path w="3037" h="1883" extrusionOk="0">
                  <a:moveTo>
                    <a:pt x="1584" y="1"/>
                  </a:moveTo>
                  <a:cubicBezTo>
                    <a:pt x="1310" y="72"/>
                    <a:pt x="1036" y="120"/>
                    <a:pt x="762" y="144"/>
                  </a:cubicBezTo>
                  <a:cubicBezTo>
                    <a:pt x="500" y="156"/>
                    <a:pt x="250" y="191"/>
                    <a:pt x="0" y="215"/>
                  </a:cubicBezTo>
                  <a:cubicBezTo>
                    <a:pt x="357" y="310"/>
                    <a:pt x="714" y="489"/>
                    <a:pt x="1000" y="727"/>
                  </a:cubicBezTo>
                  <a:cubicBezTo>
                    <a:pt x="1143" y="858"/>
                    <a:pt x="1298" y="1001"/>
                    <a:pt x="1405" y="1168"/>
                  </a:cubicBezTo>
                  <a:cubicBezTo>
                    <a:pt x="1655" y="1501"/>
                    <a:pt x="1905" y="1882"/>
                    <a:pt x="2369" y="1882"/>
                  </a:cubicBezTo>
                  <a:cubicBezTo>
                    <a:pt x="2572" y="1882"/>
                    <a:pt x="2798" y="1799"/>
                    <a:pt x="2905" y="1608"/>
                  </a:cubicBezTo>
                  <a:cubicBezTo>
                    <a:pt x="3036" y="1370"/>
                    <a:pt x="2965" y="1072"/>
                    <a:pt x="2834" y="846"/>
                  </a:cubicBezTo>
                  <a:cubicBezTo>
                    <a:pt x="2560" y="394"/>
                    <a:pt x="2084" y="132"/>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2885175" y="2307550"/>
              <a:ext cx="88725" cy="34250"/>
            </a:xfrm>
            <a:custGeom>
              <a:avLst/>
              <a:gdLst/>
              <a:ahLst/>
              <a:cxnLst/>
              <a:rect l="l" t="t" r="r" b="b"/>
              <a:pathLst>
                <a:path w="3549" h="1370" extrusionOk="0">
                  <a:moveTo>
                    <a:pt x="2953" y="1"/>
                  </a:moveTo>
                  <a:cubicBezTo>
                    <a:pt x="2822" y="1"/>
                    <a:pt x="2703" y="13"/>
                    <a:pt x="2572" y="25"/>
                  </a:cubicBezTo>
                  <a:cubicBezTo>
                    <a:pt x="2120" y="84"/>
                    <a:pt x="1703" y="215"/>
                    <a:pt x="1286" y="417"/>
                  </a:cubicBezTo>
                  <a:cubicBezTo>
                    <a:pt x="1262" y="441"/>
                    <a:pt x="1215" y="477"/>
                    <a:pt x="1167" y="501"/>
                  </a:cubicBezTo>
                  <a:lnTo>
                    <a:pt x="1096" y="501"/>
                  </a:lnTo>
                  <a:lnTo>
                    <a:pt x="1048" y="513"/>
                  </a:lnTo>
                  <a:cubicBezTo>
                    <a:pt x="834" y="656"/>
                    <a:pt x="619" y="787"/>
                    <a:pt x="429" y="953"/>
                  </a:cubicBezTo>
                  <a:cubicBezTo>
                    <a:pt x="369" y="1013"/>
                    <a:pt x="322" y="1049"/>
                    <a:pt x="262" y="1096"/>
                  </a:cubicBezTo>
                  <a:lnTo>
                    <a:pt x="0" y="1370"/>
                  </a:lnTo>
                  <a:lnTo>
                    <a:pt x="274" y="1370"/>
                  </a:lnTo>
                  <a:cubicBezTo>
                    <a:pt x="381" y="1322"/>
                    <a:pt x="500" y="1310"/>
                    <a:pt x="619" y="1275"/>
                  </a:cubicBezTo>
                  <a:cubicBezTo>
                    <a:pt x="929" y="1215"/>
                    <a:pt x="1262" y="1191"/>
                    <a:pt x="1584" y="1156"/>
                  </a:cubicBezTo>
                  <a:cubicBezTo>
                    <a:pt x="2120" y="1108"/>
                    <a:pt x="2715" y="1037"/>
                    <a:pt x="3132" y="679"/>
                  </a:cubicBezTo>
                  <a:cubicBezTo>
                    <a:pt x="3298" y="548"/>
                    <a:pt x="3548" y="215"/>
                    <a:pt x="3298" y="60"/>
                  </a:cubicBezTo>
                  <a:cubicBezTo>
                    <a:pt x="3215" y="1"/>
                    <a:pt x="3072" y="1"/>
                    <a:pt x="2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2912550" y="2170100"/>
              <a:ext cx="41400" cy="130625"/>
            </a:xfrm>
            <a:custGeom>
              <a:avLst/>
              <a:gdLst/>
              <a:ahLst/>
              <a:cxnLst/>
              <a:rect l="l" t="t" r="r" b="b"/>
              <a:pathLst>
                <a:path w="1656" h="5225" extrusionOk="0">
                  <a:moveTo>
                    <a:pt x="393" y="1"/>
                  </a:moveTo>
                  <a:cubicBezTo>
                    <a:pt x="356" y="1"/>
                    <a:pt x="321" y="7"/>
                    <a:pt x="286" y="22"/>
                  </a:cubicBezTo>
                  <a:cubicBezTo>
                    <a:pt x="1" y="117"/>
                    <a:pt x="96" y="510"/>
                    <a:pt x="132" y="712"/>
                  </a:cubicBezTo>
                  <a:lnTo>
                    <a:pt x="132" y="736"/>
                  </a:lnTo>
                  <a:cubicBezTo>
                    <a:pt x="239" y="867"/>
                    <a:pt x="334" y="986"/>
                    <a:pt x="417" y="1117"/>
                  </a:cubicBezTo>
                  <a:cubicBezTo>
                    <a:pt x="632" y="1451"/>
                    <a:pt x="786" y="1808"/>
                    <a:pt x="894" y="2165"/>
                  </a:cubicBezTo>
                  <a:cubicBezTo>
                    <a:pt x="989" y="2439"/>
                    <a:pt x="1048" y="2737"/>
                    <a:pt x="1025" y="3034"/>
                  </a:cubicBezTo>
                  <a:cubicBezTo>
                    <a:pt x="1048" y="3284"/>
                    <a:pt x="1025" y="3510"/>
                    <a:pt x="1001" y="3749"/>
                  </a:cubicBezTo>
                  <a:cubicBezTo>
                    <a:pt x="965" y="3987"/>
                    <a:pt x="906" y="4225"/>
                    <a:pt x="834" y="4463"/>
                  </a:cubicBezTo>
                  <a:cubicBezTo>
                    <a:pt x="763" y="4689"/>
                    <a:pt x="656" y="4927"/>
                    <a:pt x="548" y="5153"/>
                  </a:cubicBezTo>
                  <a:cubicBezTo>
                    <a:pt x="548" y="5177"/>
                    <a:pt x="536" y="5201"/>
                    <a:pt x="525" y="5225"/>
                  </a:cubicBezTo>
                  <a:cubicBezTo>
                    <a:pt x="703" y="4999"/>
                    <a:pt x="846" y="4749"/>
                    <a:pt x="989" y="4499"/>
                  </a:cubicBezTo>
                  <a:cubicBezTo>
                    <a:pt x="1429" y="3618"/>
                    <a:pt x="1656" y="2558"/>
                    <a:pt x="1489" y="1582"/>
                  </a:cubicBezTo>
                  <a:cubicBezTo>
                    <a:pt x="1418" y="1129"/>
                    <a:pt x="1251" y="677"/>
                    <a:pt x="941" y="343"/>
                  </a:cubicBezTo>
                  <a:cubicBezTo>
                    <a:pt x="810" y="202"/>
                    <a:pt x="59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851525" y="2205875"/>
              <a:ext cx="79200" cy="107350"/>
            </a:xfrm>
            <a:custGeom>
              <a:avLst/>
              <a:gdLst/>
              <a:ahLst/>
              <a:cxnLst/>
              <a:rect l="l" t="t" r="r" b="b"/>
              <a:pathLst>
                <a:path w="3168" h="4294" extrusionOk="0">
                  <a:moveTo>
                    <a:pt x="1682" y="0"/>
                  </a:moveTo>
                  <a:cubicBezTo>
                    <a:pt x="1531" y="0"/>
                    <a:pt x="1378" y="32"/>
                    <a:pt x="1227" y="103"/>
                  </a:cubicBezTo>
                  <a:cubicBezTo>
                    <a:pt x="906" y="234"/>
                    <a:pt x="644" y="472"/>
                    <a:pt x="453" y="746"/>
                  </a:cubicBezTo>
                  <a:cubicBezTo>
                    <a:pt x="251" y="1008"/>
                    <a:pt x="96" y="1329"/>
                    <a:pt x="37" y="1651"/>
                  </a:cubicBezTo>
                  <a:cubicBezTo>
                    <a:pt x="13" y="1722"/>
                    <a:pt x="13" y="1806"/>
                    <a:pt x="1" y="1877"/>
                  </a:cubicBezTo>
                  <a:cubicBezTo>
                    <a:pt x="156" y="1532"/>
                    <a:pt x="465" y="1234"/>
                    <a:pt x="822" y="1127"/>
                  </a:cubicBezTo>
                  <a:cubicBezTo>
                    <a:pt x="948" y="1088"/>
                    <a:pt x="1076" y="1070"/>
                    <a:pt x="1203" y="1070"/>
                  </a:cubicBezTo>
                  <a:cubicBezTo>
                    <a:pt x="1620" y="1070"/>
                    <a:pt x="2031" y="1264"/>
                    <a:pt x="2323" y="1556"/>
                  </a:cubicBezTo>
                  <a:cubicBezTo>
                    <a:pt x="2727" y="1984"/>
                    <a:pt x="2870" y="2591"/>
                    <a:pt x="2811" y="3151"/>
                  </a:cubicBezTo>
                  <a:cubicBezTo>
                    <a:pt x="2775" y="3568"/>
                    <a:pt x="2620" y="3961"/>
                    <a:pt x="2394" y="4294"/>
                  </a:cubicBezTo>
                  <a:cubicBezTo>
                    <a:pt x="2442" y="4234"/>
                    <a:pt x="2477" y="4175"/>
                    <a:pt x="2513" y="4115"/>
                  </a:cubicBezTo>
                  <a:cubicBezTo>
                    <a:pt x="2549" y="4044"/>
                    <a:pt x="2596" y="3984"/>
                    <a:pt x="2632" y="3913"/>
                  </a:cubicBezTo>
                  <a:cubicBezTo>
                    <a:pt x="2692" y="3806"/>
                    <a:pt x="2751" y="3699"/>
                    <a:pt x="2799" y="3603"/>
                  </a:cubicBezTo>
                  <a:cubicBezTo>
                    <a:pt x="2894" y="3437"/>
                    <a:pt x="2954" y="3270"/>
                    <a:pt x="3001" y="3103"/>
                  </a:cubicBezTo>
                  <a:cubicBezTo>
                    <a:pt x="3049" y="2960"/>
                    <a:pt x="3085" y="2806"/>
                    <a:pt x="3108" y="2663"/>
                  </a:cubicBezTo>
                  <a:cubicBezTo>
                    <a:pt x="3168" y="2365"/>
                    <a:pt x="3168" y="2032"/>
                    <a:pt x="3144" y="1710"/>
                  </a:cubicBezTo>
                  <a:cubicBezTo>
                    <a:pt x="3132" y="1627"/>
                    <a:pt x="3108" y="1544"/>
                    <a:pt x="3097" y="1460"/>
                  </a:cubicBezTo>
                  <a:cubicBezTo>
                    <a:pt x="3025" y="1186"/>
                    <a:pt x="2930" y="936"/>
                    <a:pt x="2811" y="698"/>
                  </a:cubicBezTo>
                  <a:cubicBezTo>
                    <a:pt x="2569" y="295"/>
                    <a:pt x="2139" y="0"/>
                    <a:pt x="1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2752725" y="2312700"/>
              <a:ext cx="37525" cy="145500"/>
            </a:xfrm>
            <a:custGeom>
              <a:avLst/>
              <a:gdLst/>
              <a:ahLst/>
              <a:cxnLst/>
              <a:rect l="l" t="t" r="r" b="b"/>
              <a:pathLst>
                <a:path w="1501" h="5820" extrusionOk="0">
                  <a:moveTo>
                    <a:pt x="252" y="0"/>
                  </a:moveTo>
                  <a:cubicBezTo>
                    <a:pt x="204" y="0"/>
                    <a:pt x="158" y="9"/>
                    <a:pt x="119" y="33"/>
                  </a:cubicBezTo>
                  <a:cubicBezTo>
                    <a:pt x="0" y="92"/>
                    <a:pt x="83" y="247"/>
                    <a:pt x="131" y="342"/>
                  </a:cubicBezTo>
                  <a:cubicBezTo>
                    <a:pt x="262" y="581"/>
                    <a:pt x="393" y="807"/>
                    <a:pt x="476" y="1069"/>
                  </a:cubicBezTo>
                  <a:cubicBezTo>
                    <a:pt x="631" y="1616"/>
                    <a:pt x="607" y="2200"/>
                    <a:pt x="536" y="2771"/>
                  </a:cubicBezTo>
                  <a:cubicBezTo>
                    <a:pt x="441" y="3379"/>
                    <a:pt x="298" y="3998"/>
                    <a:pt x="262" y="4629"/>
                  </a:cubicBezTo>
                  <a:cubicBezTo>
                    <a:pt x="262" y="4914"/>
                    <a:pt x="262" y="5188"/>
                    <a:pt x="310" y="5474"/>
                  </a:cubicBezTo>
                  <a:cubicBezTo>
                    <a:pt x="333" y="5593"/>
                    <a:pt x="369" y="5712"/>
                    <a:pt x="417" y="5819"/>
                  </a:cubicBezTo>
                  <a:cubicBezTo>
                    <a:pt x="357" y="5129"/>
                    <a:pt x="393" y="4438"/>
                    <a:pt x="548" y="3760"/>
                  </a:cubicBezTo>
                  <a:cubicBezTo>
                    <a:pt x="631" y="3343"/>
                    <a:pt x="750" y="2926"/>
                    <a:pt x="917" y="2533"/>
                  </a:cubicBezTo>
                  <a:cubicBezTo>
                    <a:pt x="1083" y="2116"/>
                    <a:pt x="1274" y="1712"/>
                    <a:pt x="1441" y="1295"/>
                  </a:cubicBezTo>
                  <a:cubicBezTo>
                    <a:pt x="1464" y="1235"/>
                    <a:pt x="1488" y="1188"/>
                    <a:pt x="1500" y="1128"/>
                  </a:cubicBezTo>
                  <a:lnTo>
                    <a:pt x="1500" y="1116"/>
                  </a:lnTo>
                  <a:cubicBezTo>
                    <a:pt x="1393" y="592"/>
                    <a:pt x="976" y="164"/>
                    <a:pt x="452" y="33"/>
                  </a:cubicBezTo>
                  <a:cubicBezTo>
                    <a:pt x="396" y="19"/>
                    <a:pt x="322"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2764725" y="2468600"/>
              <a:ext cx="225" cy="150"/>
            </a:xfrm>
            <a:custGeom>
              <a:avLst/>
              <a:gdLst/>
              <a:ahLst/>
              <a:cxnLst/>
              <a:rect l="l" t="t" r="r" b="b"/>
              <a:pathLst>
                <a:path w="9" h="6" extrusionOk="0">
                  <a:moveTo>
                    <a:pt x="8" y="0"/>
                  </a:moveTo>
                  <a:cubicBezTo>
                    <a:pt x="0" y="0"/>
                    <a:pt x="3" y="5"/>
                    <a:pt x="6" y="5"/>
                  </a:cubicBezTo>
                  <a:cubicBezTo>
                    <a:pt x="7" y="5"/>
                    <a:pt x="8" y="4"/>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2715500" y="2452100"/>
              <a:ext cx="56275" cy="69200"/>
            </a:xfrm>
            <a:custGeom>
              <a:avLst/>
              <a:gdLst/>
              <a:ahLst/>
              <a:cxnLst/>
              <a:rect l="l" t="t" r="r" b="b"/>
              <a:pathLst>
                <a:path w="2251" h="2768" extrusionOk="0">
                  <a:moveTo>
                    <a:pt x="759" y="0"/>
                  </a:moveTo>
                  <a:cubicBezTo>
                    <a:pt x="706" y="0"/>
                    <a:pt x="652" y="6"/>
                    <a:pt x="596" y="17"/>
                  </a:cubicBezTo>
                  <a:cubicBezTo>
                    <a:pt x="334" y="77"/>
                    <a:pt x="96" y="231"/>
                    <a:pt x="60" y="493"/>
                  </a:cubicBezTo>
                  <a:cubicBezTo>
                    <a:pt x="1" y="827"/>
                    <a:pt x="215" y="1124"/>
                    <a:pt x="453" y="1303"/>
                  </a:cubicBezTo>
                  <a:cubicBezTo>
                    <a:pt x="727" y="1517"/>
                    <a:pt x="1084" y="1624"/>
                    <a:pt x="1382" y="1803"/>
                  </a:cubicBezTo>
                  <a:cubicBezTo>
                    <a:pt x="1668" y="1970"/>
                    <a:pt x="1882" y="2172"/>
                    <a:pt x="2061" y="2446"/>
                  </a:cubicBezTo>
                  <a:cubicBezTo>
                    <a:pt x="2144" y="2553"/>
                    <a:pt x="2203" y="2672"/>
                    <a:pt x="2251" y="2767"/>
                  </a:cubicBezTo>
                  <a:cubicBezTo>
                    <a:pt x="2239" y="2589"/>
                    <a:pt x="2227" y="2410"/>
                    <a:pt x="2191" y="2232"/>
                  </a:cubicBezTo>
                  <a:cubicBezTo>
                    <a:pt x="2156" y="1839"/>
                    <a:pt x="2061" y="1422"/>
                    <a:pt x="1894" y="1041"/>
                  </a:cubicBezTo>
                  <a:cubicBezTo>
                    <a:pt x="1709" y="585"/>
                    <a:pt x="1307"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2821175" y="2712075"/>
              <a:ext cx="17875" cy="84850"/>
            </a:xfrm>
            <a:custGeom>
              <a:avLst/>
              <a:gdLst/>
              <a:ahLst/>
              <a:cxnLst/>
              <a:rect l="l" t="t" r="r" b="b"/>
              <a:pathLst>
                <a:path w="715" h="3394" extrusionOk="0">
                  <a:moveTo>
                    <a:pt x="417" y="0"/>
                  </a:moveTo>
                  <a:cubicBezTo>
                    <a:pt x="417" y="36"/>
                    <a:pt x="393" y="84"/>
                    <a:pt x="393" y="107"/>
                  </a:cubicBezTo>
                  <a:cubicBezTo>
                    <a:pt x="334" y="393"/>
                    <a:pt x="250" y="655"/>
                    <a:pt x="179" y="941"/>
                  </a:cubicBezTo>
                  <a:cubicBezTo>
                    <a:pt x="96" y="1239"/>
                    <a:pt x="60" y="1536"/>
                    <a:pt x="24" y="1834"/>
                  </a:cubicBezTo>
                  <a:cubicBezTo>
                    <a:pt x="0" y="2358"/>
                    <a:pt x="24" y="2894"/>
                    <a:pt x="131" y="3394"/>
                  </a:cubicBezTo>
                  <a:cubicBezTo>
                    <a:pt x="239" y="3227"/>
                    <a:pt x="334" y="3024"/>
                    <a:pt x="417" y="2834"/>
                  </a:cubicBezTo>
                  <a:cubicBezTo>
                    <a:pt x="608" y="2334"/>
                    <a:pt x="715" y="1774"/>
                    <a:pt x="679" y="1215"/>
                  </a:cubicBezTo>
                  <a:cubicBezTo>
                    <a:pt x="679" y="941"/>
                    <a:pt x="631" y="679"/>
                    <a:pt x="560" y="417"/>
                  </a:cubicBezTo>
                  <a:cubicBezTo>
                    <a:pt x="512" y="286"/>
                    <a:pt x="477" y="167"/>
                    <a:pt x="429" y="36"/>
                  </a:cubicBezTo>
                  <a:lnTo>
                    <a:pt x="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2843800" y="2733800"/>
              <a:ext cx="28300" cy="102725"/>
            </a:xfrm>
            <a:custGeom>
              <a:avLst/>
              <a:gdLst/>
              <a:ahLst/>
              <a:cxnLst/>
              <a:rect l="l" t="t" r="r" b="b"/>
              <a:pathLst>
                <a:path w="1132" h="4109" extrusionOk="0">
                  <a:moveTo>
                    <a:pt x="0" y="0"/>
                  </a:moveTo>
                  <a:cubicBezTo>
                    <a:pt x="250" y="1358"/>
                    <a:pt x="12" y="2751"/>
                    <a:pt x="250" y="4108"/>
                  </a:cubicBezTo>
                  <a:cubicBezTo>
                    <a:pt x="429" y="3977"/>
                    <a:pt x="596" y="3810"/>
                    <a:pt x="715" y="3620"/>
                  </a:cubicBezTo>
                  <a:cubicBezTo>
                    <a:pt x="1000" y="3203"/>
                    <a:pt x="1131" y="2679"/>
                    <a:pt x="1072" y="2167"/>
                  </a:cubicBezTo>
                  <a:cubicBezTo>
                    <a:pt x="1060" y="2120"/>
                    <a:pt x="1060" y="2060"/>
                    <a:pt x="1024" y="2013"/>
                  </a:cubicBezTo>
                  <a:lnTo>
                    <a:pt x="488" y="941"/>
                  </a:lnTo>
                  <a:cubicBezTo>
                    <a:pt x="441" y="882"/>
                    <a:pt x="393" y="834"/>
                    <a:pt x="358" y="786"/>
                  </a:cubicBezTo>
                  <a:cubicBezTo>
                    <a:pt x="322" y="762"/>
                    <a:pt x="322" y="715"/>
                    <a:pt x="358" y="679"/>
                  </a:cubicBezTo>
                  <a:cubicBezTo>
                    <a:pt x="238" y="465"/>
                    <a:pt x="119" y="2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2766700" y="2238475"/>
              <a:ext cx="209575" cy="884200"/>
            </a:xfrm>
            <a:custGeom>
              <a:avLst/>
              <a:gdLst/>
              <a:ahLst/>
              <a:cxnLst/>
              <a:rect l="l" t="t" r="r" b="b"/>
              <a:pathLst>
                <a:path w="8383" h="35368" extrusionOk="0">
                  <a:moveTo>
                    <a:pt x="4607" y="1"/>
                  </a:moveTo>
                  <a:cubicBezTo>
                    <a:pt x="4484" y="1"/>
                    <a:pt x="4360" y="20"/>
                    <a:pt x="4239" y="61"/>
                  </a:cubicBezTo>
                  <a:cubicBezTo>
                    <a:pt x="3989" y="168"/>
                    <a:pt x="3799" y="347"/>
                    <a:pt x="3668" y="573"/>
                  </a:cubicBezTo>
                  <a:cubicBezTo>
                    <a:pt x="3620" y="871"/>
                    <a:pt x="3668" y="1192"/>
                    <a:pt x="3858" y="1418"/>
                  </a:cubicBezTo>
                  <a:cubicBezTo>
                    <a:pt x="3977" y="1549"/>
                    <a:pt x="4120" y="1656"/>
                    <a:pt x="4299" y="1704"/>
                  </a:cubicBezTo>
                  <a:cubicBezTo>
                    <a:pt x="4346" y="1716"/>
                    <a:pt x="4406" y="1716"/>
                    <a:pt x="4454" y="1728"/>
                  </a:cubicBezTo>
                  <a:lnTo>
                    <a:pt x="4596" y="1728"/>
                  </a:lnTo>
                  <a:cubicBezTo>
                    <a:pt x="4715" y="1716"/>
                    <a:pt x="4858" y="1668"/>
                    <a:pt x="4954" y="1609"/>
                  </a:cubicBezTo>
                  <a:cubicBezTo>
                    <a:pt x="5013" y="1585"/>
                    <a:pt x="5061" y="1549"/>
                    <a:pt x="5108" y="1514"/>
                  </a:cubicBezTo>
                  <a:cubicBezTo>
                    <a:pt x="5168" y="1466"/>
                    <a:pt x="5216" y="1406"/>
                    <a:pt x="5299" y="1406"/>
                  </a:cubicBezTo>
                  <a:cubicBezTo>
                    <a:pt x="5358" y="1406"/>
                    <a:pt x="5418" y="1466"/>
                    <a:pt x="5418" y="1526"/>
                  </a:cubicBezTo>
                  <a:cubicBezTo>
                    <a:pt x="5418" y="1609"/>
                    <a:pt x="5358" y="1668"/>
                    <a:pt x="5287" y="1728"/>
                  </a:cubicBezTo>
                  <a:cubicBezTo>
                    <a:pt x="5216" y="1776"/>
                    <a:pt x="5156" y="1835"/>
                    <a:pt x="5073" y="1871"/>
                  </a:cubicBezTo>
                  <a:cubicBezTo>
                    <a:pt x="4989" y="1907"/>
                    <a:pt x="4918" y="1942"/>
                    <a:pt x="4823" y="1954"/>
                  </a:cubicBezTo>
                  <a:cubicBezTo>
                    <a:pt x="4775" y="1990"/>
                    <a:pt x="4739" y="2002"/>
                    <a:pt x="4680" y="2014"/>
                  </a:cubicBezTo>
                  <a:cubicBezTo>
                    <a:pt x="4751" y="2121"/>
                    <a:pt x="4799" y="2240"/>
                    <a:pt x="4811" y="2359"/>
                  </a:cubicBezTo>
                  <a:cubicBezTo>
                    <a:pt x="4835" y="2669"/>
                    <a:pt x="4704" y="3002"/>
                    <a:pt x="4561" y="3264"/>
                  </a:cubicBezTo>
                  <a:cubicBezTo>
                    <a:pt x="4406" y="3514"/>
                    <a:pt x="4239" y="3752"/>
                    <a:pt x="4013" y="3954"/>
                  </a:cubicBezTo>
                  <a:cubicBezTo>
                    <a:pt x="3918" y="4038"/>
                    <a:pt x="3799" y="4133"/>
                    <a:pt x="3668" y="4204"/>
                  </a:cubicBezTo>
                  <a:cubicBezTo>
                    <a:pt x="3537" y="4264"/>
                    <a:pt x="3406" y="4335"/>
                    <a:pt x="3275" y="4347"/>
                  </a:cubicBezTo>
                  <a:cubicBezTo>
                    <a:pt x="3227" y="4347"/>
                    <a:pt x="3215" y="4288"/>
                    <a:pt x="3239" y="4264"/>
                  </a:cubicBezTo>
                  <a:cubicBezTo>
                    <a:pt x="3346" y="4193"/>
                    <a:pt x="3453" y="4133"/>
                    <a:pt x="3561" y="4050"/>
                  </a:cubicBezTo>
                  <a:cubicBezTo>
                    <a:pt x="3668" y="3990"/>
                    <a:pt x="3763" y="3919"/>
                    <a:pt x="3858" y="3835"/>
                  </a:cubicBezTo>
                  <a:cubicBezTo>
                    <a:pt x="4049" y="3669"/>
                    <a:pt x="4215" y="3490"/>
                    <a:pt x="4358" y="3276"/>
                  </a:cubicBezTo>
                  <a:cubicBezTo>
                    <a:pt x="4513" y="3061"/>
                    <a:pt x="4644" y="2776"/>
                    <a:pt x="4644" y="2490"/>
                  </a:cubicBezTo>
                  <a:cubicBezTo>
                    <a:pt x="4644" y="2371"/>
                    <a:pt x="4596" y="2240"/>
                    <a:pt x="4537" y="2121"/>
                  </a:cubicBezTo>
                  <a:cubicBezTo>
                    <a:pt x="4477" y="2204"/>
                    <a:pt x="4334" y="2240"/>
                    <a:pt x="4239" y="2288"/>
                  </a:cubicBezTo>
                  <a:cubicBezTo>
                    <a:pt x="4132" y="2347"/>
                    <a:pt x="4013" y="2407"/>
                    <a:pt x="3918" y="2478"/>
                  </a:cubicBezTo>
                  <a:cubicBezTo>
                    <a:pt x="3692" y="2609"/>
                    <a:pt x="3501" y="2776"/>
                    <a:pt x="3299" y="2954"/>
                  </a:cubicBezTo>
                  <a:cubicBezTo>
                    <a:pt x="3108" y="3133"/>
                    <a:pt x="2941" y="3323"/>
                    <a:pt x="2787" y="3538"/>
                  </a:cubicBezTo>
                  <a:cubicBezTo>
                    <a:pt x="2727" y="3597"/>
                    <a:pt x="2680" y="3669"/>
                    <a:pt x="2620" y="3740"/>
                  </a:cubicBezTo>
                  <a:cubicBezTo>
                    <a:pt x="2549" y="3919"/>
                    <a:pt x="2441" y="4050"/>
                    <a:pt x="2322" y="4204"/>
                  </a:cubicBezTo>
                  <a:cubicBezTo>
                    <a:pt x="2310" y="4220"/>
                    <a:pt x="2293" y="4227"/>
                    <a:pt x="2276" y="4227"/>
                  </a:cubicBezTo>
                  <a:cubicBezTo>
                    <a:pt x="2229" y="4227"/>
                    <a:pt x="2180" y="4177"/>
                    <a:pt x="2215" y="4133"/>
                  </a:cubicBezTo>
                  <a:cubicBezTo>
                    <a:pt x="2608" y="3478"/>
                    <a:pt x="2584" y="2597"/>
                    <a:pt x="2072" y="2014"/>
                  </a:cubicBezTo>
                  <a:cubicBezTo>
                    <a:pt x="1953" y="1895"/>
                    <a:pt x="1834" y="1787"/>
                    <a:pt x="1691" y="1704"/>
                  </a:cubicBezTo>
                  <a:cubicBezTo>
                    <a:pt x="1638" y="1669"/>
                    <a:pt x="1479" y="1567"/>
                    <a:pt x="1376" y="1567"/>
                  </a:cubicBezTo>
                  <a:cubicBezTo>
                    <a:pt x="1342" y="1567"/>
                    <a:pt x="1314" y="1579"/>
                    <a:pt x="1298" y="1609"/>
                  </a:cubicBezTo>
                  <a:cubicBezTo>
                    <a:pt x="1275" y="1668"/>
                    <a:pt x="1310" y="1764"/>
                    <a:pt x="1322" y="1823"/>
                  </a:cubicBezTo>
                  <a:cubicBezTo>
                    <a:pt x="1334" y="1895"/>
                    <a:pt x="1370" y="1990"/>
                    <a:pt x="1394" y="2061"/>
                  </a:cubicBezTo>
                  <a:cubicBezTo>
                    <a:pt x="1441" y="2240"/>
                    <a:pt x="1477" y="2430"/>
                    <a:pt x="1489" y="2621"/>
                  </a:cubicBezTo>
                  <a:cubicBezTo>
                    <a:pt x="1537" y="3431"/>
                    <a:pt x="1239" y="4193"/>
                    <a:pt x="917" y="4907"/>
                  </a:cubicBezTo>
                  <a:cubicBezTo>
                    <a:pt x="596" y="5645"/>
                    <a:pt x="263" y="6371"/>
                    <a:pt x="132" y="7181"/>
                  </a:cubicBezTo>
                  <a:cubicBezTo>
                    <a:pt x="13" y="7836"/>
                    <a:pt x="1" y="8503"/>
                    <a:pt x="60" y="9169"/>
                  </a:cubicBezTo>
                  <a:cubicBezTo>
                    <a:pt x="72" y="9169"/>
                    <a:pt x="72" y="9169"/>
                    <a:pt x="72" y="9193"/>
                  </a:cubicBezTo>
                  <a:cubicBezTo>
                    <a:pt x="84" y="9193"/>
                    <a:pt x="72" y="9205"/>
                    <a:pt x="72" y="9217"/>
                  </a:cubicBezTo>
                  <a:cubicBezTo>
                    <a:pt x="84" y="9312"/>
                    <a:pt x="84" y="9407"/>
                    <a:pt x="108" y="9503"/>
                  </a:cubicBezTo>
                  <a:cubicBezTo>
                    <a:pt x="132" y="9550"/>
                    <a:pt x="143" y="9610"/>
                    <a:pt x="167" y="9646"/>
                  </a:cubicBezTo>
                  <a:cubicBezTo>
                    <a:pt x="286" y="10027"/>
                    <a:pt x="358" y="10408"/>
                    <a:pt x="382" y="10800"/>
                  </a:cubicBezTo>
                  <a:cubicBezTo>
                    <a:pt x="417" y="11039"/>
                    <a:pt x="405" y="11265"/>
                    <a:pt x="405" y="11515"/>
                  </a:cubicBezTo>
                  <a:cubicBezTo>
                    <a:pt x="405" y="11551"/>
                    <a:pt x="417" y="11598"/>
                    <a:pt x="417" y="11646"/>
                  </a:cubicBezTo>
                  <a:cubicBezTo>
                    <a:pt x="417" y="11705"/>
                    <a:pt x="429" y="11753"/>
                    <a:pt x="429" y="11812"/>
                  </a:cubicBezTo>
                  <a:cubicBezTo>
                    <a:pt x="524" y="12110"/>
                    <a:pt x="608" y="12408"/>
                    <a:pt x="608" y="12717"/>
                  </a:cubicBezTo>
                  <a:cubicBezTo>
                    <a:pt x="608" y="12741"/>
                    <a:pt x="596" y="12753"/>
                    <a:pt x="584" y="12777"/>
                  </a:cubicBezTo>
                  <a:cubicBezTo>
                    <a:pt x="608" y="12967"/>
                    <a:pt x="655" y="13146"/>
                    <a:pt x="703" y="13336"/>
                  </a:cubicBezTo>
                  <a:cubicBezTo>
                    <a:pt x="834" y="13896"/>
                    <a:pt x="1013" y="14444"/>
                    <a:pt x="1203" y="14980"/>
                  </a:cubicBezTo>
                  <a:cubicBezTo>
                    <a:pt x="1596" y="16051"/>
                    <a:pt x="2084" y="17087"/>
                    <a:pt x="2584" y="18099"/>
                  </a:cubicBezTo>
                  <a:cubicBezTo>
                    <a:pt x="3620" y="20123"/>
                    <a:pt x="4763" y="22088"/>
                    <a:pt x="5537" y="24231"/>
                  </a:cubicBezTo>
                  <a:cubicBezTo>
                    <a:pt x="5918" y="25302"/>
                    <a:pt x="6216" y="26421"/>
                    <a:pt x="6311" y="27553"/>
                  </a:cubicBezTo>
                  <a:cubicBezTo>
                    <a:pt x="6382" y="28612"/>
                    <a:pt x="6239" y="29708"/>
                    <a:pt x="5620" y="30601"/>
                  </a:cubicBezTo>
                  <a:cubicBezTo>
                    <a:pt x="5370" y="30970"/>
                    <a:pt x="5049" y="31303"/>
                    <a:pt x="4656" y="31553"/>
                  </a:cubicBezTo>
                  <a:cubicBezTo>
                    <a:pt x="4275" y="31803"/>
                    <a:pt x="3858" y="31922"/>
                    <a:pt x="3406" y="31982"/>
                  </a:cubicBezTo>
                  <a:cubicBezTo>
                    <a:pt x="3049" y="32029"/>
                    <a:pt x="2513" y="32077"/>
                    <a:pt x="2394" y="32494"/>
                  </a:cubicBezTo>
                  <a:cubicBezTo>
                    <a:pt x="2275" y="32910"/>
                    <a:pt x="2703" y="33315"/>
                    <a:pt x="3049" y="33458"/>
                  </a:cubicBezTo>
                  <a:cubicBezTo>
                    <a:pt x="3282" y="33554"/>
                    <a:pt x="3527" y="33598"/>
                    <a:pt x="3773" y="33598"/>
                  </a:cubicBezTo>
                  <a:cubicBezTo>
                    <a:pt x="4441" y="33598"/>
                    <a:pt x="5115" y="33276"/>
                    <a:pt x="5585" y="32815"/>
                  </a:cubicBezTo>
                  <a:cubicBezTo>
                    <a:pt x="5954" y="32458"/>
                    <a:pt x="6216" y="32017"/>
                    <a:pt x="6430" y="31553"/>
                  </a:cubicBezTo>
                  <a:cubicBezTo>
                    <a:pt x="6656" y="31077"/>
                    <a:pt x="6787" y="30589"/>
                    <a:pt x="6954" y="30077"/>
                  </a:cubicBezTo>
                  <a:cubicBezTo>
                    <a:pt x="6959" y="30061"/>
                    <a:pt x="6976" y="30052"/>
                    <a:pt x="6993" y="30052"/>
                  </a:cubicBezTo>
                  <a:cubicBezTo>
                    <a:pt x="7015" y="30052"/>
                    <a:pt x="7037" y="30067"/>
                    <a:pt x="7037" y="30100"/>
                  </a:cubicBezTo>
                  <a:cubicBezTo>
                    <a:pt x="7025" y="30350"/>
                    <a:pt x="6978" y="30601"/>
                    <a:pt x="6918" y="30862"/>
                  </a:cubicBezTo>
                  <a:cubicBezTo>
                    <a:pt x="6692" y="31851"/>
                    <a:pt x="6180" y="32839"/>
                    <a:pt x="5311" y="33422"/>
                  </a:cubicBezTo>
                  <a:cubicBezTo>
                    <a:pt x="4874" y="33713"/>
                    <a:pt x="4297" y="33911"/>
                    <a:pt x="3735" y="33911"/>
                  </a:cubicBezTo>
                  <a:cubicBezTo>
                    <a:pt x="3332" y="33911"/>
                    <a:pt x="2937" y="33809"/>
                    <a:pt x="2608" y="33565"/>
                  </a:cubicBezTo>
                  <a:cubicBezTo>
                    <a:pt x="2251" y="33315"/>
                    <a:pt x="1953" y="32851"/>
                    <a:pt x="2096" y="32386"/>
                  </a:cubicBezTo>
                  <a:cubicBezTo>
                    <a:pt x="2144" y="32267"/>
                    <a:pt x="2215" y="32184"/>
                    <a:pt x="2287" y="32089"/>
                  </a:cubicBezTo>
                  <a:cubicBezTo>
                    <a:pt x="2322" y="32029"/>
                    <a:pt x="2334" y="31958"/>
                    <a:pt x="2322" y="31886"/>
                  </a:cubicBezTo>
                  <a:cubicBezTo>
                    <a:pt x="2288" y="31670"/>
                    <a:pt x="2113" y="31552"/>
                    <a:pt x="1911" y="31552"/>
                  </a:cubicBezTo>
                  <a:cubicBezTo>
                    <a:pt x="1901" y="31552"/>
                    <a:pt x="1892" y="31552"/>
                    <a:pt x="1882" y="31553"/>
                  </a:cubicBezTo>
                  <a:cubicBezTo>
                    <a:pt x="1608" y="31589"/>
                    <a:pt x="1382" y="31779"/>
                    <a:pt x="1227" y="31970"/>
                  </a:cubicBezTo>
                  <a:cubicBezTo>
                    <a:pt x="894" y="32386"/>
                    <a:pt x="810" y="32970"/>
                    <a:pt x="929" y="33482"/>
                  </a:cubicBezTo>
                  <a:cubicBezTo>
                    <a:pt x="1179" y="34530"/>
                    <a:pt x="2156" y="35184"/>
                    <a:pt x="3191" y="35339"/>
                  </a:cubicBezTo>
                  <a:cubicBezTo>
                    <a:pt x="3328" y="35358"/>
                    <a:pt x="3464" y="35368"/>
                    <a:pt x="3601" y="35368"/>
                  </a:cubicBezTo>
                  <a:cubicBezTo>
                    <a:pt x="4487" y="35368"/>
                    <a:pt x="5359" y="34973"/>
                    <a:pt x="6061" y="34291"/>
                  </a:cubicBezTo>
                  <a:cubicBezTo>
                    <a:pt x="6906" y="33553"/>
                    <a:pt x="7454" y="32541"/>
                    <a:pt x="7787" y="31470"/>
                  </a:cubicBezTo>
                  <a:cubicBezTo>
                    <a:pt x="7966" y="30874"/>
                    <a:pt x="8085" y="30255"/>
                    <a:pt x="8168" y="29648"/>
                  </a:cubicBezTo>
                  <a:cubicBezTo>
                    <a:pt x="8192" y="29529"/>
                    <a:pt x="8204" y="29398"/>
                    <a:pt x="8216" y="29279"/>
                  </a:cubicBezTo>
                  <a:cubicBezTo>
                    <a:pt x="8216" y="29219"/>
                    <a:pt x="8204" y="29172"/>
                    <a:pt x="8204" y="29112"/>
                  </a:cubicBezTo>
                  <a:cubicBezTo>
                    <a:pt x="8192" y="29065"/>
                    <a:pt x="8216" y="29053"/>
                    <a:pt x="8252" y="29041"/>
                  </a:cubicBezTo>
                  <a:lnTo>
                    <a:pt x="8287" y="28684"/>
                  </a:lnTo>
                  <a:cubicBezTo>
                    <a:pt x="8323" y="28457"/>
                    <a:pt x="8347" y="28255"/>
                    <a:pt x="8383" y="28029"/>
                  </a:cubicBezTo>
                  <a:lnTo>
                    <a:pt x="8383" y="27683"/>
                  </a:lnTo>
                  <a:cubicBezTo>
                    <a:pt x="8371" y="27362"/>
                    <a:pt x="8347" y="27029"/>
                    <a:pt x="8323" y="26707"/>
                  </a:cubicBezTo>
                  <a:cubicBezTo>
                    <a:pt x="8252" y="26052"/>
                    <a:pt x="8156" y="25397"/>
                    <a:pt x="8025" y="24755"/>
                  </a:cubicBezTo>
                  <a:cubicBezTo>
                    <a:pt x="7561" y="22516"/>
                    <a:pt x="6680" y="20397"/>
                    <a:pt x="5573" y="18397"/>
                  </a:cubicBezTo>
                  <a:cubicBezTo>
                    <a:pt x="5299" y="17897"/>
                    <a:pt x="5001" y="17397"/>
                    <a:pt x="4704" y="16920"/>
                  </a:cubicBezTo>
                  <a:cubicBezTo>
                    <a:pt x="4406" y="16432"/>
                    <a:pt x="4084" y="15956"/>
                    <a:pt x="3799" y="15468"/>
                  </a:cubicBezTo>
                  <a:cubicBezTo>
                    <a:pt x="3513" y="14980"/>
                    <a:pt x="3263" y="14456"/>
                    <a:pt x="3096" y="13908"/>
                  </a:cubicBezTo>
                  <a:cubicBezTo>
                    <a:pt x="2953" y="13372"/>
                    <a:pt x="2858" y="12777"/>
                    <a:pt x="2977" y="12217"/>
                  </a:cubicBezTo>
                  <a:cubicBezTo>
                    <a:pt x="2989" y="12158"/>
                    <a:pt x="3037" y="12134"/>
                    <a:pt x="3096" y="12134"/>
                  </a:cubicBezTo>
                  <a:lnTo>
                    <a:pt x="3144" y="12003"/>
                  </a:lnTo>
                  <a:cubicBezTo>
                    <a:pt x="3156" y="11943"/>
                    <a:pt x="3191" y="11860"/>
                    <a:pt x="3215" y="11801"/>
                  </a:cubicBezTo>
                  <a:cubicBezTo>
                    <a:pt x="3251" y="11741"/>
                    <a:pt x="3287" y="11670"/>
                    <a:pt x="3311" y="11610"/>
                  </a:cubicBezTo>
                  <a:cubicBezTo>
                    <a:pt x="3322" y="11557"/>
                    <a:pt x="3293" y="11542"/>
                    <a:pt x="3252" y="11542"/>
                  </a:cubicBezTo>
                  <a:cubicBezTo>
                    <a:pt x="3212" y="11542"/>
                    <a:pt x="3162" y="11557"/>
                    <a:pt x="3132" y="11562"/>
                  </a:cubicBezTo>
                  <a:cubicBezTo>
                    <a:pt x="2906" y="11622"/>
                    <a:pt x="2680" y="11777"/>
                    <a:pt x="2513" y="11955"/>
                  </a:cubicBezTo>
                  <a:cubicBezTo>
                    <a:pt x="2322" y="12134"/>
                    <a:pt x="2203" y="12372"/>
                    <a:pt x="2132" y="12622"/>
                  </a:cubicBezTo>
                  <a:cubicBezTo>
                    <a:pt x="2096" y="12741"/>
                    <a:pt x="2072" y="12896"/>
                    <a:pt x="2072" y="13027"/>
                  </a:cubicBezTo>
                  <a:cubicBezTo>
                    <a:pt x="2072" y="13158"/>
                    <a:pt x="2084" y="13313"/>
                    <a:pt x="2084" y="13444"/>
                  </a:cubicBezTo>
                  <a:cubicBezTo>
                    <a:pt x="2084" y="13479"/>
                    <a:pt x="2055" y="13502"/>
                    <a:pt x="2023" y="13502"/>
                  </a:cubicBezTo>
                  <a:cubicBezTo>
                    <a:pt x="2002" y="13502"/>
                    <a:pt x="1980" y="13491"/>
                    <a:pt x="1965" y="13467"/>
                  </a:cubicBezTo>
                  <a:cubicBezTo>
                    <a:pt x="1858" y="13325"/>
                    <a:pt x="1846" y="13110"/>
                    <a:pt x="1846" y="12932"/>
                  </a:cubicBezTo>
                  <a:cubicBezTo>
                    <a:pt x="1846" y="12741"/>
                    <a:pt x="1894" y="12563"/>
                    <a:pt x="1953" y="12384"/>
                  </a:cubicBezTo>
                  <a:cubicBezTo>
                    <a:pt x="2060" y="12098"/>
                    <a:pt x="2239" y="11836"/>
                    <a:pt x="2477" y="11646"/>
                  </a:cubicBezTo>
                  <a:cubicBezTo>
                    <a:pt x="2668" y="11479"/>
                    <a:pt x="2953" y="11301"/>
                    <a:pt x="3215" y="11289"/>
                  </a:cubicBezTo>
                  <a:cubicBezTo>
                    <a:pt x="3227" y="11265"/>
                    <a:pt x="3263" y="11253"/>
                    <a:pt x="3287" y="11253"/>
                  </a:cubicBezTo>
                  <a:cubicBezTo>
                    <a:pt x="3389" y="11253"/>
                    <a:pt x="3495" y="11259"/>
                    <a:pt x="3600" y="11259"/>
                  </a:cubicBezTo>
                  <a:cubicBezTo>
                    <a:pt x="3741" y="11259"/>
                    <a:pt x="3879" y="11248"/>
                    <a:pt x="4001" y="11193"/>
                  </a:cubicBezTo>
                  <a:cubicBezTo>
                    <a:pt x="4156" y="11134"/>
                    <a:pt x="4299" y="10967"/>
                    <a:pt x="4299" y="10789"/>
                  </a:cubicBezTo>
                  <a:cubicBezTo>
                    <a:pt x="4299" y="10610"/>
                    <a:pt x="4120" y="10491"/>
                    <a:pt x="3989" y="10419"/>
                  </a:cubicBezTo>
                  <a:cubicBezTo>
                    <a:pt x="3858" y="10348"/>
                    <a:pt x="3692" y="10288"/>
                    <a:pt x="3525" y="10277"/>
                  </a:cubicBezTo>
                  <a:cubicBezTo>
                    <a:pt x="3460" y="10267"/>
                    <a:pt x="3393" y="10262"/>
                    <a:pt x="3326" y="10262"/>
                  </a:cubicBezTo>
                  <a:cubicBezTo>
                    <a:pt x="3061" y="10262"/>
                    <a:pt x="2786" y="10336"/>
                    <a:pt x="2549" y="10479"/>
                  </a:cubicBezTo>
                  <a:cubicBezTo>
                    <a:pt x="1941" y="10848"/>
                    <a:pt x="1667" y="11622"/>
                    <a:pt x="1703" y="12324"/>
                  </a:cubicBezTo>
                  <a:cubicBezTo>
                    <a:pt x="1710" y="12364"/>
                    <a:pt x="1676" y="12389"/>
                    <a:pt x="1642" y="12389"/>
                  </a:cubicBezTo>
                  <a:cubicBezTo>
                    <a:pt x="1616" y="12389"/>
                    <a:pt x="1589" y="12373"/>
                    <a:pt x="1584" y="12336"/>
                  </a:cubicBezTo>
                  <a:cubicBezTo>
                    <a:pt x="1525" y="12086"/>
                    <a:pt x="1501" y="11860"/>
                    <a:pt x="1537" y="11610"/>
                  </a:cubicBezTo>
                  <a:cubicBezTo>
                    <a:pt x="1560" y="11372"/>
                    <a:pt x="1644" y="11146"/>
                    <a:pt x="1763" y="10943"/>
                  </a:cubicBezTo>
                  <a:cubicBezTo>
                    <a:pt x="2061" y="10355"/>
                    <a:pt x="2697" y="9980"/>
                    <a:pt x="3340" y="9980"/>
                  </a:cubicBezTo>
                  <a:cubicBezTo>
                    <a:pt x="3543" y="9980"/>
                    <a:pt x="3747" y="10018"/>
                    <a:pt x="3942" y="10098"/>
                  </a:cubicBezTo>
                  <a:lnTo>
                    <a:pt x="4037" y="10134"/>
                  </a:lnTo>
                  <a:cubicBezTo>
                    <a:pt x="3989" y="9991"/>
                    <a:pt x="3965" y="9836"/>
                    <a:pt x="3942" y="9693"/>
                  </a:cubicBezTo>
                  <a:cubicBezTo>
                    <a:pt x="3930" y="9455"/>
                    <a:pt x="3989" y="9241"/>
                    <a:pt x="4096" y="9026"/>
                  </a:cubicBezTo>
                  <a:cubicBezTo>
                    <a:pt x="4113" y="8989"/>
                    <a:pt x="4143" y="8973"/>
                    <a:pt x="4173" y="8973"/>
                  </a:cubicBezTo>
                  <a:cubicBezTo>
                    <a:pt x="4230" y="8973"/>
                    <a:pt x="4290" y="9028"/>
                    <a:pt x="4275" y="9098"/>
                  </a:cubicBezTo>
                  <a:cubicBezTo>
                    <a:pt x="4204" y="9312"/>
                    <a:pt x="4204" y="9574"/>
                    <a:pt x="4239" y="9777"/>
                  </a:cubicBezTo>
                  <a:cubicBezTo>
                    <a:pt x="4287" y="10003"/>
                    <a:pt x="4382" y="10217"/>
                    <a:pt x="4513" y="10396"/>
                  </a:cubicBezTo>
                  <a:cubicBezTo>
                    <a:pt x="4737" y="10726"/>
                    <a:pt x="5103" y="10903"/>
                    <a:pt x="5501" y="10903"/>
                  </a:cubicBezTo>
                  <a:cubicBezTo>
                    <a:pt x="5548" y="10903"/>
                    <a:pt x="5596" y="10901"/>
                    <a:pt x="5644" y="10896"/>
                  </a:cubicBezTo>
                  <a:cubicBezTo>
                    <a:pt x="6013" y="10860"/>
                    <a:pt x="6382" y="10634"/>
                    <a:pt x="6609" y="10324"/>
                  </a:cubicBezTo>
                  <a:cubicBezTo>
                    <a:pt x="6906" y="9872"/>
                    <a:pt x="6859" y="9324"/>
                    <a:pt x="6704" y="8836"/>
                  </a:cubicBezTo>
                  <a:cubicBezTo>
                    <a:pt x="6549" y="8360"/>
                    <a:pt x="6299" y="7895"/>
                    <a:pt x="5954" y="7538"/>
                  </a:cubicBezTo>
                  <a:cubicBezTo>
                    <a:pt x="5608" y="7169"/>
                    <a:pt x="5168" y="6931"/>
                    <a:pt x="4656" y="6836"/>
                  </a:cubicBezTo>
                  <a:cubicBezTo>
                    <a:pt x="4505" y="6808"/>
                    <a:pt x="4354" y="6795"/>
                    <a:pt x="4204" y="6795"/>
                  </a:cubicBezTo>
                  <a:cubicBezTo>
                    <a:pt x="3374" y="6795"/>
                    <a:pt x="2579" y="7198"/>
                    <a:pt x="2025" y="7824"/>
                  </a:cubicBezTo>
                  <a:cubicBezTo>
                    <a:pt x="1298" y="8622"/>
                    <a:pt x="1013" y="9705"/>
                    <a:pt x="941" y="10765"/>
                  </a:cubicBezTo>
                  <a:cubicBezTo>
                    <a:pt x="935" y="10812"/>
                    <a:pt x="902" y="10836"/>
                    <a:pt x="871" y="10836"/>
                  </a:cubicBezTo>
                  <a:cubicBezTo>
                    <a:pt x="840" y="10836"/>
                    <a:pt x="810" y="10812"/>
                    <a:pt x="810" y="10765"/>
                  </a:cubicBezTo>
                  <a:cubicBezTo>
                    <a:pt x="786" y="10622"/>
                    <a:pt x="786" y="10455"/>
                    <a:pt x="786" y="10300"/>
                  </a:cubicBezTo>
                  <a:cubicBezTo>
                    <a:pt x="810" y="9169"/>
                    <a:pt x="1310" y="8014"/>
                    <a:pt x="2191" y="7288"/>
                  </a:cubicBezTo>
                  <a:cubicBezTo>
                    <a:pt x="2608" y="6943"/>
                    <a:pt x="3096" y="6669"/>
                    <a:pt x="3632" y="6586"/>
                  </a:cubicBezTo>
                  <a:cubicBezTo>
                    <a:pt x="3808" y="6555"/>
                    <a:pt x="3986" y="6539"/>
                    <a:pt x="4164" y="6539"/>
                  </a:cubicBezTo>
                  <a:cubicBezTo>
                    <a:pt x="4541" y="6539"/>
                    <a:pt x="4919" y="6611"/>
                    <a:pt x="5275" y="6764"/>
                  </a:cubicBezTo>
                  <a:cubicBezTo>
                    <a:pt x="5775" y="6990"/>
                    <a:pt x="6180" y="7371"/>
                    <a:pt x="6478" y="7824"/>
                  </a:cubicBezTo>
                  <a:lnTo>
                    <a:pt x="6525" y="7645"/>
                  </a:lnTo>
                  <a:cubicBezTo>
                    <a:pt x="6537" y="7550"/>
                    <a:pt x="6549" y="7467"/>
                    <a:pt x="6561" y="7360"/>
                  </a:cubicBezTo>
                  <a:cubicBezTo>
                    <a:pt x="6585" y="7169"/>
                    <a:pt x="6585" y="6955"/>
                    <a:pt x="6537" y="6752"/>
                  </a:cubicBezTo>
                  <a:cubicBezTo>
                    <a:pt x="6490" y="6538"/>
                    <a:pt x="6430" y="6348"/>
                    <a:pt x="6347" y="6157"/>
                  </a:cubicBezTo>
                  <a:lnTo>
                    <a:pt x="6299" y="6062"/>
                  </a:lnTo>
                  <a:cubicBezTo>
                    <a:pt x="5916" y="5573"/>
                    <a:pt x="5267" y="5387"/>
                    <a:pt x="4658" y="5387"/>
                  </a:cubicBezTo>
                  <a:cubicBezTo>
                    <a:pt x="4585" y="5387"/>
                    <a:pt x="4513" y="5390"/>
                    <a:pt x="4442" y="5395"/>
                  </a:cubicBezTo>
                  <a:cubicBezTo>
                    <a:pt x="3692" y="5443"/>
                    <a:pt x="2953" y="5764"/>
                    <a:pt x="2418" y="6288"/>
                  </a:cubicBezTo>
                  <a:cubicBezTo>
                    <a:pt x="2410" y="6293"/>
                    <a:pt x="2401" y="6296"/>
                    <a:pt x="2393" y="6296"/>
                  </a:cubicBezTo>
                  <a:cubicBezTo>
                    <a:pt x="2365" y="6296"/>
                    <a:pt x="2342" y="6268"/>
                    <a:pt x="2370" y="6240"/>
                  </a:cubicBezTo>
                  <a:cubicBezTo>
                    <a:pt x="2680" y="5883"/>
                    <a:pt x="3037" y="5621"/>
                    <a:pt x="3465" y="5419"/>
                  </a:cubicBezTo>
                  <a:cubicBezTo>
                    <a:pt x="3872" y="5247"/>
                    <a:pt x="4317" y="5147"/>
                    <a:pt x="4759" y="5147"/>
                  </a:cubicBezTo>
                  <a:cubicBezTo>
                    <a:pt x="5144" y="5147"/>
                    <a:pt x="5527" y="5223"/>
                    <a:pt x="5882" y="5395"/>
                  </a:cubicBezTo>
                  <a:cubicBezTo>
                    <a:pt x="5954" y="5419"/>
                    <a:pt x="6013" y="5455"/>
                    <a:pt x="6073" y="5502"/>
                  </a:cubicBezTo>
                  <a:cubicBezTo>
                    <a:pt x="6085" y="5502"/>
                    <a:pt x="6109" y="5502"/>
                    <a:pt x="6120" y="5514"/>
                  </a:cubicBezTo>
                  <a:cubicBezTo>
                    <a:pt x="6144" y="5526"/>
                    <a:pt x="6168" y="5538"/>
                    <a:pt x="6180" y="5562"/>
                  </a:cubicBezTo>
                  <a:cubicBezTo>
                    <a:pt x="6406" y="5716"/>
                    <a:pt x="6597" y="5931"/>
                    <a:pt x="6716" y="6181"/>
                  </a:cubicBezTo>
                  <a:cubicBezTo>
                    <a:pt x="6859" y="6109"/>
                    <a:pt x="6978" y="5978"/>
                    <a:pt x="7013" y="5812"/>
                  </a:cubicBezTo>
                  <a:cubicBezTo>
                    <a:pt x="7061" y="5574"/>
                    <a:pt x="6942" y="5335"/>
                    <a:pt x="6799" y="5145"/>
                  </a:cubicBezTo>
                  <a:cubicBezTo>
                    <a:pt x="6525" y="4728"/>
                    <a:pt x="6061" y="4490"/>
                    <a:pt x="5573" y="4383"/>
                  </a:cubicBezTo>
                  <a:cubicBezTo>
                    <a:pt x="5454" y="4431"/>
                    <a:pt x="5311" y="4431"/>
                    <a:pt x="5192" y="4431"/>
                  </a:cubicBezTo>
                  <a:cubicBezTo>
                    <a:pt x="5061" y="4443"/>
                    <a:pt x="4918" y="4454"/>
                    <a:pt x="4763" y="4466"/>
                  </a:cubicBezTo>
                  <a:cubicBezTo>
                    <a:pt x="4239" y="4562"/>
                    <a:pt x="3727" y="4728"/>
                    <a:pt x="3263" y="4966"/>
                  </a:cubicBezTo>
                  <a:cubicBezTo>
                    <a:pt x="3025" y="5085"/>
                    <a:pt x="2787" y="5216"/>
                    <a:pt x="2572" y="5383"/>
                  </a:cubicBezTo>
                  <a:cubicBezTo>
                    <a:pt x="2477" y="5455"/>
                    <a:pt x="2370" y="5538"/>
                    <a:pt x="2263" y="5621"/>
                  </a:cubicBezTo>
                  <a:cubicBezTo>
                    <a:pt x="2144" y="5705"/>
                    <a:pt x="2037" y="5776"/>
                    <a:pt x="1941" y="5871"/>
                  </a:cubicBezTo>
                  <a:cubicBezTo>
                    <a:pt x="1929" y="5884"/>
                    <a:pt x="1913" y="5889"/>
                    <a:pt x="1898" y="5889"/>
                  </a:cubicBezTo>
                  <a:cubicBezTo>
                    <a:pt x="1854" y="5889"/>
                    <a:pt x="1811" y="5847"/>
                    <a:pt x="1846" y="5812"/>
                  </a:cubicBezTo>
                  <a:cubicBezTo>
                    <a:pt x="1894" y="5752"/>
                    <a:pt x="1941" y="5681"/>
                    <a:pt x="1977" y="5621"/>
                  </a:cubicBezTo>
                  <a:cubicBezTo>
                    <a:pt x="2037" y="5562"/>
                    <a:pt x="2084" y="5502"/>
                    <a:pt x="2144" y="5443"/>
                  </a:cubicBezTo>
                  <a:cubicBezTo>
                    <a:pt x="2251" y="5335"/>
                    <a:pt x="2370" y="5228"/>
                    <a:pt x="2489" y="5145"/>
                  </a:cubicBezTo>
                  <a:cubicBezTo>
                    <a:pt x="2739" y="4943"/>
                    <a:pt x="3025" y="4788"/>
                    <a:pt x="3311" y="4645"/>
                  </a:cubicBezTo>
                  <a:cubicBezTo>
                    <a:pt x="3430" y="4574"/>
                    <a:pt x="3561" y="4502"/>
                    <a:pt x="3692" y="4443"/>
                  </a:cubicBezTo>
                  <a:lnTo>
                    <a:pt x="3918" y="4347"/>
                  </a:lnTo>
                  <a:cubicBezTo>
                    <a:pt x="3918" y="4335"/>
                    <a:pt x="3930" y="4312"/>
                    <a:pt x="3965" y="4288"/>
                  </a:cubicBezTo>
                  <a:cubicBezTo>
                    <a:pt x="4025" y="4252"/>
                    <a:pt x="4096" y="4216"/>
                    <a:pt x="4156" y="4193"/>
                  </a:cubicBezTo>
                  <a:cubicBezTo>
                    <a:pt x="4204" y="4157"/>
                    <a:pt x="4227" y="4133"/>
                    <a:pt x="4275" y="4097"/>
                  </a:cubicBezTo>
                  <a:cubicBezTo>
                    <a:pt x="4406" y="4014"/>
                    <a:pt x="4537" y="3919"/>
                    <a:pt x="4680" y="3812"/>
                  </a:cubicBezTo>
                  <a:cubicBezTo>
                    <a:pt x="4751" y="3752"/>
                    <a:pt x="4835" y="3692"/>
                    <a:pt x="4918" y="3621"/>
                  </a:cubicBezTo>
                  <a:cubicBezTo>
                    <a:pt x="4977" y="3561"/>
                    <a:pt x="5037" y="3502"/>
                    <a:pt x="5096" y="3454"/>
                  </a:cubicBezTo>
                  <a:cubicBezTo>
                    <a:pt x="5180" y="3371"/>
                    <a:pt x="5275" y="3276"/>
                    <a:pt x="5358" y="3180"/>
                  </a:cubicBezTo>
                  <a:cubicBezTo>
                    <a:pt x="5692" y="2776"/>
                    <a:pt x="5954" y="2264"/>
                    <a:pt x="6001" y="1752"/>
                  </a:cubicBezTo>
                  <a:cubicBezTo>
                    <a:pt x="6025" y="1252"/>
                    <a:pt x="5894" y="740"/>
                    <a:pt x="5525" y="383"/>
                  </a:cubicBezTo>
                  <a:cubicBezTo>
                    <a:pt x="5281" y="147"/>
                    <a:pt x="4946" y="1"/>
                    <a:pt x="4607"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2956600" y="3000500"/>
              <a:ext cx="24150" cy="200650"/>
            </a:xfrm>
            <a:custGeom>
              <a:avLst/>
              <a:gdLst/>
              <a:ahLst/>
              <a:cxnLst/>
              <a:rect l="l" t="t" r="r" b="b"/>
              <a:pathLst>
                <a:path w="966" h="8026" extrusionOk="0">
                  <a:moveTo>
                    <a:pt x="751" y="0"/>
                  </a:moveTo>
                  <a:cubicBezTo>
                    <a:pt x="632" y="620"/>
                    <a:pt x="489" y="1227"/>
                    <a:pt x="370" y="1846"/>
                  </a:cubicBezTo>
                  <a:cubicBezTo>
                    <a:pt x="251" y="2429"/>
                    <a:pt x="132" y="3013"/>
                    <a:pt x="84" y="3608"/>
                  </a:cubicBezTo>
                  <a:cubicBezTo>
                    <a:pt x="37" y="4168"/>
                    <a:pt x="1" y="4751"/>
                    <a:pt x="13" y="5334"/>
                  </a:cubicBezTo>
                  <a:cubicBezTo>
                    <a:pt x="13" y="5882"/>
                    <a:pt x="60" y="6430"/>
                    <a:pt x="156" y="6989"/>
                  </a:cubicBezTo>
                  <a:cubicBezTo>
                    <a:pt x="215" y="7251"/>
                    <a:pt x="275" y="7537"/>
                    <a:pt x="358" y="7799"/>
                  </a:cubicBezTo>
                  <a:cubicBezTo>
                    <a:pt x="382" y="7882"/>
                    <a:pt x="394" y="7954"/>
                    <a:pt x="429" y="8025"/>
                  </a:cubicBezTo>
                  <a:cubicBezTo>
                    <a:pt x="548" y="7501"/>
                    <a:pt x="632" y="6989"/>
                    <a:pt x="715" y="6454"/>
                  </a:cubicBezTo>
                  <a:cubicBezTo>
                    <a:pt x="894" y="5168"/>
                    <a:pt x="965" y="3894"/>
                    <a:pt x="929" y="2608"/>
                  </a:cubicBezTo>
                  <a:cubicBezTo>
                    <a:pt x="918" y="1965"/>
                    <a:pt x="894" y="1334"/>
                    <a:pt x="834" y="691"/>
                  </a:cubicBezTo>
                  <a:cubicBezTo>
                    <a:pt x="810" y="465"/>
                    <a:pt x="787" y="227"/>
                    <a:pt x="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2917900" y="3040375"/>
              <a:ext cx="44975" cy="168800"/>
            </a:xfrm>
            <a:custGeom>
              <a:avLst/>
              <a:gdLst/>
              <a:ahLst/>
              <a:cxnLst/>
              <a:rect l="l" t="t" r="r" b="b"/>
              <a:pathLst>
                <a:path w="1799" h="6752" extrusionOk="0">
                  <a:moveTo>
                    <a:pt x="1799" y="1"/>
                  </a:moveTo>
                  <a:cubicBezTo>
                    <a:pt x="1751" y="84"/>
                    <a:pt x="1727" y="191"/>
                    <a:pt x="1680" y="299"/>
                  </a:cubicBezTo>
                  <a:cubicBezTo>
                    <a:pt x="1382" y="1025"/>
                    <a:pt x="965" y="1692"/>
                    <a:pt x="418" y="2251"/>
                  </a:cubicBezTo>
                  <a:cubicBezTo>
                    <a:pt x="394" y="2263"/>
                    <a:pt x="394" y="2263"/>
                    <a:pt x="394" y="2275"/>
                  </a:cubicBezTo>
                  <a:cubicBezTo>
                    <a:pt x="215" y="2668"/>
                    <a:pt x="96" y="3061"/>
                    <a:pt x="61" y="3501"/>
                  </a:cubicBezTo>
                  <a:cubicBezTo>
                    <a:pt x="1" y="4228"/>
                    <a:pt x="156" y="4954"/>
                    <a:pt x="549" y="5585"/>
                  </a:cubicBezTo>
                  <a:cubicBezTo>
                    <a:pt x="858" y="6073"/>
                    <a:pt x="1287" y="6478"/>
                    <a:pt x="1787" y="6752"/>
                  </a:cubicBezTo>
                  <a:cubicBezTo>
                    <a:pt x="1704" y="6561"/>
                    <a:pt x="1644" y="6371"/>
                    <a:pt x="1608" y="6180"/>
                  </a:cubicBezTo>
                  <a:cubicBezTo>
                    <a:pt x="1525" y="5871"/>
                    <a:pt x="1465" y="5549"/>
                    <a:pt x="1430" y="5240"/>
                  </a:cubicBezTo>
                  <a:cubicBezTo>
                    <a:pt x="1346" y="4680"/>
                    <a:pt x="1311" y="4109"/>
                    <a:pt x="1323" y="3549"/>
                  </a:cubicBezTo>
                  <a:cubicBezTo>
                    <a:pt x="1334" y="2966"/>
                    <a:pt x="1394" y="2370"/>
                    <a:pt x="1489" y="1787"/>
                  </a:cubicBezTo>
                  <a:cubicBezTo>
                    <a:pt x="1573" y="1192"/>
                    <a:pt x="1680" y="596"/>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2959275" y="2800475"/>
              <a:ext cx="50350" cy="98675"/>
            </a:xfrm>
            <a:custGeom>
              <a:avLst/>
              <a:gdLst/>
              <a:ahLst/>
              <a:cxnLst/>
              <a:rect l="l" t="t" r="r" b="b"/>
              <a:pathLst>
                <a:path w="2014" h="3947" extrusionOk="0">
                  <a:moveTo>
                    <a:pt x="1" y="0"/>
                  </a:moveTo>
                  <a:cubicBezTo>
                    <a:pt x="37" y="131"/>
                    <a:pt x="49" y="286"/>
                    <a:pt x="84" y="417"/>
                  </a:cubicBezTo>
                  <a:cubicBezTo>
                    <a:pt x="275" y="1012"/>
                    <a:pt x="430" y="1632"/>
                    <a:pt x="561" y="2263"/>
                  </a:cubicBezTo>
                  <a:cubicBezTo>
                    <a:pt x="620" y="2453"/>
                    <a:pt x="692" y="2667"/>
                    <a:pt x="775" y="2870"/>
                  </a:cubicBezTo>
                  <a:cubicBezTo>
                    <a:pt x="967" y="3333"/>
                    <a:pt x="1352" y="3947"/>
                    <a:pt x="1910" y="3947"/>
                  </a:cubicBezTo>
                  <a:cubicBezTo>
                    <a:pt x="1940" y="3947"/>
                    <a:pt x="1970" y="3945"/>
                    <a:pt x="2001" y="3941"/>
                  </a:cubicBezTo>
                  <a:cubicBezTo>
                    <a:pt x="2013" y="3477"/>
                    <a:pt x="1930" y="3025"/>
                    <a:pt x="1787" y="2620"/>
                  </a:cubicBezTo>
                  <a:cubicBezTo>
                    <a:pt x="1454" y="1786"/>
                    <a:pt x="858" y="1084"/>
                    <a:pt x="299" y="381"/>
                  </a:cubicBezTo>
                  <a:cubicBezTo>
                    <a:pt x="203" y="250"/>
                    <a:pt x="96" y="13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708950" y="2165200"/>
              <a:ext cx="313750" cy="1054825"/>
            </a:xfrm>
            <a:custGeom>
              <a:avLst/>
              <a:gdLst/>
              <a:ahLst/>
              <a:cxnLst/>
              <a:rect l="l" t="t" r="r" b="b"/>
              <a:pathLst>
                <a:path w="12550" h="42193" extrusionOk="0">
                  <a:moveTo>
                    <a:pt x="6356" y="893"/>
                  </a:moveTo>
                  <a:cubicBezTo>
                    <a:pt x="6566" y="893"/>
                    <a:pt x="6772" y="924"/>
                    <a:pt x="6966" y="992"/>
                  </a:cubicBezTo>
                  <a:cubicBezTo>
                    <a:pt x="7287" y="1075"/>
                    <a:pt x="7549" y="1230"/>
                    <a:pt x="7799" y="1420"/>
                  </a:cubicBezTo>
                  <a:cubicBezTo>
                    <a:pt x="7677" y="1380"/>
                    <a:pt x="7555" y="1361"/>
                    <a:pt x="7429" y="1361"/>
                  </a:cubicBezTo>
                  <a:cubicBezTo>
                    <a:pt x="7371" y="1361"/>
                    <a:pt x="7312" y="1365"/>
                    <a:pt x="7252" y="1373"/>
                  </a:cubicBezTo>
                  <a:cubicBezTo>
                    <a:pt x="7180" y="1373"/>
                    <a:pt x="7109" y="1385"/>
                    <a:pt x="7025" y="1385"/>
                  </a:cubicBezTo>
                  <a:cubicBezTo>
                    <a:pt x="6668" y="1432"/>
                    <a:pt x="6371" y="1587"/>
                    <a:pt x="6073" y="1778"/>
                  </a:cubicBezTo>
                  <a:cubicBezTo>
                    <a:pt x="5889" y="1888"/>
                    <a:pt x="5671" y="2019"/>
                    <a:pt x="5455" y="2019"/>
                  </a:cubicBezTo>
                  <a:cubicBezTo>
                    <a:pt x="5390" y="2019"/>
                    <a:pt x="5326" y="2007"/>
                    <a:pt x="5263" y="1980"/>
                  </a:cubicBezTo>
                  <a:cubicBezTo>
                    <a:pt x="5120" y="1920"/>
                    <a:pt x="5037" y="1801"/>
                    <a:pt x="5049" y="1659"/>
                  </a:cubicBezTo>
                  <a:cubicBezTo>
                    <a:pt x="5049" y="1492"/>
                    <a:pt x="5144" y="1361"/>
                    <a:pt x="5263" y="1254"/>
                  </a:cubicBezTo>
                  <a:cubicBezTo>
                    <a:pt x="5478" y="1063"/>
                    <a:pt x="5799" y="956"/>
                    <a:pt x="6097" y="908"/>
                  </a:cubicBezTo>
                  <a:cubicBezTo>
                    <a:pt x="6184" y="898"/>
                    <a:pt x="6270" y="893"/>
                    <a:pt x="6356" y="893"/>
                  </a:cubicBezTo>
                  <a:close/>
                  <a:moveTo>
                    <a:pt x="6808" y="240"/>
                  </a:moveTo>
                  <a:cubicBezTo>
                    <a:pt x="7156" y="240"/>
                    <a:pt x="7479" y="444"/>
                    <a:pt x="7728" y="670"/>
                  </a:cubicBezTo>
                  <a:cubicBezTo>
                    <a:pt x="8240" y="1099"/>
                    <a:pt x="8621" y="1694"/>
                    <a:pt x="8800" y="2337"/>
                  </a:cubicBezTo>
                  <a:lnTo>
                    <a:pt x="8800" y="2361"/>
                  </a:lnTo>
                  <a:cubicBezTo>
                    <a:pt x="8788" y="2337"/>
                    <a:pt x="8788" y="2325"/>
                    <a:pt x="8776" y="2301"/>
                  </a:cubicBezTo>
                  <a:cubicBezTo>
                    <a:pt x="8680" y="2123"/>
                    <a:pt x="8561" y="1956"/>
                    <a:pt x="8419" y="1825"/>
                  </a:cubicBezTo>
                  <a:cubicBezTo>
                    <a:pt x="8097" y="1373"/>
                    <a:pt x="7668" y="1016"/>
                    <a:pt x="7145" y="837"/>
                  </a:cubicBezTo>
                  <a:cubicBezTo>
                    <a:pt x="6893" y="744"/>
                    <a:pt x="6627" y="694"/>
                    <a:pt x="6352" y="694"/>
                  </a:cubicBezTo>
                  <a:cubicBezTo>
                    <a:pt x="6276" y="694"/>
                    <a:pt x="6198" y="698"/>
                    <a:pt x="6121" y="706"/>
                  </a:cubicBezTo>
                  <a:cubicBezTo>
                    <a:pt x="6192" y="587"/>
                    <a:pt x="6240" y="492"/>
                    <a:pt x="6335" y="420"/>
                  </a:cubicBezTo>
                  <a:cubicBezTo>
                    <a:pt x="6454" y="313"/>
                    <a:pt x="6597" y="254"/>
                    <a:pt x="6752" y="242"/>
                  </a:cubicBezTo>
                  <a:cubicBezTo>
                    <a:pt x="6771" y="240"/>
                    <a:pt x="6789" y="240"/>
                    <a:pt x="6808" y="240"/>
                  </a:cubicBezTo>
                  <a:close/>
                  <a:moveTo>
                    <a:pt x="8525" y="178"/>
                  </a:moveTo>
                  <a:cubicBezTo>
                    <a:pt x="8729" y="178"/>
                    <a:pt x="8952" y="384"/>
                    <a:pt x="9085" y="527"/>
                  </a:cubicBezTo>
                  <a:cubicBezTo>
                    <a:pt x="9395" y="849"/>
                    <a:pt x="9562" y="1313"/>
                    <a:pt x="9633" y="1766"/>
                  </a:cubicBezTo>
                  <a:cubicBezTo>
                    <a:pt x="9800" y="2742"/>
                    <a:pt x="9573" y="3802"/>
                    <a:pt x="9133" y="4683"/>
                  </a:cubicBezTo>
                  <a:cubicBezTo>
                    <a:pt x="8990" y="4933"/>
                    <a:pt x="8847" y="5183"/>
                    <a:pt x="8669" y="5409"/>
                  </a:cubicBezTo>
                  <a:cubicBezTo>
                    <a:pt x="8680" y="5373"/>
                    <a:pt x="8692" y="5361"/>
                    <a:pt x="8692" y="5338"/>
                  </a:cubicBezTo>
                  <a:cubicBezTo>
                    <a:pt x="8800" y="5111"/>
                    <a:pt x="8907" y="4873"/>
                    <a:pt x="8978" y="4647"/>
                  </a:cubicBezTo>
                  <a:cubicBezTo>
                    <a:pt x="9050" y="4409"/>
                    <a:pt x="9109" y="4171"/>
                    <a:pt x="9145" y="3933"/>
                  </a:cubicBezTo>
                  <a:cubicBezTo>
                    <a:pt x="9169" y="3695"/>
                    <a:pt x="9192" y="3468"/>
                    <a:pt x="9169" y="3218"/>
                  </a:cubicBezTo>
                  <a:cubicBezTo>
                    <a:pt x="9192" y="2921"/>
                    <a:pt x="9133" y="2623"/>
                    <a:pt x="9038" y="2337"/>
                  </a:cubicBezTo>
                  <a:cubicBezTo>
                    <a:pt x="8930" y="1980"/>
                    <a:pt x="8776" y="1623"/>
                    <a:pt x="8561" y="1301"/>
                  </a:cubicBezTo>
                  <a:cubicBezTo>
                    <a:pt x="8478" y="1170"/>
                    <a:pt x="8383" y="1051"/>
                    <a:pt x="8276" y="908"/>
                  </a:cubicBezTo>
                  <a:lnTo>
                    <a:pt x="8276" y="897"/>
                  </a:lnTo>
                  <a:cubicBezTo>
                    <a:pt x="8240" y="706"/>
                    <a:pt x="8145" y="313"/>
                    <a:pt x="8430" y="194"/>
                  </a:cubicBezTo>
                  <a:cubicBezTo>
                    <a:pt x="8461" y="183"/>
                    <a:pt x="8493" y="178"/>
                    <a:pt x="8525" y="178"/>
                  </a:cubicBezTo>
                  <a:close/>
                  <a:moveTo>
                    <a:pt x="7385" y="1627"/>
                  </a:moveTo>
                  <a:cubicBezTo>
                    <a:pt x="7842" y="1627"/>
                    <a:pt x="8272" y="1922"/>
                    <a:pt x="8514" y="2325"/>
                  </a:cubicBezTo>
                  <a:cubicBezTo>
                    <a:pt x="8633" y="2563"/>
                    <a:pt x="8728" y="2813"/>
                    <a:pt x="8800" y="3087"/>
                  </a:cubicBezTo>
                  <a:cubicBezTo>
                    <a:pt x="8811" y="3171"/>
                    <a:pt x="8835" y="3254"/>
                    <a:pt x="8847" y="3337"/>
                  </a:cubicBezTo>
                  <a:cubicBezTo>
                    <a:pt x="8871" y="3659"/>
                    <a:pt x="8871" y="3992"/>
                    <a:pt x="8811" y="4290"/>
                  </a:cubicBezTo>
                  <a:cubicBezTo>
                    <a:pt x="8788" y="4433"/>
                    <a:pt x="8752" y="4587"/>
                    <a:pt x="8704" y="4730"/>
                  </a:cubicBezTo>
                  <a:cubicBezTo>
                    <a:pt x="8657" y="4897"/>
                    <a:pt x="8597" y="5064"/>
                    <a:pt x="8502" y="5230"/>
                  </a:cubicBezTo>
                  <a:cubicBezTo>
                    <a:pt x="8454" y="5326"/>
                    <a:pt x="8395" y="5433"/>
                    <a:pt x="8335" y="5540"/>
                  </a:cubicBezTo>
                  <a:cubicBezTo>
                    <a:pt x="8299" y="5611"/>
                    <a:pt x="8252" y="5671"/>
                    <a:pt x="8216" y="5742"/>
                  </a:cubicBezTo>
                  <a:cubicBezTo>
                    <a:pt x="8180" y="5802"/>
                    <a:pt x="8145" y="5861"/>
                    <a:pt x="8097" y="5921"/>
                  </a:cubicBezTo>
                  <a:cubicBezTo>
                    <a:pt x="8323" y="5588"/>
                    <a:pt x="8478" y="5195"/>
                    <a:pt x="8514" y="4778"/>
                  </a:cubicBezTo>
                  <a:cubicBezTo>
                    <a:pt x="8573" y="4218"/>
                    <a:pt x="8430" y="3611"/>
                    <a:pt x="8026" y="3183"/>
                  </a:cubicBezTo>
                  <a:cubicBezTo>
                    <a:pt x="7734" y="2891"/>
                    <a:pt x="7323" y="2697"/>
                    <a:pt x="6906" y="2697"/>
                  </a:cubicBezTo>
                  <a:cubicBezTo>
                    <a:pt x="6779" y="2697"/>
                    <a:pt x="6651" y="2715"/>
                    <a:pt x="6525" y="2754"/>
                  </a:cubicBezTo>
                  <a:cubicBezTo>
                    <a:pt x="6168" y="2861"/>
                    <a:pt x="5859" y="3159"/>
                    <a:pt x="5704" y="3504"/>
                  </a:cubicBezTo>
                  <a:cubicBezTo>
                    <a:pt x="5716" y="3433"/>
                    <a:pt x="5716" y="3349"/>
                    <a:pt x="5740" y="3278"/>
                  </a:cubicBezTo>
                  <a:cubicBezTo>
                    <a:pt x="5799" y="2956"/>
                    <a:pt x="5954" y="2635"/>
                    <a:pt x="6156" y="2373"/>
                  </a:cubicBezTo>
                  <a:cubicBezTo>
                    <a:pt x="6347" y="2099"/>
                    <a:pt x="6609" y="1861"/>
                    <a:pt x="6930" y="1730"/>
                  </a:cubicBezTo>
                  <a:cubicBezTo>
                    <a:pt x="7081" y="1659"/>
                    <a:pt x="7234" y="1627"/>
                    <a:pt x="7385" y="1627"/>
                  </a:cubicBezTo>
                  <a:close/>
                  <a:moveTo>
                    <a:pt x="10002" y="5695"/>
                  </a:moveTo>
                  <a:cubicBezTo>
                    <a:pt x="10121" y="5695"/>
                    <a:pt x="10264" y="5695"/>
                    <a:pt x="10347" y="5754"/>
                  </a:cubicBezTo>
                  <a:cubicBezTo>
                    <a:pt x="10478" y="5838"/>
                    <a:pt x="10466" y="5992"/>
                    <a:pt x="10407" y="6111"/>
                  </a:cubicBezTo>
                  <a:cubicBezTo>
                    <a:pt x="10395" y="6088"/>
                    <a:pt x="10383" y="6088"/>
                    <a:pt x="10347" y="6088"/>
                  </a:cubicBezTo>
                  <a:cubicBezTo>
                    <a:pt x="9764" y="6135"/>
                    <a:pt x="9192" y="6242"/>
                    <a:pt x="8621" y="6409"/>
                  </a:cubicBezTo>
                  <a:cubicBezTo>
                    <a:pt x="8335" y="6481"/>
                    <a:pt x="8073" y="6588"/>
                    <a:pt x="7787" y="6671"/>
                  </a:cubicBezTo>
                  <a:cubicBezTo>
                    <a:pt x="7561" y="6766"/>
                    <a:pt x="7323" y="6850"/>
                    <a:pt x="7121" y="6969"/>
                  </a:cubicBezTo>
                  <a:cubicBezTo>
                    <a:pt x="7180" y="6909"/>
                    <a:pt x="7240" y="6850"/>
                    <a:pt x="7311" y="6790"/>
                  </a:cubicBezTo>
                  <a:cubicBezTo>
                    <a:pt x="7371" y="6743"/>
                    <a:pt x="7418" y="6707"/>
                    <a:pt x="7478" y="6647"/>
                  </a:cubicBezTo>
                  <a:cubicBezTo>
                    <a:pt x="7668" y="6481"/>
                    <a:pt x="7883" y="6350"/>
                    <a:pt x="8097" y="6207"/>
                  </a:cubicBezTo>
                  <a:lnTo>
                    <a:pt x="8145" y="6195"/>
                  </a:lnTo>
                  <a:lnTo>
                    <a:pt x="8216" y="6195"/>
                  </a:lnTo>
                  <a:cubicBezTo>
                    <a:pt x="8264" y="6171"/>
                    <a:pt x="8311" y="6135"/>
                    <a:pt x="8335" y="6111"/>
                  </a:cubicBezTo>
                  <a:cubicBezTo>
                    <a:pt x="8752" y="5897"/>
                    <a:pt x="9169" y="5766"/>
                    <a:pt x="9621" y="5719"/>
                  </a:cubicBezTo>
                  <a:cubicBezTo>
                    <a:pt x="9752" y="5707"/>
                    <a:pt x="9871" y="5695"/>
                    <a:pt x="10002" y="5695"/>
                  </a:cubicBezTo>
                  <a:close/>
                  <a:moveTo>
                    <a:pt x="10276" y="6314"/>
                  </a:moveTo>
                  <a:lnTo>
                    <a:pt x="10276" y="6314"/>
                  </a:lnTo>
                  <a:cubicBezTo>
                    <a:pt x="10240" y="6326"/>
                    <a:pt x="10216" y="6362"/>
                    <a:pt x="10204" y="6373"/>
                  </a:cubicBezTo>
                  <a:cubicBezTo>
                    <a:pt x="9788" y="6731"/>
                    <a:pt x="9192" y="6802"/>
                    <a:pt x="8657" y="6850"/>
                  </a:cubicBezTo>
                  <a:cubicBezTo>
                    <a:pt x="8323" y="6885"/>
                    <a:pt x="8002" y="6909"/>
                    <a:pt x="7680" y="6969"/>
                  </a:cubicBezTo>
                  <a:cubicBezTo>
                    <a:pt x="7561" y="7004"/>
                    <a:pt x="7442" y="7016"/>
                    <a:pt x="7347" y="7064"/>
                  </a:cubicBezTo>
                  <a:lnTo>
                    <a:pt x="7240" y="7064"/>
                  </a:lnTo>
                  <a:cubicBezTo>
                    <a:pt x="7442" y="6981"/>
                    <a:pt x="7645" y="6909"/>
                    <a:pt x="7847" y="6838"/>
                  </a:cubicBezTo>
                  <a:cubicBezTo>
                    <a:pt x="8121" y="6743"/>
                    <a:pt x="8383" y="6659"/>
                    <a:pt x="8669" y="6600"/>
                  </a:cubicBezTo>
                  <a:cubicBezTo>
                    <a:pt x="9204" y="6469"/>
                    <a:pt x="9740" y="6385"/>
                    <a:pt x="10276" y="6314"/>
                  </a:cubicBezTo>
                  <a:close/>
                  <a:moveTo>
                    <a:pt x="2021" y="5900"/>
                  </a:moveTo>
                  <a:cubicBezTo>
                    <a:pt x="2091" y="5900"/>
                    <a:pt x="2163" y="5919"/>
                    <a:pt x="2227" y="5933"/>
                  </a:cubicBezTo>
                  <a:cubicBezTo>
                    <a:pt x="2739" y="6064"/>
                    <a:pt x="3156" y="6492"/>
                    <a:pt x="3263" y="7016"/>
                  </a:cubicBezTo>
                  <a:lnTo>
                    <a:pt x="3263" y="7028"/>
                  </a:lnTo>
                  <a:cubicBezTo>
                    <a:pt x="3251" y="7088"/>
                    <a:pt x="3239" y="7135"/>
                    <a:pt x="3204" y="7195"/>
                  </a:cubicBezTo>
                  <a:cubicBezTo>
                    <a:pt x="3144" y="7362"/>
                    <a:pt x="3073" y="7516"/>
                    <a:pt x="3001" y="7683"/>
                  </a:cubicBezTo>
                  <a:lnTo>
                    <a:pt x="3001" y="7576"/>
                  </a:lnTo>
                  <a:cubicBezTo>
                    <a:pt x="2977" y="7326"/>
                    <a:pt x="2918" y="7076"/>
                    <a:pt x="2799" y="6850"/>
                  </a:cubicBezTo>
                  <a:cubicBezTo>
                    <a:pt x="2608" y="6445"/>
                    <a:pt x="2263" y="6123"/>
                    <a:pt x="1846" y="5957"/>
                  </a:cubicBezTo>
                  <a:cubicBezTo>
                    <a:pt x="1870" y="5933"/>
                    <a:pt x="1882" y="5933"/>
                    <a:pt x="1882" y="5933"/>
                  </a:cubicBezTo>
                  <a:cubicBezTo>
                    <a:pt x="1925" y="5909"/>
                    <a:pt x="1973" y="5900"/>
                    <a:pt x="2021" y="5900"/>
                  </a:cubicBezTo>
                  <a:close/>
                  <a:moveTo>
                    <a:pt x="9526" y="6921"/>
                  </a:moveTo>
                  <a:cubicBezTo>
                    <a:pt x="10050" y="7076"/>
                    <a:pt x="10526" y="7326"/>
                    <a:pt x="10800" y="7790"/>
                  </a:cubicBezTo>
                  <a:cubicBezTo>
                    <a:pt x="10931" y="8016"/>
                    <a:pt x="11002" y="8314"/>
                    <a:pt x="10871" y="8552"/>
                  </a:cubicBezTo>
                  <a:cubicBezTo>
                    <a:pt x="10812" y="8671"/>
                    <a:pt x="10693" y="8743"/>
                    <a:pt x="10574" y="8790"/>
                  </a:cubicBezTo>
                  <a:cubicBezTo>
                    <a:pt x="10466" y="8326"/>
                    <a:pt x="10228" y="7909"/>
                    <a:pt x="9883" y="7576"/>
                  </a:cubicBezTo>
                  <a:cubicBezTo>
                    <a:pt x="9728" y="7421"/>
                    <a:pt x="9526" y="7266"/>
                    <a:pt x="9311" y="7159"/>
                  </a:cubicBezTo>
                  <a:cubicBezTo>
                    <a:pt x="9204" y="7100"/>
                    <a:pt x="9097" y="7076"/>
                    <a:pt x="8990" y="7028"/>
                  </a:cubicBezTo>
                  <a:cubicBezTo>
                    <a:pt x="9169" y="7004"/>
                    <a:pt x="9347" y="6969"/>
                    <a:pt x="9526" y="6921"/>
                  </a:cubicBezTo>
                  <a:close/>
                  <a:moveTo>
                    <a:pt x="8704" y="7088"/>
                  </a:moveTo>
                  <a:cubicBezTo>
                    <a:pt x="9526" y="7362"/>
                    <a:pt x="10216" y="7981"/>
                    <a:pt x="10395" y="8826"/>
                  </a:cubicBezTo>
                  <a:lnTo>
                    <a:pt x="10347" y="8826"/>
                  </a:lnTo>
                  <a:cubicBezTo>
                    <a:pt x="9883" y="8826"/>
                    <a:pt x="9633" y="8445"/>
                    <a:pt x="9383" y="8112"/>
                  </a:cubicBezTo>
                  <a:cubicBezTo>
                    <a:pt x="9276" y="7945"/>
                    <a:pt x="9133" y="7802"/>
                    <a:pt x="8978" y="7671"/>
                  </a:cubicBezTo>
                  <a:cubicBezTo>
                    <a:pt x="8692" y="7433"/>
                    <a:pt x="8335" y="7254"/>
                    <a:pt x="7978" y="7159"/>
                  </a:cubicBezTo>
                  <a:cubicBezTo>
                    <a:pt x="8216" y="7135"/>
                    <a:pt x="8466" y="7124"/>
                    <a:pt x="8704" y="7088"/>
                  </a:cubicBezTo>
                  <a:close/>
                  <a:moveTo>
                    <a:pt x="1811" y="6004"/>
                  </a:moveTo>
                  <a:lnTo>
                    <a:pt x="1811" y="6004"/>
                  </a:lnTo>
                  <a:cubicBezTo>
                    <a:pt x="2168" y="6207"/>
                    <a:pt x="2477" y="6528"/>
                    <a:pt x="2644" y="6897"/>
                  </a:cubicBezTo>
                  <a:cubicBezTo>
                    <a:pt x="2739" y="7100"/>
                    <a:pt x="2787" y="7338"/>
                    <a:pt x="2799" y="7576"/>
                  </a:cubicBezTo>
                  <a:cubicBezTo>
                    <a:pt x="2799" y="7695"/>
                    <a:pt x="2799" y="7814"/>
                    <a:pt x="2787" y="7921"/>
                  </a:cubicBezTo>
                  <a:cubicBezTo>
                    <a:pt x="2775" y="8016"/>
                    <a:pt x="2739" y="8112"/>
                    <a:pt x="2763" y="8207"/>
                  </a:cubicBezTo>
                  <a:cubicBezTo>
                    <a:pt x="2727" y="8266"/>
                    <a:pt x="2704" y="8338"/>
                    <a:pt x="2668" y="8397"/>
                  </a:cubicBezTo>
                  <a:cubicBezTo>
                    <a:pt x="2501" y="8802"/>
                    <a:pt x="2382" y="9219"/>
                    <a:pt x="2299" y="9636"/>
                  </a:cubicBezTo>
                  <a:cubicBezTo>
                    <a:pt x="2144" y="10302"/>
                    <a:pt x="2108" y="11005"/>
                    <a:pt x="2168" y="11684"/>
                  </a:cubicBezTo>
                  <a:cubicBezTo>
                    <a:pt x="2120" y="11588"/>
                    <a:pt x="2084" y="11469"/>
                    <a:pt x="2061" y="11350"/>
                  </a:cubicBezTo>
                  <a:cubicBezTo>
                    <a:pt x="2013" y="11088"/>
                    <a:pt x="2013" y="10814"/>
                    <a:pt x="2013" y="10529"/>
                  </a:cubicBezTo>
                  <a:cubicBezTo>
                    <a:pt x="2049" y="9898"/>
                    <a:pt x="2192" y="9279"/>
                    <a:pt x="2287" y="8671"/>
                  </a:cubicBezTo>
                  <a:cubicBezTo>
                    <a:pt x="2358" y="8100"/>
                    <a:pt x="2382" y="7516"/>
                    <a:pt x="2227" y="6969"/>
                  </a:cubicBezTo>
                  <a:cubicBezTo>
                    <a:pt x="2144" y="6707"/>
                    <a:pt x="2013" y="6481"/>
                    <a:pt x="1882" y="6242"/>
                  </a:cubicBezTo>
                  <a:cubicBezTo>
                    <a:pt x="1846" y="6183"/>
                    <a:pt x="1787" y="6088"/>
                    <a:pt x="1811" y="6004"/>
                  </a:cubicBezTo>
                  <a:close/>
                  <a:moveTo>
                    <a:pt x="6456" y="9818"/>
                  </a:moveTo>
                  <a:cubicBezTo>
                    <a:pt x="6610" y="9818"/>
                    <a:pt x="6764" y="9832"/>
                    <a:pt x="6918" y="9862"/>
                  </a:cubicBezTo>
                  <a:cubicBezTo>
                    <a:pt x="7430" y="9945"/>
                    <a:pt x="7871" y="10183"/>
                    <a:pt x="8216" y="10552"/>
                  </a:cubicBezTo>
                  <a:cubicBezTo>
                    <a:pt x="8561" y="10945"/>
                    <a:pt x="8811" y="11410"/>
                    <a:pt x="8966" y="11886"/>
                  </a:cubicBezTo>
                  <a:cubicBezTo>
                    <a:pt x="9133" y="12374"/>
                    <a:pt x="9169" y="12922"/>
                    <a:pt x="8871" y="13374"/>
                  </a:cubicBezTo>
                  <a:cubicBezTo>
                    <a:pt x="8811" y="13458"/>
                    <a:pt x="8740" y="13553"/>
                    <a:pt x="8657" y="13624"/>
                  </a:cubicBezTo>
                  <a:cubicBezTo>
                    <a:pt x="8669" y="13493"/>
                    <a:pt x="8657" y="13339"/>
                    <a:pt x="8657" y="13219"/>
                  </a:cubicBezTo>
                  <a:cubicBezTo>
                    <a:pt x="8633" y="13017"/>
                    <a:pt x="8609" y="12803"/>
                    <a:pt x="8561" y="12600"/>
                  </a:cubicBezTo>
                  <a:cubicBezTo>
                    <a:pt x="8454" y="12184"/>
                    <a:pt x="8264" y="11779"/>
                    <a:pt x="8014" y="11434"/>
                  </a:cubicBezTo>
                  <a:cubicBezTo>
                    <a:pt x="7478" y="10731"/>
                    <a:pt x="6656" y="10338"/>
                    <a:pt x="5775" y="10279"/>
                  </a:cubicBezTo>
                  <a:cubicBezTo>
                    <a:pt x="5711" y="10274"/>
                    <a:pt x="5645" y="10271"/>
                    <a:pt x="5579" y="10271"/>
                  </a:cubicBezTo>
                  <a:cubicBezTo>
                    <a:pt x="5328" y="10271"/>
                    <a:pt x="5070" y="10305"/>
                    <a:pt x="4835" y="10362"/>
                  </a:cubicBezTo>
                  <a:cubicBezTo>
                    <a:pt x="5306" y="10023"/>
                    <a:pt x="5874" y="9818"/>
                    <a:pt x="6456" y="9818"/>
                  </a:cubicBezTo>
                  <a:close/>
                  <a:moveTo>
                    <a:pt x="418" y="11731"/>
                  </a:moveTo>
                  <a:cubicBezTo>
                    <a:pt x="418" y="11743"/>
                    <a:pt x="441" y="11743"/>
                    <a:pt x="441" y="11767"/>
                  </a:cubicBezTo>
                  <a:cubicBezTo>
                    <a:pt x="679" y="11922"/>
                    <a:pt x="929" y="12076"/>
                    <a:pt x="1156" y="12267"/>
                  </a:cubicBezTo>
                  <a:cubicBezTo>
                    <a:pt x="1370" y="12457"/>
                    <a:pt x="1584" y="12672"/>
                    <a:pt x="1751" y="12910"/>
                  </a:cubicBezTo>
                  <a:cubicBezTo>
                    <a:pt x="1906" y="13148"/>
                    <a:pt x="2061" y="13398"/>
                    <a:pt x="2156" y="13672"/>
                  </a:cubicBezTo>
                  <a:cubicBezTo>
                    <a:pt x="2180" y="13696"/>
                    <a:pt x="2192" y="13743"/>
                    <a:pt x="2203" y="13767"/>
                  </a:cubicBezTo>
                  <a:cubicBezTo>
                    <a:pt x="2061" y="13565"/>
                    <a:pt x="1870" y="13398"/>
                    <a:pt x="1644" y="13267"/>
                  </a:cubicBezTo>
                  <a:cubicBezTo>
                    <a:pt x="1346" y="13089"/>
                    <a:pt x="989" y="12981"/>
                    <a:pt x="715" y="12755"/>
                  </a:cubicBezTo>
                  <a:cubicBezTo>
                    <a:pt x="477" y="12577"/>
                    <a:pt x="263" y="12279"/>
                    <a:pt x="322" y="11957"/>
                  </a:cubicBezTo>
                  <a:cubicBezTo>
                    <a:pt x="334" y="11862"/>
                    <a:pt x="370" y="11791"/>
                    <a:pt x="418" y="11731"/>
                  </a:cubicBezTo>
                  <a:close/>
                  <a:moveTo>
                    <a:pt x="1021" y="11476"/>
                  </a:moveTo>
                  <a:cubicBezTo>
                    <a:pt x="1569" y="11476"/>
                    <a:pt x="1972" y="12061"/>
                    <a:pt x="2168" y="12517"/>
                  </a:cubicBezTo>
                  <a:cubicBezTo>
                    <a:pt x="2323" y="12898"/>
                    <a:pt x="2418" y="13315"/>
                    <a:pt x="2465" y="13708"/>
                  </a:cubicBezTo>
                  <a:cubicBezTo>
                    <a:pt x="2465" y="13743"/>
                    <a:pt x="2477" y="13767"/>
                    <a:pt x="2477" y="13803"/>
                  </a:cubicBezTo>
                  <a:cubicBezTo>
                    <a:pt x="2430" y="13731"/>
                    <a:pt x="2406" y="13648"/>
                    <a:pt x="2370" y="13577"/>
                  </a:cubicBezTo>
                  <a:cubicBezTo>
                    <a:pt x="2239" y="13291"/>
                    <a:pt x="2072" y="13041"/>
                    <a:pt x="1882" y="12803"/>
                  </a:cubicBezTo>
                  <a:cubicBezTo>
                    <a:pt x="1691" y="12565"/>
                    <a:pt x="1477" y="12338"/>
                    <a:pt x="1239" y="12148"/>
                  </a:cubicBezTo>
                  <a:cubicBezTo>
                    <a:pt x="1013" y="11969"/>
                    <a:pt x="763" y="11779"/>
                    <a:pt x="477" y="11684"/>
                  </a:cubicBezTo>
                  <a:cubicBezTo>
                    <a:pt x="584" y="11588"/>
                    <a:pt x="715" y="11529"/>
                    <a:pt x="858" y="11493"/>
                  </a:cubicBezTo>
                  <a:cubicBezTo>
                    <a:pt x="914" y="11482"/>
                    <a:pt x="968" y="11476"/>
                    <a:pt x="1021" y="11476"/>
                  </a:cubicBezTo>
                  <a:close/>
                  <a:moveTo>
                    <a:pt x="9454" y="24054"/>
                  </a:moveTo>
                  <a:lnTo>
                    <a:pt x="9454" y="24054"/>
                  </a:lnTo>
                  <a:cubicBezTo>
                    <a:pt x="9490" y="24114"/>
                    <a:pt x="9526" y="24173"/>
                    <a:pt x="9585" y="24221"/>
                  </a:cubicBezTo>
                  <a:cubicBezTo>
                    <a:pt x="9645" y="24280"/>
                    <a:pt x="9704" y="24340"/>
                    <a:pt x="9764" y="24388"/>
                  </a:cubicBezTo>
                  <a:cubicBezTo>
                    <a:pt x="9692" y="24340"/>
                    <a:pt x="9609" y="24304"/>
                    <a:pt x="9526" y="24268"/>
                  </a:cubicBezTo>
                  <a:cubicBezTo>
                    <a:pt x="9502" y="24185"/>
                    <a:pt x="9466" y="24126"/>
                    <a:pt x="9454" y="24054"/>
                  </a:cubicBezTo>
                  <a:close/>
                  <a:moveTo>
                    <a:pt x="4906" y="21887"/>
                  </a:moveTo>
                  <a:lnTo>
                    <a:pt x="4918" y="21911"/>
                  </a:lnTo>
                  <a:cubicBezTo>
                    <a:pt x="4918" y="21923"/>
                    <a:pt x="4930" y="21947"/>
                    <a:pt x="4930" y="21971"/>
                  </a:cubicBezTo>
                  <a:cubicBezTo>
                    <a:pt x="4918" y="22042"/>
                    <a:pt x="4918" y="22137"/>
                    <a:pt x="4906" y="22209"/>
                  </a:cubicBezTo>
                  <a:cubicBezTo>
                    <a:pt x="4882" y="22363"/>
                    <a:pt x="4870" y="22506"/>
                    <a:pt x="4847" y="22661"/>
                  </a:cubicBezTo>
                  <a:cubicBezTo>
                    <a:pt x="4799" y="22971"/>
                    <a:pt x="4763" y="23268"/>
                    <a:pt x="4728" y="23578"/>
                  </a:cubicBezTo>
                  <a:cubicBezTo>
                    <a:pt x="4680" y="23887"/>
                    <a:pt x="4644" y="24185"/>
                    <a:pt x="4609" y="24507"/>
                  </a:cubicBezTo>
                  <a:cubicBezTo>
                    <a:pt x="4585" y="24638"/>
                    <a:pt x="4561" y="24780"/>
                    <a:pt x="4549" y="24923"/>
                  </a:cubicBezTo>
                  <a:cubicBezTo>
                    <a:pt x="4501" y="24518"/>
                    <a:pt x="4489" y="24114"/>
                    <a:pt x="4513" y="23709"/>
                  </a:cubicBezTo>
                  <a:cubicBezTo>
                    <a:pt x="4549" y="23411"/>
                    <a:pt x="4585" y="23114"/>
                    <a:pt x="4668" y="22816"/>
                  </a:cubicBezTo>
                  <a:cubicBezTo>
                    <a:pt x="4739" y="22542"/>
                    <a:pt x="4823" y="22268"/>
                    <a:pt x="4882" y="21982"/>
                  </a:cubicBezTo>
                  <a:cubicBezTo>
                    <a:pt x="4882" y="21959"/>
                    <a:pt x="4906" y="21911"/>
                    <a:pt x="4906" y="21887"/>
                  </a:cubicBezTo>
                  <a:close/>
                  <a:moveTo>
                    <a:pt x="5061" y="22399"/>
                  </a:moveTo>
                  <a:cubicBezTo>
                    <a:pt x="5120" y="22637"/>
                    <a:pt x="5156" y="22875"/>
                    <a:pt x="5168" y="23114"/>
                  </a:cubicBezTo>
                  <a:cubicBezTo>
                    <a:pt x="5204" y="23637"/>
                    <a:pt x="5097" y="24209"/>
                    <a:pt x="4906" y="24709"/>
                  </a:cubicBezTo>
                  <a:cubicBezTo>
                    <a:pt x="4823" y="24899"/>
                    <a:pt x="4728" y="25102"/>
                    <a:pt x="4620" y="25269"/>
                  </a:cubicBezTo>
                  <a:lnTo>
                    <a:pt x="4620" y="25245"/>
                  </a:lnTo>
                  <a:cubicBezTo>
                    <a:pt x="4680" y="25007"/>
                    <a:pt x="4704" y="24769"/>
                    <a:pt x="4751" y="24530"/>
                  </a:cubicBezTo>
                  <a:cubicBezTo>
                    <a:pt x="4811" y="24233"/>
                    <a:pt x="4859" y="23923"/>
                    <a:pt x="4906" y="23626"/>
                  </a:cubicBezTo>
                  <a:cubicBezTo>
                    <a:pt x="4942" y="23328"/>
                    <a:pt x="4990" y="23030"/>
                    <a:pt x="5025" y="22733"/>
                  </a:cubicBezTo>
                  <a:cubicBezTo>
                    <a:pt x="5037" y="22625"/>
                    <a:pt x="5049" y="22506"/>
                    <a:pt x="5061" y="22399"/>
                  </a:cubicBezTo>
                  <a:close/>
                  <a:moveTo>
                    <a:pt x="5501" y="23554"/>
                  </a:moveTo>
                  <a:lnTo>
                    <a:pt x="5537" y="23768"/>
                  </a:lnTo>
                  <a:cubicBezTo>
                    <a:pt x="5597" y="24114"/>
                    <a:pt x="5644" y="24459"/>
                    <a:pt x="5656" y="24816"/>
                  </a:cubicBezTo>
                  <a:cubicBezTo>
                    <a:pt x="5680" y="25161"/>
                    <a:pt x="5680" y="25495"/>
                    <a:pt x="5644" y="25840"/>
                  </a:cubicBezTo>
                  <a:cubicBezTo>
                    <a:pt x="5632" y="26019"/>
                    <a:pt x="5621" y="26197"/>
                    <a:pt x="5585" y="26376"/>
                  </a:cubicBezTo>
                  <a:cubicBezTo>
                    <a:pt x="5501" y="25435"/>
                    <a:pt x="5573" y="24483"/>
                    <a:pt x="5501" y="23554"/>
                  </a:cubicBezTo>
                  <a:close/>
                  <a:moveTo>
                    <a:pt x="5406" y="22733"/>
                  </a:moveTo>
                  <a:cubicBezTo>
                    <a:pt x="5525" y="22959"/>
                    <a:pt x="5644" y="23197"/>
                    <a:pt x="5763" y="23411"/>
                  </a:cubicBezTo>
                  <a:cubicBezTo>
                    <a:pt x="5728" y="23447"/>
                    <a:pt x="5728" y="23495"/>
                    <a:pt x="5763" y="23518"/>
                  </a:cubicBezTo>
                  <a:cubicBezTo>
                    <a:pt x="5811" y="23566"/>
                    <a:pt x="5859" y="23614"/>
                    <a:pt x="5894" y="23673"/>
                  </a:cubicBezTo>
                  <a:lnTo>
                    <a:pt x="6430" y="24745"/>
                  </a:lnTo>
                  <a:cubicBezTo>
                    <a:pt x="6454" y="24804"/>
                    <a:pt x="6454" y="24864"/>
                    <a:pt x="6466" y="24899"/>
                  </a:cubicBezTo>
                  <a:cubicBezTo>
                    <a:pt x="6525" y="25423"/>
                    <a:pt x="6394" y="25935"/>
                    <a:pt x="6109" y="26364"/>
                  </a:cubicBezTo>
                  <a:cubicBezTo>
                    <a:pt x="5990" y="26543"/>
                    <a:pt x="5835" y="26697"/>
                    <a:pt x="5680" y="26840"/>
                  </a:cubicBezTo>
                  <a:cubicBezTo>
                    <a:pt x="5692" y="26781"/>
                    <a:pt x="5704" y="26709"/>
                    <a:pt x="5716" y="26650"/>
                  </a:cubicBezTo>
                  <a:cubicBezTo>
                    <a:pt x="5740" y="26554"/>
                    <a:pt x="5752" y="26447"/>
                    <a:pt x="5763" y="26364"/>
                  </a:cubicBezTo>
                  <a:cubicBezTo>
                    <a:pt x="5799" y="26185"/>
                    <a:pt x="5811" y="26019"/>
                    <a:pt x="5823" y="25840"/>
                  </a:cubicBezTo>
                  <a:cubicBezTo>
                    <a:pt x="5859" y="25483"/>
                    <a:pt x="5859" y="25126"/>
                    <a:pt x="5823" y="24769"/>
                  </a:cubicBezTo>
                  <a:cubicBezTo>
                    <a:pt x="5775" y="24090"/>
                    <a:pt x="5680" y="23375"/>
                    <a:pt x="5406" y="22744"/>
                  </a:cubicBezTo>
                  <a:lnTo>
                    <a:pt x="5406" y="22733"/>
                  </a:lnTo>
                  <a:close/>
                  <a:moveTo>
                    <a:pt x="10573" y="24940"/>
                  </a:moveTo>
                  <a:lnTo>
                    <a:pt x="10573" y="24940"/>
                  </a:lnTo>
                  <a:cubicBezTo>
                    <a:pt x="10584" y="24948"/>
                    <a:pt x="10592" y="24954"/>
                    <a:pt x="10597" y="24959"/>
                  </a:cubicBezTo>
                  <a:cubicBezTo>
                    <a:pt x="10978" y="25161"/>
                    <a:pt x="11371" y="25340"/>
                    <a:pt x="11681" y="25614"/>
                  </a:cubicBezTo>
                  <a:cubicBezTo>
                    <a:pt x="11955" y="25876"/>
                    <a:pt x="12121" y="26209"/>
                    <a:pt x="12169" y="26590"/>
                  </a:cubicBezTo>
                  <a:cubicBezTo>
                    <a:pt x="12193" y="26852"/>
                    <a:pt x="12169" y="27138"/>
                    <a:pt x="12062" y="27388"/>
                  </a:cubicBezTo>
                  <a:cubicBezTo>
                    <a:pt x="11955" y="26912"/>
                    <a:pt x="11728" y="26447"/>
                    <a:pt x="11490" y="26031"/>
                  </a:cubicBezTo>
                  <a:cubicBezTo>
                    <a:pt x="11250" y="25631"/>
                    <a:pt x="10945" y="25264"/>
                    <a:pt x="10573" y="24940"/>
                  </a:cubicBezTo>
                  <a:close/>
                  <a:moveTo>
                    <a:pt x="9573" y="24399"/>
                  </a:moveTo>
                  <a:cubicBezTo>
                    <a:pt x="10026" y="24661"/>
                    <a:pt x="10443" y="24983"/>
                    <a:pt x="10800" y="25364"/>
                  </a:cubicBezTo>
                  <a:cubicBezTo>
                    <a:pt x="11169" y="25781"/>
                    <a:pt x="11478" y="26257"/>
                    <a:pt x="11693" y="26781"/>
                  </a:cubicBezTo>
                  <a:cubicBezTo>
                    <a:pt x="11812" y="27055"/>
                    <a:pt x="11883" y="27352"/>
                    <a:pt x="11943" y="27650"/>
                  </a:cubicBezTo>
                  <a:cubicBezTo>
                    <a:pt x="11943" y="27650"/>
                    <a:pt x="11943" y="27674"/>
                    <a:pt x="11931" y="27674"/>
                  </a:cubicBezTo>
                  <a:cubicBezTo>
                    <a:pt x="11812" y="27400"/>
                    <a:pt x="11657" y="27150"/>
                    <a:pt x="11490" y="26912"/>
                  </a:cubicBezTo>
                  <a:cubicBezTo>
                    <a:pt x="10990" y="26150"/>
                    <a:pt x="10359" y="25507"/>
                    <a:pt x="9823" y="24780"/>
                  </a:cubicBezTo>
                  <a:cubicBezTo>
                    <a:pt x="9740" y="24661"/>
                    <a:pt x="9645" y="24530"/>
                    <a:pt x="9573" y="24411"/>
                  </a:cubicBezTo>
                  <a:lnTo>
                    <a:pt x="9573" y="24399"/>
                  </a:lnTo>
                  <a:close/>
                  <a:moveTo>
                    <a:pt x="10014" y="25376"/>
                  </a:moveTo>
                  <a:lnTo>
                    <a:pt x="10014" y="25376"/>
                  </a:lnTo>
                  <a:cubicBezTo>
                    <a:pt x="10109" y="25519"/>
                    <a:pt x="10216" y="25638"/>
                    <a:pt x="10312" y="25769"/>
                  </a:cubicBezTo>
                  <a:cubicBezTo>
                    <a:pt x="10871" y="26471"/>
                    <a:pt x="11467" y="27162"/>
                    <a:pt x="11800" y="27995"/>
                  </a:cubicBezTo>
                  <a:cubicBezTo>
                    <a:pt x="11943" y="28412"/>
                    <a:pt x="12026" y="28864"/>
                    <a:pt x="12014" y="29305"/>
                  </a:cubicBezTo>
                  <a:cubicBezTo>
                    <a:pt x="11347" y="28340"/>
                    <a:pt x="10764" y="27293"/>
                    <a:pt x="10300" y="26209"/>
                  </a:cubicBezTo>
                  <a:cubicBezTo>
                    <a:pt x="10216" y="26007"/>
                    <a:pt x="10145" y="25781"/>
                    <a:pt x="10050" y="25578"/>
                  </a:cubicBezTo>
                  <a:cubicBezTo>
                    <a:pt x="10038" y="25519"/>
                    <a:pt x="10014" y="25435"/>
                    <a:pt x="10014" y="25376"/>
                  </a:cubicBezTo>
                  <a:close/>
                  <a:moveTo>
                    <a:pt x="10276" y="26483"/>
                  </a:moveTo>
                  <a:lnTo>
                    <a:pt x="10502" y="26971"/>
                  </a:lnTo>
                  <a:cubicBezTo>
                    <a:pt x="10752" y="27507"/>
                    <a:pt x="11014" y="28043"/>
                    <a:pt x="11336" y="28543"/>
                  </a:cubicBezTo>
                  <a:cubicBezTo>
                    <a:pt x="11490" y="28817"/>
                    <a:pt x="11657" y="29079"/>
                    <a:pt x="11824" y="29341"/>
                  </a:cubicBezTo>
                  <a:cubicBezTo>
                    <a:pt x="11300" y="29269"/>
                    <a:pt x="10955" y="28709"/>
                    <a:pt x="10776" y="28269"/>
                  </a:cubicBezTo>
                  <a:cubicBezTo>
                    <a:pt x="10693" y="28055"/>
                    <a:pt x="10621" y="27852"/>
                    <a:pt x="10562" y="27650"/>
                  </a:cubicBezTo>
                  <a:cubicBezTo>
                    <a:pt x="10478" y="27269"/>
                    <a:pt x="10383" y="26864"/>
                    <a:pt x="10276" y="26483"/>
                  </a:cubicBezTo>
                  <a:close/>
                  <a:moveTo>
                    <a:pt x="6923" y="2914"/>
                  </a:moveTo>
                  <a:cubicBezTo>
                    <a:pt x="7260" y="2914"/>
                    <a:pt x="7592" y="3064"/>
                    <a:pt x="7835" y="3290"/>
                  </a:cubicBezTo>
                  <a:cubicBezTo>
                    <a:pt x="8204" y="3647"/>
                    <a:pt x="8335" y="4171"/>
                    <a:pt x="8311" y="4659"/>
                  </a:cubicBezTo>
                  <a:cubicBezTo>
                    <a:pt x="8264" y="5183"/>
                    <a:pt x="8002" y="5695"/>
                    <a:pt x="7668" y="6088"/>
                  </a:cubicBezTo>
                  <a:cubicBezTo>
                    <a:pt x="7585" y="6195"/>
                    <a:pt x="7490" y="6290"/>
                    <a:pt x="7406" y="6373"/>
                  </a:cubicBezTo>
                  <a:cubicBezTo>
                    <a:pt x="7347" y="6421"/>
                    <a:pt x="7287" y="6481"/>
                    <a:pt x="7228" y="6540"/>
                  </a:cubicBezTo>
                  <a:cubicBezTo>
                    <a:pt x="7145" y="6612"/>
                    <a:pt x="7061" y="6671"/>
                    <a:pt x="6990" y="6731"/>
                  </a:cubicBezTo>
                  <a:cubicBezTo>
                    <a:pt x="6847" y="6838"/>
                    <a:pt x="6716" y="6921"/>
                    <a:pt x="6585" y="7016"/>
                  </a:cubicBezTo>
                  <a:cubicBezTo>
                    <a:pt x="6537" y="7040"/>
                    <a:pt x="6514" y="7076"/>
                    <a:pt x="6466" y="7100"/>
                  </a:cubicBezTo>
                  <a:cubicBezTo>
                    <a:pt x="6406" y="7135"/>
                    <a:pt x="6335" y="7159"/>
                    <a:pt x="6275" y="7207"/>
                  </a:cubicBezTo>
                  <a:cubicBezTo>
                    <a:pt x="6240" y="7219"/>
                    <a:pt x="6228" y="7254"/>
                    <a:pt x="6228" y="7266"/>
                  </a:cubicBezTo>
                  <a:lnTo>
                    <a:pt x="6002" y="7362"/>
                  </a:lnTo>
                  <a:cubicBezTo>
                    <a:pt x="5871" y="7421"/>
                    <a:pt x="5740" y="7493"/>
                    <a:pt x="5621" y="7564"/>
                  </a:cubicBezTo>
                  <a:cubicBezTo>
                    <a:pt x="5335" y="7695"/>
                    <a:pt x="5049" y="7862"/>
                    <a:pt x="4799" y="8052"/>
                  </a:cubicBezTo>
                  <a:cubicBezTo>
                    <a:pt x="4680" y="8147"/>
                    <a:pt x="4561" y="8255"/>
                    <a:pt x="4454" y="8350"/>
                  </a:cubicBezTo>
                  <a:cubicBezTo>
                    <a:pt x="4394" y="8409"/>
                    <a:pt x="4347" y="8469"/>
                    <a:pt x="4287" y="8528"/>
                  </a:cubicBezTo>
                  <a:cubicBezTo>
                    <a:pt x="4251" y="8588"/>
                    <a:pt x="4204" y="8671"/>
                    <a:pt x="4156" y="8731"/>
                  </a:cubicBezTo>
                  <a:cubicBezTo>
                    <a:pt x="4119" y="8759"/>
                    <a:pt x="4169" y="8801"/>
                    <a:pt x="4216" y="8801"/>
                  </a:cubicBezTo>
                  <a:cubicBezTo>
                    <a:pt x="4228" y="8801"/>
                    <a:pt x="4241" y="8798"/>
                    <a:pt x="4251" y="8790"/>
                  </a:cubicBezTo>
                  <a:cubicBezTo>
                    <a:pt x="4347" y="8695"/>
                    <a:pt x="4454" y="8624"/>
                    <a:pt x="4573" y="8528"/>
                  </a:cubicBezTo>
                  <a:cubicBezTo>
                    <a:pt x="4680" y="8457"/>
                    <a:pt x="4787" y="8374"/>
                    <a:pt x="4882" y="8290"/>
                  </a:cubicBezTo>
                  <a:cubicBezTo>
                    <a:pt x="5097" y="8136"/>
                    <a:pt x="5335" y="7993"/>
                    <a:pt x="5573" y="7874"/>
                  </a:cubicBezTo>
                  <a:cubicBezTo>
                    <a:pt x="6037" y="7635"/>
                    <a:pt x="6549" y="7481"/>
                    <a:pt x="7073" y="7385"/>
                  </a:cubicBezTo>
                  <a:cubicBezTo>
                    <a:pt x="7228" y="7374"/>
                    <a:pt x="7371" y="7362"/>
                    <a:pt x="7502" y="7338"/>
                  </a:cubicBezTo>
                  <a:cubicBezTo>
                    <a:pt x="7621" y="7338"/>
                    <a:pt x="7764" y="7338"/>
                    <a:pt x="7883" y="7302"/>
                  </a:cubicBezTo>
                  <a:cubicBezTo>
                    <a:pt x="8371" y="7397"/>
                    <a:pt x="8835" y="7635"/>
                    <a:pt x="9109" y="8052"/>
                  </a:cubicBezTo>
                  <a:cubicBezTo>
                    <a:pt x="9252" y="8255"/>
                    <a:pt x="9371" y="8493"/>
                    <a:pt x="9323" y="8731"/>
                  </a:cubicBezTo>
                  <a:cubicBezTo>
                    <a:pt x="9288" y="8886"/>
                    <a:pt x="9169" y="9028"/>
                    <a:pt x="9026" y="9100"/>
                  </a:cubicBezTo>
                  <a:cubicBezTo>
                    <a:pt x="8907" y="8850"/>
                    <a:pt x="8716" y="8636"/>
                    <a:pt x="8490" y="8469"/>
                  </a:cubicBezTo>
                  <a:cubicBezTo>
                    <a:pt x="8478" y="8457"/>
                    <a:pt x="8454" y="8445"/>
                    <a:pt x="8430" y="8433"/>
                  </a:cubicBezTo>
                  <a:cubicBezTo>
                    <a:pt x="8419" y="8409"/>
                    <a:pt x="8395" y="8409"/>
                    <a:pt x="8383" y="8409"/>
                  </a:cubicBezTo>
                  <a:cubicBezTo>
                    <a:pt x="8323" y="8374"/>
                    <a:pt x="8264" y="8338"/>
                    <a:pt x="8192" y="8314"/>
                  </a:cubicBezTo>
                  <a:cubicBezTo>
                    <a:pt x="7840" y="8138"/>
                    <a:pt x="7460" y="8061"/>
                    <a:pt x="7077" y="8061"/>
                  </a:cubicBezTo>
                  <a:cubicBezTo>
                    <a:pt x="6633" y="8061"/>
                    <a:pt x="6185" y="8165"/>
                    <a:pt x="5775" y="8338"/>
                  </a:cubicBezTo>
                  <a:cubicBezTo>
                    <a:pt x="5347" y="8528"/>
                    <a:pt x="4990" y="8802"/>
                    <a:pt x="4680" y="9159"/>
                  </a:cubicBezTo>
                  <a:cubicBezTo>
                    <a:pt x="4651" y="9179"/>
                    <a:pt x="4677" y="9214"/>
                    <a:pt x="4706" y="9214"/>
                  </a:cubicBezTo>
                  <a:cubicBezTo>
                    <a:pt x="4713" y="9214"/>
                    <a:pt x="4721" y="9212"/>
                    <a:pt x="4728" y="9207"/>
                  </a:cubicBezTo>
                  <a:cubicBezTo>
                    <a:pt x="5263" y="8683"/>
                    <a:pt x="6002" y="8350"/>
                    <a:pt x="6752" y="8314"/>
                  </a:cubicBezTo>
                  <a:cubicBezTo>
                    <a:pt x="6823" y="8309"/>
                    <a:pt x="6895" y="8306"/>
                    <a:pt x="6968" y="8306"/>
                  </a:cubicBezTo>
                  <a:cubicBezTo>
                    <a:pt x="7577" y="8306"/>
                    <a:pt x="8226" y="8492"/>
                    <a:pt x="8609" y="8981"/>
                  </a:cubicBezTo>
                  <a:lnTo>
                    <a:pt x="8657" y="9064"/>
                  </a:lnTo>
                  <a:cubicBezTo>
                    <a:pt x="8740" y="9267"/>
                    <a:pt x="8800" y="9457"/>
                    <a:pt x="8847" y="9660"/>
                  </a:cubicBezTo>
                  <a:cubicBezTo>
                    <a:pt x="8895" y="9874"/>
                    <a:pt x="8895" y="10076"/>
                    <a:pt x="8871" y="10279"/>
                  </a:cubicBezTo>
                  <a:cubicBezTo>
                    <a:pt x="8859" y="10374"/>
                    <a:pt x="8847" y="10469"/>
                    <a:pt x="8835" y="10552"/>
                  </a:cubicBezTo>
                  <a:lnTo>
                    <a:pt x="8788" y="10731"/>
                  </a:lnTo>
                  <a:cubicBezTo>
                    <a:pt x="8490" y="10291"/>
                    <a:pt x="8085" y="9898"/>
                    <a:pt x="7585" y="9683"/>
                  </a:cubicBezTo>
                  <a:cubicBezTo>
                    <a:pt x="7229" y="9530"/>
                    <a:pt x="6851" y="9458"/>
                    <a:pt x="6474" y="9458"/>
                  </a:cubicBezTo>
                  <a:cubicBezTo>
                    <a:pt x="6296" y="9458"/>
                    <a:pt x="6118" y="9474"/>
                    <a:pt x="5942" y="9505"/>
                  </a:cubicBezTo>
                  <a:cubicBezTo>
                    <a:pt x="5406" y="9588"/>
                    <a:pt x="4918" y="9862"/>
                    <a:pt x="4501" y="10195"/>
                  </a:cubicBezTo>
                  <a:cubicBezTo>
                    <a:pt x="3620" y="10933"/>
                    <a:pt x="3120" y="12088"/>
                    <a:pt x="3096" y="13219"/>
                  </a:cubicBezTo>
                  <a:cubicBezTo>
                    <a:pt x="3096" y="13374"/>
                    <a:pt x="3096" y="13529"/>
                    <a:pt x="3120" y="13684"/>
                  </a:cubicBezTo>
                  <a:cubicBezTo>
                    <a:pt x="3120" y="13726"/>
                    <a:pt x="3150" y="13746"/>
                    <a:pt x="3181" y="13746"/>
                  </a:cubicBezTo>
                  <a:cubicBezTo>
                    <a:pt x="3212" y="13746"/>
                    <a:pt x="3245" y="13726"/>
                    <a:pt x="3251" y="13684"/>
                  </a:cubicBezTo>
                  <a:cubicBezTo>
                    <a:pt x="3323" y="12624"/>
                    <a:pt x="3608" y="11541"/>
                    <a:pt x="4335" y="10731"/>
                  </a:cubicBezTo>
                  <a:cubicBezTo>
                    <a:pt x="4430" y="10648"/>
                    <a:pt x="4513" y="10541"/>
                    <a:pt x="4620" y="10469"/>
                  </a:cubicBezTo>
                  <a:cubicBezTo>
                    <a:pt x="4918" y="10370"/>
                    <a:pt x="5237" y="10301"/>
                    <a:pt x="5566" y="10301"/>
                  </a:cubicBezTo>
                  <a:cubicBezTo>
                    <a:pt x="5592" y="10301"/>
                    <a:pt x="5618" y="10302"/>
                    <a:pt x="5644" y="10302"/>
                  </a:cubicBezTo>
                  <a:cubicBezTo>
                    <a:pt x="6061" y="10302"/>
                    <a:pt x="6490" y="10398"/>
                    <a:pt x="6871" y="10576"/>
                  </a:cubicBezTo>
                  <a:cubicBezTo>
                    <a:pt x="7609" y="10910"/>
                    <a:pt x="8157" y="11588"/>
                    <a:pt x="8383" y="12374"/>
                  </a:cubicBezTo>
                  <a:cubicBezTo>
                    <a:pt x="8442" y="12577"/>
                    <a:pt x="8490" y="12803"/>
                    <a:pt x="8490" y="13029"/>
                  </a:cubicBezTo>
                  <a:cubicBezTo>
                    <a:pt x="8490" y="13148"/>
                    <a:pt x="8490" y="13255"/>
                    <a:pt x="8478" y="13374"/>
                  </a:cubicBezTo>
                  <a:cubicBezTo>
                    <a:pt x="8454" y="13470"/>
                    <a:pt x="8442" y="13577"/>
                    <a:pt x="8442" y="13684"/>
                  </a:cubicBezTo>
                  <a:cubicBezTo>
                    <a:pt x="8299" y="13755"/>
                    <a:pt x="8133" y="13815"/>
                    <a:pt x="7954" y="13827"/>
                  </a:cubicBezTo>
                  <a:cubicBezTo>
                    <a:pt x="7906" y="13832"/>
                    <a:pt x="7858" y="13834"/>
                    <a:pt x="7811" y="13834"/>
                  </a:cubicBezTo>
                  <a:cubicBezTo>
                    <a:pt x="7413" y="13834"/>
                    <a:pt x="7047" y="13657"/>
                    <a:pt x="6823" y="13327"/>
                  </a:cubicBezTo>
                  <a:cubicBezTo>
                    <a:pt x="6692" y="13148"/>
                    <a:pt x="6597" y="12934"/>
                    <a:pt x="6549" y="12719"/>
                  </a:cubicBezTo>
                  <a:cubicBezTo>
                    <a:pt x="6514" y="12505"/>
                    <a:pt x="6514" y="12243"/>
                    <a:pt x="6585" y="12029"/>
                  </a:cubicBezTo>
                  <a:cubicBezTo>
                    <a:pt x="6600" y="11959"/>
                    <a:pt x="6540" y="11904"/>
                    <a:pt x="6483" y="11904"/>
                  </a:cubicBezTo>
                  <a:cubicBezTo>
                    <a:pt x="6453" y="11904"/>
                    <a:pt x="6423" y="11920"/>
                    <a:pt x="6406" y="11957"/>
                  </a:cubicBezTo>
                  <a:cubicBezTo>
                    <a:pt x="6299" y="12184"/>
                    <a:pt x="6240" y="12386"/>
                    <a:pt x="6252" y="12624"/>
                  </a:cubicBezTo>
                  <a:cubicBezTo>
                    <a:pt x="6275" y="12779"/>
                    <a:pt x="6299" y="12922"/>
                    <a:pt x="6347" y="13077"/>
                  </a:cubicBezTo>
                  <a:lnTo>
                    <a:pt x="6252" y="13029"/>
                  </a:lnTo>
                  <a:cubicBezTo>
                    <a:pt x="6057" y="12949"/>
                    <a:pt x="5853" y="12911"/>
                    <a:pt x="5650" y="12911"/>
                  </a:cubicBezTo>
                  <a:cubicBezTo>
                    <a:pt x="5007" y="12911"/>
                    <a:pt x="4371" y="13286"/>
                    <a:pt x="4073" y="13874"/>
                  </a:cubicBezTo>
                  <a:cubicBezTo>
                    <a:pt x="3954" y="14089"/>
                    <a:pt x="3870" y="14303"/>
                    <a:pt x="3847" y="14541"/>
                  </a:cubicBezTo>
                  <a:cubicBezTo>
                    <a:pt x="3811" y="14803"/>
                    <a:pt x="3835" y="15017"/>
                    <a:pt x="3894" y="15279"/>
                  </a:cubicBezTo>
                  <a:cubicBezTo>
                    <a:pt x="3899" y="15311"/>
                    <a:pt x="3926" y="15326"/>
                    <a:pt x="3952" y="15326"/>
                  </a:cubicBezTo>
                  <a:cubicBezTo>
                    <a:pt x="3986" y="15326"/>
                    <a:pt x="4020" y="15302"/>
                    <a:pt x="4013" y="15255"/>
                  </a:cubicBezTo>
                  <a:cubicBezTo>
                    <a:pt x="3977" y="14565"/>
                    <a:pt x="4251" y="13791"/>
                    <a:pt x="4859" y="13410"/>
                  </a:cubicBezTo>
                  <a:cubicBezTo>
                    <a:pt x="5096" y="13267"/>
                    <a:pt x="5371" y="13193"/>
                    <a:pt x="5636" y="13193"/>
                  </a:cubicBezTo>
                  <a:cubicBezTo>
                    <a:pt x="5703" y="13193"/>
                    <a:pt x="5770" y="13198"/>
                    <a:pt x="5835" y="13208"/>
                  </a:cubicBezTo>
                  <a:cubicBezTo>
                    <a:pt x="6002" y="13219"/>
                    <a:pt x="6168" y="13279"/>
                    <a:pt x="6299" y="13350"/>
                  </a:cubicBezTo>
                  <a:cubicBezTo>
                    <a:pt x="6430" y="13434"/>
                    <a:pt x="6609" y="13553"/>
                    <a:pt x="6609" y="13731"/>
                  </a:cubicBezTo>
                  <a:cubicBezTo>
                    <a:pt x="6609" y="13910"/>
                    <a:pt x="6466" y="14065"/>
                    <a:pt x="6311" y="14124"/>
                  </a:cubicBezTo>
                  <a:cubicBezTo>
                    <a:pt x="6189" y="14179"/>
                    <a:pt x="6051" y="14190"/>
                    <a:pt x="5910" y="14190"/>
                  </a:cubicBezTo>
                  <a:cubicBezTo>
                    <a:pt x="5805" y="14190"/>
                    <a:pt x="5699" y="14184"/>
                    <a:pt x="5597" y="14184"/>
                  </a:cubicBezTo>
                  <a:cubicBezTo>
                    <a:pt x="5573" y="14184"/>
                    <a:pt x="5537" y="14208"/>
                    <a:pt x="5525" y="14220"/>
                  </a:cubicBezTo>
                  <a:cubicBezTo>
                    <a:pt x="5263" y="14232"/>
                    <a:pt x="4978" y="14410"/>
                    <a:pt x="4787" y="14577"/>
                  </a:cubicBezTo>
                  <a:cubicBezTo>
                    <a:pt x="4549" y="14767"/>
                    <a:pt x="4370" y="15041"/>
                    <a:pt x="4263" y="15315"/>
                  </a:cubicBezTo>
                  <a:cubicBezTo>
                    <a:pt x="4204" y="15494"/>
                    <a:pt x="4156" y="15672"/>
                    <a:pt x="4156" y="15875"/>
                  </a:cubicBezTo>
                  <a:cubicBezTo>
                    <a:pt x="4156" y="16053"/>
                    <a:pt x="4168" y="16256"/>
                    <a:pt x="4275" y="16410"/>
                  </a:cubicBezTo>
                  <a:cubicBezTo>
                    <a:pt x="4288" y="16432"/>
                    <a:pt x="4307" y="16441"/>
                    <a:pt x="4326" y="16441"/>
                  </a:cubicBezTo>
                  <a:cubicBezTo>
                    <a:pt x="4360" y="16441"/>
                    <a:pt x="4394" y="16413"/>
                    <a:pt x="4394" y="16375"/>
                  </a:cubicBezTo>
                  <a:cubicBezTo>
                    <a:pt x="4394" y="16244"/>
                    <a:pt x="4382" y="16089"/>
                    <a:pt x="4382" y="15958"/>
                  </a:cubicBezTo>
                  <a:cubicBezTo>
                    <a:pt x="4382" y="15827"/>
                    <a:pt x="4406" y="15672"/>
                    <a:pt x="4442" y="15553"/>
                  </a:cubicBezTo>
                  <a:cubicBezTo>
                    <a:pt x="4513" y="15303"/>
                    <a:pt x="4632" y="15065"/>
                    <a:pt x="4823" y="14886"/>
                  </a:cubicBezTo>
                  <a:cubicBezTo>
                    <a:pt x="4990" y="14708"/>
                    <a:pt x="5216" y="14565"/>
                    <a:pt x="5442" y="14505"/>
                  </a:cubicBezTo>
                  <a:cubicBezTo>
                    <a:pt x="5472" y="14493"/>
                    <a:pt x="5522" y="14479"/>
                    <a:pt x="5562" y="14479"/>
                  </a:cubicBezTo>
                  <a:cubicBezTo>
                    <a:pt x="5603" y="14479"/>
                    <a:pt x="5632" y="14493"/>
                    <a:pt x="5621" y="14541"/>
                  </a:cubicBezTo>
                  <a:cubicBezTo>
                    <a:pt x="5597" y="14601"/>
                    <a:pt x="5561" y="14684"/>
                    <a:pt x="5525" y="14743"/>
                  </a:cubicBezTo>
                  <a:cubicBezTo>
                    <a:pt x="5501" y="14803"/>
                    <a:pt x="5466" y="14874"/>
                    <a:pt x="5454" y="14934"/>
                  </a:cubicBezTo>
                  <a:lnTo>
                    <a:pt x="5406" y="15065"/>
                  </a:lnTo>
                  <a:cubicBezTo>
                    <a:pt x="5347" y="15065"/>
                    <a:pt x="5299" y="15101"/>
                    <a:pt x="5287" y="15160"/>
                  </a:cubicBezTo>
                  <a:cubicBezTo>
                    <a:pt x="5168" y="15708"/>
                    <a:pt x="5263" y="16303"/>
                    <a:pt x="5406" y="16839"/>
                  </a:cubicBezTo>
                  <a:cubicBezTo>
                    <a:pt x="5573" y="17387"/>
                    <a:pt x="5823" y="17911"/>
                    <a:pt x="6109" y="18399"/>
                  </a:cubicBezTo>
                  <a:cubicBezTo>
                    <a:pt x="6394" y="18887"/>
                    <a:pt x="6716" y="19363"/>
                    <a:pt x="7014" y="19863"/>
                  </a:cubicBezTo>
                  <a:cubicBezTo>
                    <a:pt x="7311" y="20339"/>
                    <a:pt x="7609" y="20828"/>
                    <a:pt x="7883" y="21328"/>
                  </a:cubicBezTo>
                  <a:cubicBezTo>
                    <a:pt x="8990" y="23328"/>
                    <a:pt x="9871" y="25459"/>
                    <a:pt x="10335" y="27686"/>
                  </a:cubicBezTo>
                  <a:cubicBezTo>
                    <a:pt x="10466" y="28328"/>
                    <a:pt x="10562" y="28983"/>
                    <a:pt x="10633" y="29638"/>
                  </a:cubicBezTo>
                  <a:cubicBezTo>
                    <a:pt x="10657" y="29960"/>
                    <a:pt x="10681" y="30293"/>
                    <a:pt x="10693" y="30614"/>
                  </a:cubicBezTo>
                  <a:lnTo>
                    <a:pt x="10693" y="30960"/>
                  </a:lnTo>
                  <a:cubicBezTo>
                    <a:pt x="10657" y="31186"/>
                    <a:pt x="10633" y="31388"/>
                    <a:pt x="10597" y="31615"/>
                  </a:cubicBezTo>
                  <a:lnTo>
                    <a:pt x="10562" y="31972"/>
                  </a:lnTo>
                  <a:cubicBezTo>
                    <a:pt x="10526" y="31984"/>
                    <a:pt x="10502" y="32008"/>
                    <a:pt x="10514" y="32043"/>
                  </a:cubicBezTo>
                  <a:cubicBezTo>
                    <a:pt x="10514" y="32103"/>
                    <a:pt x="10526" y="32150"/>
                    <a:pt x="10526" y="32210"/>
                  </a:cubicBezTo>
                  <a:cubicBezTo>
                    <a:pt x="10514" y="32329"/>
                    <a:pt x="10502" y="32460"/>
                    <a:pt x="10478" y="32579"/>
                  </a:cubicBezTo>
                  <a:cubicBezTo>
                    <a:pt x="10395" y="33198"/>
                    <a:pt x="10276" y="33805"/>
                    <a:pt x="10097" y="34401"/>
                  </a:cubicBezTo>
                  <a:cubicBezTo>
                    <a:pt x="9752" y="35579"/>
                    <a:pt x="9216" y="36603"/>
                    <a:pt x="8359" y="37330"/>
                  </a:cubicBezTo>
                  <a:cubicBezTo>
                    <a:pt x="7669" y="37906"/>
                    <a:pt x="6801" y="38287"/>
                    <a:pt x="5917" y="38287"/>
                  </a:cubicBezTo>
                  <a:cubicBezTo>
                    <a:pt x="5779" y="38287"/>
                    <a:pt x="5640" y="38278"/>
                    <a:pt x="5501" y="38258"/>
                  </a:cubicBezTo>
                  <a:cubicBezTo>
                    <a:pt x="4466" y="38103"/>
                    <a:pt x="3489" y="37449"/>
                    <a:pt x="3239" y="36389"/>
                  </a:cubicBezTo>
                  <a:cubicBezTo>
                    <a:pt x="3120" y="35889"/>
                    <a:pt x="3204" y="35306"/>
                    <a:pt x="3537" y="34889"/>
                  </a:cubicBezTo>
                  <a:cubicBezTo>
                    <a:pt x="3692" y="34698"/>
                    <a:pt x="3918" y="34508"/>
                    <a:pt x="4192" y="34472"/>
                  </a:cubicBezTo>
                  <a:cubicBezTo>
                    <a:pt x="4202" y="34472"/>
                    <a:pt x="4211" y="34471"/>
                    <a:pt x="4221" y="34471"/>
                  </a:cubicBezTo>
                  <a:cubicBezTo>
                    <a:pt x="4423" y="34471"/>
                    <a:pt x="4598" y="34590"/>
                    <a:pt x="4632" y="34805"/>
                  </a:cubicBezTo>
                  <a:cubicBezTo>
                    <a:pt x="4644" y="34877"/>
                    <a:pt x="4632" y="34948"/>
                    <a:pt x="4597" y="35008"/>
                  </a:cubicBezTo>
                  <a:cubicBezTo>
                    <a:pt x="4525" y="35103"/>
                    <a:pt x="4454" y="35186"/>
                    <a:pt x="4406" y="35306"/>
                  </a:cubicBezTo>
                  <a:cubicBezTo>
                    <a:pt x="4263" y="35770"/>
                    <a:pt x="4561" y="36234"/>
                    <a:pt x="4918" y="36484"/>
                  </a:cubicBezTo>
                  <a:cubicBezTo>
                    <a:pt x="5245" y="36727"/>
                    <a:pt x="5639" y="36830"/>
                    <a:pt x="6040" y="36830"/>
                  </a:cubicBezTo>
                  <a:cubicBezTo>
                    <a:pt x="6603" y="36830"/>
                    <a:pt x="7183" y="36628"/>
                    <a:pt x="7621" y="36329"/>
                  </a:cubicBezTo>
                  <a:cubicBezTo>
                    <a:pt x="8490" y="35758"/>
                    <a:pt x="9002" y="34770"/>
                    <a:pt x="9228" y="33770"/>
                  </a:cubicBezTo>
                  <a:cubicBezTo>
                    <a:pt x="9288" y="33520"/>
                    <a:pt x="9335" y="33270"/>
                    <a:pt x="9347" y="33020"/>
                  </a:cubicBezTo>
                  <a:cubicBezTo>
                    <a:pt x="9347" y="32986"/>
                    <a:pt x="9325" y="32971"/>
                    <a:pt x="9303" y="32971"/>
                  </a:cubicBezTo>
                  <a:cubicBezTo>
                    <a:pt x="9286" y="32971"/>
                    <a:pt x="9269" y="32980"/>
                    <a:pt x="9264" y="32996"/>
                  </a:cubicBezTo>
                  <a:cubicBezTo>
                    <a:pt x="9097" y="33508"/>
                    <a:pt x="8966" y="33996"/>
                    <a:pt x="8740" y="34472"/>
                  </a:cubicBezTo>
                  <a:cubicBezTo>
                    <a:pt x="8526" y="34936"/>
                    <a:pt x="8264" y="35377"/>
                    <a:pt x="7895" y="35734"/>
                  </a:cubicBezTo>
                  <a:cubicBezTo>
                    <a:pt x="7425" y="36195"/>
                    <a:pt x="6751" y="36517"/>
                    <a:pt x="6083" y="36517"/>
                  </a:cubicBezTo>
                  <a:cubicBezTo>
                    <a:pt x="5837" y="36517"/>
                    <a:pt x="5592" y="36473"/>
                    <a:pt x="5359" y="36377"/>
                  </a:cubicBezTo>
                  <a:cubicBezTo>
                    <a:pt x="5013" y="36222"/>
                    <a:pt x="4585" y="35829"/>
                    <a:pt x="4704" y="35413"/>
                  </a:cubicBezTo>
                  <a:cubicBezTo>
                    <a:pt x="4823" y="34996"/>
                    <a:pt x="5359" y="34948"/>
                    <a:pt x="5716" y="34901"/>
                  </a:cubicBezTo>
                  <a:cubicBezTo>
                    <a:pt x="6168" y="34841"/>
                    <a:pt x="6585" y="34722"/>
                    <a:pt x="6966" y="34472"/>
                  </a:cubicBezTo>
                  <a:cubicBezTo>
                    <a:pt x="7359" y="34222"/>
                    <a:pt x="7680" y="33889"/>
                    <a:pt x="7930" y="33520"/>
                  </a:cubicBezTo>
                  <a:cubicBezTo>
                    <a:pt x="8549" y="32627"/>
                    <a:pt x="8692" y="31531"/>
                    <a:pt x="8621" y="30472"/>
                  </a:cubicBezTo>
                  <a:cubicBezTo>
                    <a:pt x="8526" y="29341"/>
                    <a:pt x="8228" y="28221"/>
                    <a:pt x="7847" y="27150"/>
                  </a:cubicBezTo>
                  <a:cubicBezTo>
                    <a:pt x="7073" y="25007"/>
                    <a:pt x="5930" y="23042"/>
                    <a:pt x="4894" y="21018"/>
                  </a:cubicBezTo>
                  <a:cubicBezTo>
                    <a:pt x="4394" y="20006"/>
                    <a:pt x="3906" y="18970"/>
                    <a:pt x="3513" y="17899"/>
                  </a:cubicBezTo>
                  <a:cubicBezTo>
                    <a:pt x="3323" y="17363"/>
                    <a:pt x="3144" y="16803"/>
                    <a:pt x="3013" y="16256"/>
                  </a:cubicBezTo>
                  <a:cubicBezTo>
                    <a:pt x="2965" y="16065"/>
                    <a:pt x="2918" y="15886"/>
                    <a:pt x="2894" y="15696"/>
                  </a:cubicBezTo>
                  <a:cubicBezTo>
                    <a:pt x="2906" y="15672"/>
                    <a:pt x="2918" y="15660"/>
                    <a:pt x="2918" y="15636"/>
                  </a:cubicBezTo>
                  <a:cubicBezTo>
                    <a:pt x="2918" y="15315"/>
                    <a:pt x="2834" y="15017"/>
                    <a:pt x="2739" y="14720"/>
                  </a:cubicBezTo>
                  <a:cubicBezTo>
                    <a:pt x="2739" y="14660"/>
                    <a:pt x="2727" y="14624"/>
                    <a:pt x="2727" y="14565"/>
                  </a:cubicBezTo>
                  <a:cubicBezTo>
                    <a:pt x="2727" y="14517"/>
                    <a:pt x="2715" y="14470"/>
                    <a:pt x="2715" y="14422"/>
                  </a:cubicBezTo>
                  <a:cubicBezTo>
                    <a:pt x="2715" y="14184"/>
                    <a:pt x="2727" y="13946"/>
                    <a:pt x="2692" y="13708"/>
                  </a:cubicBezTo>
                  <a:cubicBezTo>
                    <a:pt x="2668" y="13327"/>
                    <a:pt x="2596" y="12934"/>
                    <a:pt x="2477" y="12565"/>
                  </a:cubicBezTo>
                  <a:cubicBezTo>
                    <a:pt x="2453" y="12517"/>
                    <a:pt x="2442" y="12457"/>
                    <a:pt x="2418" y="12422"/>
                  </a:cubicBezTo>
                  <a:cubicBezTo>
                    <a:pt x="2394" y="12327"/>
                    <a:pt x="2394" y="12219"/>
                    <a:pt x="2382" y="12136"/>
                  </a:cubicBezTo>
                  <a:cubicBezTo>
                    <a:pt x="2382" y="12124"/>
                    <a:pt x="2394" y="12100"/>
                    <a:pt x="2382" y="12100"/>
                  </a:cubicBezTo>
                  <a:cubicBezTo>
                    <a:pt x="2382" y="12088"/>
                    <a:pt x="2382" y="12088"/>
                    <a:pt x="2370" y="12088"/>
                  </a:cubicBezTo>
                  <a:cubicBezTo>
                    <a:pt x="2311" y="11422"/>
                    <a:pt x="2323" y="10755"/>
                    <a:pt x="2442" y="10100"/>
                  </a:cubicBezTo>
                  <a:cubicBezTo>
                    <a:pt x="2573" y="9290"/>
                    <a:pt x="2906" y="8564"/>
                    <a:pt x="3227" y="7814"/>
                  </a:cubicBezTo>
                  <a:cubicBezTo>
                    <a:pt x="3549" y="7100"/>
                    <a:pt x="3847" y="6350"/>
                    <a:pt x="3799" y="5540"/>
                  </a:cubicBezTo>
                  <a:cubicBezTo>
                    <a:pt x="3787" y="5349"/>
                    <a:pt x="3751" y="5159"/>
                    <a:pt x="3704" y="4980"/>
                  </a:cubicBezTo>
                  <a:cubicBezTo>
                    <a:pt x="3680" y="4897"/>
                    <a:pt x="3644" y="4814"/>
                    <a:pt x="3632" y="4742"/>
                  </a:cubicBezTo>
                  <a:cubicBezTo>
                    <a:pt x="3620" y="4683"/>
                    <a:pt x="3585" y="4587"/>
                    <a:pt x="3608" y="4528"/>
                  </a:cubicBezTo>
                  <a:cubicBezTo>
                    <a:pt x="3624" y="4498"/>
                    <a:pt x="3652" y="4486"/>
                    <a:pt x="3686" y="4486"/>
                  </a:cubicBezTo>
                  <a:cubicBezTo>
                    <a:pt x="3789" y="4486"/>
                    <a:pt x="3948" y="4588"/>
                    <a:pt x="4001" y="4623"/>
                  </a:cubicBezTo>
                  <a:cubicBezTo>
                    <a:pt x="4144" y="4707"/>
                    <a:pt x="4263" y="4814"/>
                    <a:pt x="4382" y="4933"/>
                  </a:cubicBezTo>
                  <a:cubicBezTo>
                    <a:pt x="4894" y="5516"/>
                    <a:pt x="4918" y="6385"/>
                    <a:pt x="4525" y="7040"/>
                  </a:cubicBezTo>
                  <a:cubicBezTo>
                    <a:pt x="4489" y="7085"/>
                    <a:pt x="4542" y="7144"/>
                    <a:pt x="4590" y="7144"/>
                  </a:cubicBezTo>
                  <a:cubicBezTo>
                    <a:pt x="4606" y="7144"/>
                    <a:pt x="4621" y="7138"/>
                    <a:pt x="4632" y="7124"/>
                  </a:cubicBezTo>
                  <a:cubicBezTo>
                    <a:pt x="4751" y="6969"/>
                    <a:pt x="4859" y="6838"/>
                    <a:pt x="4930" y="6659"/>
                  </a:cubicBezTo>
                  <a:cubicBezTo>
                    <a:pt x="4990" y="6588"/>
                    <a:pt x="5037" y="6504"/>
                    <a:pt x="5097" y="6445"/>
                  </a:cubicBezTo>
                  <a:cubicBezTo>
                    <a:pt x="5251" y="6242"/>
                    <a:pt x="5418" y="6052"/>
                    <a:pt x="5609" y="5873"/>
                  </a:cubicBezTo>
                  <a:cubicBezTo>
                    <a:pt x="5811" y="5695"/>
                    <a:pt x="6002" y="5528"/>
                    <a:pt x="6228" y="5397"/>
                  </a:cubicBezTo>
                  <a:cubicBezTo>
                    <a:pt x="6323" y="5314"/>
                    <a:pt x="6442" y="5254"/>
                    <a:pt x="6549" y="5195"/>
                  </a:cubicBezTo>
                  <a:cubicBezTo>
                    <a:pt x="6644" y="5159"/>
                    <a:pt x="6787" y="5123"/>
                    <a:pt x="6847" y="5040"/>
                  </a:cubicBezTo>
                  <a:cubicBezTo>
                    <a:pt x="6906" y="5159"/>
                    <a:pt x="6954" y="5290"/>
                    <a:pt x="6954" y="5409"/>
                  </a:cubicBezTo>
                  <a:cubicBezTo>
                    <a:pt x="6954" y="5695"/>
                    <a:pt x="6823" y="5969"/>
                    <a:pt x="6668" y="6195"/>
                  </a:cubicBezTo>
                  <a:cubicBezTo>
                    <a:pt x="6525" y="6409"/>
                    <a:pt x="6359" y="6588"/>
                    <a:pt x="6168" y="6743"/>
                  </a:cubicBezTo>
                  <a:cubicBezTo>
                    <a:pt x="6073" y="6838"/>
                    <a:pt x="5978" y="6909"/>
                    <a:pt x="5871" y="6969"/>
                  </a:cubicBezTo>
                  <a:cubicBezTo>
                    <a:pt x="5763" y="7040"/>
                    <a:pt x="5656" y="7100"/>
                    <a:pt x="5549" y="7183"/>
                  </a:cubicBezTo>
                  <a:cubicBezTo>
                    <a:pt x="5525" y="7207"/>
                    <a:pt x="5537" y="7266"/>
                    <a:pt x="5585" y="7266"/>
                  </a:cubicBezTo>
                  <a:cubicBezTo>
                    <a:pt x="5716" y="7254"/>
                    <a:pt x="5847" y="7183"/>
                    <a:pt x="5978" y="7124"/>
                  </a:cubicBezTo>
                  <a:cubicBezTo>
                    <a:pt x="6109" y="7040"/>
                    <a:pt x="6228" y="6957"/>
                    <a:pt x="6323" y="6862"/>
                  </a:cubicBezTo>
                  <a:cubicBezTo>
                    <a:pt x="6549" y="6671"/>
                    <a:pt x="6716" y="6433"/>
                    <a:pt x="6871" y="6183"/>
                  </a:cubicBezTo>
                  <a:cubicBezTo>
                    <a:pt x="7014" y="5909"/>
                    <a:pt x="7145" y="5588"/>
                    <a:pt x="7121" y="5278"/>
                  </a:cubicBezTo>
                  <a:cubicBezTo>
                    <a:pt x="7109" y="5159"/>
                    <a:pt x="7061" y="5040"/>
                    <a:pt x="6990" y="4933"/>
                  </a:cubicBezTo>
                  <a:cubicBezTo>
                    <a:pt x="7049" y="4921"/>
                    <a:pt x="7085" y="4897"/>
                    <a:pt x="7133" y="4873"/>
                  </a:cubicBezTo>
                  <a:cubicBezTo>
                    <a:pt x="7228" y="4861"/>
                    <a:pt x="7299" y="4826"/>
                    <a:pt x="7383" y="4778"/>
                  </a:cubicBezTo>
                  <a:cubicBezTo>
                    <a:pt x="7466" y="4754"/>
                    <a:pt x="7526" y="4695"/>
                    <a:pt x="7597" y="4647"/>
                  </a:cubicBezTo>
                  <a:cubicBezTo>
                    <a:pt x="7668" y="4587"/>
                    <a:pt x="7728" y="4528"/>
                    <a:pt x="7728" y="4445"/>
                  </a:cubicBezTo>
                  <a:cubicBezTo>
                    <a:pt x="7728" y="4385"/>
                    <a:pt x="7668" y="4326"/>
                    <a:pt x="7609" y="4326"/>
                  </a:cubicBezTo>
                  <a:cubicBezTo>
                    <a:pt x="7526" y="4326"/>
                    <a:pt x="7478" y="4385"/>
                    <a:pt x="7418" y="4421"/>
                  </a:cubicBezTo>
                  <a:cubicBezTo>
                    <a:pt x="7371" y="4468"/>
                    <a:pt x="7323" y="4504"/>
                    <a:pt x="7264" y="4528"/>
                  </a:cubicBezTo>
                  <a:cubicBezTo>
                    <a:pt x="7168" y="4587"/>
                    <a:pt x="7025" y="4635"/>
                    <a:pt x="6906" y="4647"/>
                  </a:cubicBezTo>
                  <a:lnTo>
                    <a:pt x="6764" y="4647"/>
                  </a:lnTo>
                  <a:cubicBezTo>
                    <a:pt x="6716" y="4635"/>
                    <a:pt x="6656" y="4635"/>
                    <a:pt x="6609" y="4623"/>
                  </a:cubicBezTo>
                  <a:cubicBezTo>
                    <a:pt x="6430" y="4576"/>
                    <a:pt x="6287" y="4468"/>
                    <a:pt x="6168" y="4337"/>
                  </a:cubicBezTo>
                  <a:cubicBezTo>
                    <a:pt x="5978" y="4111"/>
                    <a:pt x="5930" y="3790"/>
                    <a:pt x="5978" y="3492"/>
                  </a:cubicBezTo>
                  <a:cubicBezTo>
                    <a:pt x="6109" y="3266"/>
                    <a:pt x="6299" y="3087"/>
                    <a:pt x="6549" y="2980"/>
                  </a:cubicBezTo>
                  <a:cubicBezTo>
                    <a:pt x="6672" y="2935"/>
                    <a:pt x="6798" y="2914"/>
                    <a:pt x="6923" y="2914"/>
                  </a:cubicBezTo>
                  <a:close/>
                  <a:moveTo>
                    <a:pt x="10645" y="33412"/>
                  </a:moveTo>
                  <a:cubicBezTo>
                    <a:pt x="10681" y="33639"/>
                    <a:pt x="10705" y="33877"/>
                    <a:pt x="10716" y="34103"/>
                  </a:cubicBezTo>
                  <a:cubicBezTo>
                    <a:pt x="10800" y="34710"/>
                    <a:pt x="10824" y="35365"/>
                    <a:pt x="10835" y="36008"/>
                  </a:cubicBezTo>
                  <a:cubicBezTo>
                    <a:pt x="10871" y="37306"/>
                    <a:pt x="10800" y="38580"/>
                    <a:pt x="10597" y="39854"/>
                  </a:cubicBezTo>
                  <a:cubicBezTo>
                    <a:pt x="10526" y="40389"/>
                    <a:pt x="10443" y="40913"/>
                    <a:pt x="10324" y="41437"/>
                  </a:cubicBezTo>
                  <a:cubicBezTo>
                    <a:pt x="10288" y="41366"/>
                    <a:pt x="10276" y="41282"/>
                    <a:pt x="10240" y="41211"/>
                  </a:cubicBezTo>
                  <a:cubicBezTo>
                    <a:pt x="10169" y="40949"/>
                    <a:pt x="10109" y="40663"/>
                    <a:pt x="10050" y="40389"/>
                  </a:cubicBezTo>
                  <a:cubicBezTo>
                    <a:pt x="9943" y="39842"/>
                    <a:pt x="9907" y="39294"/>
                    <a:pt x="9907" y="38746"/>
                  </a:cubicBezTo>
                  <a:cubicBezTo>
                    <a:pt x="9883" y="38163"/>
                    <a:pt x="9931" y="37580"/>
                    <a:pt x="9978" y="37020"/>
                  </a:cubicBezTo>
                  <a:cubicBezTo>
                    <a:pt x="10026" y="36425"/>
                    <a:pt x="10145" y="35841"/>
                    <a:pt x="10264" y="35258"/>
                  </a:cubicBezTo>
                  <a:cubicBezTo>
                    <a:pt x="10383" y="34639"/>
                    <a:pt x="10526" y="34032"/>
                    <a:pt x="10645" y="33412"/>
                  </a:cubicBezTo>
                  <a:close/>
                  <a:moveTo>
                    <a:pt x="10169" y="35008"/>
                  </a:moveTo>
                  <a:cubicBezTo>
                    <a:pt x="10050" y="35603"/>
                    <a:pt x="9931" y="36199"/>
                    <a:pt x="9859" y="36794"/>
                  </a:cubicBezTo>
                  <a:cubicBezTo>
                    <a:pt x="9764" y="37377"/>
                    <a:pt x="9704" y="37973"/>
                    <a:pt x="9692" y="38544"/>
                  </a:cubicBezTo>
                  <a:cubicBezTo>
                    <a:pt x="9681" y="39116"/>
                    <a:pt x="9728" y="39675"/>
                    <a:pt x="9800" y="40247"/>
                  </a:cubicBezTo>
                  <a:cubicBezTo>
                    <a:pt x="9847" y="40556"/>
                    <a:pt x="9907" y="40866"/>
                    <a:pt x="9978" y="41187"/>
                  </a:cubicBezTo>
                  <a:cubicBezTo>
                    <a:pt x="10026" y="41378"/>
                    <a:pt x="10085" y="41568"/>
                    <a:pt x="10157" y="41759"/>
                  </a:cubicBezTo>
                  <a:cubicBezTo>
                    <a:pt x="9645" y="41485"/>
                    <a:pt x="9216" y="41080"/>
                    <a:pt x="8919" y="40592"/>
                  </a:cubicBezTo>
                  <a:cubicBezTo>
                    <a:pt x="8538" y="39961"/>
                    <a:pt x="8371" y="39235"/>
                    <a:pt x="8430" y="38508"/>
                  </a:cubicBezTo>
                  <a:cubicBezTo>
                    <a:pt x="8478" y="38080"/>
                    <a:pt x="8597" y="37675"/>
                    <a:pt x="8776" y="37282"/>
                  </a:cubicBezTo>
                  <a:cubicBezTo>
                    <a:pt x="8776" y="37270"/>
                    <a:pt x="8776" y="37270"/>
                    <a:pt x="8788" y="37258"/>
                  </a:cubicBezTo>
                  <a:cubicBezTo>
                    <a:pt x="9335" y="36699"/>
                    <a:pt x="9752" y="36032"/>
                    <a:pt x="10050" y="35306"/>
                  </a:cubicBezTo>
                  <a:cubicBezTo>
                    <a:pt x="10097" y="35198"/>
                    <a:pt x="10121" y="35091"/>
                    <a:pt x="10169" y="35008"/>
                  </a:cubicBezTo>
                  <a:close/>
                  <a:moveTo>
                    <a:pt x="8477" y="1"/>
                  </a:moveTo>
                  <a:cubicBezTo>
                    <a:pt x="8398" y="1"/>
                    <a:pt x="8321" y="22"/>
                    <a:pt x="8252" y="75"/>
                  </a:cubicBezTo>
                  <a:cubicBezTo>
                    <a:pt x="8026" y="242"/>
                    <a:pt x="8014" y="504"/>
                    <a:pt x="8073" y="754"/>
                  </a:cubicBezTo>
                  <a:cubicBezTo>
                    <a:pt x="7966" y="647"/>
                    <a:pt x="7859" y="551"/>
                    <a:pt x="7752" y="468"/>
                  </a:cubicBezTo>
                  <a:cubicBezTo>
                    <a:pt x="7488" y="257"/>
                    <a:pt x="7159" y="65"/>
                    <a:pt x="6815" y="65"/>
                  </a:cubicBezTo>
                  <a:cubicBezTo>
                    <a:pt x="6770" y="65"/>
                    <a:pt x="6725" y="68"/>
                    <a:pt x="6680" y="75"/>
                  </a:cubicBezTo>
                  <a:cubicBezTo>
                    <a:pt x="6383" y="123"/>
                    <a:pt x="6002" y="373"/>
                    <a:pt x="6013" y="706"/>
                  </a:cubicBezTo>
                  <a:cubicBezTo>
                    <a:pt x="5752" y="730"/>
                    <a:pt x="5478" y="825"/>
                    <a:pt x="5240" y="968"/>
                  </a:cubicBezTo>
                  <a:cubicBezTo>
                    <a:pt x="4954" y="1147"/>
                    <a:pt x="4704" y="1492"/>
                    <a:pt x="4823" y="1849"/>
                  </a:cubicBezTo>
                  <a:cubicBezTo>
                    <a:pt x="4920" y="2131"/>
                    <a:pt x="5216" y="2245"/>
                    <a:pt x="5493" y="2245"/>
                  </a:cubicBezTo>
                  <a:cubicBezTo>
                    <a:pt x="5520" y="2245"/>
                    <a:pt x="5546" y="2244"/>
                    <a:pt x="5573" y="2242"/>
                  </a:cubicBezTo>
                  <a:cubicBezTo>
                    <a:pt x="5835" y="2206"/>
                    <a:pt x="6061" y="2063"/>
                    <a:pt x="6287" y="1909"/>
                  </a:cubicBezTo>
                  <a:lnTo>
                    <a:pt x="6287" y="1909"/>
                  </a:lnTo>
                  <a:cubicBezTo>
                    <a:pt x="6228" y="1968"/>
                    <a:pt x="6180" y="2028"/>
                    <a:pt x="6133" y="2087"/>
                  </a:cubicBezTo>
                  <a:cubicBezTo>
                    <a:pt x="5906" y="2373"/>
                    <a:pt x="5704" y="2682"/>
                    <a:pt x="5597" y="3040"/>
                  </a:cubicBezTo>
                  <a:cubicBezTo>
                    <a:pt x="5478" y="3409"/>
                    <a:pt x="5478" y="3814"/>
                    <a:pt x="5609" y="4171"/>
                  </a:cubicBezTo>
                  <a:cubicBezTo>
                    <a:pt x="5728" y="4480"/>
                    <a:pt x="5966" y="4861"/>
                    <a:pt x="6311" y="4933"/>
                  </a:cubicBezTo>
                  <a:cubicBezTo>
                    <a:pt x="6347" y="4933"/>
                    <a:pt x="6359" y="4933"/>
                    <a:pt x="6383" y="4921"/>
                  </a:cubicBezTo>
                  <a:cubicBezTo>
                    <a:pt x="6418" y="4933"/>
                    <a:pt x="6466" y="4945"/>
                    <a:pt x="6490" y="4957"/>
                  </a:cubicBezTo>
                  <a:lnTo>
                    <a:pt x="6502" y="4957"/>
                  </a:lnTo>
                  <a:cubicBezTo>
                    <a:pt x="6478" y="4980"/>
                    <a:pt x="6430" y="5004"/>
                    <a:pt x="6406" y="5016"/>
                  </a:cubicBezTo>
                  <a:cubicBezTo>
                    <a:pt x="6287" y="5076"/>
                    <a:pt x="6168" y="5147"/>
                    <a:pt x="6049" y="5219"/>
                  </a:cubicBezTo>
                  <a:cubicBezTo>
                    <a:pt x="5811" y="5361"/>
                    <a:pt x="5597" y="5528"/>
                    <a:pt x="5394" y="5719"/>
                  </a:cubicBezTo>
                  <a:cubicBezTo>
                    <a:pt x="5251" y="5850"/>
                    <a:pt x="5120" y="6004"/>
                    <a:pt x="5001" y="6159"/>
                  </a:cubicBezTo>
                  <a:lnTo>
                    <a:pt x="5001" y="6147"/>
                  </a:lnTo>
                  <a:cubicBezTo>
                    <a:pt x="5013" y="5790"/>
                    <a:pt x="4930" y="5421"/>
                    <a:pt x="4739" y="5111"/>
                  </a:cubicBezTo>
                  <a:cubicBezTo>
                    <a:pt x="4561" y="4814"/>
                    <a:pt x="4287" y="4552"/>
                    <a:pt x="3977" y="4397"/>
                  </a:cubicBezTo>
                  <a:cubicBezTo>
                    <a:pt x="3875" y="4342"/>
                    <a:pt x="3757" y="4292"/>
                    <a:pt x="3648" y="4292"/>
                  </a:cubicBezTo>
                  <a:cubicBezTo>
                    <a:pt x="3592" y="4292"/>
                    <a:pt x="3538" y="4305"/>
                    <a:pt x="3489" y="4337"/>
                  </a:cubicBezTo>
                  <a:cubicBezTo>
                    <a:pt x="3323" y="4421"/>
                    <a:pt x="3311" y="4599"/>
                    <a:pt x="3335" y="4766"/>
                  </a:cubicBezTo>
                  <a:cubicBezTo>
                    <a:pt x="3382" y="4957"/>
                    <a:pt x="3454" y="5123"/>
                    <a:pt x="3489" y="5314"/>
                  </a:cubicBezTo>
                  <a:cubicBezTo>
                    <a:pt x="3513" y="5528"/>
                    <a:pt x="3513" y="5730"/>
                    <a:pt x="3501" y="5945"/>
                  </a:cubicBezTo>
                  <a:cubicBezTo>
                    <a:pt x="3489" y="6195"/>
                    <a:pt x="3430" y="6433"/>
                    <a:pt x="3346" y="6671"/>
                  </a:cubicBezTo>
                  <a:cubicBezTo>
                    <a:pt x="3192" y="6278"/>
                    <a:pt x="2894" y="5957"/>
                    <a:pt x="2501" y="5790"/>
                  </a:cubicBezTo>
                  <a:cubicBezTo>
                    <a:pt x="2363" y="5733"/>
                    <a:pt x="2165" y="5666"/>
                    <a:pt x="1989" y="5666"/>
                  </a:cubicBezTo>
                  <a:cubicBezTo>
                    <a:pt x="1906" y="5666"/>
                    <a:pt x="1828" y="5681"/>
                    <a:pt x="1763" y="5719"/>
                  </a:cubicBezTo>
                  <a:cubicBezTo>
                    <a:pt x="1477" y="5885"/>
                    <a:pt x="1608" y="6195"/>
                    <a:pt x="1739" y="6397"/>
                  </a:cubicBezTo>
                  <a:cubicBezTo>
                    <a:pt x="2489" y="7564"/>
                    <a:pt x="1942" y="8957"/>
                    <a:pt x="1834" y="10231"/>
                  </a:cubicBezTo>
                  <a:cubicBezTo>
                    <a:pt x="1799" y="10564"/>
                    <a:pt x="1822" y="10910"/>
                    <a:pt x="1882" y="11255"/>
                  </a:cubicBezTo>
                  <a:cubicBezTo>
                    <a:pt x="1906" y="11445"/>
                    <a:pt x="1965" y="11660"/>
                    <a:pt x="2061" y="11850"/>
                  </a:cubicBezTo>
                  <a:cubicBezTo>
                    <a:pt x="1822" y="11505"/>
                    <a:pt x="1501" y="11255"/>
                    <a:pt x="1084" y="11207"/>
                  </a:cubicBezTo>
                  <a:cubicBezTo>
                    <a:pt x="1057" y="11205"/>
                    <a:pt x="1029" y="11204"/>
                    <a:pt x="1000" y="11204"/>
                  </a:cubicBezTo>
                  <a:cubicBezTo>
                    <a:pt x="747" y="11204"/>
                    <a:pt x="469" y="11299"/>
                    <a:pt x="287" y="11481"/>
                  </a:cubicBezTo>
                  <a:cubicBezTo>
                    <a:pt x="48" y="11719"/>
                    <a:pt x="1" y="12053"/>
                    <a:pt x="132" y="12350"/>
                  </a:cubicBezTo>
                  <a:cubicBezTo>
                    <a:pt x="275" y="12684"/>
                    <a:pt x="548" y="12922"/>
                    <a:pt x="846" y="13100"/>
                  </a:cubicBezTo>
                  <a:cubicBezTo>
                    <a:pt x="1180" y="13279"/>
                    <a:pt x="1537" y="13410"/>
                    <a:pt x="1822" y="13660"/>
                  </a:cubicBezTo>
                  <a:cubicBezTo>
                    <a:pt x="2096" y="13922"/>
                    <a:pt x="2275" y="14243"/>
                    <a:pt x="2418" y="14589"/>
                  </a:cubicBezTo>
                  <a:cubicBezTo>
                    <a:pt x="2489" y="14779"/>
                    <a:pt x="2537" y="14970"/>
                    <a:pt x="2596" y="15172"/>
                  </a:cubicBezTo>
                  <a:cubicBezTo>
                    <a:pt x="2608" y="15291"/>
                    <a:pt x="2620" y="15386"/>
                    <a:pt x="2632" y="15505"/>
                  </a:cubicBezTo>
                  <a:cubicBezTo>
                    <a:pt x="2715" y="16077"/>
                    <a:pt x="2846" y="16637"/>
                    <a:pt x="2989" y="17196"/>
                  </a:cubicBezTo>
                  <a:cubicBezTo>
                    <a:pt x="3323" y="18327"/>
                    <a:pt x="3763" y="19411"/>
                    <a:pt x="4275" y="20482"/>
                  </a:cubicBezTo>
                  <a:cubicBezTo>
                    <a:pt x="4406" y="20780"/>
                    <a:pt x="4561" y="21066"/>
                    <a:pt x="4704" y="21363"/>
                  </a:cubicBezTo>
                  <a:cubicBezTo>
                    <a:pt x="4763" y="21566"/>
                    <a:pt x="4716" y="21780"/>
                    <a:pt x="4680" y="21982"/>
                  </a:cubicBezTo>
                  <a:cubicBezTo>
                    <a:pt x="4620" y="22256"/>
                    <a:pt x="4513" y="22518"/>
                    <a:pt x="4442" y="22804"/>
                  </a:cubicBezTo>
                  <a:cubicBezTo>
                    <a:pt x="4287" y="23387"/>
                    <a:pt x="4239" y="23995"/>
                    <a:pt x="4275" y="24590"/>
                  </a:cubicBezTo>
                  <a:cubicBezTo>
                    <a:pt x="4299" y="24935"/>
                    <a:pt x="4347" y="25269"/>
                    <a:pt x="4442" y="25602"/>
                  </a:cubicBezTo>
                  <a:cubicBezTo>
                    <a:pt x="4454" y="25663"/>
                    <a:pt x="4495" y="25690"/>
                    <a:pt x="4539" y="25690"/>
                  </a:cubicBezTo>
                  <a:cubicBezTo>
                    <a:pt x="4582" y="25690"/>
                    <a:pt x="4627" y="25666"/>
                    <a:pt x="4656" y="25626"/>
                  </a:cubicBezTo>
                  <a:cubicBezTo>
                    <a:pt x="4954" y="25245"/>
                    <a:pt x="5168" y="24780"/>
                    <a:pt x="5287" y="24304"/>
                  </a:cubicBezTo>
                  <a:cubicBezTo>
                    <a:pt x="5287" y="24816"/>
                    <a:pt x="5287" y="25304"/>
                    <a:pt x="5299" y="25804"/>
                  </a:cubicBezTo>
                  <a:cubicBezTo>
                    <a:pt x="5311" y="26245"/>
                    <a:pt x="5359" y="26674"/>
                    <a:pt x="5454" y="27102"/>
                  </a:cubicBezTo>
                  <a:cubicBezTo>
                    <a:pt x="5463" y="27164"/>
                    <a:pt x="5523" y="27199"/>
                    <a:pt x="5579" y="27199"/>
                  </a:cubicBezTo>
                  <a:cubicBezTo>
                    <a:pt x="5598" y="27199"/>
                    <a:pt x="5617" y="27195"/>
                    <a:pt x="5632" y="27185"/>
                  </a:cubicBezTo>
                  <a:cubicBezTo>
                    <a:pt x="6109" y="26864"/>
                    <a:pt x="6466" y="26388"/>
                    <a:pt x="6621" y="25852"/>
                  </a:cubicBezTo>
                  <a:cubicBezTo>
                    <a:pt x="6668" y="25697"/>
                    <a:pt x="6704" y="25531"/>
                    <a:pt x="6716" y="25352"/>
                  </a:cubicBezTo>
                  <a:cubicBezTo>
                    <a:pt x="6942" y="25816"/>
                    <a:pt x="7145" y="26293"/>
                    <a:pt x="7323" y="26769"/>
                  </a:cubicBezTo>
                  <a:cubicBezTo>
                    <a:pt x="7752" y="27852"/>
                    <a:pt x="8097" y="28983"/>
                    <a:pt x="8252" y="30138"/>
                  </a:cubicBezTo>
                  <a:cubicBezTo>
                    <a:pt x="8383" y="31234"/>
                    <a:pt x="8288" y="32389"/>
                    <a:pt x="7680" y="33329"/>
                  </a:cubicBezTo>
                  <a:cubicBezTo>
                    <a:pt x="7430" y="33710"/>
                    <a:pt x="7109" y="34055"/>
                    <a:pt x="6704" y="34294"/>
                  </a:cubicBezTo>
                  <a:cubicBezTo>
                    <a:pt x="6514" y="34413"/>
                    <a:pt x="6299" y="34508"/>
                    <a:pt x="6073" y="34567"/>
                  </a:cubicBezTo>
                  <a:cubicBezTo>
                    <a:pt x="5871" y="34627"/>
                    <a:pt x="5644" y="34639"/>
                    <a:pt x="5418" y="34686"/>
                  </a:cubicBezTo>
                  <a:cubicBezTo>
                    <a:pt x="5216" y="34710"/>
                    <a:pt x="5001" y="34770"/>
                    <a:pt x="4823" y="34865"/>
                  </a:cubicBezTo>
                  <a:cubicBezTo>
                    <a:pt x="4823" y="34782"/>
                    <a:pt x="4811" y="34698"/>
                    <a:pt x="4763" y="34603"/>
                  </a:cubicBezTo>
                  <a:cubicBezTo>
                    <a:pt x="4664" y="34404"/>
                    <a:pt x="4462" y="34267"/>
                    <a:pt x="4225" y="34267"/>
                  </a:cubicBezTo>
                  <a:cubicBezTo>
                    <a:pt x="4206" y="34267"/>
                    <a:pt x="4187" y="34268"/>
                    <a:pt x="4168" y="34270"/>
                  </a:cubicBezTo>
                  <a:cubicBezTo>
                    <a:pt x="3573" y="34305"/>
                    <a:pt x="3156" y="34889"/>
                    <a:pt x="3013" y="35413"/>
                  </a:cubicBezTo>
                  <a:cubicBezTo>
                    <a:pt x="2668" y="36591"/>
                    <a:pt x="3477" y="37782"/>
                    <a:pt x="4525" y="38258"/>
                  </a:cubicBezTo>
                  <a:cubicBezTo>
                    <a:pt x="4972" y="38459"/>
                    <a:pt x="5443" y="38554"/>
                    <a:pt x="5915" y="38554"/>
                  </a:cubicBezTo>
                  <a:cubicBezTo>
                    <a:pt x="6562" y="38554"/>
                    <a:pt x="7209" y="38375"/>
                    <a:pt x="7787" y="38044"/>
                  </a:cubicBezTo>
                  <a:cubicBezTo>
                    <a:pt x="8002" y="37925"/>
                    <a:pt x="8192" y="37794"/>
                    <a:pt x="8383" y="37639"/>
                  </a:cubicBezTo>
                  <a:lnTo>
                    <a:pt x="8383" y="37639"/>
                  </a:lnTo>
                  <a:cubicBezTo>
                    <a:pt x="8180" y="38234"/>
                    <a:pt x="8121" y="38913"/>
                    <a:pt x="8240" y="39532"/>
                  </a:cubicBezTo>
                  <a:cubicBezTo>
                    <a:pt x="8371" y="40259"/>
                    <a:pt x="8740" y="40949"/>
                    <a:pt x="9264" y="41473"/>
                  </a:cubicBezTo>
                  <a:cubicBezTo>
                    <a:pt x="9562" y="41747"/>
                    <a:pt x="9895" y="41985"/>
                    <a:pt x="10276" y="42164"/>
                  </a:cubicBezTo>
                  <a:cubicBezTo>
                    <a:pt x="10300" y="42187"/>
                    <a:pt x="10312" y="42187"/>
                    <a:pt x="10347" y="42187"/>
                  </a:cubicBezTo>
                  <a:cubicBezTo>
                    <a:pt x="10361" y="42191"/>
                    <a:pt x="10375" y="42193"/>
                    <a:pt x="10389" y="42193"/>
                  </a:cubicBezTo>
                  <a:cubicBezTo>
                    <a:pt x="10468" y="42193"/>
                    <a:pt x="10534" y="42134"/>
                    <a:pt x="10514" y="42033"/>
                  </a:cubicBezTo>
                  <a:cubicBezTo>
                    <a:pt x="10514" y="42009"/>
                    <a:pt x="10490" y="41985"/>
                    <a:pt x="10490" y="41961"/>
                  </a:cubicBezTo>
                  <a:cubicBezTo>
                    <a:pt x="10776" y="40723"/>
                    <a:pt x="10955" y="39485"/>
                    <a:pt x="11050" y="38223"/>
                  </a:cubicBezTo>
                  <a:cubicBezTo>
                    <a:pt x="11133" y="36925"/>
                    <a:pt x="11121" y="35615"/>
                    <a:pt x="10990" y="34329"/>
                  </a:cubicBezTo>
                  <a:cubicBezTo>
                    <a:pt x="10931" y="33734"/>
                    <a:pt x="10859" y="33115"/>
                    <a:pt x="10740" y="32519"/>
                  </a:cubicBezTo>
                  <a:cubicBezTo>
                    <a:pt x="10776" y="32162"/>
                    <a:pt x="10812" y="31805"/>
                    <a:pt x="10835" y="31448"/>
                  </a:cubicBezTo>
                  <a:cubicBezTo>
                    <a:pt x="10871" y="31257"/>
                    <a:pt x="10871" y="31067"/>
                    <a:pt x="10871" y="30876"/>
                  </a:cubicBezTo>
                  <a:cubicBezTo>
                    <a:pt x="10871" y="30579"/>
                    <a:pt x="10871" y="30293"/>
                    <a:pt x="10859" y="29995"/>
                  </a:cubicBezTo>
                  <a:cubicBezTo>
                    <a:pt x="10835" y="29579"/>
                    <a:pt x="10800" y="29174"/>
                    <a:pt x="10740" y="28757"/>
                  </a:cubicBezTo>
                  <a:lnTo>
                    <a:pt x="10740" y="28757"/>
                  </a:lnTo>
                  <a:cubicBezTo>
                    <a:pt x="10835" y="28948"/>
                    <a:pt x="10955" y="29126"/>
                    <a:pt x="11133" y="29281"/>
                  </a:cubicBezTo>
                  <a:cubicBezTo>
                    <a:pt x="11366" y="29485"/>
                    <a:pt x="11655" y="29610"/>
                    <a:pt x="11967" y="29610"/>
                  </a:cubicBezTo>
                  <a:cubicBezTo>
                    <a:pt x="12038" y="29610"/>
                    <a:pt x="12109" y="29604"/>
                    <a:pt x="12181" y="29591"/>
                  </a:cubicBezTo>
                  <a:cubicBezTo>
                    <a:pt x="12240" y="29579"/>
                    <a:pt x="12264" y="29519"/>
                    <a:pt x="12288" y="29460"/>
                  </a:cubicBezTo>
                  <a:cubicBezTo>
                    <a:pt x="12348" y="28924"/>
                    <a:pt x="12240" y="28400"/>
                    <a:pt x="12026" y="27900"/>
                  </a:cubicBezTo>
                  <a:lnTo>
                    <a:pt x="12050" y="27876"/>
                  </a:lnTo>
                  <a:cubicBezTo>
                    <a:pt x="12538" y="27269"/>
                    <a:pt x="12550" y="26352"/>
                    <a:pt x="12109" y="25709"/>
                  </a:cubicBezTo>
                  <a:cubicBezTo>
                    <a:pt x="11848" y="25352"/>
                    <a:pt x="11478" y="25126"/>
                    <a:pt x="11097" y="24935"/>
                  </a:cubicBezTo>
                  <a:cubicBezTo>
                    <a:pt x="10693" y="24721"/>
                    <a:pt x="10288" y="24530"/>
                    <a:pt x="9943" y="24245"/>
                  </a:cubicBezTo>
                  <a:cubicBezTo>
                    <a:pt x="9681" y="24018"/>
                    <a:pt x="9431" y="23768"/>
                    <a:pt x="9204" y="23483"/>
                  </a:cubicBezTo>
                  <a:cubicBezTo>
                    <a:pt x="8954" y="22911"/>
                    <a:pt x="8669" y="22340"/>
                    <a:pt x="8383" y="21780"/>
                  </a:cubicBezTo>
                  <a:cubicBezTo>
                    <a:pt x="7859" y="20780"/>
                    <a:pt x="7264" y="19827"/>
                    <a:pt x="6668" y="18875"/>
                  </a:cubicBezTo>
                  <a:cubicBezTo>
                    <a:pt x="6335" y="18339"/>
                    <a:pt x="6013" y="17768"/>
                    <a:pt x="5799" y="17160"/>
                  </a:cubicBezTo>
                  <a:cubicBezTo>
                    <a:pt x="5692" y="16863"/>
                    <a:pt x="5597" y="16553"/>
                    <a:pt x="5561" y="16244"/>
                  </a:cubicBezTo>
                  <a:cubicBezTo>
                    <a:pt x="5525" y="16017"/>
                    <a:pt x="5513" y="15779"/>
                    <a:pt x="5525" y="15553"/>
                  </a:cubicBezTo>
                  <a:cubicBezTo>
                    <a:pt x="5573" y="15351"/>
                    <a:pt x="5632" y="15148"/>
                    <a:pt x="5716" y="14958"/>
                  </a:cubicBezTo>
                  <a:cubicBezTo>
                    <a:pt x="5775" y="14839"/>
                    <a:pt x="5847" y="14720"/>
                    <a:pt x="5847" y="14601"/>
                  </a:cubicBezTo>
                  <a:cubicBezTo>
                    <a:pt x="5876" y="14602"/>
                    <a:pt x="5906" y="14603"/>
                    <a:pt x="5936" y="14603"/>
                  </a:cubicBezTo>
                  <a:cubicBezTo>
                    <a:pt x="6299" y="14603"/>
                    <a:pt x="6658" y="14466"/>
                    <a:pt x="6823" y="14124"/>
                  </a:cubicBezTo>
                  <a:cubicBezTo>
                    <a:pt x="6847" y="14065"/>
                    <a:pt x="6859" y="14005"/>
                    <a:pt x="6883" y="13946"/>
                  </a:cubicBezTo>
                  <a:cubicBezTo>
                    <a:pt x="7061" y="14077"/>
                    <a:pt x="7264" y="14184"/>
                    <a:pt x="7490" y="14220"/>
                  </a:cubicBezTo>
                  <a:cubicBezTo>
                    <a:pt x="7573" y="14232"/>
                    <a:pt x="7657" y="14239"/>
                    <a:pt x="7741" y="14239"/>
                  </a:cubicBezTo>
                  <a:cubicBezTo>
                    <a:pt x="8125" y="14239"/>
                    <a:pt x="8506" y="14107"/>
                    <a:pt x="8800" y="13862"/>
                  </a:cubicBezTo>
                  <a:cubicBezTo>
                    <a:pt x="9216" y="13529"/>
                    <a:pt x="9407" y="13029"/>
                    <a:pt x="9383" y="12505"/>
                  </a:cubicBezTo>
                  <a:cubicBezTo>
                    <a:pt x="9347" y="12017"/>
                    <a:pt x="9169" y="11505"/>
                    <a:pt x="8919" y="11076"/>
                  </a:cubicBezTo>
                  <a:lnTo>
                    <a:pt x="8930" y="11064"/>
                  </a:lnTo>
                  <a:cubicBezTo>
                    <a:pt x="9002" y="10981"/>
                    <a:pt x="9038" y="10850"/>
                    <a:pt x="9061" y="10743"/>
                  </a:cubicBezTo>
                  <a:cubicBezTo>
                    <a:pt x="9097" y="10624"/>
                    <a:pt x="9109" y="10529"/>
                    <a:pt x="9121" y="10410"/>
                  </a:cubicBezTo>
                  <a:cubicBezTo>
                    <a:pt x="9145" y="10302"/>
                    <a:pt x="9145" y="10207"/>
                    <a:pt x="9145" y="10112"/>
                  </a:cubicBezTo>
                  <a:cubicBezTo>
                    <a:pt x="9181" y="9898"/>
                    <a:pt x="9169" y="9671"/>
                    <a:pt x="9097" y="9457"/>
                  </a:cubicBezTo>
                  <a:cubicBezTo>
                    <a:pt x="9264" y="9421"/>
                    <a:pt x="9395" y="9302"/>
                    <a:pt x="9478" y="9171"/>
                  </a:cubicBezTo>
                  <a:cubicBezTo>
                    <a:pt x="9573" y="9040"/>
                    <a:pt x="9597" y="8886"/>
                    <a:pt x="9597" y="8719"/>
                  </a:cubicBezTo>
                  <a:cubicBezTo>
                    <a:pt x="9681" y="8802"/>
                    <a:pt x="9752" y="8862"/>
                    <a:pt x="9823" y="8898"/>
                  </a:cubicBezTo>
                  <a:cubicBezTo>
                    <a:pt x="9973" y="8997"/>
                    <a:pt x="10145" y="9039"/>
                    <a:pt x="10317" y="9039"/>
                  </a:cubicBezTo>
                  <a:cubicBezTo>
                    <a:pt x="10391" y="9039"/>
                    <a:pt x="10466" y="9031"/>
                    <a:pt x="10538" y="9017"/>
                  </a:cubicBezTo>
                  <a:cubicBezTo>
                    <a:pt x="10776" y="8981"/>
                    <a:pt x="10990" y="8826"/>
                    <a:pt x="11109" y="8624"/>
                  </a:cubicBezTo>
                  <a:cubicBezTo>
                    <a:pt x="11240" y="8350"/>
                    <a:pt x="11193" y="8040"/>
                    <a:pt x="11074" y="7790"/>
                  </a:cubicBezTo>
                  <a:cubicBezTo>
                    <a:pt x="10847" y="7314"/>
                    <a:pt x="10359" y="6933"/>
                    <a:pt x="9835" y="6838"/>
                  </a:cubicBezTo>
                  <a:cubicBezTo>
                    <a:pt x="10050" y="6743"/>
                    <a:pt x="10240" y="6635"/>
                    <a:pt x="10407" y="6492"/>
                  </a:cubicBezTo>
                  <a:cubicBezTo>
                    <a:pt x="10633" y="6314"/>
                    <a:pt x="10788" y="6016"/>
                    <a:pt x="10657" y="5730"/>
                  </a:cubicBezTo>
                  <a:cubicBezTo>
                    <a:pt x="10538" y="5445"/>
                    <a:pt x="10216" y="5433"/>
                    <a:pt x="9943" y="5433"/>
                  </a:cubicBezTo>
                  <a:cubicBezTo>
                    <a:pt x="9526" y="5445"/>
                    <a:pt x="9121" y="5528"/>
                    <a:pt x="8728" y="5659"/>
                  </a:cubicBezTo>
                  <a:cubicBezTo>
                    <a:pt x="8752" y="5623"/>
                    <a:pt x="8788" y="5600"/>
                    <a:pt x="8800" y="5552"/>
                  </a:cubicBezTo>
                  <a:cubicBezTo>
                    <a:pt x="8966" y="5326"/>
                    <a:pt x="9121" y="5088"/>
                    <a:pt x="9240" y="4838"/>
                  </a:cubicBezTo>
                  <a:cubicBezTo>
                    <a:pt x="9514" y="4337"/>
                    <a:pt x="9692" y="3778"/>
                    <a:pt x="9776" y="3218"/>
                  </a:cubicBezTo>
                  <a:cubicBezTo>
                    <a:pt x="9871" y="2682"/>
                    <a:pt x="9883" y="2135"/>
                    <a:pt x="9764" y="1599"/>
                  </a:cubicBezTo>
                  <a:cubicBezTo>
                    <a:pt x="9657" y="1099"/>
                    <a:pt x="9454" y="599"/>
                    <a:pt x="9050" y="277"/>
                  </a:cubicBezTo>
                  <a:cubicBezTo>
                    <a:pt x="8903" y="148"/>
                    <a:pt x="8682" y="1"/>
                    <a:pt x="8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2932400" y="2840025"/>
              <a:ext cx="18275" cy="136600"/>
            </a:xfrm>
            <a:custGeom>
              <a:avLst/>
              <a:gdLst/>
              <a:ahLst/>
              <a:cxnLst/>
              <a:rect l="l" t="t" r="r" b="b"/>
              <a:pathLst>
                <a:path w="731" h="5464" extrusionOk="0">
                  <a:moveTo>
                    <a:pt x="98" y="0"/>
                  </a:moveTo>
                  <a:cubicBezTo>
                    <a:pt x="50" y="0"/>
                    <a:pt x="0" y="49"/>
                    <a:pt x="16" y="97"/>
                  </a:cubicBezTo>
                  <a:cubicBezTo>
                    <a:pt x="76" y="443"/>
                    <a:pt x="171" y="788"/>
                    <a:pt x="254" y="1121"/>
                  </a:cubicBezTo>
                  <a:cubicBezTo>
                    <a:pt x="326" y="1466"/>
                    <a:pt x="385" y="1812"/>
                    <a:pt x="433" y="2145"/>
                  </a:cubicBezTo>
                  <a:cubicBezTo>
                    <a:pt x="516" y="2836"/>
                    <a:pt x="528" y="3538"/>
                    <a:pt x="469" y="4217"/>
                  </a:cubicBezTo>
                  <a:cubicBezTo>
                    <a:pt x="445" y="4622"/>
                    <a:pt x="397" y="5026"/>
                    <a:pt x="326" y="5407"/>
                  </a:cubicBezTo>
                  <a:cubicBezTo>
                    <a:pt x="318" y="5445"/>
                    <a:pt x="348" y="5463"/>
                    <a:pt x="372" y="5463"/>
                  </a:cubicBezTo>
                  <a:cubicBezTo>
                    <a:pt x="386" y="5463"/>
                    <a:pt x="397" y="5457"/>
                    <a:pt x="397" y="5443"/>
                  </a:cubicBezTo>
                  <a:cubicBezTo>
                    <a:pt x="493" y="5098"/>
                    <a:pt x="564" y="4753"/>
                    <a:pt x="612" y="4395"/>
                  </a:cubicBezTo>
                  <a:cubicBezTo>
                    <a:pt x="647" y="4038"/>
                    <a:pt x="683" y="3681"/>
                    <a:pt x="683" y="3312"/>
                  </a:cubicBezTo>
                  <a:cubicBezTo>
                    <a:pt x="731" y="2609"/>
                    <a:pt x="647" y="1895"/>
                    <a:pt x="516" y="1193"/>
                  </a:cubicBezTo>
                  <a:cubicBezTo>
                    <a:pt x="445" y="800"/>
                    <a:pt x="338" y="407"/>
                    <a:pt x="159" y="38"/>
                  </a:cubicBezTo>
                  <a:cubicBezTo>
                    <a:pt x="144" y="11"/>
                    <a:pt x="12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819325" y="2583450"/>
              <a:ext cx="46825" cy="101800"/>
            </a:xfrm>
            <a:custGeom>
              <a:avLst/>
              <a:gdLst/>
              <a:ahLst/>
              <a:cxnLst/>
              <a:rect l="l" t="t" r="r" b="b"/>
              <a:pathLst>
                <a:path w="1873" h="4072" extrusionOk="0">
                  <a:moveTo>
                    <a:pt x="27" y="1"/>
                  </a:moveTo>
                  <a:cubicBezTo>
                    <a:pt x="13" y="1"/>
                    <a:pt x="0" y="11"/>
                    <a:pt x="15" y="26"/>
                  </a:cubicBezTo>
                  <a:cubicBezTo>
                    <a:pt x="27" y="311"/>
                    <a:pt x="110" y="585"/>
                    <a:pt x="194" y="847"/>
                  </a:cubicBezTo>
                  <a:cubicBezTo>
                    <a:pt x="277" y="1133"/>
                    <a:pt x="372" y="1395"/>
                    <a:pt x="467" y="1669"/>
                  </a:cubicBezTo>
                  <a:cubicBezTo>
                    <a:pt x="682" y="2216"/>
                    <a:pt x="932" y="2752"/>
                    <a:pt x="1217" y="3264"/>
                  </a:cubicBezTo>
                  <a:cubicBezTo>
                    <a:pt x="1289" y="3407"/>
                    <a:pt x="1384" y="3538"/>
                    <a:pt x="1467" y="3681"/>
                  </a:cubicBezTo>
                  <a:cubicBezTo>
                    <a:pt x="1539" y="3812"/>
                    <a:pt x="1646" y="3955"/>
                    <a:pt x="1765" y="4062"/>
                  </a:cubicBezTo>
                  <a:cubicBezTo>
                    <a:pt x="1774" y="4068"/>
                    <a:pt x="1783" y="4071"/>
                    <a:pt x="1792" y="4071"/>
                  </a:cubicBezTo>
                  <a:cubicBezTo>
                    <a:pt x="1833" y="4071"/>
                    <a:pt x="1872" y="4015"/>
                    <a:pt x="1872" y="3967"/>
                  </a:cubicBezTo>
                  <a:cubicBezTo>
                    <a:pt x="1860" y="3871"/>
                    <a:pt x="1801" y="3800"/>
                    <a:pt x="1765" y="3717"/>
                  </a:cubicBezTo>
                  <a:cubicBezTo>
                    <a:pt x="1718" y="3633"/>
                    <a:pt x="1670" y="3562"/>
                    <a:pt x="1634" y="3478"/>
                  </a:cubicBezTo>
                  <a:lnTo>
                    <a:pt x="1360" y="2990"/>
                  </a:lnTo>
                  <a:cubicBezTo>
                    <a:pt x="1206" y="2681"/>
                    <a:pt x="1039" y="2347"/>
                    <a:pt x="884" y="2026"/>
                  </a:cubicBezTo>
                  <a:cubicBezTo>
                    <a:pt x="741" y="1693"/>
                    <a:pt x="586" y="1371"/>
                    <a:pt x="455" y="1026"/>
                  </a:cubicBezTo>
                  <a:cubicBezTo>
                    <a:pt x="324" y="680"/>
                    <a:pt x="217" y="323"/>
                    <a:pt x="51" y="14"/>
                  </a:cubicBezTo>
                  <a:cubicBezTo>
                    <a:pt x="46" y="5"/>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6"/>
          <p:cNvGrpSpPr/>
          <p:nvPr/>
        </p:nvGrpSpPr>
        <p:grpSpPr>
          <a:xfrm flipH="1">
            <a:off x="8322050" y="83932"/>
            <a:ext cx="751902" cy="2527888"/>
            <a:chOff x="2708950" y="2165200"/>
            <a:chExt cx="313750" cy="1054825"/>
          </a:xfrm>
        </p:grpSpPr>
        <p:sp>
          <p:nvSpPr>
            <p:cNvPr id="466" name="Google Shape;466;p6"/>
            <p:cNvSpPr/>
            <p:nvPr/>
          </p:nvSpPr>
          <p:spPr>
            <a:xfrm>
              <a:off x="2861950" y="2171175"/>
              <a:ext cx="67000" cy="53075"/>
            </a:xfrm>
            <a:custGeom>
              <a:avLst/>
              <a:gdLst/>
              <a:ahLst/>
              <a:cxnLst/>
              <a:rect l="l" t="t" r="r" b="b"/>
              <a:pathLst>
                <a:path w="2680" h="2123" extrusionOk="0">
                  <a:moveTo>
                    <a:pt x="688" y="1"/>
                  </a:moveTo>
                  <a:cubicBezTo>
                    <a:pt x="669" y="1"/>
                    <a:pt x="651" y="1"/>
                    <a:pt x="632" y="3"/>
                  </a:cubicBezTo>
                  <a:cubicBezTo>
                    <a:pt x="477" y="15"/>
                    <a:pt x="334" y="74"/>
                    <a:pt x="215" y="181"/>
                  </a:cubicBezTo>
                  <a:cubicBezTo>
                    <a:pt x="120" y="253"/>
                    <a:pt x="60" y="348"/>
                    <a:pt x="1" y="467"/>
                  </a:cubicBezTo>
                  <a:cubicBezTo>
                    <a:pt x="78" y="459"/>
                    <a:pt x="156" y="455"/>
                    <a:pt x="232" y="455"/>
                  </a:cubicBezTo>
                  <a:cubicBezTo>
                    <a:pt x="507" y="455"/>
                    <a:pt x="773" y="505"/>
                    <a:pt x="1025" y="598"/>
                  </a:cubicBezTo>
                  <a:cubicBezTo>
                    <a:pt x="1548" y="777"/>
                    <a:pt x="1977" y="1134"/>
                    <a:pt x="2299" y="1586"/>
                  </a:cubicBezTo>
                  <a:cubicBezTo>
                    <a:pt x="2441" y="1717"/>
                    <a:pt x="2560" y="1884"/>
                    <a:pt x="2656" y="2062"/>
                  </a:cubicBezTo>
                  <a:cubicBezTo>
                    <a:pt x="2668" y="2086"/>
                    <a:pt x="2668" y="2098"/>
                    <a:pt x="2680" y="2122"/>
                  </a:cubicBezTo>
                  <a:lnTo>
                    <a:pt x="2680" y="2098"/>
                  </a:lnTo>
                  <a:cubicBezTo>
                    <a:pt x="2501" y="1455"/>
                    <a:pt x="2120" y="860"/>
                    <a:pt x="1608" y="431"/>
                  </a:cubicBezTo>
                  <a:cubicBezTo>
                    <a:pt x="1359" y="205"/>
                    <a:pt x="1036" y="1"/>
                    <a:pt x="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834875" y="2187500"/>
              <a:ext cx="69075" cy="28175"/>
            </a:xfrm>
            <a:custGeom>
              <a:avLst/>
              <a:gdLst/>
              <a:ahLst/>
              <a:cxnLst/>
              <a:rect l="l" t="t" r="r" b="b"/>
              <a:pathLst>
                <a:path w="2763" h="1127" extrusionOk="0">
                  <a:moveTo>
                    <a:pt x="1319" y="1"/>
                  </a:moveTo>
                  <a:cubicBezTo>
                    <a:pt x="1233" y="1"/>
                    <a:pt x="1147" y="6"/>
                    <a:pt x="1060" y="16"/>
                  </a:cubicBezTo>
                  <a:cubicBezTo>
                    <a:pt x="762" y="64"/>
                    <a:pt x="441" y="171"/>
                    <a:pt x="226" y="362"/>
                  </a:cubicBezTo>
                  <a:cubicBezTo>
                    <a:pt x="107" y="469"/>
                    <a:pt x="12" y="600"/>
                    <a:pt x="12" y="767"/>
                  </a:cubicBezTo>
                  <a:cubicBezTo>
                    <a:pt x="0" y="909"/>
                    <a:pt x="83" y="1028"/>
                    <a:pt x="226" y="1088"/>
                  </a:cubicBezTo>
                  <a:cubicBezTo>
                    <a:pt x="289" y="1115"/>
                    <a:pt x="353" y="1127"/>
                    <a:pt x="418" y="1127"/>
                  </a:cubicBezTo>
                  <a:cubicBezTo>
                    <a:pt x="634" y="1127"/>
                    <a:pt x="852" y="996"/>
                    <a:pt x="1036" y="886"/>
                  </a:cubicBezTo>
                  <a:cubicBezTo>
                    <a:pt x="1334" y="707"/>
                    <a:pt x="1631" y="540"/>
                    <a:pt x="1988" y="493"/>
                  </a:cubicBezTo>
                  <a:cubicBezTo>
                    <a:pt x="2072" y="493"/>
                    <a:pt x="2143" y="481"/>
                    <a:pt x="2215" y="481"/>
                  </a:cubicBezTo>
                  <a:cubicBezTo>
                    <a:pt x="2275" y="473"/>
                    <a:pt x="2334" y="469"/>
                    <a:pt x="2392" y="469"/>
                  </a:cubicBezTo>
                  <a:cubicBezTo>
                    <a:pt x="2518" y="469"/>
                    <a:pt x="2640" y="488"/>
                    <a:pt x="2762" y="528"/>
                  </a:cubicBezTo>
                  <a:cubicBezTo>
                    <a:pt x="2512" y="338"/>
                    <a:pt x="2250" y="183"/>
                    <a:pt x="1929" y="100"/>
                  </a:cubicBezTo>
                  <a:cubicBezTo>
                    <a:pt x="1735" y="32"/>
                    <a:pt x="1529"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2945300" y="2766850"/>
              <a:ext cx="69375" cy="90200"/>
            </a:xfrm>
            <a:custGeom>
              <a:avLst/>
              <a:gdLst/>
              <a:ahLst/>
              <a:cxnLst/>
              <a:rect l="l" t="t" r="r" b="b"/>
              <a:pathLst>
                <a:path w="2775" h="3608" extrusionOk="0">
                  <a:moveTo>
                    <a:pt x="0" y="0"/>
                  </a:moveTo>
                  <a:lnTo>
                    <a:pt x="0" y="0"/>
                  </a:lnTo>
                  <a:cubicBezTo>
                    <a:pt x="48" y="119"/>
                    <a:pt x="96" y="226"/>
                    <a:pt x="131" y="345"/>
                  </a:cubicBezTo>
                  <a:cubicBezTo>
                    <a:pt x="203" y="464"/>
                    <a:pt x="298" y="595"/>
                    <a:pt x="393" y="714"/>
                  </a:cubicBezTo>
                  <a:cubicBezTo>
                    <a:pt x="929" y="1441"/>
                    <a:pt x="1548" y="2084"/>
                    <a:pt x="2060" y="2846"/>
                  </a:cubicBezTo>
                  <a:cubicBezTo>
                    <a:pt x="2215" y="3084"/>
                    <a:pt x="2370" y="3334"/>
                    <a:pt x="2489" y="3608"/>
                  </a:cubicBezTo>
                  <a:cubicBezTo>
                    <a:pt x="2691" y="3274"/>
                    <a:pt x="2775" y="2893"/>
                    <a:pt x="2727" y="2524"/>
                  </a:cubicBezTo>
                  <a:cubicBezTo>
                    <a:pt x="2679" y="2143"/>
                    <a:pt x="2513" y="1810"/>
                    <a:pt x="2251" y="1548"/>
                  </a:cubicBezTo>
                  <a:cubicBezTo>
                    <a:pt x="1941" y="1274"/>
                    <a:pt x="1536" y="1095"/>
                    <a:pt x="1167" y="893"/>
                  </a:cubicBezTo>
                  <a:cubicBezTo>
                    <a:pt x="786" y="703"/>
                    <a:pt x="429" y="452"/>
                    <a:pt x="131" y="155"/>
                  </a:cubicBezTo>
                  <a:cubicBezTo>
                    <a:pt x="72" y="107"/>
                    <a:pt x="36"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908100" y="2338800"/>
              <a:ext cx="75925" cy="47075"/>
            </a:xfrm>
            <a:custGeom>
              <a:avLst/>
              <a:gdLst/>
              <a:ahLst/>
              <a:cxnLst/>
              <a:rect l="l" t="t" r="r" b="b"/>
              <a:pathLst>
                <a:path w="3037" h="1883" extrusionOk="0">
                  <a:moveTo>
                    <a:pt x="1584" y="1"/>
                  </a:moveTo>
                  <a:cubicBezTo>
                    <a:pt x="1310" y="72"/>
                    <a:pt x="1036" y="120"/>
                    <a:pt x="762" y="144"/>
                  </a:cubicBezTo>
                  <a:cubicBezTo>
                    <a:pt x="500" y="156"/>
                    <a:pt x="250" y="191"/>
                    <a:pt x="0" y="215"/>
                  </a:cubicBezTo>
                  <a:cubicBezTo>
                    <a:pt x="357" y="310"/>
                    <a:pt x="714" y="489"/>
                    <a:pt x="1000" y="727"/>
                  </a:cubicBezTo>
                  <a:cubicBezTo>
                    <a:pt x="1143" y="858"/>
                    <a:pt x="1298" y="1001"/>
                    <a:pt x="1405" y="1168"/>
                  </a:cubicBezTo>
                  <a:cubicBezTo>
                    <a:pt x="1655" y="1501"/>
                    <a:pt x="1905" y="1882"/>
                    <a:pt x="2369" y="1882"/>
                  </a:cubicBezTo>
                  <a:cubicBezTo>
                    <a:pt x="2572" y="1882"/>
                    <a:pt x="2798" y="1799"/>
                    <a:pt x="2905" y="1608"/>
                  </a:cubicBezTo>
                  <a:cubicBezTo>
                    <a:pt x="3036" y="1370"/>
                    <a:pt x="2965" y="1072"/>
                    <a:pt x="2834" y="846"/>
                  </a:cubicBezTo>
                  <a:cubicBezTo>
                    <a:pt x="2560" y="394"/>
                    <a:pt x="2084" y="132"/>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2885175" y="2307550"/>
              <a:ext cx="88725" cy="34250"/>
            </a:xfrm>
            <a:custGeom>
              <a:avLst/>
              <a:gdLst/>
              <a:ahLst/>
              <a:cxnLst/>
              <a:rect l="l" t="t" r="r" b="b"/>
              <a:pathLst>
                <a:path w="3549" h="1370" extrusionOk="0">
                  <a:moveTo>
                    <a:pt x="2953" y="1"/>
                  </a:moveTo>
                  <a:cubicBezTo>
                    <a:pt x="2822" y="1"/>
                    <a:pt x="2703" y="13"/>
                    <a:pt x="2572" y="25"/>
                  </a:cubicBezTo>
                  <a:cubicBezTo>
                    <a:pt x="2120" y="84"/>
                    <a:pt x="1703" y="215"/>
                    <a:pt x="1286" y="417"/>
                  </a:cubicBezTo>
                  <a:cubicBezTo>
                    <a:pt x="1262" y="441"/>
                    <a:pt x="1215" y="477"/>
                    <a:pt x="1167" y="501"/>
                  </a:cubicBezTo>
                  <a:lnTo>
                    <a:pt x="1096" y="501"/>
                  </a:lnTo>
                  <a:lnTo>
                    <a:pt x="1048" y="513"/>
                  </a:lnTo>
                  <a:cubicBezTo>
                    <a:pt x="834" y="656"/>
                    <a:pt x="619" y="787"/>
                    <a:pt x="429" y="953"/>
                  </a:cubicBezTo>
                  <a:cubicBezTo>
                    <a:pt x="369" y="1013"/>
                    <a:pt x="322" y="1049"/>
                    <a:pt x="262" y="1096"/>
                  </a:cubicBezTo>
                  <a:lnTo>
                    <a:pt x="0" y="1370"/>
                  </a:lnTo>
                  <a:lnTo>
                    <a:pt x="274" y="1370"/>
                  </a:lnTo>
                  <a:cubicBezTo>
                    <a:pt x="381" y="1322"/>
                    <a:pt x="500" y="1310"/>
                    <a:pt x="619" y="1275"/>
                  </a:cubicBezTo>
                  <a:cubicBezTo>
                    <a:pt x="929" y="1215"/>
                    <a:pt x="1262" y="1191"/>
                    <a:pt x="1584" y="1156"/>
                  </a:cubicBezTo>
                  <a:cubicBezTo>
                    <a:pt x="2120" y="1108"/>
                    <a:pt x="2715" y="1037"/>
                    <a:pt x="3132" y="679"/>
                  </a:cubicBezTo>
                  <a:cubicBezTo>
                    <a:pt x="3298" y="548"/>
                    <a:pt x="3548" y="215"/>
                    <a:pt x="3298" y="60"/>
                  </a:cubicBezTo>
                  <a:cubicBezTo>
                    <a:pt x="3215" y="1"/>
                    <a:pt x="3072" y="1"/>
                    <a:pt x="2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2912550" y="2170100"/>
              <a:ext cx="41400" cy="130625"/>
            </a:xfrm>
            <a:custGeom>
              <a:avLst/>
              <a:gdLst/>
              <a:ahLst/>
              <a:cxnLst/>
              <a:rect l="l" t="t" r="r" b="b"/>
              <a:pathLst>
                <a:path w="1656" h="5225" extrusionOk="0">
                  <a:moveTo>
                    <a:pt x="393" y="1"/>
                  </a:moveTo>
                  <a:cubicBezTo>
                    <a:pt x="356" y="1"/>
                    <a:pt x="321" y="7"/>
                    <a:pt x="286" y="22"/>
                  </a:cubicBezTo>
                  <a:cubicBezTo>
                    <a:pt x="1" y="117"/>
                    <a:pt x="96" y="510"/>
                    <a:pt x="132" y="712"/>
                  </a:cubicBezTo>
                  <a:lnTo>
                    <a:pt x="132" y="736"/>
                  </a:lnTo>
                  <a:cubicBezTo>
                    <a:pt x="239" y="867"/>
                    <a:pt x="334" y="986"/>
                    <a:pt x="417" y="1117"/>
                  </a:cubicBezTo>
                  <a:cubicBezTo>
                    <a:pt x="632" y="1451"/>
                    <a:pt x="786" y="1808"/>
                    <a:pt x="894" y="2165"/>
                  </a:cubicBezTo>
                  <a:cubicBezTo>
                    <a:pt x="989" y="2439"/>
                    <a:pt x="1048" y="2737"/>
                    <a:pt x="1025" y="3034"/>
                  </a:cubicBezTo>
                  <a:cubicBezTo>
                    <a:pt x="1048" y="3284"/>
                    <a:pt x="1025" y="3510"/>
                    <a:pt x="1001" y="3749"/>
                  </a:cubicBezTo>
                  <a:cubicBezTo>
                    <a:pt x="965" y="3987"/>
                    <a:pt x="906" y="4225"/>
                    <a:pt x="834" y="4463"/>
                  </a:cubicBezTo>
                  <a:cubicBezTo>
                    <a:pt x="763" y="4689"/>
                    <a:pt x="656" y="4927"/>
                    <a:pt x="548" y="5153"/>
                  </a:cubicBezTo>
                  <a:cubicBezTo>
                    <a:pt x="548" y="5177"/>
                    <a:pt x="536" y="5201"/>
                    <a:pt x="525" y="5225"/>
                  </a:cubicBezTo>
                  <a:cubicBezTo>
                    <a:pt x="703" y="4999"/>
                    <a:pt x="846" y="4749"/>
                    <a:pt x="989" y="4499"/>
                  </a:cubicBezTo>
                  <a:cubicBezTo>
                    <a:pt x="1429" y="3618"/>
                    <a:pt x="1656" y="2558"/>
                    <a:pt x="1489" y="1582"/>
                  </a:cubicBezTo>
                  <a:cubicBezTo>
                    <a:pt x="1418" y="1129"/>
                    <a:pt x="1251" y="677"/>
                    <a:pt x="941" y="343"/>
                  </a:cubicBezTo>
                  <a:cubicBezTo>
                    <a:pt x="810" y="202"/>
                    <a:pt x="59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851525" y="2205875"/>
              <a:ext cx="79200" cy="107350"/>
            </a:xfrm>
            <a:custGeom>
              <a:avLst/>
              <a:gdLst/>
              <a:ahLst/>
              <a:cxnLst/>
              <a:rect l="l" t="t" r="r" b="b"/>
              <a:pathLst>
                <a:path w="3168" h="4294" extrusionOk="0">
                  <a:moveTo>
                    <a:pt x="1682" y="0"/>
                  </a:moveTo>
                  <a:cubicBezTo>
                    <a:pt x="1531" y="0"/>
                    <a:pt x="1378" y="32"/>
                    <a:pt x="1227" y="103"/>
                  </a:cubicBezTo>
                  <a:cubicBezTo>
                    <a:pt x="906" y="234"/>
                    <a:pt x="644" y="472"/>
                    <a:pt x="453" y="746"/>
                  </a:cubicBezTo>
                  <a:cubicBezTo>
                    <a:pt x="251" y="1008"/>
                    <a:pt x="96" y="1329"/>
                    <a:pt x="37" y="1651"/>
                  </a:cubicBezTo>
                  <a:cubicBezTo>
                    <a:pt x="13" y="1722"/>
                    <a:pt x="13" y="1806"/>
                    <a:pt x="1" y="1877"/>
                  </a:cubicBezTo>
                  <a:cubicBezTo>
                    <a:pt x="156" y="1532"/>
                    <a:pt x="465" y="1234"/>
                    <a:pt x="822" y="1127"/>
                  </a:cubicBezTo>
                  <a:cubicBezTo>
                    <a:pt x="948" y="1088"/>
                    <a:pt x="1076" y="1070"/>
                    <a:pt x="1203" y="1070"/>
                  </a:cubicBezTo>
                  <a:cubicBezTo>
                    <a:pt x="1620" y="1070"/>
                    <a:pt x="2031" y="1264"/>
                    <a:pt x="2323" y="1556"/>
                  </a:cubicBezTo>
                  <a:cubicBezTo>
                    <a:pt x="2727" y="1984"/>
                    <a:pt x="2870" y="2591"/>
                    <a:pt x="2811" y="3151"/>
                  </a:cubicBezTo>
                  <a:cubicBezTo>
                    <a:pt x="2775" y="3568"/>
                    <a:pt x="2620" y="3961"/>
                    <a:pt x="2394" y="4294"/>
                  </a:cubicBezTo>
                  <a:cubicBezTo>
                    <a:pt x="2442" y="4234"/>
                    <a:pt x="2477" y="4175"/>
                    <a:pt x="2513" y="4115"/>
                  </a:cubicBezTo>
                  <a:cubicBezTo>
                    <a:pt x="2549" y="4044"/>
                    <a:pt x="2596" y="3984"/>
                    <a:pt x="2632" y="3913"/>
                  </a:cubicBezTo>
                  <a:cubicBezTo>
                    <a:pt x="2692" y="3806"/>
                    <a:pt x="2751" y="3699"/>
                    <a:pt x="2799" y="3603"/>
                  </a:cubicBezTo>
                  <a:cubicBezTo>
                    <a:pt x="2894" y="3437"/>
                    <a:pt x="2954" y="3270"/>
                    <a:pt x="3001" y="3103"/>
                  </a:cubicBezTo>
                  <a:cubicBezTo>
                    <a:pt x="3049" y="2960"/>
                    <a:pt x="3085" y="2806"/>
                    <a:pt x="3108" y="2663"/>
                  </a:cubicBezTo>
                  <a:cubicBezTo>
                    <a:pt x="3168" y="2365"/>
                    <a:pt x="3168" y="2032"/>
                    <a:pt x="3144" y="1710"/>
                  </a:cubicBezTo>
                  <a:cubicBezTo>
                    <a:pt x="3132" y="1627"/>
                    <a:pt x="3108" y="1544"/>
                    <a:pt x="3097" y="1460"/>
                  </a:cubicBezTo>
                  <a:cubicBezTo>
                    <a:pt x="3025" y="1186"/>
                    <a:pt x="2930" y="936"/>
                    <a:pt x="2811" y="698"/>
                  </a:cubicBezTo>
                  <a:cubicBezTo>
                    <a:pt x="2569" y="295"/>
                    <a:pt x="2139" y="0"/>
                    <a:pt x="1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2752725" y="2312700"/>
              <a:ext cx="37525" cy="145500"/>
            </a:xfrm>
            <a:custGeom>
              <a:avLst/>
              <a:gdLst/>
              <a:ahLst/>
              <a:cxnLst/>
              <a:rect l="l" t="t" r="r" b="b"/>
              <a:pathLst>
                <a:path w="1501" h="5820" extrusionOk="0">
                  <a:moveTo>
                    <a:pt x="252" y="0"/>
                  </a:moveTo>
                  <a:cubicBezTo>
                    <a:pt x="204" y="0"/>
                    <a:pt x="158" y="9"/>
                    <a:pt x="119" y="33"/>
                  </a:cubicBezTo>
                  <a:cubicBezTo>
                    <a:pt x="0" y="92"/>
                    <a:pt x="83" y="247"/>
                    <a:pt x="131" y="342"/>
                  </a:cubicBezTo>
                  <a:cubicBezTo>
                    <a:pt x="262" y="581"/>
                    <a:pt x="393" y="807"/>
                    <a:pt x="476" y="1069"/>
                  </a:cubicBezTo>
                  <a:cubicBezTo>
                    <a:pt x="631" y="1616"/>
                    <a:pt x="607" y="2200"/>
                    <a:pt x="536" y="2771"/>
                  </a:cubicBezTo>
                  <a:cubicBezTo>
                    <a:pt x="441" y="3379"/>
                    <a:pt x="298" y="3998"/>
                    <a:pt x="262" y="4629"/>
                  </a:cubicBezTo>
                  <a:cubicBezTo>
                    <a:pt x="262" y="4914"/>
                    <a:pt x="262" y="5188"/>
                    <a:pt x="310" y="5474"/>
                  </a:cubicBezTo>
                  <a:cubicBezTo>
                    <a:pt x="333" y="5593"/>
                    <a:pt x="369" y="5712"/>
                    <a:pt x="417" y="5819"/>
                  </a:cubicBezTo>
                  <a:cubicBezTo>
                    <a:pt x="357" y="5129"/>
                    <a:pt x="393" y="4438"/>
                    <a:pt x="548" y="3760"/>
                  </a:cubicBezTo>
                  <a:cubicBezTo>
                    <a:pt x="631" y="3343"/>
                    <a:pt x="750" y="2926"/>
                    <a:pt x="917" y="2533"/>
                  </a:cubicBezTo>
                  <a:cubicBezTo>
                    <a:pt x="1083" y="2116"/>
                    <a:pt x="1274" y="1712"/>
                    <a:pt x="1441" y="1295"/>
                  </a:cubicBezTo>
                  <a:cubicBezTo>
                    <a:pt x="1464" y="1235"/>
                    <a:pt x="1488" y="1188"/>
                    <a:pt x="1500" y="1128"/>
                  </a:cubicBezTo>
                  <a:lnTo>
                    <a:pt x="1500" y="1116"/>
                  </a:lnTo>
                  <a:cubicBezTo>
                    <a:pt x="1393" y="592"/>
                    <a:pt x="976" y="164"/>
                    <a:pt x="452" y="33"/>
                  </a:cubicBezTo>
                  <a:cubicBezTo>
                    <a:pt x="396" y="19"/>
                    <a:pt x="322"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2764725" y="2468600"/>
              <a:ext cx="225" cy="150"/>
            </a:xfrm>
            <a:custGeom>
              <a:avLst/>
              <a:gdLst/>
              <a:ahLst/>
              <a:cxnLst/>
              <a:rect l="l" t="t" r="r" b="b"/>
              <a:pathLst>
                <a:path w="9" h="6" extrusionOk="0">
                  <a:moveTo>
                    <a:pt x="8" y="0"/>
                  </a:moveTo>
                  <a:cubicBezTo>
                    <a:pt x="0" y="0"/>
                    <a:pt x="3" y="5"/>
                    <a:pt x="6" y="5"/>
                  </a:cubicBezTo>
                  <a:cubicBezTo>
                    <a:pt x="7" y="5"/>
                    <a:pt x="8" y="4"/>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2715500" y="2452100"/>
              <a:ext cx="56275" cy="69200"/>
            </a:xfrm>
            <a:custGeom>
              <a:avLst/>
              <a:gdLst/>
              <a:ahLst/>
              <a:cxnLst/>
              <a:rect l="l" t="t" r="r" b="b"/>
              <a:pathLst>
                <a:path w="2251" h="2768" extrusionOk="0">
                  <a:moveTo>
                    <a:pt x="759" y="0"/>
                  </a:moveTo>
                  <a:cubicBezTo>
                    <a:pt x="706" y="0"/>
                    <a:pt x="652" y="6"/>
                    <a:pt x="596" y="17"/>
                  </a:cubicBezTo>
                  <a:cubicBezTo>
                    <a:pt x="334" y="77"/>
                    <a:pt x="96" y="231"/>
                    <a:pt x="60" y="493"/>
                  </a:cubicBezTo>
                  <a:cubicBezTo>
                    <a:pt x="1" y="827"/>
                    <a:pt x="215" y="1124"/>
                    <a:pt x="453" y="1303"/>
                  </a:cubicBezTo>
                  <a:cubicBezTo>
                    <a:pt x="727" y="1517"/>
                    <a:pt x="1084" y="1624"/>
                    <a:pt x="1382" y="1803"/>
                  </a:cubicBezTo>
                  <a:cubicBezTo>
                    <a:pt x="1668" y="1970"/>
                    <a:pt x="1882" y="2172"/>
                    <a:pt x="2061" y="2446"/>
                  </a:cubicBezTo>
                  <a:cubicBezTo>
                    <a:pt x="2144" y="2553"/>
                    <a:pt x="2203" y="2672"/>
                    <a:pt x="2251" y="2767"/>
                  </a:cubicBezTo>
                  <a:cubicBezTo>
                    <a:pt x="2239" y="2589"/>
                    <a:pt x="2227" y="2410"/>
                    <a:pt x="2191" y="2232"/>
                  </a:cubicBezTo>
                  <a:cubicBezTo>
                    <a:pt x="2156" y="1839"/>
                    <a:pt x="2061" y="1422"/>
                    <a:pt x="1894" y="1041"/>
                  </a:cubicBezTo>
                  <a:cubicBezTo>
                    <a:pt x="1709" y="585"/>
                    <a:pt x="1307"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2821175" y="2712075"/>
              <a:ext cx="17875" cy="84850"/>
            </a:xfrm>
            <a:custGeom>
              <a:avLst/>
              <a:gdLst/>
              <a:ahLst/>
              <a:cxnLst/>
              <a:rect l="l" t="t" r="r" b="b"/>
              <a:pathLst>
                <a:path w="715" h="3394" extrusionOk="0">
                  <a:moveTo>
                    <a:pt x="417" y="0"/>
                  </a:moveTo>
                  <a:cubicBezTo>
                    <a:pt x="417" y="36"/>
                    <a:pt x="393" y="84"/>
                    <a:pt x="393" y="107"/>
                  </a:cubicBezTo>
                  <a:cubicBezTo>
                    <a:pt x="334" y="393"/>
                    <a:pt x="250" y="655"/>
                    <a:pt x="179" y="941"/>
                  </a:cubicBezTo>
                  <a:cubicBezTo>
                    <a:pt x="96" y="1239"/>
                    <a:pt x="60" y="1536"/>
                    <a:pt x="24" y="1834"/>
                  </a:cubicBezTo>
                  <a:cubicBezTo>
                    <a:pt x="0" y="2358"/>
                    <a:pt x="24" y="2894"/>
                    <a:pt x="131" y="3394"/>
                  </a:cubicBezTo>
                  <a:cubicBezTo>
                    <a:pt x="239" y="3227"/>
                    <a:pt x="334" y="3024"/>
                    <a:pt x="417" y="2834"/>
                  </a:cubicBezTo>
                  <a:cubicBezTo>
                    <a:pt x="608" y="2334"/>
                    <a:pt x="715" y="1774"/>
                    <a:pt x="679" y="1215"/>
                  </a:cubicBezTo>
                  <a:cubicBezTo>
                    <a:pt x="679" y="941"/>
                    <a:pt x="631" y="679"/>
                    <a:pt x="560" y="417"/>
                  </a:cubicBezTo>
                  <a:cubicBezTo>
                    <a:pt x="512" y="286"/>
                    <a:pt x="477" y="167"/>
                    <a:pt x="429" y="36"/>
                  </a:cubicBezTo>
                  <a:lnTo>
                    <a:pt x="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43800" y="2733800"/>
              <a:ext cx="28300" cy="102725"/>
            </a:xfrm>
            <a:custGeom>
              <a:avLst/>
              <a:gdLst/>
              <a:ahLst/>
              <a:cxnLst/>
              <a:rect l="l" t="t" r="r" b="b"/>
              <a:pathLst>
                <a:path w="1132" h="4109" extrusionOk="0">
                  <a:moveTo>
                    <a:pt x="0" y="0"/>
                  </a:moveTo>
                  <a:cubicBezTo>
                    <a:pt x="250" y="1358"/>
                    <a:pt x="12" y="2751"/>
                    <a:pt x="250" y="4108"/>
                  </a:cubicBezTo>
                  <a:cubicBezTo>
                    <a:pt x="429" y="3977"/>
                    <a:pt x="596" y="3810"/>
                    <a:pt x="715" y="3620"/>
                  </a:cubicBezTo>
                  <a:cubicBezTo>
                    <a:pt x="1000" y="3203"/>
                    <a:pt x="1131" y="2679"/>
                    <a:pt x="1072" y="2167"/>
                  </a:cubicBezTo>
                  <a:cubicBezTo>
                    <a:pt x="1060" y="2120"/>
                    <a:pt x="1060" y="2060"/>
                    <a:pt x="1024" y="2013"/>
                  </a:cubicBezTo>
                  <a:lnTo>
                    <a:pt x="488" y="941"/>
                  </a:lnTo>
                  <a:cubicBezTo>
                    <a:pt x="441" y="882"/>
                    <a:pt x="393" y="834"/>
                    <a:pt x="358" y="786"/>
                  </a:cubicBezTo>
                  <a:cubicBezTo>
                    <a:pt x="322" y="762"/>
                    <a:pt x="322" y="715"/>
                    <a:pt x="358" y="679"/>
                  </a:cubicBezTo>
                  <a:cubicBezTo>
                    <a:pt x="238" y="465"/>
                    <a:pt x="119" y="2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766700" y="2238475"/>
              <a:ext cx="209575" cy="884200"/>
            </a:xfrm>
            <a:custGeom>
              <a:avLst/>
              <a:gdLst/>
              <a:ahLst/>
              <a:cxnLst/>
              <a:rect l="l" t="t" r="r" b="b"/>
              <a:pathLst>
                <a:path w="8383" h="35368" extrusionOk="0">
                  <a:moveTo>
                    <a:pt x="4607" y="1"/>
                  </a:moveTo>
                  <a:cubicBezTo>
                    <a:pt x="4484" y="1"/>
                    <a:pt x="4360" y="20"/>
                    <a:pt x="4239" y="61"/>
                  </a:cubicBezTo>
                  <a:cubicBezTo>
                    <a:pt x="3989" y="168"/>
                    <a:pt x="3799" y="347"/>
                    <a:pt x="3668" y="573"/>
                  </a:cubicBezTo>
                  <a:cubicBezTo>
                    <a:pt x="3620" y="871"/>
                    <a:pt x="3668" y="1192"/>
                    <a:pt x="3858" y="1418"/>
                  </a:cubicBezTo>
                  <a:cubicBezTo>
                    <a:pt x="3977" y="1549"/>
                    <a:pt x="4120" y="1656"/>
                    <a:pt x="4299" y="1704"/>
                  </a:cubicBezTo>
                  <a:cubicBezTo>
                    <a:pt x="4346" y="1716"/>
                    <a:pt x="4406" y="1716"/>
                    <a:pt x="4454" y="1728"/>
                  </a:cubicBezTo>
                  <a:lnTo>
                    <a:pt x="4596" y="1728"/>
                  </a:lnTo>
                  <a:cubicBezTo>
                    <a:pt x="4715" y="1716"/>
                    <a:pt x="4858" y="1668"/>
                    <a:pt x="4954" y="1609"/>
                  </a:cubicBezTo>
                  <a:cubicBezTo>
                    <a:pt x="5013" y="1585"/>
                    <a:pt x="5061" y="1549"/>
                    <a:pt x="5108" y="1514"/>
                  </a:cubicBezTo>
                  <a:cubicBezTo>
                    <a:pt x="5168" y="1466"/>
                    <a:pt x="5216" y="1406"/>
                    <a:pt x="5299" y="1406"/>
                  </a:cubicBezTo>
                  <a:cubicBezTo>
                    <a:pt x="5358" y="1406"/>
                    <a:pt x="5418" y="1466"/>
                    <a:pt x="5418" y="1526"/>
                  </a:cubicBezTo>
                  <a:cubicBezTo>
                    <a:pt x="5418" y="1609"/>
                    <a:pt x="5358" y="1668"/>
                    <a:pt x="5287" y="1728"/>
                  </a:cubicBezTo>
                  <a:cubicBezTo>
                    <a:pt x="5216" y="1776"/>
                    <a:pt x="5156" y="1835"/>
                    <a:pt x="5073" y="1871"/>
                  </a:cubicBezTo>
                  <a:cubicBezTo>
                    <a:pt x="4989" y="1907"/>
                    <a:pt x="4918" y="1942"/>
                    <a:pt x="4823" y="1954"/>
                  </a:cubicBezTo>
                  <a:cubicBezTo>
                    <a:pt x="4775" y="1990"/>
                    <a:pt x="4739" y="2002"/>
                    <a:pt x="4680" y="2014"/>
                  </a:cubicBezTo>
                  <a:cubicBezTo>
                    <a:pt x="4751" y="2121"/>
                    <a:pt x="4799" y="2240"/>
                    <a:pt x="4811" y="2359"/>
                  </a:cubicBezTo>
                  <a:cubicBezTo>
                    <a:pt x="4835" y="2669"/>
                    <a:pt x="4704" y="3002"/>
                    <a:pt x="4561" y="3264"/>
                  </a:cubicBezTo>
                  <a:cubicBezTo>
                    <a:pt x="4406" y="3514"/>
                    <a:pt x="4239" y="3752"/>
                    <a:pt x="4013" y="3954"/>
                  </a:cubicBezTo>
                  <a:cubicBezTo>
                    <a:pt x="3918" y="4038"/>
                    <a:pt x="3799" y="4133"/>
                    <a:pt x="3668" y="4204"/>
                  </a:cubicBezTo>
                  <a:cubicBezTo>
                    <a:pt x="3537" y="4264"/>
                    <a:pt x="3406" y="4335"/>
                    <a:pt x="3275" y="4347"/>
                  </a:cubicBezTo>
                  <a:cubicBezTo>
                    <a:pt x="3227" y="4347"/>
                    <a:pt x="3215" y="4288"/>
                    <a:pt x="3239" y="4264"/>
                  </a:cubicBezTo>
                  <a:cubicBezTo>
                    <a:pt x="3346" y="4193"/>
                    <a:pt x="3453" y="4133"/>
                    <a:pt x="3561" y="4050"/>
                  </a:cubicBezTo>
                  <a:cubicBezTo>
                    <a:pt x="3668" y="3990"/>
                    <a:pt x="3763" y="3919"/>
                    <a:pt x="3858" y="3835"/>
                  </a:cubicBezTo>
                  <a:cubicBezTo>
                    <a:pt x="4049" y="3669"/>
                    <a:pt x="4215" y="3490"/>
                    <a:pt x="4358" y="3276"/>
                  </a:cubicBezTo>
                  <a:cubicBezTo>
                    <a:pt x="4513" y="3061"/>
                    <a:pt x="4644" y="2776"/>
                    <a:pt x="4644" y="2490"/>
                  </a:cubicBezTo>
                  <a:cubicBezTo>
                    <a:pt x="4644" y="2371"/>
                    <a:pt x="4596" y="2240"/>
                    <a:pt x="4537" y="2121"/>
                  </a:cubicBezTo>
                  <a:cubicBezTo>
                    <a:pt x="4477" y="2204"/>
                    <a:pt x="4334" y="2240"/>
                    <a:pt x="4239" y="2288"/>
                  </a:cubicBezTo>
                  <a:cubicBezTo>
                    <a:pt x="4132" y="2347"/>
                    <a:pt x="4013" y="2407"/>
                    <a:pt x="3918" y="2478"/>
                  </a:cubicBezTo>
                  <a:cubicBezTo>
                    <a:pt x="3692" y="2609"/>
                    <a:pt x="3501" y="2776"/>
                    <a:pt x="3299" y="2954"/>
                  </a:cubicBezTo>
                  <a:cubicBezTo>
                    <a:pt x="3108" y="3133"/>
                    <a:pt x="2941" y="3323"/>
                    <a:pt x="2787" y="3538"/>
                  </a:cubicBezTo>
                  <a:cubicBezTo>
                    <a:pt x="2727" y="3597"/>
                    <a:pt x="2680" y="3669"/>
                    <a:pt x="2620" y="3740"/>
                  </a:cubicBezTo>
                  <a:cubicBezTo>
                    <a:pt x="2549" y="3919"/>
                    <a:pt x="2441" y="4050"/>
                    <a:pt x="2322" y="4204"/>
                  </a:cubicBezTo>
                  <a:cubicBezTo>
                    <a:pt x="2310" y="4220"/>
                    <a:pt x="2293" y="4227"/>
                    <a:pt x="2276" y="4227"/>
                  </a:cubicBezTo>
                  <a:cubicBezTo>
                    <a:pt x="2229" y="4227"/>
                    <a:pt x="2180" y="4177"/>
                    <a:pt x="2215" y="4133"/>
                  </a:cubicBezTo>
                  <a:cubicBezTo>
                    <a:pt x="2608" y="3478"/>
                    <a:pt x="2584" y="2597"/>
                    <a:pt x="2072" y="2014"/>
                  </a:cubicBezTo>
                  <a:cubicBezTo>
                    <a:pt x="1953" y="1895"/>
                    <a:pt x="1834" y="1787"/>
                    <a:pt x="1691" y="1704"/>
                  </a:cubicBezTo>
                  <a:cubicBezTo>
                    <a:pt x="1638" y="1669"/>
                    <a:pt x="1479" y="1567"/>
                    <a:pt x="1376" y="1567"/>
                  </a:cubicBezTo>
                  <a:cubicBezTo>
                    <a:pt x="1342" y="1567"/>
                    <a:pt x="1314" y="1579"/>
                    <a:pt x="1298" y="1609"/>
                  </a:cubicBezTo>
                  <a:cubicBezTo>
                    <a:pt x="1275" y="1668"/>
                    <a:pt x="1310" y="1764"/>
                    <a:pt x="1322" y="1823"/>
                  </a:cubicBezTo>
                  <a:cubicBezTo>
                    <a:pt x="1334" y="1895"/>
                    <a:pt x="1370" y="1990"/>
                    <a:pt x="1394" y="2061"/>
                  </a:cubicBezTo>
                  <a:cubicBezTo>
                    <a:pt x="1441" y="2240"/>
                    <a:pt x="1477" y="2430"/>
                    <a:pt x="1489" y="2621"/>
                  </a:cubicBezTo>
                  <a:cubicBezTo>
                    <a:pt x="1537" y="3431"/>
                    <a:pt x="1239" y="4193"/>
                    <a:pt x="917" y="4907"/>
                  </a:cubicBezTo>
                  <a:cubicBezTo>
                    <a:pt x="596" y="5645"/>
                    <a:pt x="263" y="6371"/>
                    <a:pt x="132" y="7181"/>
                  </a:cubicBezTo>
                  <a:cubicBezTo>
                    <a:pt x="13" y="7836"/>
                    <a:pt x="1" y="8503"/>
                    <a:pt x="60" y="9169"/>
                  </a:cubicBezTo>
                  <a:cubicBezTo>
                    <a:pt x="72" y="9169"/>
                    <a:pt x="72" y="9169"/>
                    <a:pt x="72" y="9193"/>
                  </a:cubicBezTo>
                  <a:cubicBezTo>
                    <a:pt x="84" y="9193"/>
                    <a:pt x="72" y="9205"/>
                    <a:pt x="72" y="9217"/>
                  </a:cubicBezTo>
                  <a:cubicBezTo>
                    <a:pt x="84" y="9312"/>
                    <a:pt x="84" y="9407"/>
                    <a:pt x="108" y="9503"/>
                  </a:cubicBezTo>
                  <a:cubicBezTo>
                    <a:pt x="132" y="9550"/>
                    <a:pt x="143" y="9610"/>
                    <a:pt x="167" y="9646"/>
                  </a:cubicBezTo>
                  <a:cubicBezTo>
                    <a:pt x="286" y="10027"/>
                    <a:pt x="358" y="10408"/>
                    <a:pt x="382" y="10800"/>
                  </a:cubicBezTo>
                  <a:cubicBezTo>
                    <a:pt x="417" y="11039"/>
                    <a:pt x="405" y="11265"/>
                    <a:pt x="405" y="11515"/>
                  </a:cubicBezTo>
                  <a:cubicBezTo>
                    <a:pt x="405" y="11551"/>
                    <a:pt x="417" y="11598"/>
                    <a:pt x="417" y="11646"/>
                  </a:cubicBezTo>
                  <a:cubicBezTo>
                    <a:pt x="417" y="11705"/>
                    <a:pt x="429" y="11753"/>
                    <a:pt x="429" y="11812"/>
                  </a:cubicBezTo>
                  <a:cubicBezTo>
                    <a:pt x="524" y="12110"/>
                    <a:pt x="608" y="12408"/>
                    <a:pt x="608" y="12717"/>
                  </a:cubicBezTo>
                  <a:cubicBezTo>
                    <a:pt x="608" y="12741"/>
                    <a:pt x="596" y="12753"/>
                    <a:pt x="584" y="12777"/>
                  </a:cubicBezTo>
                  <a:cubicBezTo>
                    <a:pt x="608" y="12967"/>
                    <a:pt x="655" y="13146"/>
                    <a:pt x="703" y="13336"/>
                  </a:cubicBezTo>
                  <a:cubicBezTo>
                    <a:pt x="834" y="13896"/>
                    <a:pt x="1013" y="14444"/>
                    <a:pt x="1203" y="14980"/>
                  </a:cubicBezTo>
                  <a:cubicBezTo>
                    <a:pt x="1596" y="16051"/>
                    <a:pt x="2084" y="17087"/>
                    <a:pt x="2584" y="18099"/>
                  </a:cubicBezTo>
                  <a:cubicBezTo>
                    <a:pt x="3620" y="20123"/>
                    <a:pt x="4763" y="22088"/>
                    <a:pt x="5537" y="24231"/>
                  </a:cubicBezTo>
                  <a:cubicBezTo>
                    <a:pt x="5918" y="25302"/>
                    <a:pt x="6216" y="26421"/>
                    <a:pt x="6311" y="27553"/>
                  </a:cubicBezTo>
                  <a:cubicBezTo>
                    <a:pt x="6382" y="28612"/>
                    <a:pt x="6239" y="29708"/>
                    <a:pt x="5620" y="30601"/>
                  </a:cubicBezTo>
                  <a:cubicBezTo>
                    <a:pt x="5370" y="30970"/>
                    <a:pt x="5049" y="31303"/>
                    <a:pt x="4656" y="31553"/>
                  </a:cubicBezTo>
                  <a:cubicBezTo>
                    <a:pt x="4275" y="31803"/>
                    <a:pt x="3858" y="31922"/>
                    <a:pt x="3406" y="31982"/>
                  </a:cubicBezTo>
                  <a:cubicBezTo>
                    <a:pt x="3049" y="32029"/>
                    <a:pt x="2513" y="32077"/>
                    <a:pt x="2394" y="32494"/>
                  </a:cubicBezTo>
                  <a:cubicBezTo>
                    <a:pt x="2275" y="32910"/>
                    <a:pt x="2703" y="33315"/>
                    <a:pt x="3049" y="33458"/>
                  </a:cubicBezTo>
                  <a:cubicBezTo>
                    <a:pt x="3282" y="33554"/>
                    <a:pt x="3527" y="33598"/>
                    <a:pt x="3773" y="33598"/>
                  </a:cubicBezTo>
                  <a:cubicBezTo>
                    <a:pt x="4441" y="33598"/>
                    <a:pt x="5115" y="33276"/>
                    <a:pt x="5585" y="32815"/>
                  </a:cubicBezTo>
                  <a:cubicBezTo>
                    <a:pt x="5954" y="32458"/>
                    <a:pt x="6216" y="32017"/>
                    <a:pt x="6430" y="31553"/>
                  </a:cubicBezTo>
                  <a:cubicBezTo>
                    <a:pt x="6656" y="31077"/>
                    <a:pt x="6787" y="30589"/>
                    <a:pt x="6954" y="30077"/>
                  </a:cubicBezTo>
                  <a:cubicBezTo>
                    <a:pt x="6959" y="30061"/>
                    <a:pt x="6976" y="30052"/>
                    <a:pt x="6993" y="30052"/>
                  </a:cubicBezTo>
                  <a:cubicBezTo>
                    <a:pt x="7015" y="30052"/>
                    <a:pt x="7037" y="30067"/>
                    <a:pt x="7037" y="30100"/>
                  </a:cubicBezTo>
                  <a:cubicBezTo>
                    <a:pt x="7025" y="30350"/>
                    <a:pt x="6978" y="30601"/>
                    <a:pt x="6918" y="30862"/>
                  </a:cubicBezTo>
                  <a:cubicBezTo>
                    <a:pt x="6692" y="31851"/>
                    <a:pt x="6180" y="32839"/>
                    <a:pt x="5311" y="33422"/>
                  </a:cubicBezTo>
                  <a:cubicBezTo>
                    <a:pt x="4874" y="33713"/>
                    <a:pt x="4297" y="33911"/>
                    <a:pt x="3735" y="33911"/>
                  </a:cubicBezTo>
                  <a:cubicBezTo>
                    <a:pt x="3332" y="33911"/>
                    <a:pt x="2937" y="33809"/>
                    <a:pt x="2608" y="33565"/>
                  </a:cubicBezTo>
                  <a:cubicBezTo>
                    <a:pt x="2251" y="33315"/>
                    <a:pt x="1953" y="32851"/>
                    <a:pt x="2096" y="32386"/>
                  </a:cubicBezTo>
                  <a:cubicBezTo>
                    <a:pt x="2144" y="32267"/>
                    <a:pt x="2215" y="32184"/>
                    <a:pt x="2287" y="32089"/>
                  </a:cubicBezTo>
                  <a:cubicBezTo>
                    <a:pt x="2322" y="32029"/>
                    <a:pt x="2334" y="31958"/>
                    <a:pt x="2322" y="31886"/>
                  </a:cubicBezTo>
                  <a:cubicBezTo>
                    <a:pt x="2288" y="31670"/>
                    <a:pt x="2113" y="31552"/>
                    <a:pt x="1911" y="31552"/>
                  </a:cubicBezTo>
                  <a:cubicBezTo>
                    <a:pt x="1901" y="31552"/>
                    <a:pt x="1892" y="31552"/>
                    <a:pt x="1882" y="31553"/>
                  </a:cubicBezTo>
                  <a:cubicBezTo>
                    <a:pt x="1608" y="31589"/>
                    <a:pt x="1382" y="31779"/>
                    <a:pt x="1227" y="31970"/>
                  </a:cubicBezTo>
                  <a:cubicBezTo>
                    <a:pt x="894" y="32386"/>
                    <a:pt x="810" y="32970"/>
                    <a:pt x="929" y="33482"/>
                  </a:cubicBezTo>
                  <a:cubicBezTo>
                    <a:pt x="1179" y="34530"/>
                    <a:pt x="2156" y="35184"/>
                    <a:pt x="3191" y="35339"/>
                  </a:cubicBezTo>
                  <a:cubicBezTo>
                    <a:pt x="3328" y="35358"/>
                    <a:pt x="3464" y="35368"/>
                    <a:pt x="3601" y="35368"/>
                  </a:cubicBezTo>
                  <a:cubicBezTo>
                    <a:pt x="4487" y="35368"/>
                    <a:pt x="5359" y="34973"/>
                    <a:pt x="6061" y="34291"/>
                  </a:cubicBezTo>
                  <a:cubicBezTo>
                    <a:pt x="6906" y="33553"/>
                    <a:pt x="7454" y="32541"/>
                    <a:pt x="7787" y="31470"/>
                  </a:cubicBezTo>
                  <a:cubicBezTo>
                    <a:pt x="7966" y="30874"/>
                    <a:pt x="8085" y="30255"/>
                    <a:pt x="8168" y="29648"/>
                  </a:cubicBezTo>
                  <a:cubicBezTo>
                    <a:pt x="8192" y="29529"/>
                    <a:pt x="8204" y="29398"/>
                    <a:pt x="8216" y="29279"/>
                  </a:cubicBezTo>
                  <a:cubicBezTo>
                    <a:pt x="8216" y="29219"/>
                    <a:pt x="8204" y="29172"/>
                    <a:pt x="8204" y="29112"/>
                  </a:cubicBezTo>
                  <a:cubicBezTo>
                    <a:pt x="8192" y="29065"/>
                    <a:pt x="8216" y="29053"/>
                    <a:pt x="8252" y="29041"/>
                  </a:cubicBezTo>
                  <a:lnTo>
                    <a:pt x="8287" y="28684"/>
                  </a:lnTo>
                  <a:cubicBezTo>
                    <a:pt x="8323" y="28457"/>
                    <a:pt x="8347" y="28255"/>
                    <a:pt x="8383" y="28029"/>
                  </a:cubicBezTo>
                  <a:lnTo>
                    <a:pt x="8383" y="27683"/>
                  </a:lnTo>
                  <a:cubicBezTo>
                    <a:pt x="8371" y="27362"/>
                    <a:pt x="8347" y="27029"/>
                    <a:pt x="8323" y="26707"/>
                  </a:cubicBezTo>
                  <a:cubicBezTo>
                    <a:pt x="8252" y="26052"/>
                    <a:pt x="8156" y="25397"/>
                    <a:pt x="8025" y="24755"/>
                  </a:cubicBezTo>
                  <a:cubicBezTo>
                    <a:pt x="7561" y="22516"/>
                    <a:pt x="6680" y="20397"/>
                    <a:pt x="5573" y="18397"/>
                  </a:cubicBezTo>
                  <a:cubicBezTo>
                    <a:pt x="5299" y="17897"/>
                    <a:pt x="5001" y="17397"/>
                    <a:pt x="4704" y="16920"/>
                  </a:cubicBezTo>
                  <a:cubicBezTo>
                    <a:pt x="4406" y="16432"/>
                    <a:pt x="4084" y="15956"/>
                    <a:pt x="3799" y="15468"/>
                  </a:cubicBezTo>
                  <a:cubicBezTo>
                    <a:pt x="3513" y="14980"/>
                    <a:pt x="3263" y="14456"/>
                    <a:pt x="3096" y="13908"/>
                  </a:cubicBezTo>
                  <a:cubicBezTo>
                    <a:pt x="2953" y="13372"/>
                    <a:pt x="2858" y="12777"/>
                    <a:pt x="2977" y="12217"/>
                  </a:cubicBezTo>
                  <a:cubicBezTo>
                    <a:pt x="2989" y="12158"/>
                    <a:pt x="3037" y="12134"/>
                    <a:pt x="3096" y="12134"/>
                  </a:cubicBezTo>
                  <a:lnTo>
                    <a:pt x="3144" y="12003"/>
                  </a:lnTo>
                  <a:cubicBezTo>
                    <a:pt x="3156" y="11943"/>
                    <a:pt x="3191" y="11860"/>
                    <a:pt x="3215" y="11801"/>
                  </a:cubicBezTo>
                  <a:cubicBezTo>
                    <a:pt x="3251" y="11741"/>
                    <a:pt x="3287" y="11670"/>
                    <a:pt x="3311" y="11610"/>
                  </a:cubicBezTo>
                  <a:cubicBezTo>
                    <a:pt x="3322" y="11557"/>
                    <a:pt x="3293" y="11542"/>
                    <a:pt x="3252" y="11542"/>
                  </a:cubicBezTo>
                  <a:cubicBezTo>
                    <a:pt x="3212" y="11542"/>
                    <a:pt x="3162" y="11557"/>
                    <a:pt x="3132" y="11562"/>
                  </a:cubicBezTo>
                  <a:cubicBezTo>
                    <a:pt x="2906" y="11622"/>
                    <a:pt x="2680" y="11777"/>
                    <a:pt x="2513" y="11955"/>
                  </a:cubicBezTo>
                  <a:cubicBezTo>
                    <a:pt x="2322" y="12134"/>
                    <a:pt x="2203" y="12372"/>
                    <a:pt x="2132" y="12622"/>
                  </a:cubicBezTo>
                  <a:cubicBezTo>
                    <a:pt x="2096" y="12741"/>
                    <a:pt x="2072" y="12896"/>
                    <a:pt x="2072" y="13027"/>
                  </a:cubicBezTo>
                  <a:cubicBezTo>
                    <a:pt x="2072" y="13158"/>
                    <a:pt x="2084" y="13313"/>
                    <a:pt x="2084" y="13444"/>
                  </a:cubicBezTo>
                  <a:cubicBezTo>
                    <a:pt x="2084" y="13479"/>
                    <a:pt x="2055" y="13502"/>
                    <a:pt x="2023" y="13502"/>
                  </a:cubicBezTo>
                  <a:cubicBezTo>
                    <a:pt x="2002" y="13502"/>
                    <a:pt x="1980" y="13491"/>
                    <a:pt x="1965" y="13467"/>
                  </a:cubicBezTo>
                  <a:cubicBezTo>
                    <a:pt x="1858" y="13325"/>
                    <a:pt x="1846" y="13110"/>
                    <a:pt x="1846" y="12932"/>
                  </a:cubicBezTo>
                  <a:cubicBezTo>
                    <a:pt x="1846" y="12741"/>
                    <a:pt x="1894" y="12563"/>
                    <a:pt x="1953" y="12384"/>
                  </a:cubicBezTo>
                  <a:cubicBezTo>
                    <a:pt x="2060" y="12098"/>
                    <a:pt x="2239" y="11836"/>
                    <a:pt x="2477" y="11646"/>
                  </a:cubicBezTo>
                  <a:cubicBezTo>
                    <a:pt x="2668" y="11479"/>
                    <a:pt x="2953" y="11301"/>
                    <a:pt x="3215" y="11289"/>
                  </a:cubicBezTo>
                  <a:cubicBezTo>
                    <a:pt x="3227" y="11265"/>
                    <a:pt x="3263" y="11253"/>
                    <a:pt x="3287" y="11253"/>
                  </a:cubicBezTo>
                  <a:cubicBezTo>
                    <a:pt x="3389" y="11253"/>
                    <a:pt x="3495" y="11259"/>
                    <a:pt x="3600" y="11259"/>
                  </a:cubicBezTo>
                  <a:cubicBezTo>
                    <a:pt x="3741" y="11259"/>
                    <a:pt x="3879" y="11248"/>
                    <a:pt x="4001" y="11193"/>
                  </a:cubicBezTo>
                  <a:cubicBezTo>
                    <a:pt x="4156" y="11134"/>
                    <a:pt x="4299" y="10967"/>
                    <a:pt x="4299" y="10789"/>
                  </a:cubicBezTo>
                  <a:cubicBezTo>
                    <a:pt x="4299" y="10610"/>
                    <a:pt x="4120" y="10491"/>
                    <a:pt x="3989" y="10419"/>
                  </a:cubicBezTo>
                  <a:cubicBezTo>
                    <a:pt x="3858" y="10348"/>
                    <a:pt x="3692" y="10288"/>
                    <a:pt x="3525" y="10277"/>
                  </a:cubicBezTo>
                  <a:cubicBezTo>
                    <a:pt x="3460" y="10267"/>
                    <a:pt x="3393" y="10262"/>
                    <a:pt x="3326" y="10262"/>
                  </a:cubicBezTo>
                  <a:cubicBezTo>
                    <a:pt x="3061" y="10262"/>
                    <a:pt x="2786" y="10336"/>
                    <a:pt x="2549" y="10479"/>
                  </a:cubicBezTo>
                  <a:cubicBezTo>
                    <a:pt x="1941" y="10848"/>
                    <a:pt x="1667" y="11622"/>
                    <a:pt x="1703" y="12324"/>
                  </a:cubicBezTo>
                  <a:cubicBezTo>
                    <a:pt x="1710" y="12364"/>
                    <a:pt x="1676" y="12389"/>
                    <a:pt x="1642" y="12389"/>
                  </a:cubicBezTo>
                  <a:cubicBezTo>
                    <a:pt x="1616" y="12389"/>
                    <a:pt x="1589" y="12373"/>
                    <a:pt x="1584" y="12336"/>
                  </a:cubicBezTo>
                  <a:cubicBezTo>
                    <a:pt x="1525" y="12086"/>
                    <a:pt x="1501" y="11860"/>
                    <a:pt x="1537" y="11610"/>
                  </a:cubicBezTo>
                  <a:cubicBezTo>
                    <a:pt x="1560" y="11372"/>
                    <a:pt x="1644" y="11146"/>
                    <a:pt x="1763" y="10943"/>
                  </a:cubicBezTo>
                  <a:cubicBezTo>
                    <a:pt x="2061" y="10355"/>
                    <a:pt x="2697" y="9980"/>
                    <a:pt x="3340" y="9980"/>
                  </a:cubicBezTo>
                  <a:cubicBezTo>
                    <a:pt x="3543" y="9980"/>
                    <a:pt x="3747" y="10018"/>
                    <a:pt x="3942" y="10098"/>
                  </a:cubicBezTo>
                  <a:lnTo>
                    <a:pt x="4037" y="10134"/>
                  </a:lnTo>
                  <a:cubicBezTo>
                    <a:pt x="3989" y="9991"/>
                    <a:pt x="3965" y="9836"/>
                    <a:pt x="3942" y="9693"/>
                  </a:cubicBezTo>
                  <a:cubicBezTo>
                    <a:pt x="3930" y="9455"/>
                    <a:pt x="3989" y="9241"/>
                    <a:pt x="4096" y="9026"/>
                  </a:cubicBezTo>
                  <a:cubicBezTo>
                    <a:pt x="4113" y="8989"/>
                    <a:pt x="4143" y="8973"/>
                    <a:pt x="4173" y="8973"/>
                  </a:cubicBezTo>
                  <a:cubicBezTo>
                    <a:pt x="4230" y="8973"/>
                    <a:pt x="4290" y="9028"/>
                    <a:pt x="4275" y="9098"/>
                  </a:cubicBezTo>
                  <a:cubicBezTo>
                    <a:pt x="4204" y="9312"/>
                    <a:pt x="4204" y="9574"/>
                    <a:pt x="4239" y="9777"/>
                  </a:cubicBezTo>
                  <a:cubicBezTo>
                    <a:pt x="4287" y="10003"/>
                    <a:pt x="4382" y="10217"/>
                    <a:pt x="4513" y="10396"/>
                  </a:cubicBezTo>
                  <a:cubicBezTo>
                    <a:pt x="4737" y="10726"/>
                    <a:pt x="5103" y="10903"/>
                    <a:pt x="5501" y="10903"/>
                  </a:cubicBezTo>
                  <a:cubicBezTo>
                    <a:pt x="5548" y="10903"/>
                    <a:pt x="5596" y="10901"/>
                    <a:pt x="5644" y="10896"/>
                  </a:cubicBezTo>
                  <a:cubicBezTo>
                    <a:pt x="6013" y="10860"/>
                    <a:pt x="6382" y="10634"/>
                    <a:pt x="6609" y="10324"/>
                  </a:cubicBezTo>
                  <a:cubicBezTo>
                    <a:pt x="6906" y="9872"/>
                    <a:pt x="6859" y="9324"/>
                    <a:pt x="6704" y="8836"/>
                  </a:cubicBezTo>
                  <a:cubicBezTo>
                    <a:pt x="6549" y="8360"/>
                    <a:pt x="6299" y="7895"/>
                    <a:pt x="5954" y="7538"/>
                  </a:cubicBezTo>
                  <a:cubicBezTo>
                    <a:pt x="5608" y="7169"/>
                    <a:pt x="5168" y="6931"/>
                    <a:pt x="4656" y="6836"/>
                  </a:cubicBezTo>
                  <a:cubicBezTo>
                    <a:pt x="4505" y="6808"/>
                    <a:pt x="4354" y="6795"/>
                    <a:pt x="4204" y="6795"/>
                  </a:cubicBezTo>
                  <a:cubicBezTo>
                    <a:pt x="3374" y="6795"/>
                    <a:pt x="2579" y="7198"/>
                    <a:pt x="2025" y="7824"/>
                  </a:cubicBezTo>
                  <a:cubicBezTo>
                    <a:pt x="1298" y="8622"/>
                    <a:pt x="1013" y="9705"/>
                    <a:pt x="941" y="10765"/>
                  </a:cubicBezTo>
                  <a:cubicBezTo>
                    <a:pt x="935" y="10812"/>
                    <a:pt x="902" y="10836"/>
                    <a:pt x="871" y="10836"/>
                  </a:cubicBezTo>
                  <a:cubicBezTo>
                    <a:pt x="840" y="10836"/>
                    <a:pt x="810" y="10812"/>
                    <a:pt x="810" y="10765"/>
                  </a:cubicBezTo>
                  <a:cubicBezTo>
                    <a:pt x="786" y="10622"/>
                    <a:pt x="786" y="10455"/>
                    <a:pt x="786" y="10300"/>
                  </a:cubicBezTo>
                  <a:cubicBezTo>
                    <a:pt x="810" y="9169"/>
                    <a:pt x="1310" y="8014"/>
                    <a:pt x="2191" y="7288"/>
                  </a:cubicBezTo>
                  <a:cubicBezTo>
                    <a:pt x="2608" y="6943"/>
                    <a:pt x="3096" y="6669"/>
                    <a:pt x="3632" y="6586"/>
                  </a:cubicBezTo>
                  <a:cubicBezTo>
                    <a:pt x="3808" y="6555"/>
                    <a:pt x="3986" y="6539"/>
                    <a:pt x="4164" y="6539"/>
                  </a:cubicBezTo>
                  <a:cubicBezTo>
                    <a:pt x="4541" y="6539"/>
                    <a:pt x="4919" y="6611"/>
                    <a:pt x="5275" y="6764"/>
                  </a:cubicBezTo>
                  <a:cubicBezTo>
                    <a:pt x="5775" y="6990"/>
                    <a:pt x="6180" y="7371"/>
                    <a:pt x="6478" y="7824"/>
                  </a:cubicBezTo>
                  <a:lnTo>
                    <a:pt x="6525" y="7645"/>
                  </a:lnTo>
                  <a:cubicBezTo>
                    <a:pt x="6537" y="7550"/>
                    <a:pt x="6549" y="7467"/>
                    <a:pt x="6561" y="7360"/>
                  </a:cubicBezTo>
                  <a:cubicBezTo>
                    <a:pt x="6585" y="7169"/>
                    <a:pt x="6585" y="6955"/>
                    <a:pt x="6537" y="6752"/>
                  </a:cubicBezTo>
                  <a:cubicBezTo>
                    <a:pt x="6490" y="6538"/>
                    <a:pt x="6430" y="6348"/>
                    <a:pt x="6347" y="6157"/>
                  </a:cubicBezTo>
                  <a:lnTo>
                    <a:pt x="6299" y="6062"/>
                  </a:lnTo>
                  <a:cubicBezTo>
                    <a:pt x="5916" y="5573"/>
                    <a:pt x="5267" y="5387"/>
                    <a:pt x="4658" y="5387"/>
                  </a:cubicBezTo>
                  <a:cubicBezTo>
                    <a:pt x="4585" y="5387"/>
                    <a:pt x="4513" y="5390"/>
                    <a:pt x="4442" y="5395"/>
                  </a:cubicBezTo>
                  <a:cubicBezTo>
                    <a:pt x="3692" y="5443"/>
                    <a:pt x="2953" y="5764"/>
                    <a:pt x="2418" y="6288"/>
                  </a:cubicBezTo>
                  <a:cubicBezTo>
                    <a:pt x="2410" y="6293"/>
                    <a:pt x="2401" y="6296"/>
                    <a:pt x="2393" y="6296"/>
                  </a:cubicBezTo>
                  <a:cubicBezTo>
                    <a:pt x="2365" y="6296"/>
                    <a:pt x="2342" y="6268"/>
                    <a:pt x="2370" y="6240"/>
                  </a:cubicBezTo>
                  <a:cubicBezTo>
                    <a:pt x="2680" y="5883"/>
                    <a:pt x="3037" y="5621"/>
                    <a:pt x="3465" y="5419"/>
                  </a:cubicBezTo>
                  <a:cubicBezTo>
                    <a:pt x="3872" y="5247"/>
                    <a:pt x="4317" y="5147"/>
                    <a:pt x="4759" y="5147"/>
                  </a:cubicBezTo>
                  <a:cubicBezTo>
                    <a:pt x="5144" y="5147"/>
                    <a:pt x="5527" y="5223"/>
                    <a:pt x="5882" y="5395"/>
                  </a:cubicBezTo>
                  <a:cubicBezTo>
                    <a:pt x="5954" y="5419"/>
                    <a:pt x="6013" y="5455"/>
                    <a:pt x="6073" y="5502"/>
                  </a:cubicBezTo>
                  <a:cubicBezTo>
                    <a:pt x="6085" y="5502"/>
                    <a:pt x="6109" y="5502"/>
                    <a:pt x="6120" y="5514"/>
                  </a:cubicBezTo>
                  <a:cubicBezTo>
                    <a:pt x="6144" y="5526"/>
                    <a:pt x="6168" y="5538"/>
                    <a:pt x="6180" y="5562"/>
                  </a:cubicBezTo>
                  <a:cubicBezTo>
                    <a:pt x="6406" y="5716"/>
                    <a:pt x="6597" y="5931"/>
                    <a:pt x="6716" y="6181"/>
                  </a:cubicBezTo>
                  <a:cubicBezTo>
                    <a:pt x="6859" y="6109"/>
                    <a:pt x="6978" y="5978"/>
                    <a:pt x="7013" y="5812"/>
                  </a:cubicBezTo>
                  <a:cubicBezTo>
                    <a:pt x="7061" y="5574"/>
                    <a:pt x="6942" y="5335"/>
                    <a:pt x="6799" y="5145"/>
                  </a:cubicBezTo>
                  <a:cubicBezTo>
                    <a:pt x="6525" y="4728"/>
                    <a:pt x="6061" y="4490"/>
                    <a:pt x="5573" y="4383"/>
                  </a:cubicBezTo>
                  <a:cubicBezTo>
                    <a:pt x="5454" y="4431"/>
                    <a:pt x="5311" y="4431"/>
                    <a:pt x="5192" y="4431"/>
                  </a:cubicBezTo>
                  <a:cubicBezTo>
                    <a:pt x="5061" y="4443"/>
                    <a:pt x="4918" y="4454"/>
                    <a:pt x="4763" y="4466"/>
                  </a:cubicBezTo>
                  <a:cubicBezTo>
                    <a:pt x="4239" y="4562"/>
                    <a:pt x="3727" y="4728"/>
                    <a:pt x="3263" y="4966"/>
                  </a:cubicBezTo>
                  <a:cubicBezTo>
                    <a:pt x="3025" y="5085"/>
                    <a:pt x="2787" y="5216"/>
                    <a:pt x="2572" y="5383"/>
                  </a:cubicBezTo>
                  <a:cubicBezTo>
                    <a:pt x="2477" y="5455"/>
                    <a:pt x="2370" y="5538"/>
                    <a:pt x="2263" y="5621"/>
                  </a:cubicBezTo>
                  <a:cubicBezTo>
                    <a:pt x="2144" y="5705"/>
                    <a:pt x="2037" y="5776"/>
                    <a:pt x="1941" y="5871"/>
                  </a:cubicBezTo>
                  <a:cubicBezTo>
                    <a:pt x="1929" y="5884"/>
                    <a:pt x="1913" y="5889"/>
                    <a:pt x="1898" y="5889"/>
                  </a:cubicBezTo>
                  <a:cubicBezTo>
                    <a:pt x="1854" y="5889"/>
                    <a:pt x="1811" y="5847"/>
                    <a:pt x="1846" y="5812"/>
                  </a:cubicBezTo>
                  <a:cubicBezTo>
                    <a:pt x="1894" y="5752"/>
                    <a:pt x="1941" y="5681"/>
                    <a:pt x="1977" y="5621"/>
                  </a:cubicBezTo>
                  <a:cubicBezTo>
                    <a:pt x="2037" y="5562"/>
                    <a:pt x="2084" y="5502"/>
                    <a:pt x="2144" y="5443"/>
                  </a:cubicBezTo>
                  <a:cubicBezTo>
                    <a:pt x="2251" y="5335"/>
                    <a:pt x="2370" y="5228"/>
                    <a:pt x="2489" y="5145"/>
                  </a:cubicBezTo>
                  <a:cubicBezTo>
                    <a:pt x="2739" y="4943"/>
                    <a:pt x="3025" y="4788"/>
                    <a:pt x="3311" y="4645"/>
                  </a:cubicBezTo>
                  <a:cubicBezTo>
                    <a:pt x="3430" y="4574"/>
                    <a:pt x="3561" y="4502"/>
                    <a:pt x="3692" y="4443"/>
                  </a:cubicBezTo>
                  <a:lnTo>
                    <a:pt x="3918" y="4347"/>
                  </a:lnTo>
                  <a:cubicBezTo>
                    <a:pt x="3918" y="4335"/>
                    <a:pt x="3930" y="4312"/>
                    <a:pt x="3965" y="4288"/>
                  </a:cubicBezTo>
                  <a:cubicBezTo>
                    <a:pt x="4025" y="4252"/>
                    <a:pt x="4096" y="4216"/>
                    <a:pt x="4156" y="4193"/>
                  </a:cubicBezTo>
                  <a:cubicBezTo>
                    <a:pt x="4204" y="4157"/>
                    <a:pt x="4227" y="4133"/>
                    <a:pt x="4275" y="4097"/>
                  </a:cubicBezTo>
                  <a:cubicBezTo>
                    <a:pt x="4406" y="4014"/>
                    <a:pt x="4537" y="3919"/>
                    <a:pt x="4680" y="3812"/>
                  </a:cubicBezTo>
                  <a:cubicBezTo>
                    <a:pt x="4751" y="3752"/>
                    <a:pt x="4835" y="3692"/>
                    <a:pt x="4918" y="3621"/>
                  </a:cubicBezTo>
                  <a:cubicBezTo>
                    <a:pt x="4977" y="3561"/>
                    <a:pt x="5037" y="3502"/>
                    <a:pt x="5096" y="3454"/>
                  </a:cubicBezTo>
                  <a:cubicBezTo>
                    <a:pt x="5180" y="3371"/>
                    <a:pt x="5275" y="3276"/>
                    <a:pt x="5358" y="3180"/>
                  </a:cubicBezTo>
                  <a:cubicBezTo>
                    <a:pt x="5692" y="2776"/>
                    <a:pt x="5954" y="2264"/>
                    <a:pt x="6001" y="1752"/>
                  </a:cubicBezTo>
                  <a:cubicBezTo>
                    <a:pt x="6025" y="1252"/>
                    <a:pt x="5894" y="740"/>
                    <a:pt x="5525" y="383"/>
                  </a:cubicBezTo>
                  <a:cubicBezTo>
                    <a:pt x="5281" y="147"/>
                    <a:pt x="4946" y="1"/>
                    <a:pt x="4607"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956600" y="3000500"/>
              <a:ext cx="24150" cy="200650"/>
            </a:xfrm>
            <a:custGeom>
              <a:avLst/>
              <a:gdLst/>
              <a:ahLst/>
              <a:cxnLst/>
              <a:rect l="l" t="t" r="r" b="b"/>
              <a:pathLst>
                <a:path w="966" h="8026" extrusionOk="0">
                  <a:moveTo>
                    <a:pt x="751" y="0"/>
                  </a:moveTo>
                  <a:cubicBezTo>
                    <a:pt x="632" y="620"/>
                    <a:pt x="489" y="1227"/>
                    <a:pt x="370" y="1846"/>
                  </a:cubicBezTo>
                  <a:cubicBezTo>
                    <a:pt x="251" y="2429"/>
                    <a:pt x="132" y="3013"/>
                    <a:pt x="84" y="3608"/>
                  </a:cubicBezTo>
                  <a:cubicBezTo>
                    <a:pt x="37" y="4168"/>
                    <a:pt x="1" y="4751"/>
                    <a:pt x="13" y="5334"/>
                  </a:cubicBezTo>
                  <a:cubicBezTo>
                    <a:pt x="13" y="5882"/>
                    <a:pt x="60" y="6430"/>
                    <a:pt x="156" y="6989"/>
                  </a:cubicBezTo>
                  <a:cubicBezTo>
                    <a:pt x="215" y="7251"/>
                    <a:pt x="275" y="7537"/>
                    <a:pt x="358" y="7799"/>
                  </a:cubicBezTo>
                  <a:cubicBezTo>
                    <a:pt x="382" y="7882"/>
                    <a:pt x="394" y="7954"/>
                    <a:pt x="429" y="8025"/>
                  </a:cubicBezTo>
                  <a:cubicBezTo>
                    <a:pt x="548" y="7501"/>
                    <a:pt x="632" y="6989"/>
                    <a:pt x="715" y="6454"/>
                  </a:cubicBezTo>
                  <a:cubicBezTo>
                    <a:pt x="894" y="5168"/>
                    <a:pt x="965" y="3894"/>
                    <a:pt x="929" y="2608"/>
                  </a:cubicBezTo>
                  <a:cubicBezTo>
                    <a:pt x="918" y="1965"/>
                    <a:pt x="894" y="1334"/>
                    <a:pt x="834" y="691"/>
                  </a:cubicBezTo>
                  <a:cubicBezTo>
                    <a:pt x="810" y="465"/>
                    <a:pt x="787" y="227"/>
                    <a:pt x="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2917900" y="3040375"/>
              <a:ext cx="44975" cy="168800"/>
            </a:xfrm>
            <a:custGeom>
              <a:avLst/>
              <a:gdLst/>
              <a:ahLst/>
              <a:cxnLst/>
              <a:rect l="l" t="t" r="r" b="b"/>
              <a:pathLst>
                <a:path w="1799" h="6752" extrusionOk="0">
                  <a:moveTo>
                    <a:pt x="1799" y="1"/>
                  </a:moveTo>
                  <a:cubicBezTo>
                    <a:pt x="1751" y="84"/>
                    <a:pt x="1727" y="191"/>
                    <a:pt x="1680" y="299"/>
                  </a:cubicBezTo>
                  <a:cubicBezTo>
                    <a:pt x="1382" y="1025"/>
                    <a:pt x="965" y="1692"/>
                    <a:pt x="418" y="2251"/>
                  </a:cubicBezTo>
                  <a:cubicBezTo>
                    <a:pt x="394" y="2263"/>
                    <a:pt x="394" y="2263"/>
                    <a:pt x="394" y="2275"/>
                  </a:cubicBezTo>
                  <a:cubicBezTo>
                    <a:pt x="215" y="2668"/>
                    <a:pt x="96" y="3061"/>
                    <a:pt x="61" y="3501"/>
                  </a:cubicBezTo>
                  <a:cubicBezTo>
                    <a:pt x="1" y="4228"/>
                    <a:pt x="156" y="4954"/>
                    <a:pt x="549" y="5585"/>
                  </a:cubicBezTo>
                  <a:cubicBezTo>
                    <a:pt x="858" y="6073"/>
                    <a:pt x="1287" y="6478"/>
                    <a:pt x="1787" y="6752"/>
                  </a:cubicBezTo>
                  <a:cubicBezTo>
                    <a:pt x="1704" y="6561"/>
                    <a:pt x="1644" y="6371"/>
                    <a:pt x="1608" y="6180"/>
                  </a:cubicBezTo>
                  <a:cubicBezTo>
                    <a:pt x="1525" y="5871"/>
                    <a:pt x="1465" y="5549"/>
                    <a:pt x="1430" y="5240"/>
                  </a:cubicBezTo>
                  <a:cubicBezTo>
                    <a:pt x="1346" y="4680"/>
                    <a:pt x="1311" y="4109"/>
                    <a:pt x="1323" y="3549"/>
                  </a:cubicBezTo>
                  <a:cubicBezTo>
                    <a:pt x="1334" y="2966"/>
                    <a:pt x="1394" y="2370"/>
                    <a:pt x="1489" y="1787"/>
                  </a:cubicBezTo>
                  <a:cubicBezTo>
                    <a:pt x="1573" y="1192"/>
                    <a:pt x="1680" y="596"/>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2959275" y="2800475"/>
              <a:ext cx="50350" cy="98675"/>
            </a:xfrm>
            <a:custGeom>
              <a:avLst/>
              <a:gdLst/>
              <a:ahLst/>
              <a:cxnLst/>
              <a:rect l="l" t="t" r="r" b="b"/>
              <a:pathLst>
                <a:path w="2014" h="3947" extrusionOk="0">
                  <a:moveTo>
                    <a:pt x="1" y="0"/>
                  </a:moveTo>
                  <a:cubicBezTo>
                    <a:pt x="37" y="131"/>
                    <a:pt x="49" y="286"/>
                    <a:pt x="84" y="417"/>
                  </a:cubicBezTo>
                  <a:cubicBezTo>
                    <a:pt x="275" y="1012"/>
                    <a:pt x="430" y="1632"/>
                    <a:pt x="561" y="2263"/>
                  </a:cubicBezTo>
                  <a:cubicBezTo>
                    <a:pt x="620" y="2453"/>
                    <a:pt x="692" y="2667"/>
                    <a:pt x="775" y="2870"/>
                  </a:cubicBezTo>
                  <a:cubicBezTo>
                    <a:pt x="967" y="3333"/>
                    <a:pt x="1352" y="3947"/>
                    <a:pt x="1910" y="3947"/>
                  </a:cubicBezTo>
                  <a:cubicBezTo>
                    <a:pt x="1940" y="3947"/>
                    <a:pt x="1970" y="3945"/>
                    <a:pt x="2001" y="3941"/>
                  </a:cubicBezTo>
                  <a:cubicBezTo>
                    <a:pt x="2013" y="3477"/>
                    <a:pt x="1930" y="3025"/>
                    <a:pt x="1787" y="2620"/>
                  </a:cubicBezTo>
                  <a:cubicBezTo>
                    <a:pt x="1454" y="1786"/>
                    <a:pt x="858" y="1084"/>
                    <a:pt x="299" y="381"/>
                  </a:cubicBezTo>
                  <a:cubicBezTo>
                    <a:pt x="203" y="250"/>
                    <a:pt x="96" y="13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2708950" y="2165200"/>
              <a:ext cx="313750" cy="1054825"/>
            </a:xfrm>
            <a:custGeom>
              <a:avLst/>
              <a:gdLst/>
              <a:ahLst/>
              <a:cxnLst/>
              <a:rect l="l" t="t" r="r" b="b"/>
              <a:pathLst>
                <a:path w="12550" h="42193" extrusionOk="0">
                  <a:moveTo>
                    <a:pt x="6356" y="893"/>
                  </a:moveTo>
                  <a:cubicBezTo>
                    <a:pt x="6566" y="893"/>
                    <a:pt x="6772" y="924"/>
                    <a:pt x="6966" y="992"/>
                  </a:cubicBezTo>
                  <a:cubicBezTo>
                    <a:pt x="7287" y="1075"/>
                    <a:pt x="7549" y="1230"/>
                    <a:pt x="7799" y="1420"/>
                  </a:cubicBezTo>
                  <a:cubicBezTo>
                    <a:pt x="7677" y="1380"/>
                    <a:pt x="7555" y="1361"/>
                    <a:pt x="7429" y="1361"/>
                  </a:cubicBezTo>
                  <a:cubicBezTo>
                    <a:pt x="7371" y="1361"/>
                    <a:pt x="7312" y="1365"/>
                    <a:pt x="7252" y="1373"/>
                  </a:cubicBezTo>
                  <a:cubicBezTo>
                    <a:pt x="7180" y="1373"/>
                    <a:pt x="7109" y="1385"/>
                    <a:pt x="7025" y="1385"/>
                  </a:cubicBezTo>
                  <a:cubicBezTo>
                    <a:pt x="6668" y="1432"/>
                    <a:pt x="6371" y="1587"/>
                    <a:pt x="6073" y="1778"/>
                  </a:cubicBezTo>
                  <a:cubicBezTo>
                    <a:pt x="5889" y="1888"/>
                    <a:pt x="5671" y="2019"/>
                    <a:pt x="5455" y="2019"/>
                  </a:cubicBezTo>
                  <a:cubicBezTo>
                    <a:pt x="5390" y="2019"/>
                    <a:pt x="5326" y="2007"/>
                    <a:pt x="5263" y="1980"/>
                  </a:cubicBezTo>
                  <a:cubicBezTo>
                    <a:pt x="5120" y="1920"/>
                    <a:pt x="5037" y="1801"/>
                    <a:pt x="5049" y="1659"/>
                  </a:cubicBezTo>
                  <a:cubicBezTo>
                    <a:pt x="5049" y="1492"/>
                    <a:pt x="5144" y="1361"/>
                    <a:pt x="5263" y="1254"/>
                  </a:cubicBezTo>
                  <a:cubicBezTo>
                    <a:pt x="5478" y="1063"/>
                    <a:pt x="5799" y="956"/>
                    <a:pt x="6097" y="908"/>
                  </a:cubicBezTo>
                  <a:cubicBezTo>
                    <a:pt x="6184" y="898"/>
                    <a:pt x="6270" y="893"/>
                    <a:pt x="6356" y="893"/>
                  </a:cubicBezTo>
                  <a:close/>
                  <a:moveTo>
                    <a:pt x="6808" y="240"/>
                  </a:moveTo>
                  <a:cubicBezTo>
                    <a:pt x="7156" y="240"/>
                    <a:pt x="7479" y="444"/>
                    <a:pt x="7728" y="670"/>
                  </a:cubicBezTo>
                  <a:cubicBezTo>
                    <a:pt x="8240" y="1099"/>
                    <a:pt x="8621" y="1694"/>
                    <a:pt x="8800" y="2337"/>
                  </a:cubicBezTo>
                  <a:lnTo>
                    <a:pt x="8800" y="2361"/>
                  </a:lnTo>
                  <a:cubicBezTo>
                    <a:pt x="8788" y="2337"/>
                    <a:pt x="8788" y="2325"/>
                    <a:pt x="8776" y="2301"/>
                  </a:cubicBezTo>
                  <a:cubicBezTo>
                    <a:pt x="8680" y="2123"/>
                    <a:pt x="8561" y="1956"/>
                    <a:pt x="8419" y="1825"/>
                  </a:cubicBezTo>
                  <a:cubicBezTo>
                    <a:pt x="8097" y="1373"/>
                    <a:pt x="7668" y="1016"/>
                    <a:pt x="7145" y="837"/>
                  </a:cubicBezTo>
                  <a:cubicBezTo>
                    <a:pt x="6893" y="744"/>
                    <a:pt x="6627" y="694"/>
                    <a:pt x="6352" y="694"/>
                  </a:cubicBezTo>
                  <a:cubicBezTo>
                    <a:pt x="6276" y="694"/>
                    <a:pt x="6198" y="698"/>
                    <a:pt x="6121" y="706"/>
                  </a:cubicBezTo>
                  <a:cubicBezTo>
                    <a:pt x="6192" y="587"/>
                    <a:pt x="6240" y="492"/>
                    <a:pt x="6335" y="420"/>
                  </a:cubicBezTo>
                  <a:cubicBezTo>
                    <a:pt x="6454" y="313"/>
                    <a:pt x="6597" y="254"/>
                    <a:pt x="6752" y="242"/>
                  </a:cubicBezTo>
                  <a:cubicBezTo>
                    <a:pt x="6771" y="240"/>
                    <a:pt x="6789" y="240"/>
                    <a:pt x="6808" y="240"/>
                  </a:cubicBezTo>
                  <a:close/>
                  <a:moveTo>
                    <a:pt x="8525" y="178"/>
                  </a:moveTo>
                  <a:cubicBezTo>
                    <a:pt x="8729" y="178"/>
                    <a:pt x="8952" y="384"/>
                    <a:pt x="9085" y="527"/>
                  </a:cubicBezTo>
                  <a:cubicBezTo>
                    <a:pt x="9395" y="849"/>
                    <a:pt x="9562" y="1313"/>
                    <a:pt x="9633" y="1766"/>
                  </a:cubicBezTo>
                  <a:cubicBezTo>
                    <a:pt x="9800" y="2742"/>
                    <a:pt x="9573" y="3802"/>
                    <a:pt x="9133" y="4683"/>
                  </a:cubicBezTo>
                  <a:cubicBezTo>
                    <a:pt x="8990" y="4933"/>
                    <a:pt x="8847" y="5183"/>
                    <a:pt x="8669" y="5409"/>
                  </a:cubicBezTo>
                  <a:cubicBezTo>
                    <a:pt x="8680" y="5373"/>
                    <a:pt x="8692" y="5361"/>
                    <a:pt x="8692" y="5338"/>
                  </a:cubicBezTo>
                  <a:cubicBezTo>
                    <a:pt x="8800" y="5111"/>
                    <a:pt x="8907" y="4873"/>
                    <a:pt x="8978" y="4647"/>
                  </a:cubicBezTo>
                  <a:cubicBezTo>
                    <a:pt x="9050" y="4409"/>
                    <a:pt x="9109" y="4171"/>
                    <a:pt x="9145" y="3933"/>
                  </a:cubicBezTo>
                  <a:cubicBezTo>
                    <a:pt x="9169" y="3695"/>
                    <a:pt x="9192" y="3468"/>
                    <a:pt x="9169" y="3218"/>
                  </a:cubicBezTo>
                  <a:cubicBezTo>
                    <a:pt x="9192" y="2921"/>
                    <a:pt x="9133" y="2623"/>
                    <a:pt x="9038" y="2337"/>
                  </a:cubicBezTo>
                  <a:cubicBezTo>
                    <a:pt x="8930" y="1980"/>
                    <a:pt x="8776" y="1623"/>
                    <a:pt x="8561" y="1301"/>
                  </a:cubicBezTo>
                  <a:cubicBezTo>
                    <a:pt x="8478" y="1170"/>
                    <a:pt x="8383" y="1051"/>
                    <a:pt x="8276" y="908"/>
                  </a:cubicBezTo>
                  <a:lnTo>
                    <a:pt x="8276" y="897"/>
                  </a:lnTo>
                  <a:cubicBezTo>
                    <a:pt x="8240" y="706"/>
                    <a:pt x="8145" y="313"/>
                    <a:pt x="8430" y="194"/>
                  </a:cubicBezTo>
                  <a:cubicBezTo>
                    <a:pt x="8461" y="183"/>
                    <a:pt x="8493" y="178"/>
                    <a:pt x="8525" y="178"/>
                  </a:cubicBezTo>
                  <a:close/>
                  <a:moveTo>
                    <a:pt x="7385" y="1627"/>
                  </a:moveTo>
                  <a:cubicBezTo>
                    <a:pt x="7842" y="1627"/>
                    <a:pt x="8272" y="1922"/>
                    <a:pt x="8514" y="2325"/>
                  </a:cubicBezTo>
                  <a:cubicBezTo>
                    <a:pt x="8633" y="2563"/>
                    <a:pt x="8728" y="2813"/>
                    <a:pt x="8800" y="3087"/>
                  </a:cubicBezTo>
                  <a:cubicBezTo>
                    <a:pt x="8811" y="3171"/>
                    <a:pt x="8835" y="3254"/>
                    <a:pt x="8847" y="3337"/>
                  </a:cubicBezTo>
                  <a:cubicBezTo>
                    <a:pt x="8871" y="3659"/>
                    <a:pt x="8871" y="3992"/>
                    <a:pt x="8811" y="4290"/>
                  </a:cubicBezTo>
                  <a:cubicBezTo>
                    <a:pt x="8788" y="4433"/>
                    <a:pt x="8752" y="4587"/>
                    <a:pt x="8704" y="4730"/>
                  </a:cubicBezTo>
                  <a:cubicBezTo>
                    <a:pt x="8657" y="4897"/>
                    <a:pt x="8597" y="5064"/>
                    <a:pt x="8502" y="5230"/>
                  </a:cubicBezTo>
                  <a:cubicBezTo>
                    <a:pt x="8454" y="5326"/>
                    <a:pt x="8395" y="5433"/>
                    <a:pt x="8335" y="5540"/>
                  </a:cubicBezTo>
                  <a:cubicBezTo>
                    <a:pt x="8299" y="5611"/>
                    <a:pt x="8252" y="5671"/>
                    <a:pt x="8216" y="5742"/>
                  </a:cubicBezTo>
                  <a:cubicBezTo>
                    <a:pt x="8180" y="5802"/>
                    <a:pt x="8145" y="5861"/>
                    <a:pt x="8097" y="5921"/>
                  </a:cubicBezTo>
                  <a:cubicBezTo>
                    <a:pt x="8323" y="5588"/>
                    <a:pt x="8478" y="5195"/>
                    <a:pt x="8514" y="4778"/>
                  </a:cubicBezTo>
                  <a:cubicBezTo>
                    <a:pt x="8573" y="4218"/>
                    <a:pt x="8430" y="3611"/>
                    <a:pt x="8026" y="3183"/>
                  </a:cubicBezTo>
                  <a:cubicBezTo>
                    <a:pt x="7734" y="2891"/>
                    <a:pt x="7323" y="2697"/>
                    <a:pt x="6906" y="2697"/>
                  </a:cubicBezTo>
                  <a:cubicBezTo>
                    <a:pt x="6779" y="2697"/>
                    <a:pt x="6651" y="2715"/>
                    <a:pt x="6525" y="2754"/>
                  </a:cubicBezTo>
                  <a:cubicBezTo>
                    <a:pt x="6168" y="2861"/>
                    <a:pt x="5859" y="3159"/>
                    <a:pt x="5704" y="3504"/>
                  </a:cubicBezTo>
                  <a:cubicBezTo>
                    <a:pt x="5716" y="3433"/>
                    <a:pt x="5716" y="3349"/>
                    <a:pt x="5740" y="3278"/>
                  </a:cubicBezTo>
                  <a:cubicBezTo>
                    <a:pt x="5799" y="2956"/>
                    <a:pt x="5954" y="2635"/>
                    <a:pt x="6156" y="2373"/>
                  </a:cubicBezTo>
                  <a:cubicBezTo>
                    <a:pt x="6347" y="2099"/>
                    <a:pt x="6609" y="1861"/>
                    <a:pt x="6930" y="1730"/>
                  </a:cubicBezTo>
                  <a:cubicBezTo>
                    <a:pt x="7081" y="1659"/>
                    <a:pt x="7234" y="1627"/>
                    <a:pt x="7385" y="1627"/>
                  </a:cubicBezTo>
                  <a:close/>
                  <a:moveTo>
                    <a:pt x="10002" y="5695"/>
                  </a:moveTo>
                  <a:cubicBezTo>
                    <a:pt x="10121" y="5695"/>
                    <a:pt x="10264" y="5695"/>
                    <a:pt x="10347" y="5754"/>
                  </a:cubicBezTo>
                  <a:cubicBezTo>
                    <a:pt x="10478" y="5838"/>
                    <a:pt x="10466" y="5992"/>
                    <a:pt x="10407" y="6111"/>
                  </a:cubicBezTo>
                  <a:cubicBezTo>
                    <a:pt x="10395" y="6088"/>
                    <a:pt x="10383" y="6088"/>
                    <a:pt x="10347" y="6088"/>
                  </a:cubicBezTo>
                  <a:cubicBezTo>
                    <a:pt x="9764" y="6135"/>
                    <a:pt x="9192" y="6242"/>
                    <a:pt x="8621" y="6409"/>
                  </a:cubicBezTo>
                  <a:cubicBezTo>
                    <a:pt x="8335" y="6481"/>
                    <a:pt x="8073" y="6588"/>
                    <a:pt x="7787" y="6671"/>
                  </a:cubicBezTo>
                  <a:cubicBezTo>
                    <a:pt x="7561" y="6766"/>
                    <a:pt x="7323" y="6850"/>
                    <a:pt x="7121" y="6969"/>
                  </a:cubicBezTo>
                  <a:cubicBezTo>
                    <a:pt x="7180" y="6909"/>
                    <a:pt x="7240" y="6850"/>
                    <a:pt x="7311" y="6790"/>
                  </a:cubicBezTo>
                  <a:cubicBezTo>
                    <a:pt x="7371" y="6743"/>
                    <a:pt x="7418" y="6707"/>
                    <a:pt x="7478" y="6647"/>
                  </a:cubicBezTo>
                  <a:cubicBezTo>
                    <a:pt x="7668" y="6481"/>
                    <a:pt x="7883" y="6350"/>
                    <a:pt x="8097" y="6207"/>
                  </a:cubicBezTo>
                  <a:lnTo>
                    <a:pt x="8145" y="6195"/>
                  </a:lnTo>
                  <a:lnTo>
                    <a:pt x="8216" y="6195"/>
                  </a:lnTo>
                  <a:cubicBezTo>
                    <a:pt x="8264" y="6171"/>
                    <a:pt x="8311" y="6135"/>
                    <a:pt x="8335" y="6111"/>
                  </a:cubicBezTo>
                  <a:cubicBezTo>
                    <a:pt x="8752" y="5897"/>
                    <a:pt x="9169" y="5766"/>
                    <a:pt x="9621" y="5719"/>
                  </a:cubicBezTo>
                  <a:cubicBezTo>
                    <a:pt x="9752" y="5707"/>
                    <a:pt x="9871" y="5695"/>
                    <a:pt x="10002" y="5695"/>
                  </a:cubicBezTo>
                  <a:close/>
                  <a:moveTo>
                    <a:pt x="10276" y="6314"/>
                  </a:moveTo>
                  <a:lnTo>
                    <a:pt x="10276" y="6314"/>
                  </a:lnTo>
                  <a:cubicBezTo>
                    <a:pt x="10240" y="6326"/>
                    <a:pt x="10216" y="6362"/>
                    <a:pt x="10204" y="6373"/>
                  </a:cubicBezTo>
                  <a:cubicBezTo>
                    <a:pt x="9788" y="6731"/>
                    <a:pt x="9192" y="6802"/>
                    <a:pt x="8657" y="6850"/>
                  </a:cubicBezTo>
                  <a:cubicBezTo>
                    <a:pt x="8323" y="6885"/>
                    <a:pt x="8002" y="6909"/>
                    <a:pt x="7680" y="6969"/>
                  </a:cubicBezTo>
                  <a:cubicBezTo>
                    <a:pt x="7561" y="7004"/>
                    <a:pt x="7442" y="7016"/>
                    <a:pt x="7347" y="7064"/>
                  </a:cubicBezTo>
                  <a:lnTo>
                    <a:pt x="7240" y="7064"/>
                  </a:lnTo>
                  <a:cubicBezTo>
                    <a:pt x="7442" y="6981"/>
                    <a:pt x="7645" y="6909"/>
                    <a:pt x="7847" y="6838"/>
                  </a:cubicBezTo>
                  <a:cubicBezTo>
                    <a:pt x="8121" y="6743"/>
                    <a:pt x="8383" y="6659"/>
                    <a:pt x="8669" y="6600"/>
                  </a:cubicBezTo>
                  <a:cubicBezTo>
                    <a:pt x="9204" y="6469"/>
                    <a:pt x="9740" y="6385"/>
                    <a:pt x="10276" y="6314"/>
                  </a:cubicBezTo>
                  <a:close/>
                  <a:moveTo>
                    <a:pt x="2021" y="5900"/>
                  </a:moveTo>
                  <a:cubicBezTo>
                    <a:pt x="2091" y="5900"/>
                    <a:pt x="2163" y="5919"/>
                    <a:pt x="2227" y="5933"/>
                  </a:cubicBezTo>
                  <a:cubicBezTo>
                    <a:pt x="2739" y="6064"/>
                    <a:pt x="3156" y="6492"/>
                    <a:pt x="3263" y="7016"/>
                  </a:cubicBezTo>
                  <a:lnTo>
                    <a:pt x="3263" y="7028"/>
                  </a:lnTo>
                  <a:cubicBezTo>
                    <a:pt x="3251" y="7088"/>
                    <a:pt x="3239" y="7135"/>
                    <a:pt x="3204" y="7195"/>
                  </a:cubicBezTo>
                  <a:cubicBezTo>
                    <a:pt x="3144" y="7362"/>
                    <a:pt x="3073" y="7516"/>
                    <a:pt x="3001" y="7683"/>
                  </a:cubicBezTo>
                  <a:lnTo>
                    <a:pt x="3001" y="7576"/>
                  </a:lnTo>
                  <a:cubicBezTo>
                    <a:pt x="2977" y="7326"/>
                    <a:pt x="2918" y="7076"/>
                    <a:pt x="2799" y="6850"/>
                  </a:cubicBezTo>
                  <a:cubicBezTo>
                    <a:pt x="2608" y="6445"/>
                    <a:pt x="2263" y="6123"/>
                    <a:pt x="1846" y="5957"/>
                  </a:cubicBezTo>
                  <a:cubicBezTo>
                    <a:pt x="1870" y="5933"/>
                    <a:pt x="1882" y="5933"/>
                    <a:pt x="1882" y="5933"/>
                  </a:cubicBezTo>
                  <a:cubicBezTo>
                    <a:pt x="1925" y="5909"/>
                    <a:pt x="1973" y="5900"/>
                    <a:pt x="2021" y="5900"/>
                  </a:cubicBezTo>
                  <a:close/>
                  <a:moveTo>
                    <a:pt x="9526" y="6921"/>
                  </a:moveTo>
                  <a:cubicBezTo>
                    <a:pt x="10050" y="7076"/>
                    <a:pt x="10526" y="7326"/>
                    <a:pt x="10800" y="7790"/>
                  </a:cubicBezTo>
                  <a:cubicBezTo>
                    <a:pt x="10931" y="8016"/>
                    <a:pt x="11002" y="8314"/>
                    <a:pt x="10871" y="8552"/>
                  </a:cubicBezTo>
                  <a:cubicBezTo>
                    <a:pt x="10812" y="8671"/>
                    <a:pt x="10693" y="8743"/>
                    <a:pt x="10574" y="8790"/>
                  </a:cubicBezTo>
                  <a:cubicBezTo>
                    <a:pt x="10466" y="8326"/>
                    <a:pt x="10228" y="7909"/>
                    <a:pt x="9883" y="7576"/>
                  </a:cubicBezTo>
                  <a:cubicBezTo>
                    <a:pt x="9728" y="7421"/>
                    <a:pt x="9526" y="7266"/>
                    <a:pt x="9311" y="7159"/>
                  </a:cubicBezTo>
                  <a:cubicBezTo>
                    <a:pt x="9204" y="7100"/>
                    <a:pt x="9097" y="7076"/>
                    <a:pt x="8990" y="7028"/>
                  </a:cubicBezTo>
                  <a:cubicBezTo>
                    <a:pt x="9169" y="7004"/>
                    <a:pt x="9347" y="6969"/>
                    <a:pt x="9526" y="6921"/>
                  </a:cubicBezTo>
                  <a:close/>
                  <a:moveTo>
                    <a:pt x="8704" y="7088"/>
                  </a:moveTo>
                  <a:cubicBezTo>
                    <a:pt x="9526" y="7362"/>
                    <a:pt x="10216" y="7981"/>
                    <a:pt x="10395" y="8826"/>
                  </a:cubicBezTo>
                  <a:lnTo>
                    <a:pt x="10347" y="8826"/>
                  </a:lnTo>
                  <a:cubicBezTo>
                    <a:pt x="9883" y="8826"/>
                    <a:pt x="9633" y="8445"/>
                    <a:pt x="9383" y="8112"/>
                  </a:cubicBezTo>
                  <a:cubicBezTo>
                    <a:pt x="9276" y="7945"/>
                    <a:pt x="9133" y="7802"/>
                    <a:pt x="8978" y="7671"/>
                  </a:cubicBezTo>
                  <a:cubicBezTo>
                    <a:pt x="8692" y="7433"/>
                    <a:pt x="8335" y="7254"/>
                    <a:pt x="7978" y="7159"/>
                  </a:cubicBezTo>
                  <a:cubicBezTo>
                    <a:pt x="8216" y="7135"/>
                    <a:pt x="8466" y="7124"/>
                    <a:pt x="8704" y="7088"/>
                  </a:cubicBezTo>
                  <a:close/>
                  <a:moveTo>
                    <a:pt x="1811" y="6004"/>
                  </a:moveTo>
                  <a:lnTo>
                    <a:pt x="1811" y="6004"/>
                  </a:lnTo>
                  <a:cubicBezTo>
                    <a:pt x="2168" y="6207"/>
                    <a:pt x="2477" y="6528"/>
                    <a:pt x="2644" y="6897"/>
                  </a:cubicBezTo>
                  <a:cubicBezTo>
                    <a:pt x="2739" y="7100"/>
                    <a:pt x="2787" y="7338"/>
                    <a:pt x="2799" y="7576"/>
                  </a:cubicBezTo>
                  <a:cubicBezTo>
                    <a:pt x="2799" y="7695"/>
                    <a:pt x="2799" y="7814"/>
                    <a:pt x="2787" y="7921"/>
                  </a:cubicBezTo>
                  <a:cubicBezTo>
                    <a:pt x="2775" y="8016"/>
                    <a:pt x="2739" y="8112"/>
                    <a:pt x="2763" y="8207"/>
                  </a:cubicBezTo>
                  <a:cubicBezTo>
                    <a:pt x="2727" y="8266"/>
                    <a:pt x="2704" y="8338"/>
                    <a:pt x="2668" y="8397"/>
                  </a:cubicBezTo>
                  <a:cubicBezTo>
                    <a:pt x="2501" y="8802"/>
                    <a:pt x="2382" y="9219"/>
                    <a:pt x="2299" y="9636"/>
                  </a:cubicBezTo>
                  <a:cubicBezTo>
                    <a:pt x="2144" y="10302"/>
                    <a:pt x="2108" y="11005"/>
                    <a:pt x="2168" y="11684"/>
                  </a:cubicBezTo>
                  <a:cubicBezTo>
                    <a:pt x="2120" y="11588"/>
                    <a:pt x="2084" y="11469"/>
                    <a:pt x="2061" y="11350"/>
                  </a:cubicBezTo>
                  <a:cubicBezTo>
                    <a:pt x="2013" y="11088"/>
                    <a:pt x="2013" y="10814"/>
                    <a:pt x="2013" y="10529"/>
                  </a:cubicBezTo>
                  <a:cubicBezTo>
                    <a:pt x="2049" y="9898"/>
                    <a:pt x="2192" y="9279"/>
                    <a:pt x="2287" y="8671"/>
                  </a:cubicBezTo>
                  <a:cubicBezTo>
                    <a:pt x="2358" y="8100"/>
                    <a:pt x="2382" y="7516"/>
                    <a:pt x="2227" y="6969"/>
                  </a:cubicBezTo>
                  <a:cubicBezTo>
                    <a:pt x="2144" y="6707"/>
                    <a:pt x="2013" y="6481"/>
                    <a:pt x="1882" y="6242"/>
                  </a:cubicBezTo>
                  <a:cubicBezTo>
                    <a:pt x="1846" y="6183"/>
                    <a:pt x="1787" y="6088"/>
                    <a:pt x="1811" y="6004"/>
                  </a:cubicBezTo>
                  <a:close/>
                  <a:moveTo>
                    <a:pt x="6456" y="9818"/>
                  </a:moveTo>
                  <a:cubicBezTo>
                    <a:pt x="6610" y="9818"/>
                    <a:pt x="6764" y="9832"/>
                    <a:pt x="6918" y="9862"/>
                  </a:cubicBezTo>
                  <a:cubicBezTo>
                    <a:pt x="7430" y="9945"/>
                    <a:pt x="7871" y="10183"/>
                    <a:pt x="8216" y="10552"/>
                  </a:cubicBezTo>
                  <a:cubicBezTo>
                    <a:pt x="8561" y="10945"/>
                    <a:pt x="8811" y="11410"/>
                    <a:pt x="8966" y="11886"/>
                  </a:cubicBezTo>
                  <a:cubicBezTo>
                    <a:pt x="9133" y="12374"/>
                    <a:pt x="9169" y="12922"/>
                    <a:pt x="8871" y="13374"/>
                  </a:cubicBezTo>
                  <a:cubicBezTo>
                    <a:pt x="8811" y="13458"/>
                    <a:pt x="8740" y="13553"/>
                    <a:pt x="8657" y="13624"/>
                  </a:cubicBezTo>
                  <a:cubicBezTo>
                    <a:pt x="8669" y="13493"/>
                    <a:pt x="8657" y="13339"/>
                    <a:pt x="8657" y="13219"/>
                  </a:cubicBezTo>
                  <a:cubicBezTo>
                    <a:pt x="8633" y="13017"/>
                    <a:pt x="8609" y="12803"/>
                    <a:pt x="8561" y="12600"/>
                  </a:cubicBezTo>
                  <a:cubicBezTo>
                    <a:pt x="8454" y="12184"/>
                    <a:pt x="8264" y="11779"/>
                    <a:pt x="8014" y="11434"/>
                  </a:cubicBezTo>
                  <a:cubicBezTo>
                    <a:pt x="7478" y="10731"/>
                    <a:pt x="6656" y="10338"/>
                    <a:pt x="5775" y="10279"/>
                  </a:cubicBezTo>
                  <a:cubicBezTo>
                    <a:pt x="5711" y="10274"/>
                    <a:pt x="5645" y="10271"/>
                    <a:pt x="5579" y="10271"/>
                  </a:cubicBezTo>
                  <a:cubicBezTo>
                    <a:pt x="5328" y="10271"/>
                    <a:pt x="5070" y="10305"/>
                    <a:pt x="4835" y="10362"/>
                  </a:cubicBezTo>
                  <a:cubicBezTo>
                    <a:pt x="5306" y="10023"/>
                    <a:pt x="5874" y="9818"/>
                    <a:pt x="6456" y="9818"/>
                  </a:cubicBezTo>
                  <a:close/>
                  <a:moveTo>
                    <a:pt x="418" y="11731"/>
                  </a:moveTo>
                  <a:cubicBezTo>
                    <a:pt x="418" y="11743"/>
                    <a:pt x="441" y="11743"/>
                    <a:pt x="441" y="11767"/>
                  </a:cubicBezTo>
                  <a:cubicBezTo>
                    <a:pt x="679" y="11922"/>
                    <a:pt x="929" y="12076"/>
                    <a:pt x="1156" y="12267"/>
                  </a:cubicBezTo>
                  <a:cubicBezTo>
                    <a:pt x="1370" y="12457"/>
                    <a:pt x="1584" y="12672"/>
                    <a:pt x="1751" y="12910"/>
                  </a:cubicBezTo>
                  <a:cubicBezTo>
                    <a:pt x="1906" y="13148"/>
                    <a:pt x="2061" y="13398"/>
                    <a:pt x="2156" y="13672"/>
                  </a:cubicBezTo>
                  <a:cubicBezTo>
                    <a:pt x="2180" y="13696"/>
                    <a:pt x="2192" y="13743"/>
                    <a:pt x="2203" y="13767"/>
                  </a:cubicBezTo>
                  <a:cubicBezTo>
                    <a:pt x="2061" y="13565"/>
                    <a:pt x="1870" y="13398"/>
                    <a:pt x="1644" y="13267"/>
                  </a:cubicBezTo>
                  <a:cubicBezTo>
                    <a:pt x="1346" y="13089"/>
                    <a:pt x="989" y="12981"/>
                    <a:pt x="715" y="12755"/>
                  </a:cubicBezTo>
                  <a:cubicBezTo>
                    <a:pt x="477" y="12577"/>
                    <a:pt x="263" y="12279"/>
                    <a:pt x="322" y="11957"/>
                  </a:cubicBezTo>
                  <a:cubicBezTo>
                    <a:pt x="334" y="11862"/>
                    <a:pt x="370" y="11791"/>
                    <a:pt x="418" y="11731"/>
                  </a:cubicBezTo>
                  <a:close/>
                  <a:moveTo>
                    <a:pt x="1021" y="11476"/>
                  </a:moveTo>
                  <a:cubicBezTo>
                    <a:pt x="1569" y="11476"/>
                    <a:pt x="1972" y="12061"/>
                    <a:pt x="2168" y="12517"/>
                  </a:cubicBezTo>
                  <a:cubicBezTo>
                    <a:pt x="2323" y="12898"/>
                    <a:pt x="2418" y="13315"/>
                    <a:pt x="2465" y="13708"/>
                  </a:cubicBezTo>
                  <a:cubicBezTo>
                    <a:pt x="2465" y="13743"/>
                    <a:pt x="2477" y="13767"/>
                    <a:pt x="2477" y="13803"/>
                  </a:cubicBezTo>
                  <a:cubicBezTo>
                    <a:pt x="2430" y="13731"/>
                    <a:pt x="2406" y="13648"/>
                    <a:pt x="2370" y="13577"/>
                  </a:cubicBezTo>
                  <a:cubicBezTo>
                    <a:pt x="2239" y="13291"/>
                    <a:pt x="2072" y="13041"/>
                    <a:pt x="1882" y="12803"/>
                  </a:cubicBezTo>
                  <a:cubicBezTo>
                    <a:pt x="1691" y="12565"/>
                    <a:pt x="1477" y="12338"/>
                    <a:pt x="1239" y="12148"/>
                  </a:cubicBezTo>
                  <a:cubicBezTo>
                    <a:pt x="1013" y="11969"/>
                    <a:pt x="763" y="11779"/>
                    <a:pt x="477" y="11684"/>
                  </a:cubicBezTo>
                  <a:cubicBezTo>
                    <a:pt x="584" y="11588"/>
                    <a:pt x="715" y="11529"/>
                    <a:pt x="858" y="11493"/>
                  </a:cubicBezTo>
                  <a:cubicBezTo>
                    <a:pt x="914" y="11482"/>
                    <a:pt x="968" y="11476"/>
                    <a:pt x="1021" y="11476"/>
                  </a:cubicBezTo>
                  <a:close/>
                  <a:moveTo>
                    <a:pt x="9454" y="24054"/>
                  </a:moveTo>
                  <a:lnTo>
                    <a:pt x="9454" y="24054"/>
                  </a:lnTo>
                  <a:cubicBezTo>
                    <a:pt x="9490" y="24114"/>
                    <a:pt x="9526" y="24173"/>
                    <a:pt x="9585" y="24221"/>
                  </a:cubicBezTo>
                  <a:cubicBezTo>
                    <a:pt x="9645" y="24280"/>
                    <a:pt x="9704" y="24340"/>
                    <a:pt x="9764" y="24388"/>
                  </a:cubicBezTo>
                  <a:cubicBezTo>
                    <a:pt x="9692" y="24340"/>
                    <a:pt x="9609" y="24304"/>
                    <a:pt x="9526" y="24268"/>
                  </a:cubicBezTo>
                  <a:cubicBezTo>
                    <a:pt x="9502" y="24185"/>
                    <a:pt x="9466" y="24126"/>
                    <a:pt x="9454" y="24054"/>
                  </a:cubicBezTo>
                  <a:close/>
                  <a:moveTo>
                    <a:pt x="4906" y="21887"/>
                  </a:moveTo>
                  <a:lnTo>
                    <a:pt x="4918" y="21911"/>
                  </a:lnTo>
                  <a:cubicBezTo>
                    <a:pt x="4918" y="21923"/>
                    <a:pt x="4930" y="21947"/>
                    <a:pt x="4930" y="21971"/>
                  </a:cubicBezTo>
                  <a:cubicBezTo>
                    <a:pt x="4918" y="22042"/>
                    <a:pt x="4918" y="22137"/>
                    <a:pt x="4906" y="22209"/>
                  </a:cubicBezTo>
                  <a:cubicBezTo>
                    <a:pt x="4882" y="22363"/>
                    <a:pt x="4870" y="22506"/>
                    <a:pt x="4847" y="22661"/>
                  </a:cubicBezTo>
                  <a:cubicBezTo>
                    <a:pt x="4799" y="22971"/>
                    <a:pt x="4763" y="23268"/>
                    <a:pt x="4728" y="23578"/>
                  </a:cubicBezTo>
                  <a:cubicBezTo>
                    <a:pt x="4680" y="23887"/>
                    <a:pt x="4644" y="24185"/>
                    <a:pt x="4609" y="24507"/>
                  </a:cubicBezTo>
                  <a:cubicBezTo>
                    <a:pt x="4585" y="24638"/>
                    <a:pt x="4561" y="24780"/>
                    <a:pt x="4549" y="24923"/>
                  </a:cubicBezTo>
                  <a:cubicBezTo>
                    <a:pt x="4501" y="24518"/>
                    <a:pt x="4489" y="24114"/>
                    <a:pt x="4513" y="23709"/>
                  </a:cubicBezTo>
                  <a:cubicBezTo>
                    <a:pt x="4549" y="23411"/>
                    <a:pt x="4585" y="23114"/>
                    <a:pt x="4668" y="22816"/>
                  </a:cubicBezTo>
                  <a:cubicBezTo>
                    <a:pt x="4739" y="22542"/>
                    <a:pt x="4823" y="22268"/>
                    <a:pt x="4882" y="21982"/>
                  </a:cubicBezTo>
                  <a:cubicBezTo>
                    <a:pt x="4882" y="21959"/>
                    <a:pt x="4906" y="21911"/>
                    <a:pt x="4906" y="21887"/>
                  </a:cubicBezTo>
                  <a:close/>
                  <a:moveTo>
                    <a:pt x="5061" y="22399"/>
                  </a:moveTo>
                  <a:cubicBezTo>
                    <a:pt x="5120" y="22637"/>
                    <a:pt x="5156" y="22875"/>
                    <a:pt x="5168" y="23114"/>
                  </a:cubicBezTo>
                  <a:cubicBezTo>
                    <a:pt x="5204" y="23637"/>
                    <a:pt x="5097" y="24209"/>
                    <a:pt x="4906" y="24709"/>
                  </a:cubicBezTo>
                  <a:cubicBezTo>
                    <a:pt x="4823" y="24899"/>
                    <a:pt x="4728" y="25102"/>
                    <a:pt x="4620" y="25269"/>
                  </a:cubicBezTo>
                  <a:lnTo>
                    <a:pt x="4620" y="25245"/>
                  </a:lnTo>
                  <a:cubicBezTo>
                    <a:pt x="4680" y="25007"/>
                    <a:pt x="4704" y="24769"/>
                    <a:pt x="4751" y="24530"/>
                  </a:cubicBezTo>
                  <a:cubicBezTo>
                    <a:pt x="4811" y="24233"/>
                    <a:pt x="4859" y="23923"/>
                    <a:pt x="4906" y="23626"/>
                  </a:cubicBezTo>
                  <a:cubicBezTo>
                    <a:pt x="4942" y="23328"/>
                    <a:pt x="4990" y="23030"/>
                    <a:pt x="5025" y="22733"/>
                  </a:cubicBezTo>
                  <a:cubicBezTo>
                    <a:pt x="5037" y="22625"/>
                    <a:pt x="5049" y="22506"/>
                    <a:pt x="5061" y="22399"/>
                  </a:cubicBezTo>
                  <a:close/>
                  <a:moveTo>
                    <a:pt x="5501" y="23554"/>
                  </a:moveTo>
                  <a:lnTo>
                    <a:pt x="5537" y="23768"/>
                  </a:lnTo>
                  <a:cubicBezTo>
                    <a:pt x="5597" y="24114"/>
                    <a:pt x="5644" y="24459"/>
                    <a:pt x="5656" y="24816"/>
                  </a:cubicBezTo>
                  <a:cubicBezTo>
                    <a:pt x="5680" y="25161"/>
                    <a:pt x="5680" y="25495"/>
                    <a:pt x="5644" y="25840"/>
                  </a:cubicBezTo>
                  <a:cubicBezTo>
                    <a:pt x="5632" y="26019"/>
                    <a:pt x="5621" y="26197"/>
                    <a:pt x="5585" y="26376"/>
                  </a:cubicBezTo>
                  <a:cubicBezTo>
                    <a:pt x="5501" y="25435"/>
                    <a:pt x="5573" y="24483"/>
                    <a:pt x="5501" y="23554"/>
                  </a:cubicBezTo>
                  <a:close/>
                  <a:moveTo>
                    <a:pt x="5406" y="22733"/>
                  </a:moveTo>
                  <a:cubicBezTo>
                    <a:pt x="5525" y="22959"/>
                    <a:pt x="5644" y="23197"/>
                    <a:pt x="5763" y="23411"/>
                  </a:cubicBezTo>
                  <a:cubicBezTo>
                    <a:pt x="5728" y="23447"/>
                    <a:pt x="5728" y="23495"/>
                    <a:pt x="5763" y="23518"/>
                  </a:cubicBezTo>
                  <a:cubicBezTo>
                    <a:pt x="5811" y="23566"/>
                    <a:pt x="5859" y="23614"/>
                    <a:pt x="5894" y="23673"/>
                  </a:cubicBezTo>
                  <a:lnTo>
                    <a:pt x="6430" y="24745"/>
                  </a:lnTo>
                  <a:cubicBezTo>
                    <a:pt x="6454" y="24804"/>
                    <a:pt x="6454" y="24864"/>
                    <a:pt x="6466" y="24899"/>
                  </a:cubicBezTo>
                  <a:cubicBezTo>
                    <a:pt x="6525" y="25423"/>
                    <a:pt x="6394" y="25935"/>
                    <a:pt x="6109" y="26364"/>
                  </a:cubicBezTo>
                  <a:cubicBezTo>
                    <a:pt x="5990" y="26543"/>
                    <a:pt x="5835" y="26697"/>
                    <a:pt x="5680" y="26840"/>
                  </a:cubicBezTo>
                  <a:cubicBezTo>
                    <a:pt x="5692" y="26781"/>
                    <a:pt x="5704" y="26709"/>
                    <a:pt x="5716" y="26650"/>
                  </a:cubicBezTo>
                  <a:cubicBezTo>
                    <a:pt x="5740" y="26554"/>
                    <a:pt x="5752" y="26447"/>
                    <a:pt x="5763" y="26364"/>
                  </a:cubicBezTo>
                  <a:cubicBezTo>
                    <a:pt x="5799" y="26185"/>
                    <a:pt x="5811" y="26019"/>
                    <a:pt x="5823" y="25840"/>
                  </a:cubicBezTo>
                  <a:cubicBezTo>
                    <a:pt x="5859" y="25483"/>
                    <a:pt x="5859" y="25126"/>
                    <a:pt x="5823" y="24769"/>
                  </a:cubicBezTo>
                  <a:cubicBezTo>
                    <a:pt x="5775" y="24090"/>
                    <a:pt x="5680" y="23375"/>
                    <a:pt x="5406" y="22744"/>
                  </a:cubicBezTo>
                  <a:lnTo>
                    <a:pt x="5406" y="22733"/>
                  </a:lnTo>
                  <a:close/>
                  <a:moveTo>
                    <a:pt x="10573" y="24940"/>
                  </a:moveTo>
                  <a:lnTo>
                    <a:pt x="10573" y="24940"/>
                  </a:lnTo>
                  <a:cubicBezTo>
                    <a:pt x="10584" y="24948"/>
                    <a:pt x="10592" y="24954"/>
                    <a:pt x="10597" y="24959"/>
                  </a:cubicBezTo>
                  <a:cubicBezTo>
                    <a:pt x="10978" y="25161"/>
                    <a:pt x="11371" y="25340"/>
                    <a:pt x="11681" y="25614"/>
                  </a:cubicBezTo>
                  <a:cubicBezTo>
                    <a:pt x="11955" y="25876"/>
                    <a:pt x="12121" y="26209"/>
                    <a:pt x="12169" y="26590"/>
                  </a:cubicBezTo>
                  <a:cubicBezTo>
                    <a:pt x="12193" y="26852"/>
                    <a:pt x="12169" y="27138"/>
                    <a:pt x="12062" y="27388"/>
                  </a:cubicBezTo>
                  <a:cubicBezTo>
                    <a:pt x="11955" y="26912"/>
                    <a:pt x="11728" y="26447"/>
                    <a:pt x="11490" y="26031"/>
                  </a:cubicBezTo>
                  <a:cubicBezTo>
                    <a:pt x="11250" y="25631"/>
                    <a:pt x="10945" y="25264"/>
                    <a:pt x="10573" y="24940"/>
                  </a:cubicBezTo>
                  <a:close/>
                  <a:moveTo>
                    <a:pt x="9573" y="24399"/>
                  </a:moveTo>
                  <a:cubicBezTo>
                    <a:pt x="10026" y="24661"/>
                    <a:pt x="10443" y="24983"/>
                    <a:pt x="10800" y="25364"/>
                  </a:cubicBezTo>
                  <a:cubicBezTo>
                    <a:pt x="11169" y="25781"/>
                    <a:pt x="11478" y="26257"/>
                    <a:pt x="11693" y="26781"/>
                  </a:cubicBezTo>
                  <a:cubicBezTo>
                    <a:pt x="11812" y="27055"/>
                    <a:pt x="11883" y="27352"/>
                    <a:pt x="11943" y="27650"/>
                  </a:cubicBezTo>
                  <a:cubicBezTo>
                    <a:pt x="11943" y="27650"/>
                    <a:pt x="11943" y="27674"/>
                    <a:pt x="11931" y="27674"/>
                  </a:cubicBezTo>
                  <a:cubicBezTo>
                    <a:pt x="11812" y="27400"/>
                    <a:pt x="11657" y="27150"/>
                    <a:pt x="11490" y="26912"/>
                  </a:cubicBezTo>
                  <a:cubicBezTo>
                    <a:pt x="10990" y="26150"/>
                    <a:pt x="10359" y="25507"/>
                    <a:pt x="9823" y="24780"/>
                  </a:cubicBezTo>
                  <a:cubicBezTo>
                    <a:pt x="9740" y="24661"/>
                    <a:pt x="9645" y="24530"/>
                    <a:pt x="9573" y="24411"/>
                  </a:cubicBezTo>
                  <a:lnTo>
                    <a:pt x="9573" y="24399"/>
                  </a:lnTo>
                  <a:close/>
                  <a:moveTo>
                    <a:pt x="10014" y="25376"/>
                  </a:moveTo>
                  <a:lnTo>
                    <a:pt x="10014" y="25376"/>
                  </a:lnTo>
                  <a:cubicBezTo>
                    <a:pt x="10109" y="25519"/>
                    <a:pt x="10216" y="25638"/>
                    <a:pt x="10312" y="25769"/>
                  </a:cubicBezTo>
                  <a:cubicBezTo>
                    <a:pt x="10871" y="26471"/>
                    <a:pt x="11467" y="27162"/>
                    <a:pt x="11800" y="27995"/>
                  </a:cubicBezTo>
                  <a:cubicBezTo>
                    <a:pt x="11943" y="28412"/>
                    <a:pt x="12026" y="28864"/>
                    <a:pt x="12014" y="29305"/>
                  </a:cubicBezTo>
                  <a:cubicBezTo>
                    <a:pt x="11347" y="28340"/>
                    <a:pt x="10764" y="27293"/>
                    <a:pt x="10300" y="26209"/>
                  </a:cubicBezTo>
                  <a:cubicBezTo>
                    <a:pt x="10216" y="26007"/>
                    <a:pt x="10145" y="25781"/>
                    <a:pt x="10050" y="25578"/>
                  </a:cubicBezTo>
                  <a:cubicBezTo>
                    <a:pt x="10038" y="25519"/>
                    <a:pt x="10014" y="25435"/>
                    <a:pt x="10014" y="25376"/>
                  </a:cubicBezTo>
                  <a:close/>
                  <a:moveTo>
                    <a:pt x="10276" y="26483"/>
                  </a:moveTo>
                  <a:lnTo>
                    <a:pt x="10502" y="26971"/>
                  </a:lnTo>
                  <a:cubicBezTo>
                    <a:pt x="10752" y="27507"/>
                    <a:pt x="11014" y="28043"/>
                    <a:pt x="11336" y="28543"/>
                  </a:cubicBezTo>
                  <a:cubicBezTo>
                    <a:pt x="11490" y="28817"/>
                    <a:pt x="11657" y="29079"/>
                    <a:pt x="11824" y="29341"/>
                  </a:cubicBezTo>
                  <a:cubicBezTo>
                    <a:pt x="11300" y="29269"/>
                    <a:pt x="10955" y="28709"/>
                    <a:pt x="10776" y="28269"/>
                  </a:cubicBezTo>
                  <a:cubicBezTo>
                    <a:pt x="10693" y="28055"/>
                    <a:pt x="10621" y="27852"/>
                    <a:pt x="10562" y="27650"/>
                  </a:cubicBezTo>
                  <a:cubicBezTo>
                    <a:pt x="10478" y="27269"/>
                    <a:pt x="10383" y="26864"/>
                    <a:pt x="10276" y="26483"/>
                  </a:cubicBezTo>
                  <a:close/>
                  <a:moveTo>
                    <a:pt x="6923" y="2914"/>
                  </a:moveTo>
                  <a:cubicBezTo>
                    <a:pt x="7260" y="2914"/>
                    <a:pt x="7592" y="3064"/>
                    <a:pt x="7835" y="3290"/>
                  </a:cubicBezTo>
                  <a:cubicBezTo>
                    <a:pt x="8204" y="3647"/>
                    <a:pt x="8335" y="4171"/>
                    <a:pt x="8311" y="4659"/>
                  </a:cubicBezTo>
                  <a:cubicBezTo>
                    <a:pt x="8264" y="5183"/>
                    <a:pt x="8002" y="5695"/>
                    <a:pt x="7668" y="6088"/>
                  </a:cubicBezTo>
                  <a:cubicBezTo>
                    <a:pt x="7585" y="6195"/>
                    <a:pt x="7490" y="6290"/>
                    <a:pt x="7406" y="6373"/>
                  </a:cubicBezTo>
                  <a:cubicBezTo>
                    <a:pt x="7347" y="6421"/>
                    <a:pt x="7287" y="6481"/>
                    <a:pt x="7228" y="6540"/>
                  </a:cubicBezTo>
                  <a:cubicBezTo>
                    <a:pt x="7145" y="6612"/>
                    <a:pt x="7061" y="6671"/>
                    <a:pt x="6990" y="6731"/>
                  </a:cubicBezTo>
                  <a:cubicBezTo>
                    <a:pt x="6847" y="6838"/>
                    <a:pt x="6716" y="6921"/>
                    <a:pt x="6585" y="7016"/>
                  </a:cubicBezTo>
                  <a:cubicBezTo>
                    <a:pt x="6537" y="7040"/>
                    <a:pt x="6514" y="7076"/>
                    <a:pt x="6466" y="7100"/>
                  </a:cubicBezTo>
                  <a:cubicBezTo>
                    <a:pt x="6406" y="7135"/>
                    <a:pt x="6335" y="7159"/>
                    <a:pt x="6275" y="7207"/>
                  </a:cubicBezTo>
                  <a:cubicBezTo>
                    <a:pt x="6240" y="7219"/>
                    <a:pt x="6228" y="7254"/>
                    <a:pt x="6228" y="7266"/>
                  </a:cubicBezTo>
                  <a:lnTo>
                    <a:pt x="6002" y="7362"/>
                  </a:lnTo>
                  <a:cubicBezTo>
                    <a:pt x="5871" y="7421"/>
                    <a:pt x="5740" y="7493"/>
                    <a:pt x="5621" y="7564"/>
                  </a:cubicBezTo>
                  <a:cubicBezTo>
                    <a:pt x="5335" y="7695"/>
                    <a:pt x="5049" y="7862"/>
                    <a:pt x="4799" y="8052"/>
                  </a:cubicBezTo>
                  <a:cubicBezTo>
                    <a:pt x="4680" y="8147"/>
                    <a:pt x="4561" y="8255"/>
                    <a:pt x="4454" y="8350"/>
                  </a:cubicBezTo>
                  <a:cubicBezTo>
                    <a:pt x="4394" y="8409"/>
                    <a:pt x="4347" y="8469"/>
                    <a:pt x="4287" y="8528"/>
                  </a:cubicBezTo>
                  <a:cubicBezTo>
                    <a:pt x="4251" y="8588"/>
                    <a:pt x="4204" y="8671"/>
                    <a:pt x="4156" y="8731"/>
                  </a:cubicBezTo>
                  <a:cubicBezTo>
                    <a:pt x="4119" y="8759"/>
                    <a:pt x="4169" y="8801"/>
                    <a:pt x="4216" y="8801"/>
                  </a:cubicBezTo>
                  <a:cubicBezTo>
                    <a:pt x="4228" y="8801"/>
                    <a:pt x="4241" y="8798"/>
                    <a:pt x="4251" y="8790"/>
                  </a:cubicBezTo>
                  <a:cubicBezTo>
                    <a:pt x="4347" y="8695"/>
                    <a:pt x="4454" y="8624"/>
                    <a:pt x="4573" y="8528"/>
                  </a:cubicBezTo>
                  <a:cubicBezTo>
                    <a:pt x="4680" y="8457"/>
                    <a:pt x="4787" y="8374"/>
                    <a:pt x="4882" y="8290"/>
                  </a:cubicBezTo>
                  <a:cubicBezTo>
                    <a:pt x="5097" y="8136"/>
                    <a:pt x="5335" y="7993"/>
                    <a:pt x="5573" y="7874"/>
                  </a:cubicBezTo>
                  <a:cubicBezTo>
                    <a:pt x="6037" y="7635"/>
                    <a:pt x="6549" y="7481"/>
                    <a:pt x="7073" y="7385"/>
                  </a:cubicBezTo>
                  <a:cubicBezTo>
                    <a:pt x="7228" y="7374"/>
                    <a:pt x="7371" y="7362"/>
                    <a:pt x="7502" y="7338"/>
                  </a:cubicBezTo>
                  <a:cubicBezTo>
                    <a:pt x="7621" y="7338"/>
                    <a:pt x="7764" y="7338"/>
                    <a:pt x="7883" y="7302"/>
                  </a:cubicBezTo>
                  <a:cubicBezTo>
                    <a:pt x="8371" y="7397"/>
                    <a:pt x="8835" y="7635"/>
                    <a:pt x="9109" y="8052"/>
                  </a:cubicBezTo>
                  <a:cubicBezTo>
                    <a:pt x="9252" y="8255"/>
                    <a:pt x="9371" y="8493"/>
                    <a:pt x="9323" y="8731"/>
                  </a:cubicBezTo>
                  <a:cubicBezTo>
                    <a:pt x="9288" y="8886"/>
                    <a:pt x="9169" y="9028"/>
                    <a:pt x="9026" y="9100"/>
                  </a:cubicBezTo>
                  <a:cubicBezTo>
                    <a:pt x="8907" y="8850"/>
                    <a:pt x="8716" y="8636"/>
                    <a:pt x="8490" y="8469"/>
                  </a:cubicBezTo>
                  <a:cubicBezTo>
                    <a:pt x="8478" y="8457"/>
                    <a:pt x="8454" y="8445"/>
                    <a:pt x="8430" y="8433"/>
                  </a:cubicBezTo>
                  <a:cubicBezTo>
                    <a:pt x="8419" y="8409"/>
                    <a:pt x="8395" y="8409"/>
                    <a:pt x="8383" y="8409"/>
                  </a:cubicBezTo>
                  <a:cubicBezTo>
                    <a:pt x="8323" y="8374"/>
                    <a:pt x="8264" y="8338"/>
                    <a:pt x="8192" y="8314"/>
                  </a:cubicBezTo>
                  <a:cubicBezTo>
                    <a:pt x="7840" y="8138"/>
                    <a:pt x="7460" y="8061"/>
                    <a:pt x="7077" y="8061"/>
                  </a:cubicBezTo>
                  <a:cubicBezTo>
                    <a:pt x="6633" y="8061"/>
                    <a:pt x="6185" y="8165"/>
                    <a:pt x="5775" y="8338"/>
                  </a:cubicBezTo>
                  <a:cubicBezTo>
                    <a:pt x="5347" y="8528"/>
                    <a:pt x="4990" y="8802"/>
                    <a:pt x="4680" y="9159"/>
                  </a:cubicBezTo>
                  <a:cubicBezTo>
                    <a:pt x="4651" y="9179"/>
                    <a:pt x="4677" y="9214"/>
                    <a:pt x="4706" y="9214"/>
                  </a:cubicBezTo>
                  <a:cubicBezTo>
                    <a:pt x="4713" y="9214"/>
                    <a:pt x="4721" y="9212"/>
                    <a:pt x="4728" y="9207"/>
                  </a:cubicBezTo>
                  <a:cubicBezTo>
                    <a:pt x="5263" y="8683"/>
                    <a:pt x="6002" y="8350"/>
                    <a:pt x="6752" y="8314"/>
                  </a:cubicBezTo>
                  <a:cubicBezTo>
                    <a:pt x="6823" y="8309"/>
                    <a:pt x="6895" y="8306"/>
                    <a:pt x="6968" y="8306"/>
                  </a:cubicBezTo>
                  <a:cubicBezTo>
                    <a:pt x="7577" y="8306"/>
                    <a:pt x="8226" y="8492"/>
                    <a:pt x="8609" y="8981"/>
                  </a:cubicBezTo>
                  <a:lnTo>
                    <a:pt x="8657" y="9064"/>
                  </a:lnTo>
                  <a:cubicBezTo>
                    <a:pt x="8740" y="9267"/>
                    <a:pt x="8800" y="9457"/>
                    <a:pt x="8847" y="9660"/>
                  </a:cubicBezTo>
                  <a:cubicBezTo>
                    <a:pt x="8895" y="9874"/>
                    <a:pt x="8895" y="10076"/>
                    <a:pt x="8871" y="10279"/>
                  </a:cubicBezTo>
                  <a:cubicBezTo>
                    <a:pt x="8859" y="10374"/>
                    <a:pt x="8847" y="10469"/>
                    <a:pt x="8835" y="10552"/>
                  </a:cubicBezTo>
                  <a:lnTo>
                    <a:pt x="8788" y="10731"/>
                  </a:lnTo>
                  <a:cubicBezTo>
                    <a:pt x="8490" y="10291"/>
                    <a:pt x="8085" y="9898"/>
                    <a:pt x="7585" y="9683"/>
                  </a:cubicBezTo>
                  <a:cubicBezTo>
                    <a:pt x="7229" y="9530"/>
                    <a:pt x="6851" y="9458"/>
                    <a:pt x="6474" y="9458"/>
                  </a:cubicBezTo>
                  <a:cubicBezTo>
                    <a:pt x="6296" y="9458"/>
                    <a:pt x="6118" y="9474"/>
                    <a:pt x="5942" y="9505"/>
                  </a:cubicBezTo>
                  <a:cubicBezTo>
                    <a:pt x="5406" y="9588"/>
                    <a:pt x="4918" y="9862"/>
                    <a:pt x="4501" y="10195"/>
                  </a:cubicBezTo>
                  <a:cubicBezTo>
                    <a:pt x="3620" y="10933"/>
                    <a:pt x="3120" y="12088"/>
                    <a:pt x="3096" y="13219"/>
                  </a:cubicBezTo>
                  <a:cubicBezTo>
                    <a:pt x="3096" y="13374"/>
                    <a:pt x="3096" y="13529"/>
                    <a:pt x="3120" y="13684"/>
                  </a:cubicBezTo>
                  <a:cubicBezTo>
                    <a:pt x="3120" y="13726"/>
                    <a:pt x="3150" y="13746"/>
                    <a:pt x="3181" y="13746"/>
                  </a:cubicBezTo>
                  <a:cubicBezTo>
                    <a:pt x="3212" y="13746"/>
                    <a:pt x="3245" y="13726"/>
                    <a:pt x="3251" y="13684"/>
                  </a:cubicBezTo>
                  <a:cubicBezTo>
                    <a:pt x="3323" y="12624"/>
                    <a:pt x="3608" y="11541"/>
                    <a:pt x="4335" y="10731"/>
                  </a:cubicBezTo>
                  <a:cubicBezTo>
                    <a:pt x="4430" y="10648"/>
                    <a:pt x="4513" y="10541"/>
                    <a:pt x="4620" y="10469"/>
                  </a:cubicBezTo>
                  <a:cubicBezTo>
                    <a:pt x="4918" y="10370"/>
                    <a:pt x="5237" y="10301"/>
                    <a:pt x="5566" y="10301"/>
                  </a:cubicBezTo>
                  <a:cubicBezTo>
                    <a:pt x="5592" y="10301"/>
                    <a:pt x="5618" y="10302"/>
                    <a:pt x="5644" y="10302"/>
                  </a:cubicBezTo>
                  <a:cubicBezTo>
                    <a:pt x="6061" y="10302"/>
                    <a:pt x="6490" y="10398"/>
                    <a:pt x="6871" y="10576"/>
                  </a:cubicBezTo>
                  <a:cubicBezTo>
                    <a:pt x="7609" y="10910"/>
                    <a:pt x="8157" y="11588"/>
                    <a:pt x="8383" y="12374"/>
                  </a:cubicBezTo>
                  <a:cubicBezTo>
                    <a:pt x="8442" y="12577"/>
                    <a:pt x="8490" y="12803"/>
                    <a:pt x="8490" y="13029"/>
                  </a:cubicBezTo>
                  <a:cubicBezTo>
                    <a:pt x="8490" y="13148"/>
                    <a:pt x="8490" y="13255"/>
                    <a:pt x="8478" y="13374"/>
                  </a:cubicBezTo>
                  <a:cubicBezTo>
                    <a:pt x="8454" y="13470"/>
                    <a:pt x="8442" y="13577"/>
                    <a:pt x="8442" y="13684"/>
                  </a:cubicBezTo>
                  <a:cubicBezTo>
                    <a:pt x="8299" y="13755"/>
                    <a:pt x="8133" y="13815"/>
                    <a:pt x="7954" y="13827"/>
                  </a:cubicBezTo>
                  <a:cubicBezTo>
                    <a:pt x="7906" y="13832"/>
                    <a:pt x="7858" y="13834"/>
                    <a:pt x="7811" y="13834"/>
                  </a:cubicBezTo>
                  <a:cubicBezTo>
                    <a:pt x="7413" y="13834"/>
                    <a:pt x="7047" y="13657"/>
                    <a:pt x="6823" y="13327"/>
                  </a:cubicBezTo>
                  <a:cubicBezTo>
                    <a:pt x="6692" y="13148"/>
                    <a:pt x="6597" y="12934"/>
                    <a:pt x="6549" y="12719"/>
                  </a:cubicBezTo>
                  <a:cubicBezTo>
                    <a:pt x="6514" y="12505"/>
                    <a:pt x="6514" y="12243"/>
                    <a:pt x="6585" y="12029"/>
                  </a:cubicBezTo>
                  <a:cubicBezTo>
                    <a:pt x="6600" y="11959"/>
                    <a:pt x="6540" y="11904"/>
                    <a:pt x="6483" y="11904"/>
                  </a:cubicBezTo>
                  <a:cubicBezTo>
                    <a:pt x="6453" y="11904"/>
                    <a:pt x="6423" y="11920"/>
                    <a:pt x="6406" y="11957"/>
                  </a:cubicBezTo>
                  <a:cubicBezTo>
                    <a:pt x="6299" y="12184"/>
                    <a:pt x="6240" y="12386"/>
                    <a:pt x="6252" y="12624"/>
                  </a:cubicBezTo>
                  <a:cubicBezTo>
                    <a:pt x="6275" y="12779"/>
                    <a:pt x="6299" y="12922"/>
                    <a:pt x="6347" y="13077"/>
                  </a:cubicBezTo>
                  <a:lnTo>
                    <a:pt x="6252" y="13029"/>
                  </a:lnTo>
                  <a:cubicBezTo>
                    <a:pt x="6057" y="12949"/>
                    <a:pt x="5853" y="12911"/>
                    <a:pt x="5650" y="12911"/>
                  </a:cubicBezTo>
                  <a:cubicBezTo>
                    <a:pt x="5007" y="12911"/>
                    <a:pt x="4371" y="13286"/>
                    <a:pt x="4073" y="13874"/>
                  </a:cubicBezTo>
                  <a:cubicBezTo>
                    <a:pt x="3954" y="14089"/>
                    <a:pt x="3870" y="14303"/>
                    <a:pt x="3847" y="14541"/>
                  </a:cubicBezTo>
                  <a:cubicBezTo>
                    <a:pt x="3811" y="14803"/>
                    <a:pt x="3835" y="15017"/>
                    <a:pt x="3894" y="15279"/>
                  </a:cubicBezTo>
                  <a:cubicBezTo>
                    <a:pt x="3899" y="15311"/>
                    <a:pt x="3926" y="15326"/>
                    <a:pt x="3952" y="15326"/>
                  </a:cubicBezTo>
                  <a:cubicBezTo>
                    <a:pt x="3986" y="15326"/>
                    <a:pt x="4020" y="15302"/>
                    <a:pt x="4013" y="15255"/>
                  </a:cubicBezTo>
                  <a:cubicBezTo>
                    <a:pt x="3977" y="14565"/>
                    <a:pt x="4251" y="13791"/>
                    <a:pt x="4859" y="13410"/>
                  </a:cubicBezTo>
                  <a:cubicBezTo>
                    <a:pt x="5096" y="13267"/>
                    <a:pt x="5371" y="13193"/>
                    <a:pt x="5636" y="13193"/>
                  </a:cubicBezTo>
                  <a:cubicBezTo>
                    <a:pt x="5703" y="13193"/>
                    <a:pt x="5770" y="13198"/>
                    <a:pt x="5835" y="13208"/>
                  </a:cubicBezTo>
                  <a:cubicBezTo>
                    <a:pt x="6002" y="13219"/>
                    <a:pt x="6168" y="13279"/>
                    <a:pt x="6299" y="13350"/>
                  </a:cubicBezTo>
                  <a:cubicBezTo>
                    <a:pt x="6430" y="13434"/>
                    <a:pt x="6609" y="13553"/>
                    <a:pt x="6609" y="13731"/>
                  </a:cubicBezTo>
                  <a:cubicBezTo>
                    <a:pt x="6609" y="13910"/>
                    <a:pt x="6466" y="14065"/>
                    <a:pt x="6311" y="14124"/>
                  </a:cubicBezTo>
                  <a:cubicBezTo>
                    <a:pt x="6189" y="14179"/>
                    <a:pt x="6051" y="14190"/>
                    <a:pt x="5910" y="14190"/>
                  </a:cubicBezTo>
                  <a:cubicBezTo>
                    <a:pt x="5805" y="14190"/>
                    <a:pt x="5699" y="14184"/>
                    <a:pt x="5597" y="14184"/>
                  </a:cubicBezTo>
                  <a:cubicBezTo>
                    <a:pt x="5573" y="14184"/>
                    <a:pt x="5537" y="14208"/>
                    <a:pt x="5525" y="14220"/>
                  </a:cubicBezTo>
                  <a:cubicBezTo>
                    <a:pt x="5263" y="14232"/>
                    <a:pt x="4978" y="14410"/>
                    <a:pt x="4787" y="14577"/>
                  </a:cubicBezTo>
                  <a:cubicBezTo>
                    <a:pt x="4549" y="14767"/>
                    <a:pt x="4370" y="15041"/>
                    <a:pt x="4263" y="15315"/>
                  </a:cubicBezTo>
                  <a:cubicBezTo>
                    <a:pt x="4204" y="15494"/>
                    <a:pt x="4156" y="15672"/>
                    <a:pt x="4156" y="15875"/>
                  </a:cubicBezTo>
                  <a:cubicBezTo>
                    <a:pt x="4156" y="16053"/>
                    <a:pt x="4168" y="16256"/>
                    <a:pt x="4275" y="16410"/>
                  </a:cubicBezTo>
                  <a:cubicBezTo>
                    <a:pt x="4288" y="16432"/>
                    <a:pt x="4307" y="16441"/>
                    <a:pt x="4326" y="16441"/>
                  </a:cubicBezTo>
                  <a:cubicBezTo>
                    <a:pt x="4360" y="16441"/>
                    <a:pt x="4394" y="16413"/>
                    <a:pt x="4394" y="16375"/>
                  </a:cubicBezTo>
                  <a:cubicBezTo>
                    <a:pt x="4394" y="16244"/>
                    <a:pt x="4382" y="16089"/>
                    <a:pt x="4382" y="15958"/>
                  </a:cubicBezTo>
                  <a:cubicBezTo>
                    <a:pt x="4382" y="15827"/>
                    <a:pt x="4406" y="15672"/>
                    <a:pt x="4442" y="15553"/>
                  </a:cubicBezTo>
                  <a:cubicBezTo>
                    <a:pt x="4513" y="15303"/>
                    <a:pt x="4632" y="15065"/>
                    <a:pt x="4823" y="14886"/>
                  </a:cubicBezTo>
                  <a:cubicBezTo>
                    <a:pt x="4990" y="14708"/>
                    <a:pt x="5216" y="14565"/>
                    <a:pt x="5442" y="14505"/>
                  </a:cubicBezTo>
                  <a:cubicBezTo>
                    <a:pt x="5472" y="14493"/>
                    <a:pt x="5522" y="14479"/>
                    <a:pt x="5562" y="14479"/>
                  </a:cubicBezTo>
                  <a:cubicBezTo>
                    <a:pt x="5603" y="14479"/>
                    <a:pt x="5632" y="14493"/>
                    <a:pt x="5621" y="14541"/>
                  </a:cubicBezTo>
                  <a:cubicBezTo>
                    <a:pt x="5597" y="14601"/>
                    <a:pt x="5561" y="14684"/>
                    <a:pt x="5525" y="14743"/>
                  </a:cubicBezTo>
                  <a:cubicBezTo>
                    <a:pt x="5501" y="14803"/>
                    <a:pt x="5466" y="14874"/>
                    <a:pt x="5454" y="14934"/>
                  </a:cubicBezTo>
                  <a:lnTo>
                    <a:pt x="5406" y="15065"/>
                  </a:lnTo>
                  <a:cubicBezTo>
                    <a:pt x="5347" y="15065"/>
                    <a:pt x="5299" y="15101"/>
                    <a:pt x="5287" y="15160"/>
                  </a:cubicBezTo>
                  <a:cubicBezTo>
                    <a:pt x="5168" y="15708"/>
                    <a:pt x="5263" y="16303"/>
                    <a:pt x="5406" y="16839"/>
                  </a:cubicBezTo>
                  <a:cubicBezTo>
                    <a:pt x="5573" y="17387"/>
                    <a:pt x="5823" y="17911"/>
                    <a:pt x="6109" y="18399"/>
                  </a:cubicBezTo>
                  <a:cubicBezTo>
                    <a:pt x="6394" y="18887"/>
                    <a:pt x="6716" y="19363"/>
                    <a:pt x="7014" y="19863"/>
                  </a:cubicBezTo>
                  <a:cubicBezTo>
                    <a:pt x="7311" y="20339"/>
                    <a:pt x="7609" y="20828"/>
                    <a:pt x="7883" y="21328"/>
                  </a:cubicBezTo>
                  <a:cubicBezTo>
                    <a:pt x="8990" y="23328"/>
                    <a:pt x="9871" y="25459"/>
                    <a:pt x="10335" y="27686"/>
                  </a:cubicBezTo>
                  <a:cubicBezTo>
                    <a:pt x="10466" y="28328"/>
                    <a:pt x="10562" y="28983"/>
                    <a:pt x="10633" y="29638"/>
                  </a:cubicBezTo>
                  <a:cubicBezTo>
                    <a:pt x="10657" y="29960"/>
                    <a:pt x="10681" y="30293"/>
                    <a:pt x="10693" y="30614"/>
                  </a:cubicBezTo>
                  <a:lnTo>
                    <a:pt x="10693" y="30960"/>
                  </a:lnTo>
                  <a:cubicBezTo>
                    <a:pt x="10657" y="31186"/>
                    <a:pt x="10633" y="31388"/>
                    <a:pt x="10597" y="31615"/>
                  </a:cubicBezTo>
                  <a:lnTo>
                    <a:pt x="10562" y="31972"/>
                  </a:lnTo>
                  <a:cubicBezTo>
                    <a:pt x="10526" y="31984"/>
                    <a:pt x="10502" y="32008"/>
                    <a:pt x="10514" y="32043"/>
                  </a:cubicBezTo>
                  <a:cubicBezTo>
                    <a:pt x="10514" y="32103"/>
                    <a:pt x="10526" y="32150"/>
                    <a:pt x="10526" y="32210"/>
                  </a:cubicBezTo>
                  <a:cubicBezTo>
                    <a:pt x="10514" y="32329"/>
                    <a:pt x="10502" y="32460"/>
                    <a:pt x="10478" y="32579"/>
                  </a:cubicBezTo>
                  <a:cubicBezTo>
                    <a:pt x="10395" y="33198"/>
                    <a:pt x="10276" y="33805"/>
                    <a:pt x="10097" y="34401"/>
                  </a:cubicBezTo>
                  <a:cubicBezTo>
                    <a:pt x="9752" y="35579"/>
                    <a:pt x="9216" y="36603"/>
                    <a:pt x="8359" y="37330"/>
                  </a:cubicBezTo>
                  <a:cubicBezTo>
                    <a:pt x="7669" y="37906"/>
                    <a:pt x="6801" y="38287"/>
                    <a:pt x="5917" y="38287"/>
                  </a:cubicBezTo>
                  <a:cubicBezTo>
                    <a:pt x="5779" y="38287"/>
                    <a:pt x="5640" y="38278"/>
                    <a:pt x="5501" y="38258"/>
                  </a:cubicBezTo>
                  <a:cubicBezTo>
                    <a:pt x="4466" y="38103"/>
                    <a:pt x="3489" y="37449"/>
                    <a:pt x="3239" y="36389"/>
                  </a:cubicBezTo>
                  <a:cubicBezTo>
                    <a:pt x="3120" y="35889"/>
                    <a:pt x="3204" y="35306"/>
                    <a:pt x="3537" y="34889"/>
                  </a:cubicBezTo>
                  <a:cubicBezTo>
                    <a:pt x="3692" y="34698"/>
                    <a:pt x="3918" y="34508"/>
                    <a:pt x="4192" y="34472"/>
                  </a:cubicBezTo>
                  <a:cubicBezTo>
                    <a:pt x="4202" y="34472"/>
                    <a:pt x="4211" y="34471"/>
                    <a:pt x="4221" y="34471"/>
                  </a:cubicBezTo>
                  <a:cubicBezTo>
                    <a:pt x="4423" y="34471"/>
                    <a:pt x="4598" y="34590"/>
                    <a:pt x="4632" y="34805"/>
                  </a:cubicBezTo>
                  <a:cubicBezTo>
                    <a:pt x="4644" y="34877"/>
                    <a:pt x="4632" y="34948"/>
                    <a:pt x="4597" y="35008"/>
                  </a:cubicBezTo>
                  <a:cubicBezTo>
                    <a:pt x="4525" y="35103"/>
                    <a:pt x="4454" y="35186"/>
                    <a:pt x="4406" y="35306"/>
                  </a:cubicBezTo>
                  <a:cubicBezTo>
                    <a:pt x="4263" y="35770"/>
                    <a:pt x="4561" y="36234"/>
                    <a:pt x="4918" y="36484"/>
                  </a:cubicBezTo>
                  <a:cubicBezTo>
                    <a:pt x="5245" y="36727"/>
                    <a:pt x="5639" y="36830"/>
                    <a:pt x="6040" y="36830"/>
                  </a:cubicBezTo>
                  <a:cubicBezTo>
                    <a:pt x="6603" y="36830"/>
                    <a:pt x="7183" y="36628"/>
                    <a:pt x="7621" y="36329"/>
                  </a:cubicBezTo>
                  <a:cubicBezTo>
                    <a:pt x="8490" y="35758"/>
                    <a:pt x="9002" y="34770"/>
                    <a:pt x="9228" y="33770"/>
                  </a:cubicBezTo>
                  <a:cubicBezTo>
                    <a:pt x="9288" y="33520"/>
                    <a:pt x="9335" y="33270"/>
                    <a:pt x="9347" y="33020"/>
                  </a:cubicBezTo>
                  <a:cubicBezTo>
                    <a:pt x="9347" y="32986"/>
                    <a:pt x="9325" y="32971"/>
                    <a:pt x="9303" y="32971"/>
                  </a:cubicBezTo>
                  <a:cubicBezTo>
                    <a:pt x="9286" y="32971"/>
                    <a:pt x="9269" y="32980"/>
                    <a:pt x="9264" y="32996"/>
                  </a:cubicBezTo>
                  <a:cubicBezTo>
                    <a:pt x="9097" y="33508"/>
                    <a:pt x="8966" y="33996"/>
                    <a:pt x="8740" y="34472"/>
                  </a:cubicBezTo>
                  <a:cubicBezTo>
                    <a:pt x="8526" y="34936"/>
                    <a:pt x="8264" y="35377"/>
                    <a:pt x="7895" y="35734"/>
                  </a:cubicBezTo>
                  <a:cubicBezTo>
                    <a:pt x="7425" y="36195"/>
                    <a:pt x="6751" y="36517"/>
                    <a:pt x="6083" y="36517"/>
                  </a:cubicBezTo>
                  <a:cubicBezTo>
                    <a:pt x="5837" y="36517"/>
                    <a:pt x="5592" y="36473"/>
                    <a:pt x="5359" y="36377"/>
                  </a:cubicBezTo>
                  <a:cubicBezTo>
                    <a:pt x="5013" y="36222"/>
                    <a:pt x="4585" y="35829"/>
                    <a:pt x="4704" y="35413"/>
                  </a:cubicBezTo>
                  <a:cubicBezTo>
                    <a:pt x="4823" y="34996"/>
                    <a:pt x="5359" y="34948"/>
                    <a:pt x="5716" y="34901"/>
                  </a:cubicBezTo>
                  <a:cubicBezTo>
                    <a:pt x="6168" y="34841"/>
                    <a:pt x="6585" y="34722"/>
                    <a:pt x="6966" y="34472"/>
                  </a:cubicBezTo>
                  <a:cubicBezTo>
                    <a:pt x="7359" y="34222"/>
                    <a:pt x="7680" y="33889"/>
                    <a:pt x="7930" y="33520"/>
                  </a:cubicBezTo>
                  <a:cubicBezTo>
                    <a:pt x="8549" y="32627"/>
                    <a:pt x="8692" y="31531"/>
                    <a:pt x="8621" y="30472"/>
                  </a:cubicBezTo>
                  <a:cubicBezTo>
                    <a:pt x="8526" y="29341"/>
                    <a:pt x="8228" y="28221"/>
                    <a:pt x="7847" y="27150"/>
                  </a:cubicBezTo>
                  <a:cubicBezTo>
                    <a:pt x="7073" y="25007"/>
                    <a:pt x="5930" y="23042"/>
                    <a:pt x="4894" y="21018"/>
                  </a:cubicBezTo>
                  <a:cubicBezTo>
                    <a:pt x="4394" y="20006"/>
                    <a:pt x="3906" y="18970"/>
                    <a:pt x="3513" y="17899"/>
                  </a:cubicBezTo>
                  <a:cubicBezTo>
                    <a:pt x="3323" y="17363"/>
                    <a:pt x="3144" y="16803"/>
                    <a:pt x="3013" y="16256"/>
                  </a:cubicBezTo>
                  <a:cubicBezTo>
                    <a:pt x="2965" y="16065"/>
                    <a:pt x="2918" y="15886"/>
                    <a:pt x="2894" y="15696"/>
                  </a:cubicBezTo>
                  <a:cubicBezTo>
                    <a:pt x="2906" y="15672"/>
                    <a:pt x="2918" y="15660"/>
                    <a:pt x="2918" y="15636"/>
                  </a:cubicBezTo>
                  <a:cubicBezTo>
                    <a:pt x="2918" y="15315"/>
                    <a:pt x="2834" y="15017"/>
                    <a:pt x="2739" y="14720"/>
                  </a:cubicBezTo>
                  <a:cubicBezTo>
                    <a:pt x="2739" y="14660"/>
                    <a:pt x="2727" y="14624"/>
                    <a:pt x="2727" y="14565"/>
                  </a:cubicBezTo>
                  <a:cubicBezTo>
                    <a:pt x="2727" y="14517"/>
                    <a:pt x="2715" y="14470"/>
                    <a:pt x="2715" y="14422"/>
                  </a:cubicBezTo>
                  <a:cubicBezTo>
                    <a:pt x="2715" y="14184"/>
                    <a:pt x="2727" y="13946"/>
                    <a:pt x="2692" y="13708"/>
                  </a:cubicBezTo>
                  <a:cubicBezTo>
                    <a:pt x="2668" y="13327"/>
                    <a:pt x="2596" y="12934"/>
                    <a:pt x="2477" y="12565"/>
                  </a:cubicBezTo>
                  <a:cubicBezTo>
                    <a:pt x="2453" y="12517"/>
                    <a:pt x="2442" y="12457"/>
                    <a:pt x="2418" y="12422"/>
                  </a:cubicBezTo>
                  <a:cubicBezTo>
                    <a:pt x="2394" y="12327"/>
                    <a:pt x="2394" y="12219"/>
                    <a:pt x="2382" y="12136"/>
                  </a:cubicBezTo>
                  <a:cubicBezTo>
                    <a:pt x="2382" y="12124"/>
                    <a:pt x="2394" y="12100"/>
                    <a:pt x="2382" y="12100"/>
                  </a:cubicBezTo>
                  <a:cubicBezTo>
                    <a:pt x="2382" y="12088"/>
                    <a:pt x="2382" y="12088"/>
                    <a:pt x="2370" y="12088"/>
                  </a:cubicBezTo>
                  <a:cubicBezTo>
                    <a:pt x="2311" y="11422"/>
                    <a:pt x="2323" y="10755"/>
                    <a:pt x="2442" y="10100"/>
                  </a:cubicBezTo>
                  <a:cubicBezTo>
                    <a:pt x="2573" y="9290"/>
                    <a:pt x="2906" y="8564"/>
                    <a:pt x="3227" y="7814"/>
                  </a:cubicBezTo>
                  <a:cubicBezTo>
                    <a:pt x="3549" y="7100"/>
                    <a:pt x="3847" y="6350"/>
                    <a:pt x="3799" y="5540"/>
                  </a:cubicBezTo>
                  <a:cubicBezTo>
                    <a:pt x="3787" y="5349"/>
                    <a:pt x="3751" y="5159"/>
                    <a:pt x="3704" y="4980"/>
                  </a:cubicBezTo>
                  <a:cubicBezTo>
                    <a:pt x="3680" y="4897"/>
                    <a:pt x="3644" y="4814"/>
                    <a:pt x="3632" y="4742"/>
                  </a:cubicBezTo>
                  <a:cubicBezTo>
                    <a:pt x="3620" y="4683"/>
                    <a:pt x="3585" y="4587"/>
                    <a:pt x="3608" y="4528"/>
                  </a:cubicBezTo>
                  <a:cubicBezTo>
                    <a:pt x="3624" y="4498"/>
                    <a:pt x="3652" y="4486"/>
                    <a:pt x="3686" y="4486"/>
                  </a:cubicBezTo>
                  <a:cubicBezTo>
                    <a:pt x="3789" y="4486"/>
                    <a:pt x="3948" y="4588"/>
                    <a:pt x="4001" y="4623"/>
                  </a:cubicBezTo>
                  <a:cubicBezTo>
                    <a:pt x="4144" y="4707"/>
                    <a:pt x="4263" y="4814"/>
                    <a:pt x="4382" y="4933"/>
                  </a:cubicBezTo>
                  <a:cubicBezTo>
                    <a:pt x="4894" y="5516"/>
                    <a:pt x="4918" y="6385"/>
                    <a:pt x="4525" y="7040"/>
                  </a:cubicBezTo>
                  <a:cubicBezTo>
                    <a:pt x="4489" y="7085"/>
                    <a:pt x="4542" y="7144"/>
                    <a:pt x="4590" y="7144"/>
                  </a:cubicBezTo>
                  <a:cubicBezTo>
                    <a:pt x="4606" y="7144"/>
                    <a:pt x="4621" y="7138"/>
                    <a:pt x="4632" y="7124"/>
                  </a:cubicBezTo>
                  <a:cubicBezTo>
                    <a:pt x="4751" y="6969"/>
                    <a:pt x="4859" y="6838"/>
                    <a:pt x="4930" y="6659"/>
                  </a:cubicBezTo>
                  <a:cubicBezTo>
                    <a:pt x="4990" y="6588"/>
                    <a:pt x="5037" y="6504"/>
                    <a:pt x="5097" y="6445"/>
                  </a:cubicBezTo>
                  <a:cubicBezTo>
                    <a:pt x="5251" y="6242"/>
                    <a:pt x="5418" y="6052"/>
                    <a:pt x="5609" y="5873"/>
                  </a:cubicBezTo>
                  <a:cubicBezTo>
                    <a:pt x="5811" y="5695"/>
                    <a:pt x="6002" y="5528"/>
                    <a:pt x="6228" y="5397"/>
                  </a:cubicBezTo>
                  <a:cubicBezTo>
                    <a:pt x="6323" y="5314"/>
                    <a:pt x="6442" y="5254"/>
                    <a:pt x="6549" y="5195"/>
                  </a:cubicBezTo>
                  <a:cubicBezTo>
                    <a:pt x="6644" y="5159"/>
                    <a:pt x="6787" y="5123"/>
                    <a:pt x="6847" y="5040"/>
                  </a:cubicBezTo>
                  <a:cubicBezTo>
                    <a:pt x="6906" y="5159"/>
                    <a:pt x="6954" y="5290"/>
                    <a:pt x="6954" y="5409"/>
                  </a:cubicBezTo>
                  <a:cubicBezTo>
                    <a:pt x="6954" y="5695"/>
                    <a:pt x="6823" y="5969"/>
                    <a:pt x="6668" y="6195"/>
                  </a:cubicBezTo>
                  <a:cubicBezTo>
                    <a:pt x="6525" y="6409"/>
                    <a:pt x="6359" y="6588"/>
                    <a:pt x="6168" y="6743"/>
                  </a:cubicBezTo>
                  <a:cubicBezTo>
                    <a:pt x="6073" y="6838"/>
                    <a:pt x="5978" y="6909"/>
                    <a:pt x="5871" y="6969"/>
                  </a:cubicBezTo>
                  <a:cubicBezTo>
                    <a:pt x="5763" y="7040"/>
                    <a:pt x="5656" y="7100"/>
                    <a:pt x="5549" y="7183"/>
                  </a:cubicBezTo>
                  <a:cubicBezTo>
                    <a:pt x="5525" y="7207"/>
                    <a:pt x="5537" y="7266"/>
                    <a:pt x="5585" y="7266"/>
                  </a:cubicBezTo>
                  <a:cubicBezTo>
                    <a:pt x="5716" y="7254"/>
                    <a:pt x="5847" y="7183"/>
                    <a:pt x="5978" y="7124"/>
                  </a:cubicBezTo>
                  <a:cubicBezTo>
                    <a:pt x="6109" y="7040"/>
                    <a:pt x="6228" y="6957"/>
                    <a:pt x="6323" y="6862"/>
                  </a:cubicBezTo>
                  <a:cubicBezTo>
                    <a:pt x="6549" y="6671"/>
                    <a:pt x="6716" y="6433"/>
                    <a:pt x="6871" y="6183"/>
                  </a:cubicBezTo>
                  <a:cubicBezTo>
                    <a:pt x="7014" y="5909"/>
                    <a:pt x="7145" y="5588"/>
                    <a:pt x="7121" y="5278"/>
                  </a:cubicBezTo>
                  <a:cubicBezTo>
                    <a:pt x="7109" y="5159"/>
                    <a:pt x="7061" y="5040"/>
                    <a:pt x="6990" y="4933"/>
                  </a:cubicBezTo>
                  <a:cubicBezTo>
                    <a:pt x="7049" y="4921"/>
                    <a:pt x="7085" y="4897"/>
                    <a:pt x="7133" y="4873"/>
                  </a:cubicBezTo>
                  <a:cubicBezTo>
                    <a:pt x="7228" y="4861"/>
                    <a:pt x="7299" y="4826"/>
                    <a:pt x="7383" y="4778"/>
                  </a:cubicBezTo>
                  <a:cubicBezTo>
                    <a:pt x="7466" y="4754"/>
                    <a:pt x="7526" y="4695"/>
                    <a:pt x="7597" y="4647"/>
                  </a:cubicBezTo>
                  <a:cubicBezTo>
                    <a:pt x="7668" y="4587"/>
                    <a:pt x="7728" y="4528"/>
                    <a:pt x="7728" y="4445"/>
                  </a:cubicBezTo>
                  <a:cubicBezTo>
                    <a:pt x="7728" y="4385"/>
                    <a:pt x="7668" y="4326"/>
                    <a:pt x="7609" y="4326"/>
                  </a:cubicBezTo>
                  <a:cubicBezTo>
                    <a:pt x="7526" y="4326"/>
                    <a:pt x="7478" y="4385"/>
                    <a:pt x="7418" y="4421"/>
                  </a:cubicBezTo>
                  <a:cubicBezTo>
                    <a:pt x="7371" y="4468"/>
                    <a:pt x="7323" y="4504"/>
                    <a:pt x="7264" y="4528"/>
                  </a:cubicBezTo>
                  <a:cubicBezTo>
                    <a:pt x="7168" y="4587"/>
                    <a:pt x="7025" y="4635"/>
                    <a:pt x="6906" y="4647"/>
                  </a:cubicBezTo>
                  <a:lnTo>
                    <a:pt x="6764" y="4647"/>
                  </a:lnTo>
                  <a:cubicBezTo>
                    <a:pt x="6716" y="4635"/>
                    <a:pt x="6656" y="4635"/>
                    <a:pt x="6609" y="4623"/>
                  </a:cubicBezTo>
                  <a:cubicBezTo>
                    <a:pt x="6430" y="4576"/>
                    <a:pt x="6287" y="4468"/>
                    <a:pt x="6168" y="4337"/>
                  </a:cubicBezTo>
                  <a:cubicBezTo>
                    <a:pt x="5978" y="4111"/>
                    <a:pt x="5930" y="3790"/>
                    <a:pt x="5978" y="3492"/>
                  </a:cubicBezTo>
                  <a:cubicBezTo>
                    <a:pt x="6109" y="3266"/>
                    <a:pt x="6299" y="3087"/>
                    <a:pt x="6549" y="2980"/>
                  </a:cubicBezTo>
                  <a:cubicBezTo>
                    <a:pt x="6672" y="2935"/>
                    <a:pt x="6798" y="2914"/>
                    <a:pt x="6923" y="2914"/>
                  </a:cubicBezTo>
                  <a:close/>
                  <a:moveTo>
                    <a:pt x="10645" y="33412"/>
                  </a:moveTo>
                  <a:cubicBezTo>
                    <a:pt x="10681" y="33639"/>
                    <a:pt x="10705" y="33877"/>
                    <a:pt x="10716" y="34103"/>
                  </a:cubicBezTo>
                  <a:cubicBezTo>
                    <a:pt x="10800" y="34710"/>
                    <a:pt x="10824" y="35365"/>
                    <a:pt x="10835" y="36008"/>
                  </a:cubicBezTo>
                  <a:cubicBezTo>
                    <a:pt x="10871" y="37306"/>
                    <a:pt x="10800" y="38580"/>
                    <a:pt x="10597" y="39854"/>
                  </a:cubicBezTo>
                  <a:cubicBezTo>
                    <a:pt x="10526" y="40389"/>
                    <a:pt x="10443" y="40913"/>
                    <a:pt x="10324" y="41437"/>
                  </a:cubicBezTo>
                  <a:cubicBezTo>
                    <a:pt x="10288" y="41366"/>
                    <a:pt x="10276" y="41282"/>
                    <a:pt x="10240" y="41211"/>
                  </a:cubicBezTo>
                  <a:cubicBezTo>
                    <a:pt x="10169" y="40949"/>
                    <a:pt x="10109" y="40663"/>
                    <a:pt x="10050" y="40389"/>
                  </a:cubicBezTo>
                  <a:cubicBezTo>
                    <a:pt x="9943" y="39842"/>
                    <a:pt x="9907" y="39294"/>
                    <a:pt x="9907" y="38746"/>
                  </a:cubicBezTo>
                  <a:cubicBezTo>
                    <a:pt x="9883" y="38163"/>
                    <a:pt x="9931" y="37580"/>
                    <a:pt x="9978" y="37020"/>
                  </a:cubicBezTo>
                  <a:cubicBezTo>
                    <a:pt x="10026" y="36425"/>
                    <a:pt x="10145" y="35841"/>
                    <a:pt x="10264" y="35258"/>
                  </a:cubicBezTo>
                  <a:cubicBezTo>
                    <a:pt x="10383" y="34639"/>
                    <a:pt x="10526" y="34032"/>
                    <a:pt x="10645" y="33412"/>
                  </a:cubicBezTo>
                  <a:close/>
                  <a:moveTo>
                    <a:pt x="10169" y="35008"/>
                  </a:moveTo>
                  <a:cubicBezTo>
                    <a:pt x="10050" y="35603"/>
                    <a:pt x="9931" y="36199"/>
                    <a:pt x="9859" y="36794"/>
                  </a:cubicBezTo>
                  <a:cubicBezTo>
                    <a:pt x="9764" y="37377"/>
                    <a:pt x="9704" y="37973"/>
                    <a:pt x="9692" y="38544"/>
                  </a:cubicBezTo>
                  <a:cubicBezTo>
                    <a:pt x="9681" y="39116"/>
                    <a:pt x="9728" y="39675"/>
                    <a:pt x="9800" y="40247"/>
                  </a:cubicBezTo>
                  <a:cubicBezTo>
                    <a:pt x="9847" y="40556"/>
                    <a:pt x="9907" y="40866"/>
                    <a:pt x="9978" y="41187"/>
                  </a:cubicBezTo>
                  <a:cubicBezTo>
                    <a:pt x="10026" y="41378"/>
                    <a:pt x="10085" y="41568"/>
                    <a:pt x="10157" y="41759"/>
                  </a:cubicBezTo>
                  <a:cubicBezTo>
                    <a:pt x="9645" y="41485"/>
                    <a:pt x="9216" y="41080"/>
                    <a:pt x="8919" y="40592"/>
                  </a:cubicBezTo>
                  <a:cubicBezTo>
                    <a:pt x="8538" y="39961"/>
                    <a:pt x="8371" y="39235"/>
                    <a:pt x="8430" y="38508"/>
                  </a:cubicBezTo>
                  <a:cubicBezTo>
                    <a:pt x="8478" y="38080"/>
                    <a:pt x="8597" y="37675"/>
                    <a:pt x="8776" y="37282"/>
                  </a:cubicBezTo>
                  <a:cubicBezTo>
                    <a:pt x="8776" y="37270"/>
                    <a:pt x="8776" y="37270"/>
                    <a:pt x="8788" y="37258"/>
                  </a:cubicBezTo>
                  <a:cubicBezTo>
                    <a:pt x="9335" y="36699"/>
                    <a:pt x="9752" y="36032"/>
                    <a:pt x="10050" y="35306"/>
                  </a:cubicBezTo>
                  <a:cubicBezTo>
                    <a:pt x="10097" y="35198"/>
                    <a:pt x="10121" y="35091"/>
                    <a:pt x="10169" y="35008"/>
                  </a:cubicBezTo>
                  <a:close/>
                  <a:moveTo>
                    <a:pt x="8477" y="1"/>
                  </a:moveTo>
                  <a:cubicBezTo>
                    <a:pt x="8398" y="1"/>
                    <a:pt x="8321" y="22"/>
                    <a:pt x="8252" y="75"/>
                  </a:cubicBezTo>
                  <a:cubicBezTo>
                    <a:pt x="8026" y="242"/>
                    <a:pt x="8014" y="504"/>
                    <a:pt x="8073" y="754"/>
                  </a:cubicBezTo>
                  <a:cubicBezTo>
                    <a:pt x="7966" y="647"/>
                    <a:pt x="7859" y="551"/>
                    <a:pt x="7752" y="468"/>
                  </a:cubicBezTo>
                  <a:cubicBezTo>
                    <a:pt x="7488" y="257"/>
                    <a:pt x="7159" y="65"/>
                    <a:pt x="6815" y="65"/>
                  </a:cubicBezTo>
                  <a:cubicBezTo>
                    <a:pt x="6770" y="65"/>
                    <a:pt x="6725" y="68"/>
                    <a:pt x="6680" y="75"/>
                  </a:cubicBezTo>
                  <a:cubicBezTo>
                    <a:pt x="6383" y="123"/>
                    <a:pt x="6002" y="373"/>
                    <a:pt x="6013" y="706"/>
                  </a:cubicBezTo>
                  <a:cubicBezTo>
                    <a:pt x="5752" y="730"/>
                    <a:pt x="5478" y="825"/>
                    <a:pt x="5240" y="968"/>
                  </a:cubicBezTo>
                  <a:cubicBezTo>
                    <a:pt x="4954" y="1147"/>
                    <a:pt x="4704" y="1492"/>
                    <a:pt x="4823" y="1849"/>
                  </a:cubicBezTo>
                  <a:cubicBezTo>
                    <a:pt x="4920" y="2131"/>
                    <a:pt x="5216" y="2245"/>
                    <a:pt x="5493" y="2245"/>
                  </a:cubicBezTo>
                  <a:cubicBezTo>
                    <a:pt x="5520" y="2245"/>
                    <a:pt x="5546" y="2244"/>
                    <a:pt x="5573" y="2242"/>
                  </a:cubicBezTo>
                  <a:cubicBezTo>
                    <a:pt x="5835" y="2206"/>
                    <a:pt x="6061" y="2063"/>
                    <a:pt x="6287" y="1909"/>
                  </a:cubicBezTo>
                  <a:lnTo>
                    <a:pt x="6287" y="1909"/>
                  </a:lnTo>
                  <a:cubicBezTo>
                    <a:pt x="6228" y="1968"/>
                    <a:pt x="6180" y="2028"/>
                    <a:pt x="6133" y="2087"/>
                  </a:cubicBezTo>
                  <a:cubicBezTo>
                    <a:pt x="5906" y="2373"/>
                    <a:pt x="5704" y="2682"/>
                    <a:pt x="5597" y="3040"/>
                  </a:cubicBezTo>
                  <a:cubicBezTo>
                    <a:pt x="5478" y="3409"/>
                    <a:pt x="5478" y="3814"/>
                    <a:pt x="5609" y="4171"/>
                  </a:cubicBezTo>
                  <a:cubicBezTo>
                    <a:pt x="5728" y="4480"/>
                    <a:pt x="5966" y="4861"/>
                    <a:pt x="6311" y="4933"/>
                  </a:cubicBezTo>
                  <a:cubicBezTo>
                    <a:pt x="6347" y="4933"/>
                    <a:pt x="6359" y="4933"/>
                    <a:pt x="6383" y="4921"/>
                  </a:cubicBezTo>
                  <a:cubicBezTo>
                    <a:pt x="6418" y="4933"/>
                    <a:pt x="6466" y="4945"/>
                    <a:pt x="6490" y="4957"/>
                  </a:cubicBezTo>
                  <a:lnTo>
                    <a:pt x="6502" y="4957"/>
                  </a:lnTo>
                  <a:cubicBezTo>
                    <a:pt x="6478" y="4980"/>
                    <a:pt x="6430" y="5004"/>
                    <a:pt x="6406" y="5016"/>
                  </a:cubicBezTo>
                  <a:cubicBezTo>
                    <a:pt x="6287" y="5076"/>
                    <a:pt x="6168" y="5147"/>
                    <a:pt x="6049" y="5219"/>
                  </a:cubicBezTo>
                  <a:cubicBezTo>
                    <a:pt x="5811" y="5361"/>
                    <a:pt x="5597" y="5528"/>
                    <a:pt x="5394" y="5719"/>
                  </a:cubicBezTo>
                  <a:cubicBezTo>
                    <a:pt x="5251" y="5850"/>
                    <a:pt x="5120" y="6004"/>
                    <a:pt x="5001" y="6159"/>
                  </a:cubicBezTo>
                  <a:lnTo>
                    <a:pt x="5001" y="6147"/>
                  </a:lnTo>
                  <a:cubicBezTo>
                    <a:pt x="5013" y="5790"/>
                    <a:pt x="4930" y="5421"/>
                    <a:pt x="4739" y="5111"/>
                  </a:cubicBezTo>
                  <a:cubicBezTo>
                    <a:pt x="4561" y="4814"/>
                    <a:pt x="4287" y="4552"/>
                    <a:pt x="3977" y="4397"/>
                  </a:cubicBezTo>
                  <a:cubicBezTo>
                    <a:pt x="3875" y="4342"/>
                    <a:pt x="3757" y="4292"/>
                    <a:pt x="3648" y="4292"/>
                  </a:cubicBezTo>
                  <a:cubicBezTo>
                    <a:pt x="3592" y="4292"/>
                    <a:pt x="3538" y="4305"/>
                    <a:pt x="3489" y="4337"/>
                  </a:cubicBezTo>
                  <a:cubicBezTo>
                    <a:pt x="3323" y="4421"/>
                    <a:pt x="3311" y="4599"/>
                    <a:pt x="3335" y="4766"/>
                  </a:cubicBezTo>
                  <a:cubicBezTo>
                    <a:pt x="3382" y="4957"/>
                    <a:pt x="3454" y="5123"/>
                    <a:pt x="3489" y="5314"/>
                  </a:cubicBezTo>
                  <a:cubicBezTo>
                    <a:pt x="3513" y="5528"/>
                    <a:pt x="3513" y="5730"/>
                    <a:pt x="3501" y="5945"/>
                  </a:cubicBezTo>
                  <a:cubicBezTo>
                    <a:pt x="3489" y="6195"/>
                    <a:pt x="3430" y="6433"/>
                    <a:pt x="3346" y="6671"/>
                  </a:cubicBezTo>
                  <a:cubicBezTo>
                    <a:pt x="3192" y="6278"/>
                    <a:pt x="2894" y="5957"/>
                    <a:pt x="2501" y="5790"/>
                  </a:cubicBezTo>
                  <a:cubicBezTo>
                    <a:pt x="2363" y="5733"/>
                    <a:pt x="2165" y="5666"/>
                    <a:pt x="1989" y="5666"/>
                  </a:cubicBezTo>
                  <a:cubicBezTo>
                    <a:pt x="1906" y="5666"/>
                    <a:pt x="1828" y="5681"/>
                    <a:pt x="1763" y="5719"/>
                  </a:cubicBezTo>
                  <a:cubicBezTo>
                    <a:pt x="1477" y="5885"/>
                    <a:pt x="1608" y="6195"/>
                    <a:pt x="1739" y="6397"/>
                  </a:cubicBezTo>
                  <a:cubicBezTo>
                    <a:pt x="2489" y="7564"/>
                    <a:pt x="1942" y="8957"/>
                    <a:pt x="1834" y="10231"/>
                  </a:cubicBezTo>
                  <a:cubicBezTo>
                    <a:pt x="1799" y="10564"/>
                    <a:pt x="1822" y="10910"/>
                    <a:pt x="1882" y="11255"/>
                  </a:cubicBezTo>
                  <a:cubicBezTo>
                    <a:pt x="1906" y="11445"/>
                    <a:pt x="1965" y="11660"/>
                    <a:pt x="2061" y="11850"/>
                  </a:cubicBezTo>
                  <a:cubicBezTo>
                    <a:pt x="1822" y="11505"/>
                    <a:pt x="1501" y="11255"/>
                    <a:pt x="1084" y="11207"/>
                  </a:cubicBezTo>
                  <a:cubicBezTo>
                    <a:pt x="1057" y="11205"/>
                    <a:pt x="1029" y="11204"/>
                    <a:pt x="1000" y="11204"/>
                  </a:cubicBezTo>
                  <a:cubicBezTo>
                    <a:pt x="747" y="11204"/>
                    <a:pt x="469" y="11299"/>
                    <a:pt x="287" y="11481"/>
                  </a:cubicBezTo>
                  <a:cubicBezTo>
                    <a:pt x="48" y="11719"/>
                    <a:pt x="1" y="12053"/>
                    <a:pt x="132" y="12350"/>
                  </a:cubicBezTo>
                  <a:cubicBezTo>
                    <a:pt x="275" y="12684"/>
                    <a:pt x="548" y="12922"/>
                    <a:pt x="846" y="13100"/>
                  </a:cubicBezTo>
                  <a:cubicBezTo>
                    <a:pt x="1180" y="13279"/>
                    <a:pt x="1537" y="13410"/>
                    <a:pt x="1822" y="13660"/>
                  </a:cubicBezTo>
                  <a:cubicBezTo>
                    <a:pt x="2096" y="13922"/>
                    <a:pt x="2275" y="14243"/>
                    <a:pt x="2418" y="14589"/>
                  </a:cubicBezTo>
                  <a:cubicBezTo>
                    <a:pt x="2489" y="14779"/>
                    <a:pt x="2537" y="14970"/>
                    <a:pt x="2596" y="15172"/>
                  </a:cubicBezTo>
                  <a:cubicBezTo>
                    <a:pt x="2608" y="15291"/>
                    <a:pt x="2620" y="15386"/>
                    <a:pt x="2632" y="15505"/>
                  </a:cubicBezTo>
                  <a:cubicBezTo>
                    <a:pt x="2715" y="16077"/>
                    <a:pt x="2846" y="16637"/>
                    <a:pt x="2989" y="17196"/>
                  </a:cubicBezTo>
                  <a:cubicBezTo>
                    <a:pt x="3323" y="18327"/>
                    <a:pt x="3763" y="19411"/>
                    <a:pt x="4275" y="20482"/>
                  </a:cubicBezTo>
                  <a:cubicBezTo>
                    <a:pt x="4406" y="20780"/>
                    <a:pt x="4561" y="21066"/>
                    <a:pt x="4704" y="21363"/>
                  </a:cubicBezTo>
                  <a:cubicBezTo>
                    <a:pt x="4763" y="21566"/>
                    <a:pt x="4716" y="21780"/>
                    <a:pt x="4680" y="21982"/>
                  </a:cubicBezTo>
                  <a:cubicBezTo>
                    <a:pt x="4620" y="22256"/>
                    <a:pt x="4513" y="22518"/>
                    <a:pt x="4442" y="22804"/>
                  </a:cubicBezTo>
                  <a:cubicBezTo>
                    <a:pt x="4287" y="23387"/>
                    <a:pt x="4239" y="23995"/>
                    <a:pt x="4275" y="24590"/>
                  </a:cubicBezTo>
                  <a:cubicBezTo>
                    <a:pt x="4299" y="24935"/>
                    <a:pt x="4347" y="25269"/>
                    <a:pt x="4442" y="25602"/>
                  </a:cubicBezTo>
                  <a:cubicBezTo>
                    <a:pt x="4454" y="25663"/>
                    <a:pt x="4495" y="25690"/>
                    <a:pt x="4539" y="25690"/>
                  </a:cubicBezTo>
                  <a:cubicBezTo>
                    <a:pt x="4582" y="25690"/>
                    <a:pt x="4627" y="25666"/>
                    <a:pt x="4656" y="25626"/>
                  </a:cubicBezTo>
                  <a:cubicBezTo>
                    <a:pt x="4954" y="25245"/>
                    <a:pt x="5168" y="24780"/>
                    <a:pt x="5287" y="24304"/>
                  </a:cubicBezTo>
                  <a:cubicBezTo>
                    <a:pt x="5287" y="24816"/>
                    <a:pt x="5287" y="25304"/>
                    <a:pt x="5299" y="25804"/>
                  </a:cubicBezTo>
                  <a:cubicBezTo>
                    <a:pt x="5311" y="26245"/>
                    <a:pt x="5359" y="26674"/>
                    <a:pt x="5454" y="27102"/>
                  </a:cubicBezTo>
                  <a:cubicBezTo>
                    <a:pt x="5463" y="27164"/>
                    <a:pt x="5523" y="27199"/>
                    <a:pt x="5579" y="27199"/>
                  </a:cubicBezTo>
                  <a:cubicBezTo>
                    <a:pt x="5598" y="27199"/>
                    <a:pt x="5617" y="27195"/>
                    <a:pt x="5632" y="27185"/>
                  </a:cubicBezTo>
                  <a:cubicBezTo>
                    <a:pt x="6109" y="26864"/>
                    <a:pt x="6466" y="26388"/>
                    <a:pt x="6621" y="25852"/>
                  </a:cubicBezTo>
                  <a:cubicBezTo>
                    <a:pt x="6668" y="25697"/>
                    <a:pt x="6704" y="25531"/>
                    <a:pt x="6716" y="25352"/>
                  </a:cubicBezTo>
                  <a:cubicBezTo>
                    <a:pt x="6942" y="25816"/>
                    <a:pt x="7145" y="26293"/>
                    <a:pt x="7323" y="26769"/>
                  </a:cubicBezTo>
                  <a:cubicBezTo>
                    <a:pt x="7752" y="27852"/>
                    <a:pt x="8097" y="28983"/>
                    <a:pt x="8252" y="30138"/>
                  </a:cubicBezTo>
                  <a:cubicBezTo>
                    <a:pt x="8383" y="31234"/>
                    <a:pt x="8288" y="32389"/>
                    <a:pt x="7680" y="33329"/>
                  </a:cubicBezTo>
                  <a:cubicBezTo>
                    <a:pt x="7430" y="33710"/>
                    <a:pt x="7109" y="34055"/>
                    <a:pt x="6704" y="34294"/>
                  </a:cubicBezTo>
                  <a:cubicBezTo>
                    <a:pt x="6514" y="34413"/>
                    <a:pt x="6299" y="34508"/>
                    <a:pt x="6073" y="34567"/>
                  </a:cubicBezTo>
                  <a:cubicBezTo>
                    <a:pt x="5871" y="34627"/>
                    <a:pt x="5644" y="34639"/>
                    <a:pt x="5418" y="34686"/>
                  </a:cubicBezTo>
                  <a:cubicBezTo>
                    <a:pt x="5216" y="34710"/>
                    <a:pt x="5001" y="34770"/>
                    <a:pt x="4823" y="34865"/>
                  </a:cubicBezTo>
                  <a:cubicBezTo>
                    <a:pt x="4823" y="34782"/>
                    <a:pt x="4811" y="34698"/>
                    <a:pt x="4763" y="34603"/>
                  </a:cubicBezTo>
                  <a:cubicBezTo>
                    <a:pt x="4664" y="34404"/>
                    <a:pt x="4462" y="34267"/>
                    <a:pt x="4225" y="34267"/>
                  </a:cubicBezTo>
                  <a:cubicBezTo>
                    <a:pt x="4206" y="34267"/>
                    <a:pt x="4187" y="34268"/>
                    <a:pt x="4168" y="34270"/>
                  </a:cubicBezTo>
                  <a:cubicBezTo>
                    <a:pt x="3573" y="34305"/>
                    <a:pt x="3156" y="34889"/>
                    <a:pt x="3013" y="35413"/>
                  </a:cubicBezTo>
                  <a:cubicBezTo>
                    <a:pt x="2668" y="36591"/>
                    <a:pt x="3477" y="37782"/>
                    <a:pt x="4525" y="38258"/>
                  </a:cubicBezTo>
                  <a:cubicBezTo>
                    <a:pt x="4972" y="38459"/>
                    <a:pt x="5443" y="38554"/>
                    <a:pt x="5915" y="38554"/>
                  </a:cubicBezTo>
                  <a:cubicBezTo>
                    <a:pt x="6562" y="38554"/>
                    <a:pt x="7209" y="38375"/>
                    <a:pt x="7787" y="38044"/>
                  </a:cubicBezTo>
                  <a:cubicBezTo>
                    <a:pt x="8002" y="37925"/>
                    <a:pt x="8192" y="37794"/>
                    <a:pt x="8383" y="37639"/>
                  </a:cubicBezTo>
                  <a:lnTo>
                    <a:pt x="8383" y="37639"/>
                  </a:lnTo>
                  <a:cubicBezTo>
                    <a:pt x="8180" y="38234"/>
                    <a:pt x="8121" y="38913"/>
                    <a:pt x="8240" y="39532"/>
                  </a:cubicBezTo>
                  <a:cubicBezTo>
                    <a:pt x="8371" y="40259"/>
                    <a:pt x="8740" y="40949"/>
                    <a:pt x="9264" y="41473"/>
                  </a:cubicBezTo>
                  <a:cubicBezTo>
                    <a:pt x="9562" y="41747"/>
                    <a:pt x="9895" y="41985"/>
                    <a:pt x="10276" y="42164"/>
                  </a:cubicBezTo>
                  <a:cubicBezTo>
                    <a:pt x="10300" y="42187"/>
                    <a:pt x="10312" y="42187"/>
                    <a:pt x="10347" y="42187"/>
                  </a:cubicBezTo>
                  <a:cubicBezTo>
                    <a:pt x="10361" y="42191"/>
                    <a:pt x="10375" y="42193"/>
                    <a:pt x="10389" y="42193"/>
                  </a:cubicBezTo>
                  <a:cubicBezTo>
                    <a:pt x="10468" y="42193"/>
                    <a:pt x="10534" y="42134"/>
                    <a:pt x="10514" y="42033"/>
                  </a:cubicBezTo>
                  <a:cubicBezTo>
                    <a:pt x="10514" y="42009"/>
                    <a:pt x="10490" y="41985"/>
                    <a:pt x="10490" y="41961"/>
                  </a:cubicBezTo>
                  <a:cubicBezTo>
                    <a:pt x="10776" y="40723"/>
                    <a:pt x="10955" y="39485"/>
                    <a:pt x="11050" y="38223"/>
                  </a:cubicBezTo>
                  <a:cubicBezTo>
                    <a:pt x="11133" y="36925"/>
                    <a:pt x="11121" y="35615"/>
                    <a:pt x="10990" y="34329"/>
                  </a:cubicBezTo>
                  <a:cubicBezTo>
                    <a:pt x="10931" y="33734"/>
                    <a:pt x="10859" y="33115"/>
                    <a:pt x="10740" y="32519"/>
                  </a:cubicBezTo>
                  <a:cubicBezTo>
                    <a:pt x="10776" y="32162"/>
                    <a:pt x="10812" y="31805"/>
                    <a:pt x="10835" y="31448"/>
                  </a:cubicBezTo>
                  <a:cubicBezTo>
                    <a:pt x="10871" y="31257"/>
                    <a:pt x="10871" y="31067"/>
                    <a:pt x="10871" y="30876"/>
                  </a:cubicBezTo>
                  <a:cubicBezTo>
                    <a:pt x="10871" y="30579"/>
                    <a:pt x="10871" y="30293"/>
                    <a:pt x="10859" y="29995"/>
                  </a:cubicBezTo>
                  <a:cubicBezTo>
                    <a:pt x="10835" y="29579"/>
                    <a:pt x="10800" y="29174"/>
                    <a:pt x="10740" y="28757"/>
                  </a:cubicBezTo>
                  <a:lnTo>
                    <a:pt x="10740" y="28757"/>
                  </a:lnTo>
                  <a:cubicBezTo>
                    <a:pt x="10835" y="28948"/>
                    <a:pt x="10955" y="29126"/>
                    <a:pt x="11133" y="29281"/>
                  </a:cubicBezTo>
                  <a:cubicBezTo>
                    <a:pt x="11366" y="29485"/>
                    <a:pt x="11655" y="29610"/>
                    <a:pt x="11967" y="29610"/>
                  </a:cubicBezTo>
                  <a:cubicBezTo>
                    <a:pt x="12038" y="29610"/>
                    <a:pt x="12109" y="29604"/>
                    <a:pt x="12181" y="29591"/>
                  </a:cubicBezTo>
                  <a:cubicBezTo>
                    <a:pt x="12240" y="29579"/>
                    <a:pt x="12264" y="29519"/>
                    <a:pt x="12288" y="29460"/>
                  </a:cubicBezTo>
                  <a:cubicBezTo>
                    <a:pt x="12348" y="28924"/>
                    <a:pt x="12240" y="28400"/>
                    <a:pt x="12026" y="27900"/>
                  </a:cubicBezTo>
                  <a:lnTo>
                    <a:pt x="12050" y="27876"/>
                  </a:lnTo>
                  <a:cubicBezTo>
                    <a:pt x="12538" y="27269"/>
                    <a:pt x="12550" y="26352"/>
                    <a:pt x="12109" y="25709"/>
                  </a:cubicBezTo>
                  <a:cubicBezTo>
                    <a:pt x="11848" y="25352"/>
                    <a:pt x="11478" y="25126"/>
                    <a:pt x="11097" y="24935"/>
                  </a:cubicBezTo>
                  <a:cubicBezTo>
                    <a:pt x="10693" y="24721"/>
                    <a:pt x="10288" y="24530"/>
                    <a:pt x="9943" y="24245"/>
                  </a:cubicBezTo>
                  <a:cubicBezTo>
                    <a:pt x="9681" y="24018"/>
                    <a:pt x="9431" y="23768"/>
                    <a:pt x="9204" y="23483"/>
                  </a:cubicBezTo>
                  <a:cubicBezTo>
                    <a:pt x="8954" y="22911"/>
                    <a:pt x="8669" y="22340"/>
                    <a:pt x="8383" y="21780"/>
                  </a:cubicBezTo>
                  <a:cubicBezTo>
                    <a:pt x="7859" y="20780"/>
                    <a:pt x="7264" y="19827"/>
                    <a:pt x="6668" y="18875"/>
                  </a:cubicBezTo>
                  <a:cubicBezTo>
                    <a:pt x="6335" y="18339"/>
                    <a:pt x="6013" y="17768"/>
                    <a:pt x="5799" y="17160"/>
                  </a:cubicBezTo>
                  <a:cubicBezTo>
                    <a:pt x="5692" y="16863"/>
                    <a:pt x="5597" y="16553"/>
                    <a:pt x="5561" y="16244"/>
                  </a:cubicBezTo>
                  <a:cubicBezTo>
                    <a:pt x="5525" y="16017"/>
                    <a:pt x="5513" y="15779"/>
                    <a:pt x="5525" y="15553"/>
                  </a:cubicBezTo>
                  <a:cubicBezTo>
                    <a:pt x="5573" y="15351"/>
                    <a:pt x="5632" y="15148"/>
                    <a:pt x="5716" y="14958"/>
                  </a:cubicBezTo>
                  <a:cubicBezTo>
                    <a:pt x="5775" y="14839"/>
                    <a:pt x="5847" y="14720"/>
                    <a:pt x="5847" y="14601"/>
                  </a:cubicBezTo>
                  <a:cubicBezTo>
                    <a:pt x="5876" y="14602"/>
                    <a:pt x="5906" y="14603"/>
                    <a:pt x="5936" y="14603"/>
                  </a:cubicBezTo>
                  <a:cubicBezTo>
                    <a:pt x="6299" y="14603"/>
                    <a:pt x="6658" y="14466"/>
                    <a:pt x="6823" y="14124"/>
                  </a:cubicBezTo>
                  <a:cubicBezTo>
                    <a:pt x="6847" y="14065"/>
                    <a:pt x="6859" y="14005"/>
                    <a:pt x="6883" y="13946"/>
                  </a:cubicBezTo>
                  <a:cubicBezTo>
                    <a:pt x="7061" y="14077"/>
                    <a:pt x="7264" y="14184"/>
                    <a:pt x="7490" y="14220"/>
                  </a:cubicBezTo>
                  <a:cubicBezTo>
                    <a:pt x="7573" y="14232"/>
                    <a:pt x="7657" y="14239"/>
                    <a:pt x="7741" y="14239"/>
                  </a:cubicBezTo>
                  <a:cubicBezTo>
                    <a:pt x="8125" y="14239"/>
                    <a:pt x="8506" y="14107"/>
                    <a:pt x="8800" y="13862"/>
                  </a:cubicBezTo>
                  <a:cubicBezTo>
                    <a:pt x="9216" y="13529"/>
                    <a:pt x="9407" y="13029"/>
                    <a:pt x="9383" y="12505"/>
                  </a:cubicBezTo>
                  <a:cubicBezTo>
                    <a:pt x="9347" y="12017"/>
                    <a:pt x="9169" y="11505"/>
                    <a:pt x="8919" y="11076"/>
                  </a:cubicBezTo>
                  <a:lnTo>
                    <a:pt x="8930" y="11064"/>
                  </a:lnTo>
                  <a:cubicBezTo>
                    <a:pt x="9002" y="10981"/>
                    <a:pt x="9038" y="10850"/>
                    <a:pt x="9061" y="10743"/>
                  </a:cubicBezTo>
                  <a:cubicBezTo>
                    <a:pt x="9097" y="10624"/>
                    <a:pt x="9109" y="10529"/>
                    <a:pt x="9121" y="10410"/>
                  </a:cubicBezTo>
                  <a:cubicBezTo>
                    <a:pt x="9145" y="10302"/>
                    <a:pt x="9145" y="10207"/>
                    <a:pt x="9145" y="10112"/>
                  </a:cubicBezTo>
                  <a:cubicBezTo>
                    <a:pt x="9181" y="9898"/>
                    <a:pt x="9169" y="9671"/>
                    <a:pt x="9097" y="9457"/>
                  </a:cubicBezTo>
                  <a:cubicBezTo>
                    <a:pt x="9264" y="9421"/>
                    <a:pt x="9395" y="9302"/>
                    <a:pt x="9478" y="9171"/>
                  </a:cubicBezTo>
                  <a:cubicBezTo>
                    <a:pt x="9573" y="9040"/>
                    <a:pt x="9597" y="8886"/>
                    <a:pt x="9597" y="8719"/>
                  </a:cubicBezTo>
                  <a:cubicBezTo>
                    <a:pt x="9681" y="8802"/>
                    <a:pt x="9752" y="8862"/>
                    <a:pt x="9823" y="8898"/>
                  </a:cubicBezTo>
                  <a:cubicBezTo>
                    <a:pt x="9973" y="8997"/>
                    <a:pt x="10145" y="9039"/>
                    <a:pt x="10317" y="9039"/>
                  </a:cubicBezTo>
                  <a:cubicBezTo>
                    <a:pt x="10391" y="9039"/>
                    <a:pt x="10466" y="9031"/>
                    <a:pt x="10538" y="9017"/>
                  </a:cubicBezTo>
                  <a:cubicBezTo>
                    <a:pt x="10776" y="8981"/>
                    <a:pt x="10990" y="8826"/>
                    <a:pt x="11109" y="8624"/>
                  </a:cubicBezTo>
                  <a:cubicBezTo>
                    <a:pt x="11240" y="8350"/>
                    <a:pt x="11193" y="8040"/>
                    <a:pt x="11074" y="7790"/>
                  </a:cubicBezTo>
                  <a:cubicBezTo>
                    <a:pt x="10847" y="7314"/>
                    <a:pt x="10359" y="6933"/>
                    <a:pt x="9835" y="6838"/>
                  </a:cubicBezTo>
                  <a:cubicBezTo>
                    <a:pt x="10050" y="6743"/>
                    <a:pt x="10240" y="6635"/>
                    <a:pt x="10407" y="6492"/>
                  </a:cubicBezTo>
                  <a:cubicBezTo>
                    <a:pt x="10633" y="6314"/>
                    <a:pt x="10788" y="6016"/>
                    <a:pt x="10657" y="5730"/>
                  </a:cubicBezTo>
                  <a:cubicBezTo>
                    <a:pt x="10538" y="5445"/>
                    <a:pt x="10216" y="5433"/>
                    <a:pt x="9943" y="5433"/>
                  </a:cubicBezTo>
                  <a:cubicBezTo>
                    <a:pt x="9526" y="5445"/>
                    <a:pt x="9121" y="5528"/>
                    <a:pt x="8728" y="5659"/>
                  </a:cubicBezTo>
                  <a:cubicBezTo>
                    <a:pt x="8752" y="5623"/>
                    <a:pt x="8788" y="5600"/>
                    <a:pt x="8800" y="5552"/>
                  </a:cubicBezTo>
                  <a:cubicBezTo>
                    <a:pt x="8966" y="5326"/>
                    <a:pt x="9121" y="5088"/>
                    <a:pt x="9240" y="4838"/>
                  </a:cubicBezTo>
                  <a:cubicBezTo>
                    <a:pt x="9514" y="4337"/>
                    <a:pt x="9692" y="3778"/>
                    <a:pt x="9776" y="3218"/>
                  </a:cubicBezTo>
                  <a:cubicBezTo>
                    <a:pt x="9871" y="2682"/>
                    <a:pt x="9883" y="2135"/>
                    <a:pt x="9764" y="1599"/>
                  </a:cubicBezTo>
                  <a:cubicBezTo>
                    <a:pt x="9657" y="1099"/>
                    <a:pt x="9454" y="599"/>
                    <a:pt x="9050" y="277"/>
                  </a:cubicBezTo>
                  <a:cubicBezTo>
                    <a:pt x="8903" y="148"/>
                    <a:pt x="8682" y="1"/>
                    <a:pt x="8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2932400" y="2840025"/>
              <a:ext cx="18275" cy="136600"/>
            </a:xfrm>
            <a:custGeom>
              <a:avLst/>
              <a:gdLst/>
              <a:ahLst/>
              <a:cxnLst/>
              <a:rect l="l" t="t" r="r" b="b"/>
              <a:pathLst>
                <a:path w="731" h="5464" extrusionOk="0">
                  <a:moveTo>
                    <a:pt x="98" y="0"/>
                  </a:moveTo>
                  <a:cubicBezTo>
                    <a:pt x="50" y="0"/>
                    <a:pt x="0" y="49"/>
                    <a:pt x="16" y="97"/>
                  </a:cubicBezTo>
                  <a:cubicBezTo>
                    <a:pt x="76" y="443"/>
                    <a:pt x="171" y="788"/>
                    <a:pt x="254" y="1121"/>
                  </a:cubicBezTo>
                  <a:cubicBezTo>
                    <a:pt x="326" y="1466"/>
                    <a:pt x="385" y="1812"/>
                    <a:pt x="433" y="2145"/>
                  </a:cubicBezTo>
                  <a:cubicBezTo>
                    <a:pt x="516" y="2836"/>
                    <a:pt x="528" y="3538"/>
                    <a:pt x="469" y="4217"/>
                  </a:cubicBezTo>
                  <a:cubicBezTo>
                    <a:pt x="445" y="4622"/>
                    <a:pt x="397" y="5026"/>
                    <a:pt x="326" y="5407"/>
                  </a:cubicBezTo>
                  <a:cubicBezTo>
                    <a:pt x="318" y="5445"/>
                    <a:pt x="348" y="5463"/>
                    <a:pt x="372" y="5463"/>
                  </a:cubicBezTo>
                  <a:cubicBezTo>
                    <a:pt x="386" y="5463"/>
                    <a:pt x="397" y="5457"/>
                    <a:pt x="397" y="5443"/>
                  </a:cubicBezTo>
                  <a:cubicBezTo>
                    <a:pt x="493" y="5098"/>
                    <a:pt x="564" y="4753"/>
                    <a:pt x="612" y="4395"/>
                  </a:cubicBezTo>
                  <a:cubicBezTo>
                    <a:pt x="647" y="4038"/>
                    <a:pt x="683" y="3681"/>
                    <a:pt x="683" y="3312"/>
                  </a:cubicBezTo>
                  <a:cubicBezTo>
                    <a:pt x="731" y="2609"/>
                    <a:pt x="647" y="1895"/>
                    <a:pt x="516" y="1193"/>
                  </a:cubicBezTo>
                  <a:cubicBezTo>
                    <a:pt x="445" y="800"/>
                    <a:pt x="338" y="407"/>
                    <a:pt x="159" y="38"/>
                  </a:cubicBezTo>
                  <a:cubicBezTo>
                    <a:pt x="144" y="11"/>
                    <a:pt x="12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2819325" y="2583450"/>
              <a:ext cx="46825" cy="101800"/>
            </a:xfrm>
            <a:custGeom>
              <a:avLst/>
              <a:gdLst/>
              <a:ahLst/>
              <a:cxnLst/>
              <a:rect l="l" t="t" r="r" b="b"/>
              <a:pathLst>
                <a:path w="1873" h="4072" extrusionOk="0">
                  <a:moveTo>
                    <a:pt x="27" y="1"/>
                  </a:moveTo>
                  <a:cubicBezTo>
                    <a:pt x="13" y="1"/>
                    <a:pt x="0" y="11"/>
                    <a:pt x="15" y="26"/>
                  </a:cubicBezTo>
                  <a:cubicBezTo>
                    <a:pt x="27" y="311"/>
                    <a:pt x="110" y="585"/>
                    <a:pt x="194" y="847"/>
                  </a:cubicBezTo>
                  <a:cubicBezTo>
                    <a:pt x="277" y="1133"/>
                    <a:pt x="372" y="1395"/>
                    <a:pt x="467" y="1669"/>
                  </a:cubicBezTo>
                  <a:cubicBezTo>
                    <a:pt x="682" y="2216"/>
                    <a:pt x="932" y="2752"/>
                    <a:pt x="1217" y="3264"/>
                  </a:cubicBezTo>
                  <a:cubicBezTo>
                    <a:pt x="1289" y="3407"/>
                    <a:pt x="1384" y="3538"/>
                    <a:pt x="1467" y="3681"/>
                  </a:cubicBezTo>
                  <a:cubicBezTo>
                    <a:pt x="1539" y="3812"/>
                    <a:pt x="1646" y="3955"/>
                    <a:pt x="1765" y="4062"/>
                  </a:cubicBezTo>
                  <a:cubicBezTo>
                    <a:pt x="1774" y="4068"/>
                    <a:pt x="1783" y="4071"/>
                    <a:pt x="1792" y="4071"/>
                  </a:cubicBezTo>
                  <a:cubicBezTo>
                    <a:pt x="1833" y="4071"/>
                    <a:pt x="1872" y="4015"/>
                    <a:pt x="1872" y="3967"/>
                  </a:cubicBezTo>
                  <a:cubicBezTo>
                    <a:pt x="1860" y="3871"/>
                    <a:pt x="1801" y="3800"/>
                    <a:pt x="1765" y="3717"/>
                  </a:cubicBezTo>
                  <a:cubicBezTo>
                    <a:pt x="1718" y="3633"/>
                    <a:pt x="1670" y="3562"/>
                    <a:pt x="1634" y="3478"/>
                  </a:cubicBezTo>
                  <a:lnTo>
                    <a:pt x="1360" y="2990"/>
                  </a:lnTo>
                  <a:cubicBezTo>
                    <a:pt x="1206" y="2681"/>
                    <a:pt x="1039" y="2347"/>
                    <a:pt x="884" y="2026"/>
                  </a:cubicBezTo>
                  <a:cubicBezTo>
                    <a:pt x="741" y="1693"/>
                    <a:pt x="586" y="1371"/>
                    <a:pt x="455" y="1026"/>
                  </a:cubicBezTo>
                  <a:cubicBezTo>
                    <a:pt x="324" y="680"/>
                    <a:pt x="217" y="323"/>
                    <a:pt x="51" y="14"/>
                  </a:cubicBezTo>
                  <a:cubicBezTo>
                    <a:pt x="46" y="5"/>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6"/>
          <p:cNvGrpSpPr/>
          <p:nvPr/>
        </p:nvGrpSpPr>
        <p:grpSpPr>
          <a:xfrm rot="10800000">
            <a:off x="8322050" y="2543680"/>
            <a:ext cx="751902" cy="2527888"/>
            <a:chOff x="2708950" y="2165200"/>
            <a:chExt cx="313750" cy="1054825"/>
          </a:xfrm>
        </p:grpSpPr>
        <p:sp>
          <p:nvSpPr>
            <p:cNvPr id="486" name="Google Shape;486;p6"/>
            <p:cNvSpPr/>
            <p:nvPr/>
          </p:nvSpPr>
          <p:spPr>
            <a:xfrm>
              <a:off x="2861950" y="2171175"/>
              <a:ext cx="67000" cy="53075"/>
            </a:xfrm>
            <a:custGeom>
              <a:avLst/>
              <a:gdLst/>
              <a:ahLst/>
              <a:cxnLst/>
              <a:rect l="l" t="t" r="r" b="b"/>
              <a:pathLst>
                <a:path w="2680" h="2123" extrusionOk="0">
                  <a:moveTo>
                    <a:pt x="688" y="1"/>
                  </a:moveTo>
                  <a:cubicBezTo>
                    <a:pt x="669" y="1"/>
                    <a:pt x="651" y="1"/>
                    <a:pt x="632" y="3"/>
                  </a:cubicBezTo>
                  <a:cubicBezTo>
                    <a:pt x="477" y="15"/>
                    <a:pt x="334" y="74"/>
                    <a:pt x="215" y="181"/>
                  </a:cubicBezTo>
                  <a:cubicBezTo>
                    <a:pt x="120" y="253"/>
                    <a:pt x="60" y="348"/>
                    <a:pt x="1" y="467"/>
                  </a:cubicBezTo>
                  <a:cubicBezTo>
                    <a:pt x="78" y="459"/>
                    <a:pt x="156" y="455"/>
                    <a:pt x="232" y="455"/>
                  </a:cubicBezTo>
                  <a:cubicBezTo>
                    <a:pt x="507" y="455"/>
                    <a:pt x="773" y="505"/>
                    <a:pt x="1025" y="598"/>
                  </a:cubicBezTo>
                  <a:cubicBezTo>
                    <a:pt x="1548" y="777"/>
                    <a:pt x="1977" y="1134"/>
                    <a:pt x="2299" y="1586"/>
                  </a:cubicBezTo>
                  <a:cubicBezTo>
                    <a:pt x="2441" y="1717"/>
                    <a:pt x="2560" y="1884"/>
                    <a:pt x="2656" y="2062"/>
                  </a:cubicBezTo>
                  <a:cubicBezTo>
                    <a:pt x="2668" y="2086"/>
                    <a:pt x="2668" y="2098"/>
                    <a:pt x="2680" y="2122"/>
                  </a:cubicBezTo>
                  <a:lnTo>
                    <a:pt x="2680" y="2098"/>
                  </a:lnTo>
                  <a:cubicBezTo>
                    <a:pt x="2501" y="1455"/>
                    <a:pt x="2120" y="860"/>
                    <a:pt x="1608" y="431"/>
                  </a:cubicBezTo>
                  <a:cubicBezTo>
                    <a:pt x="1359" y="205"/>
                    <a:pt x="1036" y="1"/>
                    <a:pt x="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2834875" y="2187500"/>
              <a:ext cx="69075" cy="28175"/>
            </a:xfrm>
            <a:custGeom>
              <a:avLst/>
              <a:gdLst/>
              <a:ahLst/>
              <a:cxnLst/>
              <a:rect l="l" t="t" r="r" b="b"/>
              <a:pathLst>
                <a:path w="2763" h="1127" extrusionOk="0">
                  <a:moveTo>
                    <a:pt x="1319" y="1"/>
                  </a:moveTo>
                  <a:cubicBezTo>
                    <a:pt x="1233" y="1"/>
                    <a:pt x="1147" y="6"/>
                    <a:pt x="1060" y="16"/>
                  </a:cubicBezTo>
                  <a:cubicBezTo>
                    <a:pt x="762" y="64"/>
                    <a:pt x="441" y="171"/>
                    <a:pt x="226" y="362"/>
                  </a:cubicBezTo>
                  <a:cubicBezTo>
                    <a:pt x="107" y="469"/>
                    <a:pt x="12" y="600"/>
                    <a:pt x="12" y="767"/>
                  </a:cubicBezTo>
                  <a:cubicBezTo>
                    <a:pt x="0" y="909"/>
                    <a:pt x="83" y="1028"/>
                    <a:pt x="226" y="1088"/>
                  </a:cubicBezTo>
                  <a:cubicBezTo>
                    <a:pt x="289" y="1115"/>
                    <a:pt x="353" y="1127"/>
                    <a:pt x="418" y="1127"/>
                  </a:cubicBezTo>
                  <a:cubicBezTo>
                    <a:pt x="634" y="1127"/>
                    <a:pt x="852" y="996"/>
                    <a:pt x="1036" y="886"/>
                  </a:cubicBezTo>
                  <a:cubicBezTo>
                    <a:pt x="1334" y="707"/>
                    <a:pt x="1631" y="540"/>
                    <a:pt x="1988" y="493"/>
                  </a:cubicBezTo>
                  <a:cubicBezTo>
                    <a:pt x="2072" y="493"/>
                    <a:pt x="2143" y="481"/>
                    <a:pt x="2215" y="481"/>
                  </a:cubicBezTo>
                  <a:cubicBezTo>
                    <a:pt x="2275" y="473"/>
                    <a:pt x="2334" y="469"/>
                    <a:pt x="2392" y="469"/>
                  </a:cubicBezTo>
                  <a:cubicBezTo>
                    <a:pt x="2518" y="469"/>
                    <a:pt x="2640" y="488"/>
                    <a:pt x="2762" y="528"/>
                  </a:cubicBezTo>
                  <a:cubicBezTo>
                    <a:pt x="2512" y="338"/>
                    <a:pt x="2250" y="183"/>
                    <a:pt x="1929" y="100"/>
                  </a:cubicBezTo>
                  <a:cubicBezTo>
                    <a:pt x="1735" y="32"/>
                    <a:pt x="1529"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2945300" y="2766850"/>
              <a:ext cx="69375" cy="90200"/>
            </a:xfrm>
            <a:custGeom>
              <a:avLst/>
              <a:gdLst/>
              <a:ahLst/>
              <a:cxnLst/>
              <a:rect l="l" t="t" r="r" b="b"/>
              <a:pathLst>
                <a:path w="2775" h="3608" extrusionOk="0">
                  <a:moveTo>
                    <a:pt x="0" y="0"/>
                  </a:moveTo>
                  <a:lnTo>
                    <a:pt x="0" y="0"/>
                  </a:lnTo>
                  <a:cubicBezTo>
                    <a:pt x="48" y="119"/>
                    <a:pt x="96" y="226"/>
                    <a:pt x="131" y="345"/>
                  </a:cubicBezTo>
                  <a:cubicBezTo>
                    <a:pt x="203" y="464"/>
                    <a:pt x="298" y="595"/>
                    <a:pt x="393" y="714"/>
                  </a:cubicBezTo>
                  <a:cubicBezTo>
                    <a:pt x="929" y="1441"/>
                    <a:pt x="1548" y="2084"/>
                    <a:pt x="2060" y="2846"/>
                  </a:cubicBezTo>
                  <a:cubicBezTo>
                    <a:pt x="2215" y="3084"/>
                    <a:pt x="2370" y="3334"/>
                    <a:pt x="2489" y="3608"/>
                  </a:cubicBezTo>
                  <a:cubicBezTo>
                    <a:pt x="2691" y="3274"/>
                    <a:pt x="2775" y="2893"/>
                    <a:pt x="2727" y="2524"/>
                  </a:cubicBezTo>
                  <a:cubicBezTo>
                    <a:pt x="2679" y="2143"/>
                    <a:pt x="2513" y="1810"/>
                    <a:pt x="2251" y="1548"/>
                  </a:cubicBezTo>
                  <a:cubicBezTo>
                    <a:pt x="1941" y="1274"/>
                    <a:pt x="1536" y="1095"/>
                    <a:pt x="1167" y="893"/>
                  </a:cubicBezTo>
                  <a:cubicBezTo>
                    <a:pt x="786" y="703"/>
                    <a:pt x="429" y="452"/>
                    <a:pt x="131" y="155"/>
                  </a:cubicBezTo>
                  <a:cubicBezTo>
                    <a:pt x="72" y="107"/>
                    <a:pt x="36"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2908100" y="2338800"/>
              <a:ext cx="75925" cy="47075"/>
            </a:xfrm>
            <a:custGeom>
              <a:avLst/>
              <a:gdLst/>
              <a:ahLst/>
              <a:cxnLst/>
              <a:rect l="l" t="t" r="r" b="b"/>
              <a:pathLst>
                <a:path w="3037" h="1883" extrusionOk="0">
                  <a:moveTo>
                    <a:pt x="1584" y="1"/>
                  </a:moveTo>
                  <a:cubicBezTo>
                    <a:pt x="1310" y="72"/>
                    <a:pt x="1036" y="120"/>
                    <a:pt x="762" y="144"/>
                  </a:cubicBezTo>
                  <a:cubicBezTo>
                    <a:pt x="500" y="156"/>
                    <a:pt x="250" y="191"/>
                    <a:pt x="0" y="215"/>
                  </a:cubicBezTo>
                  <a:cubicBezTo>
                    <a:pt x="357" y="310"/>
                    <a:pt x="714" y="489"/>
                    <a:pt x="1000" y="727"/>
                  </a:cubicBezTo>
                  <a:cubicBezTo>
                    <a:pt x="1143" y="858"/>
                    <a:pt x="1298" y="1001"/>
                    <a:pt x="1405" y="1168"/>
                  </a:cubicBezTo>
                  <a:cubicBezTo>
                    <a:pt x="1655" y="1501"/>
                    <a:pt x="1905" y="1882"/>
                    <a:pt x="2369" y="1882"/>
                  </a:cubicBezTo>
                  <a:cubicBezTo>
                    <a:pt x="2572" y="1882"/>
                    <a:pt x="2798" y="1799"/>
                    <a:pt x="2905" y="1608"/>
                  </a:cubicBezTo>
                  <a:cubicBezTo>
                    <a:pt x="3036" y="1370"/>
                    <a:pt x="2965" y="1072"/>
                    <a:pt x="2834" y="846"/>
                  </a:cubicBezTo>
                  <a:cubicBezTo>
                    <a:pt x="2560" y="394"/>
                    <a:pt x="2084" y="132"/>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2885175" y="2307550"/>
              <a:ext cx="88725" cy="34250"/>
            </a:xfrm>
            <a:custGeom>
              <a:avLst/>
              <a:gdLst/>
              <a:ahLst/>
              <a:cxnLst/>
              <a:rect l="l" t="t" r="r" b="b"/>
              <a:pathLst>
                <a:path w="3549" h="1370" extrusionOk="0">
                  <a:moveTo>
                    <a:pt x="2953" y="1"/>
                  </a:moveTo>
                  <a:cubicBezTo>
                    <a:pt x="2822" y="1"/>
                    <a:pt x="2703" y="13"/>
                    <a:pt x="2572" y="25"/>
                  </a:cubicBezTo>
                  <a:cubicBezTo>
                    <a:pt x="2120" y="84"/>
                    <a:pt x="1703" y="215"/>
                    <a:pt x="1286" y="417"/>
                  </a:cubicBezTo>
                  <a:cubicBezTo>
                    <a:pt x="1262" y="441"/>
                    <a:pt x="1215" y="477"/>
                    <a:pt x="1167" y="501"/>
                  </a:cubicBezTo>
                  <a:lnTo>
                    <a:pt x="1096" y="501"/>
                  </a:lnTo>
                  <a:lnTo>
                    <a:pt x="1048" y="513"/>
                  </a:lnTo>
                  <a:cubicBezTo>
                    <a:pt x="834" y="656"/>
                    <a:pt x="619" y="787"/>
                    <a:pt x="429" y="953"/>
                  </a:cubicBezTo>
                  <a:cubicBezTo>
                    <a:pt x="369" y="1013"/>
                    <a:pt x="322" y="1049"/>
                    <a:pt x="262" y="1096"/>
                  </a:cubicBezTo>
                  <a:lnTo>
                    <a:pt x="0" y="1370"/>
                  </a:lnTo>
                  <a:lnTo>
                    <a:pt x="274" y="1370"/>
                  </a:lnTo>
                  <a:cubicBezTo>
                    <a:pt x="381" y="1322"/>
                    <a:pt x="500" y="1310"/>
                    <a:pt x="619" y="1275"/>
                  </a:cubicBezTo>
                  <a:cubicBezTo>
                    <a:pt x="929" y="1215"/>
                    <a:pt x="1262" y="1191"/>
                    <a:pt x="1584" y="1156"/>
                  </a:cubicBezTo>
                  <a:cubicBezTo>
                    <a:pt x="2120" y="1108"/>
                    <a:pt x="2715" y="1037"/>
                    <a:pt x="3132" y="679"/>
                  </a:cubicBezTo>
                  <a:cubicBezTo>
                    <a:pt x="3298" y="548"/>
                    <a:pt x="3548" y="215"/>
                    <a:pt x="3298" y="60"/>
                  </a:cubicBezTo>
                  <a:cubicBezTo>
                    <a:pt x="3215" y="1"/>
                    <a:pt x="3072" y="1"/>
                    <a:pt x="2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2912550" y="2170100"/>
              <a:ext cx="41400" cy="130625"/>
            </a:xfrm>
            <a:custGeom>
              <a:avLst/>
              <a:gdLst/>
              <a:ahLst/>
              <a:cxnLst/>
              <a:rect l="l" t="t" r="r" b="b"/>
              <a:pathLst>
                <a:path w="1656" h="5225" extrusionOk="0">
                  <a:moveTo>
                    <a:pt x="393" y="1"/>
                  </a:moveTo>
                  <a:cubicBezTo>
                    <a:pt x="356" y="1"/>
                    <a:pt x="321" y="7"/>
                    <a:pt x="286" y="22"/>
                  </a:cubicBezTo>
                  <a:cubicBezTo>
                    <a:pt x="1" y="117"/>
                    <a:pt x="96" y="510"/>
                    <a:pt x="132" y="712"/>
                  </a:cubicBezTo>
                  <a:lnTo>
                    <a:pt x="132" y="736"/>
                  </a:lnTo>
                  <a:cubicBezTo>
                    <a:pt x="239" y="867"/>
                    <a:pt x="334" y="986"/>
                    <a:pt x="417" y="1117"/>
                  </a:cubicBezTo>
                  <a:cubicBezTo>
                    <a:pt x="632" y="1451"/>
                    <a:pt x="786" y="1808"/>
                    <a:pt x="894" y="2165"/>
                  </a:cubicBezTo>
                  <a:cubicBezTo>
                    <a:pt x="989" y="2439"/>
                    <a:pt x="1048" y="2737"/>
                    <a:pt x="1025" y="3034"/>
                  </a:cubicBezTo>
                  <a:cubicBezTo>
                    <a:pt x="1048" y="3284"/>
                    <a:pt x="1025" y="3510"/>
                    <a:pt x="1001" y="3749"/>
                  </a:cubicBezTo>
                  <a:cubicBezTo>
                    <a:pt x="965" y="3987"/>
                    <a:pt x="906" y="4225"/>
                    <a:pt x="834" y="4463"/>
                  </a:cubicBezTo>
                  <a:cubicBezTo>
                    <a:pt x="763" y="4689"/>
                    <a:pt x="656" y="4927"/>
                    <a:pt x="548" y="5153"/>
                  </a:cubicBezTo>
                  <a:cubicBezTo>
                    <a:pt x="548" y="5177"/>
                    <a:pt x="536" y="5201"/>
                    <a:pt x="525" y="5225"/>
                  </a:cubicBezTo>
                  <a:cubicBezTo>
                    <a:pt x="703" y="4999"/>
                    <a:pt x="846" y="4749"/>
                    <a:pt x="989" y="4499"/>
                  </a:cubicBezTo>
                  <a:cubicBezTo>
                    <a:pt x="1429" y="3618"/>
                    <a:pt x="1656" y="2558"/>
                    <a:pt x="1489" y="1582"/>
                  </a:cubicBezTo>
                  <a:cubicBezTo>
                    <a:pt x="1418" y="1129"/>
                    <a:pt x="1251" y="677"/>
                    <a:pt x="941" y="343"/>
                  </a:cubicBezTo>
                  <a:cubicBezTo>
                    <a:pt x="810" y="202"/>
                    <a:pt x="59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2851525" y="2205875"/>
              <a:ext cx="79200" cy="107350"/>
            </a:xfrm>
            <a:custGeom>
              <a:avLst/>
              <a:gdLst/>
              <a:ahLst/>
              <a:cxnLst/>
              <a:rect l="l" t="t" r="r" b="b"/>
              <a:pathLst>
                <a:path w="3168" h="4294" extrusionOk="0">
                  <a:moveTo>
                    <a:pt x="1682" y="0"/>
                  </a:moveTo>
                  <a:cubicBezTo>
                    <a:pt x="1531" y="0"/>
                    <a:pt x="1378" y="32"/>
                    <a:pt x="1227" y="103"/>
                  </a:cubicBezTo>
                  <a:cubicBezTo>
                    <a:pt x="906" y="234"/>
                    <a:pt x="644" y="472"/>
                    <a:pt x="453" y="746"/>
                  </a:cubicBezTo>
                  <a:cubicBezTo>
                    <a:pt x="251" y="1008"/>
                    <a:pt x="96" y="1329"/>
                    <a:pt x="37" y="1651"/>
                  </a:cubicBezTo>
                  <a:cubicBezTo>
                    <a:pt x="13" y="1722"/>
                    <a:pt x="13" y="1806"/>
                    <a:pt x="1" y="1877"/>
                  </a:cubicBezTo>
                  <a:cubicBezTo>
                    <a:pt x="156" y="1532"/>
                    <a:pt x="465" y="1234"/>
                    <a:pt x="822" y="1127"/>
                  </a:cubicBezTo>
                  <a:cubicBezTo>
                    <a:pt x="948" y="1088"/>
                    <a:pt x="1076" y="1070"/>
                    <a:pt x="1203" y="1070"/>
                  </a:cubicBezTo>
                  <a:cubicBezTo>
                    <a:pt x="1620" y="1070"/>
                    <a:pt x="2031" y="1264"/>
                    <a:pt x="2323" y="1556"/>
                  </a:cubicBezTo>
                  <a:cubicBezTo>
                    <a:pt x="2727" y="1984"/>
                    <a:pt x="2870" y="2591"/>
                    <a:pt x="2811" y="3151"/>
                  </a:cubicBezTo>
                  <a:cubicBezTo>
                    <a:pt x="2775" y="3568"/>
                    <a:pt x="2620" y="3961"/>
                    <a:pt x="2394" y="4294"/>
                  </a:cubicBezTo>
                  <a:cubicBezTo>
                    <a:pt x="2442" y="4234"/>
                    <a:pt x="2477" y="4175"/>
                    <a:pt x="2513" y="4115"/>
                  </a:cubicBezTo>
                  <a:cubicBezTo>
                    <a:pt x="2549" y="4044"/>
                    <a:pt x="2596" y="3984"/>
                    <a:pt x="2632" y="3913"/>
                  </a:cubicBezTo>
                  <a:cubicBezTo>
                    <a:pt x="2692" y="3806"/>
                    <a:pt x="2751" y="3699"/>
                    <a:pt x="2799" y="3603"/>
                  </a:cubicBezTo>
                  <a:cubicBezTo>
                    <a:pt x="2894" y="3437"/>
                    <a:pt x="2954" y="3270"/>
                    <a:pt x="3001" y="3103"/>
                  </a:cubicBezTo>
                  <a:cubicBezTo>
                    <a:pt x="3049" y="2960"/>
                    <a:pt x="3085" y="2806"/>
                    <a:pt x="3108" y="2663"/>
                  </a:cubicBezTo>
                  <a:cubicBezTo>
                    <a:pt x="3168" y="2365"/>
                    <a:pt x="3168" y="2032"/>
                    <a:pt x="3144" y="1710"/>
                  </a:cubicBezTo>
                  <a:cubicBezTo>
                    <a:pt x="3132" y="1627"/>
                    <a:pt x="3108" y="1544"/>
                    <a:pt x="3097" y="1460"/>
                  </a:cubicBezTo>
                  <a:cubicBezTo>
                    <a:pt x="3025" y="1186"/>
                    <a:pt x="2930" y="936"/>
                    <a:pt x="2811" y="698"/>
                  </a:cubicBezTo>
                  <a:cubicBezTo>
                    <a:pt x="2569" y="295"/>
                    <a:pt x="2139" y="0"/>
                    <a:pt x="1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2752725" y="2312700"/>
              <a:ext cx="37525" cy="145500"/>
            </a:xfrm>
            <a:custGeom>
              <a:avLst/>
              <a:gdLst/>
              <a:ahLst/>
              <a:cxnLst/>
              <a:rect l="l" t="t" r="r" b="b"/>
              <a:pathLst>
                <a:path w="1501" h="5820" extrusionOk="0">
                  <a:moveTo>
                    <a:pt x="252" y="0"/>
                  </a:moveTo>
                  <a:cubicBezTo>
                    <a:pt x="204" y="0"/>
                    <a:pt x="158" y="9"/>
                    <a:pt x="119" y="33"/>
                  </a:cubicBezTo>
                  <a:cubicBezTo>
                    <a:pt x="0" y="92"/>
                    <a:pt x="83" y="247"/>
                    <a:pt x="131" y="342"/>
                  </a:cubicBezTo>
                  <a:cubicBezTo>
                    <a:pt x="262" y="581"/>
                    <a:pt x="393" y="807"/>
                    <a:pt x="476" y="1069"/>
                  </a:cubicBezTo>
                  <a:cubicBezTo>
                    <a:pt x="631" y="1616"/>
                    <a:pt x="607" y="2200"/>
                    <a:pt x="536" y="2771"/>
                  </a:cubicBezTo>
                  <a:cubicBezTo>
                    <a:pt x="441" y="3379"/>
                    <a:pt x="298" y="3998"/>
                    <a:pt x="262" y="4629"/>
                  </a:cubicBezTo>
                  <a:cubicBezTo>
                    <a:pt x="262" y="4914"/>
                    <a:pt x="262" y="5188"/>
                    <a:pt x="310" y="5474"/>
                  </a:cubicBezTo>
                  <a:cubicBezTo>
                    <a:pt x="333" y="5593"/>
                    <a:pt x="369" y="5712"/>
                    <a:pt x="417" y="5819"/>
                  </a:cubicBezTo>
                  <a:cubicBezTo>
                    <a:pt x="357" y="5129"/>
                    <a:pt x="393" y="4438"/>
                    <a:pt x="548" y="3760"/>
                  </a:cubicBezTo>
                  <a:cubicBezTo>
                    <a:pt x="631" y="3343"/>
                    <a:pt x="750" y="2926"/>
                    <a:pt x="917" y="2533"/>
                  </a:cubicBezTo>
                  <a:cubicBezTo>
                    <a:pt x="1083" y="2116"/>
                    <a:pt x="1274" y="1712"/>
                    <a:pt x="1441" y="1295"/>
                  </a:cubicBezTo>
                  <a:cubicBezTo>
                    <a:pt x="1464" y="1235"/>
                    <a:pt x="1488" y="1188"/>
                    <a:pt x="1500" y="1128"/>
                  </a:cubicBezTo>
                  <a:lnTo>
                    <a:pt x="1500" y="1116"/>
                  </a:lnTo>
                  <a:cubicBezTo>
                    <a:pt x="1393" y="592"/>
                    <a:pt x="976" y="164"/>
                    <a:pt x="452" y="33"/>
                  </a:cubicBezTo>
                  <a:cubicBezTo>
                    <a:pt x="396" y="19"/>
                    <a:pt x="322"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2764725" y="2468600"/>
              <a:ext cx="225" cy="150"/>
            </a:xfrm>
            <a:custGeom>
              <a:avLst/>
              <a:gdLst/>
              <a:ahLst/>
              <a:cxnLst/>
              <a:rect l="l" t="t" r="r" b="b"/>
              <a:pathLst>
                <a:path w="9" h="6" extrusionOk="0">
                  <a:moveTo>
                    <a:pt x="8" y="0"/>
                  </a:moveTo>
                  <a:cubicBezTo>
                    <a:pt x="0" y="0"/>
                    <a:pt x="3" y="5"/>
                    <a:pt x="6" y="5"/>
                  </a:cubicBezTo>
                  <a:cubicBezTo>
                    <a:pt x="7" y="5"/>
                    <a:pt x="8" y="4"/>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2715500" y="2452100"/>
              <a:ext cx="56275" cy="69200"/>
            </a:xfrm>
            <a:custGeom>
              <a:avLst/>
              <a:gdLst/>
              <a:ahLst/>
              <a:cxnLst/>
              <a:rect l="l" t="t" r="r" b="b"/>
              <a:pathLst>
                <a:path w="2251" h="2768" extrusionOk="0">
                  <a:moveTo>
                    <a:pt x="759" y="0"/>
                  </a:moveTo>
                  <a:cubicBezTo>
                    <a:pt x="706" y="0"/>
                    <a:pt x="652" y="6"/>
                    <a:pt x="596" y="17"/>
                  </a:cubicBezTo>
                  <a:cubicBezTo>
                    <a:pt x="334" y="77"/>
                    <a:pt x="96" y="231"/>
                    <a:pt x="60" y="493"/>
                  </a:cubicBezTo>
                  <a:cubicBezTo>
                    <a:pt x="1" y="827"/>
                    <a:pt x="215" y="1124"/>
                    <a:pt x="453" y="1303"/>
                  </a:cubicBezTo>
                  <a:cubicBezTo>
                    <a:pt x="727" y="1517"/>
                    <a:pt x="1084" y="1624"/>
                    <a:pt x="1382" y="1803"/>
                  </a:cubicBezTo>
                  <a:cubicBezTo>
                    <a:pt x="1668" y="1970"/>
                    <a:pt x="1882" y="2172"/>
                    <a:pt x="2061" y="2446"/>
                  </a:cubicBezTo>
                  <a:cubicBezTo>
                    <a:pt x="2144" y="2553"/>
                    <a:pt x="2203" y="2672"/>
                    <a:pt x="2251" y="2767"/>
                  </a:cubicBezTo>
                  <a:cubicBezTo>
                    <a:pt x="2239" y="2589"/>
                    <a:pt x="2227" y="2410"/>
                    <a:pt x="2191" y="2232"/>
                  </a:cubicBezTo>
                  <a:cubicBezTo>
                    <a:pt x="2156" y="1839"/>
                    <a:pt x="2061" y="1422"/>
                    <a:pt x="1894" y="1041"/>
                  </a:cubicBezTo>
                  <a:cubicBezTo>
                    <a:pt x="1709" y="585"/>
                    <a:pt x="1307"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2821175" y="2712075"/>
              <a:ext cx="17875" cy="84850"/>
            </a:xfrm>
            <a:custGeom>
              <a:avLst/>
              <a:gdLst/>
              <a:ahLst/>
              <a:cxnLst/>
              <a:rect l="l" t="t" r="r" b="b"/>
              <a:pathLst>
                <a:path w="715" h="3394" extrusionOk="0">
                  <a:moveTo>
                    <a:pt x="417" y="0"/>
                  </a:moveTo>
                  <a:cubicBezTo>
                    <a:pt x="417" y="36"/>
                    <a:pt x="393" y="84"/>
                    <a:pt x="393" y="107"/>
                  </a:cubicBezTo>
                  <a:cubicBezTo>
                    <a:pt x="334" y="393"/>
                    <a:pt x="250" y="655"/>
                    <a:pt x="179" y="941"/>
                  </a:cubicBezTo>
                  <a:cubicBezTo>
                    <a:pt x="96" y="1239"/>
                    <a:pt x="60" y="1536"/>
                    <a:pt x="24" y="1834"/>
                  </a:cubicBezTo>
                  <a:cubicBezTo>
                    <a:pt x="0" y="2358"/>
                    <a:pt x="24" y="2894"/>
                    <a:pt x="131" y="3394"/>
                  </a:cubicBezTo>
                  <a:cubicBezTo>
                    <a:pt x="239" y="3227"/>
                    <a:pt x="334" y="3024"/>
                    <a:pt x="417" y="2834"/>
                  </a:cubicBezTo>
                  <a:cubicBezTo>
                    <a:pt x="608" y="2334"/>
                    <a:pt x="715" y="1774"/>
                    <a:pt x="679" y="1215"/>
                  </a:cubicBezTo>
                  <a:cubicBezTo>
                    <a:pt x="679" y="941"/>
                    <a:pt x="631" y="679"/>
                    <a:pt x="560" y="417"/>
                  </a:cubicBezTo>
                  <a:cubicBezTo>
                    <a:pt x="512" y="286"/>
                    <a:pt x="477" y="167"/>
                    <a:pt x="429" y="36"/>
                  </a:cubicBezTo>
                  <a:lnTo>
                    <a:pt x="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2843800" y="2733800"/>
              <a:ext cx="28300" cy="102725"/>
            </a:xfrm>
            <a:custGeom>
              <a:avLst/>
              <a:gdLst/>
              <a:ahLst/>
              <a:cxnLst/>
              <a:rect l="l" t="t" r="r" b="b"/>
              <a:pathLst>
                <a:path w="1132" h="4109" extrusionOk="0">
                  <a:moveTo>
                    <a:pt x="0" y="0"/>
                  </a:moveTo>
                  <a:cubicBezTo>
                    <a:pt x="250" y="1358"/>
                    <a:pt x="12" y="2751"/>
                    <a:pt x="250" y="4108"/>
                  </a:cubicBezTo>
                  <a:cubicBezTo>
                    <a:pt x="429" y="3977"/>
                    <a:pt x="596" y="3810"/>
                    <a:pt x="715" y="3620"/>
                  </a:cubicBezTo>
                  <a:cubicBezTo>
                    <a:pt x="1000" y="3203"/>
                    <a:pt x="1131" y="2679"/>
                    <a:pt x="1072" y="2167"/>
                  </a:cubicBezTo>
                  <a:cubicBezTo>
                    <a:pt x="1060" y="2120"/>
                    <a:pt x="1060" y="2060"/>
                    <a:pt x="1024" y="2013"/>
                  </a:cubicBezTo>
                  <a:lnTo>
                    <a:pt x="488" y="941"/>
                  </a:lnTo>
                  <a:cubicBezTo>
                    <a:pt x="441" y="882"/>
                    <a:pt x="393" y="834"/>
                    <a:pt x="358" y="786"/>
                  </a:cubicBezTo>
                  <a:cubicBezTo>
                    <a:pt x="322" y="762"/>
                    <a:pt x="322" y="715"/>
                    <a:pt x="358" y="679"/>
                  </a:cubicBezTo>
                  <a:cubicBezTo>
                    <a:pt x="238" y="465"/>
                    <a:pt x="119" y="2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2766700" y="2238475"/>
              <a:ext cx="209575" cy="884200"/>
            </a:xfrm>
            <a:custGeom>
              <a:avLst/>
              <a:gdLst/>
              <a:ahLst/>
              <a:cxnLst/>
              <a:rect l="l" t="t" r="r" b="b"/>
              <a:pathLst>
                <a:path w="8383" h="35368" extrusionOk="0">
                  <a:moveTo>
                    <a:pt x="4607" y="1"/>
                  </a:moveTo>
                  <a:cubicBezTo>
                    <a:pt x="4484" y="1"/>
                    <a:pt x="4360" y="20"/>
                    <a:pt x="4239" y="61"/>
                  </a:cubicBezTo>
                  <a:cubicBezTo>
                    <a:pt x="3989" y="168"/>
                    <a:pt x="3799" y="347"/>
                    <a:pt x="3668" y="573"/>
                  </a:cubicBezTo>
                  <a:cubicBezTo>
                    <a:pt x="3620" y="871"/>
                    <a:pt x="3668" y="1192"/>
                    <a:pt x="3858" y="1418"/>
                  </a:cubicBezTo>
                  <a:cubicBezTo>
                    <a:pt x="3977" y="1549"/>
                    <a:pt x="4120" y="1656"/>
                    <a:pt x="4299" y="1704"/>
                  </a:cubicBezTo>
                  <a:cubicBezTo>
                    <a:pt x="4346" y="1716"/>
                    <a:pt x="4406" y="1716"/>
                    <a:pt x="4454" y="1728"/>
                  </a:cubicBezTo>
                  <a:lnTo>
                    <a:pt x="4596" y="1728"/>
                  </a:lnTo>
                  <a:cubicBezTo>
                    <a:pt x="4715" y="1716"/>
                    <a:pt x="4858" y="1668"/>
                    <a:pt x="4954" y="1609"/>
                  </a:cubicBezTo>
                  <a:cubicBezTo>
                    <a:pt x="5013" y="1585"/>
                    <a:pt x="5061" y="1549"/>
                    <a:pt x="5108" y="1514"/>
                  </a:cubicBezTo>
                  <a:cubicBezTo>
                    <a:pt x="5168" y="1466"/>
                    <a:pt x="5216" y="1406"/>
                    <a:pt x="5299" y="1406"/>
                  </a:cubicBezTo>
                  <a:cubicBezTo>
                    <a:pt x="5358" y="1406"/>
                    <a:pt x="5418" y="1466"/>
                    <a:pt x="5418" y="1526"/>
                  </a:cubicBezTo>
                  <a:cubicBezTo>
                    <a:pt x="5418" y="1609"/>
                    <a:pt x="5358" y="1668"/>
                    <a:pt x="5287" y="1728"/>
                  </a:cubicBezTo>
                  <a:cubicBezTo>
                    <a:pt x="5216" y="1776"/>
                    <a:pt x="5156" y="1835"/>
                    <a:pt x="5073" y="1871"/>
                  </a:cubicBezTo>
                  <a:cubicBezTo>
                    <a:pt x="4989" y="1907"/>
                    <a:pt x="4918" y="1942"/>
                    <a:pt x="4823" y="1954"/>
                  </a:cubicBezTo>
                  <a:cubicBezTo>
                    <a:pt x="4775" y="1990"/>
                    <a:pt x="4739" y="2002"/>
                    <a:pt x="4680" y="2014"/>
                  </a:cubicBezTo>
                  <a:cubicBezTo>
                    <a:pt x="4751" y="2121"/>
                    <a:pt x="4799" y="2240"/>
                    <a:pt x="4811" y="2359"/>
                  </a:cubicBezTo>
                  <a:cubicBezTo>
                    <a:pt x="4835" y="2669"/>
                    <a:pt x="4704" y="3002"/>
                    <a:pt x="4561" y="3264"/>
                  </a:cubicBezTo>
                  <a:cubicBezTo>
                    <a:pt x="4406" y="3514"/>
                    <a:pt x="4239" y="3752"/>
                    <a:pt x="4013" y="3954"/>
                  </a:cubicBezTo>
                  <a:cubicBezTo>
                    <a:pt x="3918" y="4038"/>
                    <a:pt x="3799" y="4133"/>
                    <a:pt x="3668" y="4204"/>
                  </a:cubicBezTo>
                  <a:cubicBezTo>
                    <a:pt x="3537" y="4264"/>
                    <a:pt x="3406" y="4335"/>
                    <a:pt x="3275" y="4347"/>
                  </a:cubicBezTo>
                  <a:cubicBezTo>
                    <a:pt x="3227" y="4347"/>
                    <a:pt x="3215" y="4288"/>
                    <a:pt x="3239" y="4264"/>
                  </a:cubicBezTo>
                  <a:cubicBezTo>
                    <a:pt x="3346" y="4193"/>
                    <a:pt x="3453" y="4133"/>
                    <a:pt x="3561" y="4050"/>
                  </a:cubicBezTo>
                  <a:cubicBezTo>
                    <a:pt x="3668" y="3990"/>
                    <a:pt x="3763" y="3919"/>
                    <a:pt x="3858" y="3835"/>
                  </a:cubicBezTo>
                  <a:cubicBezTo>
                    <a:pt x="4049" y="3669"/>
                    <a:pt x="4215" y="3490"/>
                    <a:pt x="4358" y="3276"/>
                  </a:cubicBezTo>
                  <a:cubicBezTo>
                    <a:pt x="4513" y="3061"/>
                    <a:pt x="4644" y="2776"/>
                    <a:pt x="4644" y="2490"/>
                  </a:cubicBezTo>
                  <a:cubicBezTo>
                    <a:pt x="4644" y="2371"/>
                    <a:pt x="4596" y="2240"/>
                    <a:pt x="4537" y="2121"/>
                  </a:cubicBezTo>
                  <a:cubicBezTo>
                    <a:pt x="4477" y="2204"/>
                    <a:pt x="4334" y="2240"/>
                    <a:pt x="4239" y="2288"/>
                  </a:cubicBezTo>
                  <a:cubicBezTo>
                    <a:pt x="4132" y="2347"/>
                    <a:pt x="4013" y="2407"/>
                    <a:pt x="3918" y="2478"/>
                  </a:cubicBezTo>
                  <a:cubicBezTo>
                    <a:pt x="3692" y="2609"/>
                    <a:pt x="3501" y="2776"/>
                    <a:pt x="3299" y="2954"/>
                  </a:cubicBezTo>
                  <a:cubicBezTo>
                    <a:pt x="3108" y="3133"/>
                    <a:pt x="2941" y="3323"/>
                    <a:pt x="2787" y="3538"/>
                  </a:cubicBezTo>
                  <a:cubicBezTo>
                    <a:pt x="2727" y="3597"/>
                    <a:pt x="2680" y="3669"/>
                    <a:pt x="2620" y="3740"/>
                  </a:cubicBezTo>
                  <a:cubicBezTo>
                    <a:pt x="2549" y="3919"/>
                    <a:pt x="2441" y="4050"/>
                    <a:pt x="2322" y="4204"/>
                  </a:cubicBezTo>
                  <a:cubicBezTo>
                    <a:pt x="2310" y="4220"/>
                    <a:pt x="2293" y="4227"/>
                    <a:pt x="2276" y="4227"/>
                  </a:cubicBezTo>
                  <a:cubicBezTo>
                    <a:pt x="2229" y="4227"/>
                    <a:pt x="2180" y="4177"/>
                    <a:pt x="2215" y="4133"/>
                  </a:cubicBezTo>
                  <a:cubicBezTo>
                    <a:pt x="2608" y="3478"/>
                    <a:pt x="2584" y="2597"/>
                    <a:pt x="2072" y="2014"/>
                  </a:cubicBezTo>
                  <a:cubicBezTo>
                    <a:pt x="1953" y="1895"/>
                    <a:pt x="1834" y="1787"/>
                    <a:pt x="1691" y="1704"/>
                  </a:cubicBezTo>
                  <a:cubicBezTo>
                    <a:pt x="1638" y="1669"/>
                    <a:pt x="1479" y="1567"/>
                    <a:pt x="1376" y="1567"/>
                  </a:cubicBezTo>
                  <a:cubicBezTo>
                    <a:pt x="1342" y="1567"/>
                    <a:pt x="1314" y="1579"/>
                    <a:pt x="1298" y="1609"/>
                  </a:cubicBezTo>
                  <a:cubicBezTo>
                    <a:pt x="1275" y="1668"/>
                    <a:pt x="1310" y="1764"/>
                    <a:pt x="1322" y="1823"/>
                  </a:cubicBezTo>
                  <a:cubicBezTo>
                    <a:pt x="1334" y="1895"/>
                    <a:pt x="1370" y="1990"/>
                    <a:pt x="1394" y="2061"/>
                  </a:cubicBezTo>
                  <a:cubicBezTo>
                    <a:pt x="1441" y="2240"/>
                    <a:pt x="1477" y="2430"/>
                    <a:pt x="1489" y="2621"/>
                  </a:cubicBezTo>
                  <a:cubicBezTo>
                    <a:pt x="1537" y="3431"/>
                    <a:pt x="1239" y="4193"/>
                    <a:pt x="917" y="4907"/>
                  </a:cubicBezTo>
                  <a:cubicBezTo>
                    <a:pt x="596" y="5645"/>
                    <a:pt x="263" y="6371"/>
                    <a:pt x="132" y="7181"/>
                  </a:cubicBezTo>
                  <a:cubicBezTo>
                    <a:pt x="13" y="7836"/>
                    <a:pt x="1" y="8503"/>
                    <a:pt x="60" y="9169"/>
                  </a:cubicBezTo>
                  <a:cubicBezTo>
                    <a:pt x="72" y="9169"/>
                    <a:pt x="72" y="9169"/>
                    <a:pt x="72" y="9193"/>
                  </a:cubicBezTo>
                  <a:cubicBezTo>
                    <a:pt x="84" y="9193"/>
                    <a:pt x="72" y="9205"/>
                    <a:pt x="72" y="9217"/>
                  </a:cubicBezTo>
                  <a:cubicBezTo>
                    <a:pt x="84" y="9312"/>
                    <a:pt x="84" y="9407"/>
                    <a:pt x="108" y="9503"/>
                  </a:cubicBezTo>
                  <a:cubicBezTo>
                    <a:pt x="132" y="9550"/>
                    <a:pt x="143" y="9610"/>
                    <a:pt x="167" y="9646"/>
                  </a:cubicBezTo>
                  <a:cubicBezTo>
                    <a:pt x="286" y="10027"/>
                    <a:pt x="358" y="10408"/>
                    <a:pt x="382" y="10800"/>
                  </a:cubicBezTo>
                  <a:cubicBezTo>
                    <a:pt x="417" y="11039"/>
                    <a:pt x="405" y="11265"/>
                    <a:pt x="405" y="11515"/>
                  </a:cubicBezTo>
                  <a:cubicBezTo>
                    <a:pt x="405" y="11551"/>
                    <a:pt x="417" y="11598"/>
                    <a:pt x="417" y="11646"/>
                  </a:cubicBezTo>
                  <a:cubicBezTo>
                    <a:pt x="417" y="11705"/>
                    <a:pt x="429" y="11753"/>
                    <a:pt x="429" y="11812"/>
                  </a:cubicBezTo>
                  <a:cubicBezTo>
                    <a:pt x="524" y="12110"/>
                    <a:pt x="608" y="12408"/>
                    <a:pt x="608" y="12717"/>
                  </a:cubicBezTo>
                  <a:cubicBezTo>
                    <a:pt x="608" y="12741"/>
                    <a:pt x="596" y="12753"/>
                    <a:pt x="584" y="12777"/>
                  </a:cubicBezTo>
                  <a:cubicBezTo>
                    <a:pt x="608" y="12967"/>
                    <a:pt x="655" y="13146"/>
                    <a:pt x="703" y="13336"/>
                  </a:cubicBezTo>
                  <a:cubicBezTo>
                    <a:pt x="834" y="13896"/>
                    <a:pt x="1013" y="14444"/>
                    <a:pt x="1203" y="14980"/>
                  </a:cubicBezTo>
                  <a:cubicBezTo>
                    <a:pt x="1596" y="16051"/>
                    <a:pt x="2084" y="17087"/>
                    <a:pt x="2584" y="18099"/>
                  </a:cubicBezTo>
                  <a:cubicBezTo>
                    <a:pt x="3620" y="20123"/>
                    <a:pt x="4763" y="22088"/>
                    <a:pt x="5537" y="24231"/>
                  </a:cubicBezTo>
                  <a:cubicBezTo>
                    <a:pt x="5918" y="25302"/>
                    <a:pt x="6216" y="26421"/>
                    <a:pt x="6311" y="27553"/>
                  </a:cubicBezTo>
                  <a:cubicBezTo>
                    <a:pt x="6382" y="28612"/>
                    <a:pt x="6239" y="29708"/>
                    <a:pt x="5620" y="30601"/>
                  </a:cubicBezTo>
                  <a:cubicBezTo>
                    <a:pt x="5370" y="30970"/>
                    <a:pt x="5049" y="31303"/>
                    <a:pt x="4656" y="31553"/>
                  </a:cubicBezTo>
                  <a:cubicBezTo>
                    <a:pt x="4275" y="31803"/>
                    <a:pt x="3858" y="31922"/>
                    <a:pt x="3406" y="31982"/>
                  </a:cubicBezTo>
                  <a:cubicBezTo>
                    <a:pt x="3049" y="32029"/>
                    <a:pt x="2513" y="32077"/>
                    <a:pt x="2394" y="32494"/>
                  </a:cubicBezTo>
                  <a:cubicBezTo>
                    <a:pt x="2275" y="32910"/>
                    <a:pt x="2703" y="33315"/>
                    <a:pt x="3049" y="33458"/>
                  </a:cubicBezTo>
                  <a:cubicBezTo>
                    <a:pt x="3282" y="33554"/>
                    <a:pt x="3527" y="33598"/>
                    <a:pt x="3773" y="33598"/>
                  </a:cubicBezTo>
                  <a:cubicBezTo>
                    <a:pt x="4441" y="33598"/>
                    <a:pt x="5115" y="33276"/>
                    <a:pt x="5585" y="32815"/>
                  </a:cubicBezTo>
                  <a:cubicBezTo>
                    <a:pt x="5954" y="32458"/>
                    <a:pt x="6216" y="32017"/>
                    <a:pt x="6430" y="31553"/>
                  </a:cubicBezTo>
                  <a:cubicBezTo>
                    <a:pt x="6656" y="31077"/>
                    <a:pt x="6787" y="30589"/>
                    <a:pt x="6954" y="30077"/>
                  </a:cubicBezTo>
                  <a:cubicBezTo>
                    <a:pt x="6959" y="30061"/>
                    <a:pt x="6976" y="30052"/>
                    <a:pt x="6993" y="30052"/>
                  </a:cubicBezTo>
                  <a:cubicBezTo>
                    <a:pt x="7015" y="30052"/>
                    <a:pt x="7037" y="30067"/>
                    <a:pt x="7037" y="30100"/>
                  </a:cubicBezTo>
                  <a:cubicBezTo>
                    <a:pt x="7025" y="30350"/>
                    <a:pt x="6978" y="30601"/>
                    <a:pt x="6918" y="30862"/>
                  </a:cubicBezTo>
                  <a:cubicBezTo>
                    <a:pt x="6692" y="31851"/>
                    <a:pt x="6180" y="32839"/>
                    <a:pt x="5311" y="33422"/>
                  </a:cubicBezTo>
                  <a:cubicBezTo>
                    <a:pt x="4874" y="33713"/>
                    <a:pt x="4297" y="33911"/>
                    <a:pt x="3735" y="33911"/>
                  </a:cubicBezTo>
                  <a:cubicBezTo>
                    <a:pt x="3332" y="33911"/>
                    <a:pt x="2937" y="33809"/>
                    <a:pt x="2608" y="33565"/>
                  </a:cubicBezTo>
                  <a:cubicBezTo>
                    <a:pt x="2251" y="33315"/>
                    <a:pt x="1953" y="32851"/>
                    <a:pt x="2096" y="32386"/>
                  </a:cubicBezTo>
                  <a:cubicBezTo>
                    <a:pt x="2144" y="32267"/>
                    <a:pt x="2215" y="32184"/>
                    <a:pt x="2287" y="32089"/>
                  </a:cubicBezTo>
                  <a:cubicBezTo>
                    <a:pt x="2322" y="32029"/>
                    <a:pt x="2334" y="31958"/>
                    <a:pt x="2322" y="31886"/>
                  </a:cubicBezTo>
                  <a:cubicBezTo>
                    <a:pt x="2288" y="31670"/>
                    <a:pt x="2113" y="31552"/>
                    <a:pt x="1911" y="31552"/>
                  </a:cubicBezTo>
                  <a:cubicBezTo>
                    <a:pt x="1901" y="31552"/>
                    <a:pt x="1892" y="31552"/>
                    <a:pt x="1882" y="31553"/>
                  </a:cubicBezTo>
                  <a:cubicBezTo>
                    <a:pt x="1608" y="31589"/>
                    <a:pt x="1382" y="31779"/>
                    <a:pt x="1227" y="31970"/>
                  </a:cubicBezTo>
                  <a:cubicBezTo>
                    <a:pt x="894" y="32386"/>
                    <a:pt x="810" y="32970"/>
                    <a:pt x="929" y="33482"/>
                  </a:cubicBezTo>
                  <a:cubicBezTo>
                    <a:pt x="1179" y="34530"/>
                    <a:pt x="2156" y="35184"/>
                    <a:pt x="3191" y="35339"/>
                  </a:cubicBezTo>
                  <a:cubicBezTo>
                    <a:pt x="3328" y="35358"/>
                    <a:pt x="3464" y="35368"/>
                    <a:pt x="3601" y="35368"/>
                  </a:cubicBezTo>
                  <a:cubicBezTo>
                    <a:pt x="4487" y="35368"/>
                    <a:pt x="5359" y="34973"/>
                    <a:pt x="6061" y="34291"/>
                  </a:cubicBezTo>
                  <a:cubicBezTo>
                    <a:pt x="6906" y="33553"/>
                    <a:pt x="7454" y="32541"/>
                    <a:pt x="7787" y="31470"/>
                  </a:cubicBezTo>
                  <a:cubicBezTo>
                    <a:pt x="7966" y="30874"/>
                    <a:pt x="8085" y="30255"/>
                    <a:pt x="8168" y="29648"/>
                  </a:cubicBezTo>
                  <a:cubicBezTo>
                    <a:pt x="8192" y="29529"/>
                    <a:pt x="8204" y="29398"/>
                    <a:pt x="8216" y="29279"/>
                  </a:cubicBezTo>
                  <a:cubicBezTo>
                    <a:pt x="8216" y="29219"/>
                    <a:pt x="8204" y="29172"/>
                    <a:pt x="8204" y="29112"/>
                  </a:cubicBezTo>
                  <a:cubicBezTo>
                    <a:pt x="8192" y="29065"/>
                    <a:pt x="8216" y="29053"/>
                    <a:pt x="8252" y="29041"/>
                  </a:cubicBezTo>
                  <a:lnTo>
                    <a:pt x="8287" y="28684"/>
                  </a:lnTo>
                  <a:cubicBezTo>
                    <a:pt x="8323" y="28457"/>
                    <a:pt x="8347" y="28255"/>
                    <a:pt x="8383" y="28029"/>
                  </a:cubicBezTo>
                  <a:lnTo>
                    <a:pt x="8383" y="27683"/>
                  </a:lnTo>
                  <a:cubicBezTo>
                    <a:pt x="8371" y="27362"/>
                    <a:pt x="8347" y="27029"/>
                    <a:pt x="8323" y="26707"/>
                  </a:cubicBezTo>
                  <a:cubicBezTo>
                    <a:pt x="8252" y="26052"/>
                    <a:pt x="8156" y="25397"/>
                    <a:pt x="8025" y="24755"/>
                  </a:cubicBezTo>
                  <a:cubicBezTo>
                    <a:pt x="7561" y="22516"/>
                    <a:pt x="6680" y="20397"/>
                    <a:pt x="5573" y="18397"/>
                  </a:cubicBezTo>
                  <a:cubicBezTo>
                    <a:pt x="5299" y="17897"/>
                    <a:pt x="5001" y="17397"/>
                    <a:pt x="4704" y="16920"/>
                  </a:cubicBezTo>
                  <a:cubicBezTo>
                    <a:pt x="4406" y="16432"/>
                    <a:pt x="4084" y="15956"/>
                    <a:pt x="3799" y="15468"/>
                  </a:cubicBezTo>
                  <a:cubicBezTo>
                    <a:pt x="3513" y="14980"/>
                    <a:pt x="3263" y="14456"/>
                    <a:pt x="3096" y="13908"/>
                  </a:cubicBezTo>
                  <a:cubicBezTo>
                    <a:pt x="2953" y="13372"/>
                    <a:pt x="2858" y="12777"/>
                    <a:pt x="2977" y="12217"/>
                  </a:cubicBezTo>
                  <a:cubicBezTo>
                    <a:pt x="2989" y="12158"/>
                    <a:pt x="3037" y="12134"/>
                    <a:pt x="3096" y="12134"/>
                  </a:cubicBezTo>
                  <a:lnTo>
                    <a:pt x="3144" y="12003"/>
                  </a:lnTo>
                  <a:cubicBezTo>
                    <a:pt x="3156" y="11943"/>
                    <a:pt x="3191" y="11860"/>
                    <a:pt x="3215" y="11801"/>
                  </a:cubicBezTo>
                  <a:cubicBezTo>
                    <a:pt x="3251" y="11741"/>
                    <a:pt x="3287" y="11670"/>
                    <a:pt x="3311" y="11610"/>
                  </a:cubicBezTo>
                  <a:cubicBezTo>
                    <a:pt x="3322" y="11557"/>
                    <a:pt x="3293" y="11542"/>
                    <a:pt x="3252" y="11542"/>
                  </a:cubicBezTo>
                  <a:cubicBezTo>
                    <a:pt x="3212" y="11542"/>
                    <a:pt x="3162" y="11557"/>
                    <a:pt x="3132" y="11562"/>
                  </a:cubicBezTo>
                  <a:cubicBezTo>
                    <a:pt x="2906" y="11622"/>
                    <a:pt x="2680" y="11777"/>
                    <a:pt x="2513" y="11955"/>
                  </a:cubicBezTo>
                  <a:cubicBezTo>
                    <a:pt x="2322" y="12134"/>
                    <a:pt x="2203" y="12372"/>
                    <a:pt x="2132" y="12622"/>
                  </a:cubicBezTo>
                  <a:cubicBezTo>
                    <a:pt x="2096" y="12741"/>
                    <a:pt x="2072" y="12896"/>
                    <a:pt x="2072" y="13027"/>
                  </a:cubicBezTo>
                  <a:cubicBezTo>
                    <a:pt x="2072" y="13158"/>
                    <a:pt x="2084" y="13313"/>
                    <a:pt x="2084" y="13444"/>
                  </a:cubicBezTo>
                  <a:cubicBezTo>
                    <a:pt x="2084" y="13479"/>
                    <a:pt x="2055" y="13502"/>
                    <a:pt x="2023" y="13502"/>
                  </a:cubicBezTo>
                  <a:cubicBezTo>
                    <a:pt x="2002" y="13502"/>
                    <a:pt x="1980" y="13491"/>
                    <a:pt x="1965" y="13467"/>
                  </a:cubicBezTo>
                  <a:cubicBezTo>
                    <a:pt x="1858" y="13325"/>
                    <a:pt x="1846" y="13110"/>
                    <a:pt x="1846" y="12932"/>
                  </a:cubicBezTo>
                  <a:cubicBezTo>
                    <a:pt x="1846" y="12741"/>
                    <a:pt x="1894" y="12563"/>
                    <a:pt x="1953" y="12384"/>
                  </a:cubicBezTo>
                  <a:cubicBezTo>
                    <a:pt x="2060" y="12098"/>
                    <a:pt x="2239" y="11836"/>
                    <a:pt x="2477" y="11646"/>
                  </a:cubicBezTo>
                  <a:cubicBezTo>
                    <a:pt x="2668" y="11479"/>
                    <a:pt x="2953" y="11301"/>
                    <a:pt x="3215" y="11289"/>
                  </a:cubicBezTo>
                  <a:cubicBezTo>
                    <a:pt x="3227" y="11265"/>
                    <a:pt x="3263" y="11253"/>
                    <a:pt x="3287" y="11253"/>
                  </a:cubicBezTo>
                  <a:cubicBezTo>
                    <a:pt x="3389" y="11253"/>
                    <a:pt x="3495" y="11259"/>
                    <a:pt x="3600" y="11259"/>
                  </a:cubicBezTo>
                  <a:cubicBezTo>
                    <a:pt x="3741" y="11259"/>
                    <a:pt x="3879" y="11248"/>
                    <a:pt x="4001" y="11193"/>
                  </a:cubicBezTo>
                  <a:cubicBezTo>
                    <a:pt x="4156" y="11134"/>
                    <a:pt x="4299" y="10967"/>
                    <a:pt x="4299" y="10789"/>
                  </a:cubicBezTo>
                  <a:cubicBezTo>
                    <a:pt x="4299" y="10610"/>
                    <a:pt x="4120" y="10491"/>
                    <a:pt x="3989" y="10419"/>
                  </a:cubicBezTo>
                  <a:cubicBezTo>
                    <a:pt x="3858" y="10348"/>
                    <a:pt x="3692" y="10288"/>
                    <a:pt x="3525" y="10277"/>
                  </a:cubicBezTo>
                  <a:cubicBezTo>
                    <a:pt x="3460" y="10267"/>
                    <a:pt x="3393" y="10262"/>
                    <a:pt x="3326" y="10262"/>
                  </a:cubicBezTo>
                  <a:cubicBezTo>
                    <a:pt x="3061" y="10262"/>
                    <a:pt x="2786" y="10336"/>
                    <a:pt x="2549" y="10479"/>
                  </a:cubicBezTo>
                  <a:cubicBezTo>
                    <a:pt x="1941" y="10848"/>
                    <a:pt x="1667" y="11622"/>
                    <a:pt x="1703" y="12324"/>
                  </a:cubicBezTo>
                  <a:cubicBezTo>
                    <a:pt x="1710" y="12364"/>
                    <a:pt x="1676" y="12389"/>
                    <a:pt x="1642" y="12389"/>
                  </a:cubicBezTo>
                  <a:cubicBezTo>
                    <a:pt x="1616" y="12389"/>
                    <a:pt x="1589" y="12373"/>
                    <a:pt x="1584" y="12336"/>
                  </a:cubicBezTo>
                  <a:cubicBezTo>
                    <a:pt x="1525" y="12086"/>
                    <a:pt x="1501" y="11860"/>
                    <a:pt x="1537" y="11610"/>
                  </a:cubicBezTo>
                  <a:cubicBezTo>
                    <a:pt x="1560" y="11372"/>
                    <a:pt x="1644" y="11146"/>
                    <a:pt x="1763" y="10943"/>
                  </a:cubicBezTo>
                  <a:cubicBezTo>
                    <a:pt x="2061" y="10355"/>
                    <a:pt x="2697" y="9980"/>
                    <a:pt x="3340" y="9980"/>
                  </a:cubicBezTo>
                  <a:cubicBezTo>
                    <a:pt x="3543" y="9980"/>
                    <a:pt x="3747" y="10018"/>
                    <a:pt x="3942" y="10098"/>
                  </a:cubicBezTo>
                  <a:lnTo>
                    <a:pt x="4037" y="10134"/>
                  </a:lnTo>
                  <a:cubicBezTo>
                    <a:pt x="3989" y="9991"/>
                    <a:pt x="3965" y="9836"/>
                    <a:pt x="3942" y="9693"/>
                  </a:cubicBezTo>
                  <a:cubicBezTo>
                    <a:pt x="3930" y="9455"/>
                    <a:pt x="3989" y="9241"/>
                    <a:pt x="4096" y="9026"/>
                  </a:cubicBezTo>
                  <a:cubicBezTo>
                    <a:pt x="4113" y="8989"/>
                    <a:pt x="4143" y="8973"/>
                    <a:pt x="4173" y="8973"/>
                  </a:cubicBezTo>
                  <a:cubicBezTo>
                    <a:pt x="4230" y="8973"/>
                    <a:pt x="4290" y="9028"/>
                    <a:pt x="4275" y="9098"/>
                  </a:cubicBezTo>
                  <a:cubicBezTo>
                    <a:pt x="4204" y="9312"/>
                    <a:pt x="4204" y="9574"/>
                    <a:pt x="4239" y="9777"/>
                  </a:cubicBezTo>
                  <a:cubicBezTo>
                    <a:pt x="4287" y="10003"/>
                    <a:pt x="4382" y="10217"/>
                    <a:pt x="4513" y="10396"/>
                  </a:cubicBezTo>
                  <a:cubicBezTo>
                    <a:pt x="4737" y="10726"/>
                    <a:pt x="5103" y="10903"/>
                    <a:pt x="5501" y="10903"/>
                  </a:cubicBezTo>
                  <a:cubicBezTo>
                    <a:pt x="5548" y="10903"/>
                    <a:pt x="5596" y="10901"/>
                    <a:pt x="5644" y="10896"/>
                  </a:cubicBezTo>
                  <a:cubicBezTo>
                    <a:pt x="6013" y="10860"/>
                    <a:pt x="6382" y="10634"/>
                    <a:pt x="6609" y="10324"/>
                  </a:cubicBezTo>
                  <a:cubicBezTo>
                    <a:pt x="6906" y="9872"/>
                    <a:pt x="6859" y="9324"/>
                    <a:pt x="6704" y="8836"/>
                  </a:cubicBezTo>
                  <a:cubicBezTo>
                    <a:pt x="6549" y="8360"/>
                    <a:pt x="6299" y="7895"/>
                    <a:pt x="5954" y="7538"/>
                  </a:cubicBezTo>
                  <a:cubicBezTo>
                    <a:pt x="5608" y="7169"/>
                    <a:pt x="5168" y="6931"/>
                    <a:pt x="4656" y="6836"/>
                  </a:cubicBezTo>
                  <a:cubicBezTo>
                    <a:pt x="4505" y="6808"/>
                    <a:pt x="4354" y="6795"/>
                    <a:pt x="4204" y="6795"/>
                  </a:cubicBezTo>
                  <a:cubicBezTo>
                    <a:pt x="3374" y="6795"/>
                    <a:pt x="2579" y="7198"/>
                    <a:pt x="2025" y="7824"/>
                  </a:cubicBezTo>
                  <a:cubicBezTo>
                    <a:pt x="1298" y="8622"/>
                    <a:pt x="1013" y="9705"/>
                    <a:pt x="941" y="10765"/>
                  </a:cubicBezTo>
                  <a:cubicBezTo>
                    <a:pt x="935" y="10812"/>
                    <a:pt x="902" y="10836"/>
                    <a:pt x="871" y="10836"/>
                  </a:cubicBezTo>
                  <a:cubicBezTo>
                    <a:pt x="840" y="10836"/>
                    <a:pt x="810" y="10812"/>
                    <a:pt x="810" y="10765"/>
                  </a:cubicBezTo>
                  <a:cubicBezTo>
                    <a:pt x="786" y="10622"/>
                    <a:pt x="786" y="10455"/>
                    <a:pt x="786" y="10300"/>
                  </a:cubicBezTo>
                  <a:cubicBezTo>
                    <a:pt x="810" y="9169"/>
                    <a:pt x="1310" y="8014"/>
                    <a:pt x="2191" y="7288"/>
                  </a:cubicBezTo>
                  <a:cubicBezTo>
                    <a:pt x="2608" y="6943"/>
                    <a:pt x="3096" y="6669"/>
                    <a:pt x="3632" y="6586"/>
                  </a:cubicBezTo>
                  <a:cubicBezTo>
                    <a:pt x="3808" y="6555"/>
                    <a:pt x="3986" y="6539"/>
                    <a:pt x="4164" y="6539"/>
                  </a:cubicBezTo>
                  <a:cubicBezTo>
                    <a:pt x="4541" y="6539"/>
                    <a:pt x="4919" y="6611"/>
                    <a:pt x="5275" y="6764"/>
                  </a:cubicBezTo>
                  <a:cubicBezTo>
                    <a:pt x="5775" y="6990"/>
                    <a:pt x="6180" y="7371"/>
                    <a:pt x="6478" y="7824"/>
                  </a:cubicBezTo>
                  <a:lnTo>
                    <a:pt x="6525" y="7645"/>
                  </a:lnTo>
                  <a:cubicBezTo>
                    <a:pt x="6537" y="7550"/>
                    <a:pt x="6549" y="7467"/>
                    <a:pt x="6561" y="7360"/>
                  </a:cubicBezTo>
                  <a:cubicBezTo>
                    <a:pt x="6585" y="7169"/>
                    <a:pt x="6585" y="6955"/>
                    <a:pt x="6537" y="6752"/>
                  </a:cubicBezTo>
                  <a:cubicBezTo>
                    <a:pt x="6490" y="6538"/>
                    <a:pt x="6430" y="6348"/>
                    <a:pt x="6347" y="6157"/>
                  </a:cubicBezTo>
                  <a:lnTo>
                    <a:pt x="6299" y="6062"/>
                  </a:lnTo>
                  <a:cubicBezTo>
                    <a:pt x="5916" y="5573"/>
                    <a:pt x="5267" y="5387"/>
                    <a:pt x="4658" y="5387"/>
                  </a:cubicBezTo>
                  <a:cubicBezTo>
                    <a:pt x="4585" y="5387"/>
                    <a:pt x="4513" y="5390"/>
                    <a:pt x="4442" y="5395"/>
                  </a:cubicBezTo>
                  <a:cubicBezTo>
                    <a:pt x="3692" y="5443"/>
                    <a:pt x="2953" y="5764"/>
                    <a:pt x="2418" y="6288"/>
                  </a:cubicBezTo>
                  <a:cubicBezTo>
                    <a:pt x="2410" y="6293"/>
                    <a:pt x="2401" y="6296"/>
                    <a:pt x="2393" y="6296"/>
                  </a:cubicBezTo>
                  <a:cubicBezTo>
                    <a:pt x="2365" y="6296"/>
                    <a:pt x="2342" y="6268"/>
                    <a:pt x="2370" y="6240"/>
                  </a:cubicBezTo>
                  <a:cubicBezTo>
                    <a:pt x="2680" y="5883"/>
                    <a:pt x="3037" y="5621"/>
                    <a:pt x="3465" y="5419"/>
                  </a:cubicBezTo>
                  <a:cubicBezTo>
                    <a:pt x="3872" y="5247"/>
                    <a:pt x="4317" y="5147"/>
                    <a:pt x="4759" y="5147"/>
                  </a:cubicBezTo>
                  <a:cubicBezTo>
                    <a:pt x="5144" y="5147"/>
                    <a:pt x="5527" y="5223"/>
                    <a:pt x="5882" y="5395"/>
                  </a:cubicBezTo>
                  <a:cubicBezTo>
                    <a:pt x="5954" y="5419"/>
                    <a:pt x="6013" y="5455"/>
                    <a:pt x="6073" y="5502"/>
                  </a:cubicBezTo>
                  <a:cubicBezTo>
                    <a:pt x="6085" y="5502"/>
                    <a:pt x="6109" y="5502"/>
                    <a:pt x="6120" y="5514"/>
                  </a:cubicBezTo>
                  <a:cubicBezTo>
                    <a:pt x="6144" y="5526"/>
                    <a:pt x="6168" y="5538"/>
                    <a:pt x="6180" y="5562"/>
                  </a:cubicBezTo>
                  <a:cubicBezTo>
                    <a:pt x="6406" y="5716"/>
                    <a:pt x="6597" y="5931"/>
                    <a:pt x="6716" y="6181"/>
                  </a:cubicBezTo>
                  <a:cubicBezTo>
                    <a:pt x="6859" y="6109"/>
                    <a:pt x="6978" y="5978"/>
                    <a:pt x="7013" y="5812"/>
                  </a:cubicBezTo>
                  <a:cubicBezTo>
                    <a:pt x="7061" y="5574"/>
                    <a:pt x="6942" y="5335"/>
                    <a:pt x="6799" y="5145"/>
                  </a:cubicBezTo>
                  <a:cubicBezTo>
                    <a:pt x="6525" y="4728"/>
                    <a:pt x="6061" y="4490"/>
                    <a:pt x="5573" y="4383"/>
                  </a:cubicBezTo>
                  <a:cubicBezTo>
                    <a:pt x="5454" y="4431"/>
                    <a:pt x="5311" y="4431"/>
                    <a:pt x="5192" y="4431"/>
                  </a:cubicBezTo>
                  <a:cubicBezTo>
                    <a:pt x="5061" y="4443"/>
                    <a:pt x="4918" y="4454"/>
                    <a:pt x="4763" y="4466"/>
                  </a:cubicBezTo>
                  <a:cubicBezTo>
                    <a:pt x="4239" y="4562"/>
                    <a:pt x="3727" y="4728"/>
                    <a:pt x="3263" y="4966"/>
                  </a:cubicBezTo>
                  <a:cubicBezTo>
                    <a:pt x="3025" y="5085"/>
                    <a:pt x="2787" y="5216"/>
                    <a:pt x="2572" y="5383"/>
                  </a:cubicBezTo>
                  <a:cubicBezTo>
                    <a:pt x="2477" y="5455"/>
                    <a:pt x="2370" y="5538"/>
                    <a:pt x="2263" y="5621"/>
                  </a:cubicBezTo>
                  <a:cubicBezTo>
                    <a:pt x="2144" y="5705"/>
                    <a:pt x="2037" y="5776"/>
                    <a:pt x="1941" y="5871"/>
                  </a:cubicBezTo>
                  <a:cubicBezTo>
                    <a:pt x="1929" y="5884"/>
                    <a:pt x="1913" y="5889"/>
                    <a:pt x="1898" y="5889"/>
                  </a:cubicBezTo>
                  <a:cubicBezTo>
                    <a:pt x="1854" y="5889"/>
                    <a:pt x="1811" y="5847"/>
                    <a:pt x="1846" y="5812"/>
                  </a:cubicBezTo>
                  <a:cubicBezTo>
                    <a:pt x="1894" y="5752"/>
                    <a:pt x="1941" y="5681"/>
                    <a:pt x="1977" y="5621"/>
                  </a:cubicBezTo>
                  <a:cubicBezTo>
                    <a:pt x="2037" y="5562"/>
                    <a:pt x="2084" y="5502"/>
                    <a:pt x="2144" y="5443"/>
                  </a:cubicBezTo>
                  <a:cubicBezTo>
                    <a:pt x="2251" y="5335"/>
                    <a:pt x="2370" y="5228"/>
                    <a:pt x="2489" y="5145"/>
                  </a:cubicBezTo>
                  <a:cubicBezTo>
                    <a:pt x="2739" y="4943"/>
                    <a:pt x="3025" y="4788"/>
                    <a:pt x="3311" y="4645"/>
                  </a:cubicBezTo>
                  <a:cubicBezTo>
                    <a:pt x="3430" y="4574"/>
                    <a:pt x="3561" y="4502"/>
                    <a:pt x="3692" y="4443"/>
                  </a:cubicBezTo>
                  <a:lnTo>
                    <a:pt x="3918" y="4347"/>
                  </a:lnTo>
                  <a:cubicBezTo>
                    <a:pt x="3918" y="4335"/>
                    <a:pt x="3930" y="4312"/>
                    <a:pt x="3965" y="4288"/>
                  </a:cubicBezTo>
                  <a:cubicBezTo>
                    <a:pt x="4025" y="4252"/>
                    <a:pt x="4096" y="4216"/>
                    <a:pt x="4156" y="4193"/>
                  </a:cubicBezTo>
                  <a:cubicBezTo>
                    <a:pt x="4204" y="4157"/>
                    <a:pt x="4227" y="4133"/>
                    <a:pt x="4275" y="4097"/>
                  </a:cubicBezTo>
                  <a:cubicBezTo>
                    <a:pt x="4406" y="4014"/>
                    <a:pt x="4537" y="3919"/>
                    <a:pt x="4680" y="3812"/>
                  </a:cubicBezTo>
                  <a:cubicBezTo>
                    <a:pt x="4751" y="3752"/>
                    <a:pt x="4835" y="3692"/>
                    <a:pt x="4918" y="3621"/>
                  </a:cubicBezTo>
                  <a:cubicBezTo>
                    <a:pt x="4977" y="3561"/>
                    <a:pt x="5037" y="3502"/>
                    <a:pt x="5096" y="3454"/>
                  </a:cubicBezTo>
                  <a:cubicBezTo>
                    <a:pt x="5180" y="3371"/>
                    <a:pt x="5275" y="3276"/>
                    <a:pt x="5358" y="3180"/>
                  </a:cubicBezTo>
                  <a:cubicBezTo>
                    <a:pt x="5692" y="2776"/>
                    <a:pt x="5954" y="2264"/>
                    <a:pt x="6001" y="1752"/>
                  </a:cubicBezTo>
                  <a:cubicBezTo>
                    <a:pt x="6025" y="1252"/>
                    <a:pt x="5894" y="740"/>
                    <a:pt x="5525" y="383"/>
                  </a:cubicBezTo>
                  <a:cubicBezTo>
                    <a:pt x="5281" y="147"/>
                    <a:pt x="4946" y="1"/>
                    <a:pt x="4607"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2956600" y="3000500"/>
              <a:ext cx="24150" cy="200650"/>
            </a:xfrm>
            <a:custGeom>
              <a:avLst/>
              <a:gdLst/>
              <a:ahLst/>
              <a:cxnLst/>
              <a:rect l="l" t="t" r="r" b="b"/>
              <a:pathLst>
                <a:path w="966" h="8026" extrusionOk="0">
                  <a:moveTo>
                    <a:pt x="751" y="0"/>
                  </a:moveTo>
                  <a:cubicBezTo>
                    <a:pt x="632" y="620"/>
                    <a:pt x="489" y="1227"/>
                    <a:pt x="370" y="1846"/>
                  </a:cubicBezTo>
                  <a:cubicBezTo>
                    <a:pt x="251" y="2429"/>
                    <a:pt x="132" y="3013"/>
                    <a:pt x="84" y="3608"/>
                  </a:cubicBezTo>
                  <a:cubicBezTo>
                    <a:pt x="37" y="4168"/>
                    <a:pt x="1" y="4751"/>
                    <a:pt x="13" y="5334"/>
                  </a:cubicBezTo>
                  <a:cubicBezTo>
                    <a:pt x="13" y="5882"/>
                    <a:pt x="60" y="6430"/>
                    <a:pt x="156" y="6989"/>
                  </a:cubicBezTo>
                  <a:cubicBezTo>
                    <a:pt x="215" y="7251"/>
                    <a:pt x="275" y="7537"/>
                    <a:pt x="358" y="7799"/>
                  </a:cubicBezTo>
                  <a:cubicBezTo>
                    <a:pt x="382" y="7882"/>
                    <a:pt x="394" y="7954"/>
                    <a:pt x="429" y="8025"/>
                  </a:cubicBezTo>
                  <a:cubicBezTo>
                    <a:pt x="548" y="7501"/>
                    <a:pt x="632" y="6989"/>
                    <a:pt x="715" y="6454"/>
                  </a:cubicBezTo>
                  <a:cubicBezTo>
                    <a:pt x="894" y="5168"/>
                    <a:pt x="965" y="3894"/>
                    <a:pt x="929" y="2608"/>
                  </a:cubicBezTo>
                  <a:cubicBezTo>
                    <a:pt x="918" y="1965"/>
                    <a:pt x="894" y="1334"/>
                    <a:pt x="834" y="691"/>
                  </a:cubicBezTo>
                  <a:cubicBezTo>
                    <a:pt x="810" y="465"/>
                    <a:pt x="787" y="227"/>
                    <a:pt x="7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2917900" y="3040375"/>
              <a:ext cx="44975" cy="168800"/>
            </a:xfrm>
            <a:custGeom>
              <a:avLst/>
              <a:gdLst/>
              <a:ahLst/>
              <a:cxnLst/>
              <a:rect l="l" t="t" r="r" b="b"/>
              <a:pathLst>
                <a:path w="1799" h="6752" extrusionOk="0">
                  <a:moveTo>
                    <a:pt x="1799" y="1"/>
                  </a:moveTo>
                  <a:cubicBezTo>
                    <a:pt x="1751" y="84"/>
                    <a:pt x="1727" y="191"/>
                    <a:pt x="1680" y="299"/>
                  </a:cubicBezTo>
                  <a:cubicBezTo>
                    <a:pt x="1382" y="1025"/>
                    <a:pt x="965" y="1692"/>
                    <a:pt x="418" y="2251"/>
                  </a:cubicBezTo>
                  <a:cubicBezTo>
                    <a:pt x="394" y="2263"/>
                    <a:pt x="394" y="2263"/>
                    <a:pt x="394" y="2275"/>
                  </a:cubicBezTo>
                  <a:cubicBezTo>
                    <a:pt x="215" y="2668"/>
                    <a:pt x="96" y="3061"/>
                    <a:pt x="61" y="3501"/>
                  </a:cubicBezTo>
                  <a:cubicBezTo>
                    <a:pt x="1" y="4228"/>
                    <a:pt x="156" y="4954"/>
                    <a:pt x="549" y="5585"/>
                  </a:cubicBezTo>
                  <a:cubicBezTo>
                    <a:pt x="858" y="6073"/>
                    <a:pt x="1287" y="6478"/>
                    <a:pt x="1787" y="6752"/>
                  </a:cubicBezTo>
                  <a:cubicBezTo>
                    <a:pt x="1704" y="6561"/>
                    <a:pt x="1644" y="6371"/>
                    <a:pt x="1608" y="6180"/>
                  </a:cubicBezTo>
                  <a:cubicBezTo>
                    <a:pt x="1525" y="5871"/>
                    <a:pt x="1465" y="5549"/>
                    <a:pt x="1430" y="5240"/>
                  </a:cubicBezTo>
                  <a:cubicBezTo>
                    <a:pt x="1346" y="4680"/>
                    <a:pt x="1311" y="4109"/>
                    <a:pt x="1323" y="3549"/>
                  </a:cubicBezTo>
                  <a:cubicBezTo>
                    <a:pt x="1334" y="2966"/>
                    <a:pt x="1394" y="2370"/>
                    <a:pt x="1489" y="1787"/>
                  </a:cubicBezTo>
                  <a:cubicBezTo>
                    <a:pt x="1573" y="1192"/>
                    <a:pt x="1680" y="596"/>
                    <a:pt x="1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2959275" y="2800475"/>
              <a:ext cx="50350" cy="98675"/>
            </a:xfrm>
            <a:custGeom>
              <a:avLst/>
              <a:gdLst/>
              <a:ahLst/>
              <a:cxnLst/>
              <a:rect l="l" t="t" r="r" b="b"/>
              <a:pathLst>
                <a:path w="2014" h="3947" extrusionOk="0">
                  <a:moveTo>
                    <a:pt x="1" y="0"/>
                  </a:moveTo>
                  <a:cubicBezTo>
                    <a:pt x="37" y="131"/>
                    <a:pt x="49" y="286"/>
                    <a:pt x="84" y="417"/>
                  </a:cubicBezTo>
                  <a:cubicBezTo>
                    <a:pt x="275" y="1012"/>
                    <a:pt x="430" y="1632"/>
                    <a:pt x="561" y="2263"/>
                  </a:cubicBezTo>
                  <a:cubicBezTo>
                    <a:pt x="620" y="2453"/>
                    <a:pt x="692" y="2667"/>
                    <a:pt x="775" y="2870"/>
                  </a:cubicBezTo>
                  <a:cubicBezTo>
                    <a:pt x="967" y="3333"/>
                    <a:pt x="1352" y="3947"/>
                    <a:pt x="1910" y="3947"/>
                  </a:cubicBezTo>
                  <a:cubicBezTo>
                    <a:pt x="1940" y="3947"/>
                    <a:pt x="1970" y="3945"/>
                    <a:pt x="2001" y="3941"/>
                  </a:cubicBezTo>
                  <a:cubicBezTo>
                    <a:pt x="2013" y="3477"/>
                    <a:pt x="1930" y="3025"/>
                    <a:pt x="1787" y="2620"/>
                  </a:cubicBezTo>
                  <a:cubicBezTo>
                    <a:pt x="1454" y="1786"/>
                    <a:pt x="858" y="1084"/>
                    <a:pt x="299" y="381"/>
                  </a:cubicBezTo>
                  <a:cubicBezTo>
                    <a:pt x="203" y="250"/>
                    <a:pt x="96" y="13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2708950" y="2165200"/>
              <a:ext cx="313750" cy="1054825"/>
            </a:xfrm>
            <a:custGeom>
              <a:avLst/>
              <a:gdLst/>
              <a:ahLst/>
              <a:cxnLst/>
              <a:rect l="l" t="t" r="r" b="b"/>
              <a:pathLst>
                <a:path w="12550" h="42193" extrusionOk="0">
                  <a:moveTo>
                    <a:pt x="6356" y="893"/>
                  </a:moveTo>
                  <a:cubicBezTo>
                    <a:pt x="6566" y="893"/>
                    <a:pt x="6772" y="924"/>
                    <a:pt x="6966" y="992"/>
                  </a:cubicBezTo>
                  <a:cubicBezTo>
                    <a:pt x="7287" y="1075"/>
                    <a:pt x="7549" y="1230"/>
                    <a:pt x="7799" y="1420"/>
                  </a:cubicBezTo>
                  <a:cubicBezTo>
                    <a:pt x="7677" y="1380"/>
                    <a:pt x="7555" y="1361"/>
                    <a:pt x="7429" y="1361"/>
                  </a:cubicBezTo>
                  <a:cubicBezTo>
                    <a:pt x="7371" y="1361"/>
                    <a:pt x="7312" y="1365"/>
                    <a:pt x="7252" y="1373"/>
                  </a:cubicBezTo>
                  <a:cubicBezTo>
                    <a:pt x="7180" y="1373"/>
                    <a:pt x="7109" y="1385"/>
                    <a:pt x="7025" y="1385"/>
                  </a:cubicBezTo>
                  <a:cubicBezTo>
                    <a:pt x="6668" y="1432"/>
                    <a:pt x="6371" y="1587"/>
                    <a:pt x="6073" y="1778"/>
                  </a:cubicBezTo>
                  <a:cubicBezTo>
                    <a:pt x="5889" y="1888"/>
                    <a:pt x="5671" y="2019"/>
                    <a:pt x="5455" y="2019"/>
                  </a:cubicBezTo>
                  <a:cubicBezTo>
                    <a:pt x="5390" y="2019"/>
                    <a:pt x="5326" y="2007"/>
                    <a:pt x="5263" y="1980"/>
                  </a:cubicBezTo>
                  <a:cubicBezTo>
                    <a:pt x="5120" y="1920"/>
                    <a:pt x="5037" y="1801"/>
                    <a:pt x="5049" y="1659"/>
                  </a:cubicBezTo>
                  <a:cubicBezTo>
                    <a:pt x="5049" y="1492"/>
                    <a:pt x="5144" y="1361"/>
                    <a:pt x="5263" y="1254"/>
                  </a:cubicBezTo>
                  <a:cubicBezTo>
                    <a:pt x="5478" y="1063"/>
                    <a:pt x="5799" y="956"/>
                    <a:pt x="6097" y="908"/>
                  </a:cubicBezTo>
                  <a:cubicBezTo>
                    <a:pt x="6184" y="898"/>
                    <a:pt x="6270" y="893"/>
                    <a:pt x="6356" y="893"/>
                  </a:cubicBezTo>
                  <a:close/>
                  <a:moveTo>
                    <a:pt x="6808" y="240"/>
                  </a:moveTo>
                  <a:cubicBezTo>
                    <a:pt x="7156" y="240"/>
                    <a:pt x="7479" y="444"/>
                    <a:pt x="7728" y="670"/>
                  </a:cubicBezTo>
                  <a:cubicBezTo>
                    <a:pt x="8240" y="1099"/>
                    <a:pt x="8621" y="1694"/>
                    <a:pt x="8800" y="2337"/>
                  </a:cubicBezTo>
                  <a:lnTo>
                    <a:pt x="8800" y="2361"/>
                  </a:lnTo>
                  <a:cubicBezTo>
                    <a:pt x="8788" y="2337"/>
                    <a:pt x="8788" y="2325"/>
                    <a:pt x="8776" y="2301"/>
                  </a:cubicBezTo>
                  <a:cubicBezTo>
                    <a:pt x="8680" y="2123"/>
                    <a:pt x="8561" y="1956"/>
                    <a:pt x="8419" y="1825"/>
                  </a:cubicBezTo>
                  <a:cubicBezTo>
                    <a:pt x="8097" y="1373"/>
                    <a:pt x="7668" y="1016"/>
                    <a:pt x="7145" y="837"/>
                  </a:cubicBezTo>
                  <a:cubicBezTo>
                    <a:pt x="6893" y="744"/>
                    <a:pt x="6627" y="694"/>
                    <a:pt x="6352" y="694"/>
                  </a:cubicBezTo>
                  <a:cubicBezTo>
                    <a:pt x="6276" y="694"/>
                    <a:pt x="6198" y="698"/>
                    <a:pt x="6121" y="706"/>
                  </a:cubicBezTo>
                  <a:cubicBezTo>
                    <a:pt x="6192" y="587"/>
                    <a:pt x="6240" y="492"/>
                    <a:pt x="6335" y="420"/>
                  </a:cubicBezTo>
                  <a:cubicBezTo>
                    <a:pt x="6454" y="313"/>
                    <a:pt x="6597" y="254"/>
                    <a:pt x="6752" y="242"/>
                  </a:cubicBezTo>
                  <a:cubicBezTo>
                    <a:pt x="6771" y="240"/>
                    <a:pt x="6789" y="240"/>
                    <a:pt x="6808" y="240"/>
                  </a:cubicBezTo>
                  <a:close/>
                  <a:moveTo>
                    <a:pt x="8525" y="178"/>
                  </a:moveTo>
                  <a:cubicBezTo>
                    <a:pt x="8729" y="178"/>
                    <a:pt x="8952" y="384"/>
                    <a:pt x="9085" y="527"/>
                  </a:cubicBezTo>
                  <a:cubicBezTo>
                    <a:pt x="9395" y="849"/>
                    <a:pt x="9562" y="1313"/>
                    <a:pt x="9633" y="1766"/>
                  </a:cubicBezTo>
                  <a:cubicBezTo>
                    <a:pt x="9800" y="2742"/>
                    <a:pt x="9573" y="3802"/>
                    <a:pt x="9133" y="4683"/>
                  </a:cubicBezTo>
                  <a:cubicBezTo>
                    <a:pt x="8990" y="4933"/>
                    <a:pt x="8847" y="5183"/>
                    <a:pt x="8669" y="5409"/>
                  </a:cubicBezTo>
                  <a:cubicBezTo>
                    <a:pt x="8680" y="5373"/>
                    <a:pt x="8692" y="5361"/>
                    <a:pt x="8692" y="5338"/>
                  </a:cubicBezTo>
                  <a:cubicBezTo>
                    <a:pt x="8800" y="5111"/>
                    <a:pt x="8907" y="4873"/>
                    <a:pt x="8978" y="4647"/>
                  </a:cubicBezTo>
                  <a:cubicBezTo>
                    <a:pt x="9050" y="4409"/>
                    <a:pt x="9109" y="4171"/>
                    <a:pt x="9145" y="3933"/>
                  </a:cubicBezTo>
                  <a:cubicBezTo>
                    <a:pt x="9169" y="3695"/>
                    <a:pt x="9192" y="3468"/>
                    <a:pt x="9169" y="3218"/>
                  </a:cubicBezTo>
                  <a:cubicBezTo>
                    <a:pt x="9192" y="2921"/>
                    <a:pt x="9133" y="2623"/>
                    <a:pt x="9038" y="2337"/>
                  </a:cubicBezTo>
                  <a:cubicBezTo>
                    <a:pt x="8930" y="1980"/>
                    <a:pt x="8776" y="1623"/>
                    <a:pt x="8561" y="1301"/>
                  </a:cubicBezTo>
                  <a:cubicBezTo>
                    <a:pt x="8478" y="1170"/>
                    <a:pt x="8383" y="1051"/>
                    <a:pt x="8276" y="908"/>
                  </a:cubicBezTo>
                  <a:lnTo>
                    <a:pt x="8276" y="897"/>
                  </a:lnTo>
                  <a:cubicBezTo>
                    <a:pt x="8240" y="706"/>
                    <a:pt x="8145" y="313"/>
                    <a:pt x="8430" y="194"/>
                  </a:cubicBezTo>
                  <a:cubicBezTo>
                    <a:pt x="8461" y="183"/>
                    <a:pt x="8493" y="178"/>
                    <a:pt x="8525" y="178"/>
                  </a:cubicBezTo>
                  <a:close/>
                  <a:moveTo>
                    <a:pt x="7385" y="1627"/>
                  </a:moveTo>
                  <a:cubicBezTo>
                    <a:pt x="7842" y="1627"/>
                    <a:pt x="8272" y="1922"/>
                    <a:pt x="8514" y="2325"/>
                  </a:cubicBezTo>
                  <a:cubicBezTo>
                    <a:pt x="8633" y="2563"/>
                    <a:pt x="8728" y="2813"/>
                    <a:pt x="8800" y="3087"/>
                  </a:cubicBezTo>
                  <a:cubicBezTo>
                    <a:pt x="8811" y="3171"/>
                    <a:pt x="8835" y="3254"/>
                    <a:pt x="8847" y="3337"/>
                  </a:cubicBezTo>
                  <a:cubicBezTo>
                    <a:pt x="8871" y="3659"/>
                    <a:pt x="8871" y="3992"/>
                    <a:pt x="8811" y="4290"/>
                  </a:cubicBezTo>
                  <a:cubicBezTo>
                    <a:pt x="8788" y="4433"/>
                    <a:pt x="8752" y="4587"/>
                    <a:pt x="8704" y="4730"/>
                  </a:cubicBezTo>
                  <a:cubicBezTo>
                    <a:pt x="8657" y="4897"/>
                    <a:pt x="8597" y="5064"/>
                    <a:pt x="8502" y="5230"/>
                  </a:cubicBezTo>
                  <a:cubicBezTo>
                    <a:pt x="8454" y="5326"/>
                    <a:pt x="8395" y="5433"/>
                    <a:pt x="8335" y="5540"/>
                  </a:cubicBezTo>
                  <a:cubicBezTo>
                    <a:pt x="8299" y="5611"/>
                    <a:pt x="8252" y="5671"/>
                    <a:pt x="8216" y="5742"/>
                  </a:cubicBezTo>
                  <a:cubicBezTo>
                    <a:pt x="8180" y="5802"/>
                    <a:pt x="8145" y="5861"/>
                    <a:pt x="8097" y="5921"/>
                  </a:cubicBezTo>
                  <a:cubicBezTo>
                    <a:pt x="8323" y="5588"/>
                    <a:pt x="8478" y="5195"/>
                    <a:pt x="8514" y="4778"/>
                  </a:cubicBezTo>
                  <a:cubicBezTo>
                    <a:pt x="8573" y="4218"/>
                    <a:pt x="8430" y="3611"/>
                    <a:pt x="8026" y="3183"/>
                  </a:cubicBezTo>
                  <a:cubicBezTo>
                    <a:pt x="7734" y="2891"/>
                    <a:pt x="7323" y="2697"/>
                    <a:pt x="6906" y="2697"/>
                  </a:cubicBezTo>
                  <a:cubicBezTo>
                    <a:pt x="6779" y="2697"/>
                    <a:pt x="6651" y="2715"/>
                    <a:pt x="6525" y="2754"/>
                  </a:cubicBezTo>
                  <a:cubicBezTo>
                    <a:pt x="6168" y="2861"/>
                    <a:pt x="5859" y="3159"/>
                    <a:pt x="5704" y="3504"/>
                  </a:cubicBezTo>
                  <a:cubicBezTo>
                    <a:pt x="5716" y="3433"/>
                    <a:pt x="5716" y="3349"/>
                    <a:pt x="5740" y="3278"/>
                  </a:cubicBezTo>
                  <a:cubicBezTo>
                    <a:pt x="5799" y="2956"/>
                    <a:pt x="5954" y="2635"/>
                    <a:pt x="6156" y="2373"/>
                  </a:cubicBezTo>
                  <a:cubicBezTo>
                    <a:pt x="6347" y="2099"/>
                    <a:pt x="6609" y="1861"/>
                    <a:pt x="6930" y="1730"/>
                  </a:cubicBezTo>
                  <a:cubicBezTo>
                    <a:pt x="7081" y="1659"/>
                    <a:pt x="7234" y="1627"/>
                    <a:pt x="7385" y="1627"/>
                  </a:cubicBezTo>
                  <a:close/>
                  <a:moveTo>
                    <a:pt x="10002" y="5695"/>
                  </a:moveTo>
                  <a:cubicBezTo>
                    <a:pt x="10121" y="5695"/>
                    <a:pt x="10264" y="5695"/>
                    <a:pt x="10347" y="5754"/>
                  </a:cubicBezTo>
                  <a:cubicBezTo>
                    <a:pt x="10478" y="5838"/>
                    <a:pt x="10466" y="5992"/>
                    <a:pt x="10407" y="6111"/>
                  </a:cubicBezTo>
                  <a:cubicBezTo>
                    <a:pt x="10395" y="6088"/>
                    <a:pt x="10383" y="6088"/>
                    <a:pt x="10347" y="6088"/>
                  </a:cubicBezTo>
                  <a:cubicBezTo>
                    <a:pt x="9764" y="6135"/>
                    <a:pt x="9192" y="6242"/>
                    <a:pt x="8621" y="6409"/>
                  </a:cubicBezTo>
                  <a:cubicBezTo>
                    <a:pt x="8335" y="6481"/>
                    <a:pt x="8073" y="6588"/>
                    <a:pt x="7787" y="6671"/>
                  </a:cubicBezTo>
                  <a:cubicBezTo>
                    <a:pt x="7561" y="6766"/>
                    <a:pt x="7323" y="6850"/>
                    <a:pt x="7121" y="6969"/>
                  </a:cubicBezTo>
                  <a:cubicBezTo>
                    <a:pt x="7180" y="6909"/>
                    <a:pt x="7240" y="6850"/>
                    <a:pt x="7311" y="6790"/>
                  </a:cubicBezTo>
                  <a:cubicBezTo>
                    <a:pt x="7371" y="6743"/>
                    <a:pt x="7418" y="6707"/>
                    <a:pt x="7478" y="6647"/>
                  </a:cubicBezTo>
                  <a:cubicBezTo>
                    <a:pt x="7668" y="6481"/>
                    <a:pt x="7883" y="6350"/>
                    <a:pt x="8097" y="6207"/>
                  </a:cubicBezTo>
                  <a:lnTo>
                    <a:pt x="8145" y="6195"/>
                  </a:lnTo>
                  <a:lnTo>
                    <a:pt x="8216" y="6195"/>
                  </a:lnTo>
                  <a:cubicBezTo>
                    <a:pt x="8264" y="6171"/>
                    <a:pt x="8311" y="6135"/>
                    <a:pt x="8335" y="6111"/>
                  </a:cubicBezTo>
                  <a:cubicBezTo>
                    <a:pt x="8752" y="5897"/>
                    <a:pt x="9169" y="5766"/>
                    <a:pt x="9621" y="5719"/>
                  </a:cubicBezTo>
                  <a:cubicBezTo>
                    <a:pt x="9752" y="5707"/>
                    <a:pt x="9871" y="5695"/>
                    <a:pt x="10002" y="5695"/>
                  </a:cubicBezTo>
                  <a:close/>
                  <a:moveTo>
                    <a:pt x="10276" y="6314"/>
                  </a:moveTo>
                  <a:lnTo>
                    <a:pt x="10276" y="6314"/>
                  </a:lnTo>
                  <a:cubicBezTo>
                    <a:pt x="10240" y="6326"/>
                    <a:pt x="10216" y="6362"/>
                    <a:pt x="10204" y="6373"/>
                  </a:cubicBezTo>
                  <a:cubicBezTo>
                    <a:pt x="9788" y="6731"/>
                    <a:pt x="9192" y="6802"/>
                    <a:pt x="8657" y="6850"/>
                  </a:cubicBezTo>
                  <a:cubicBezTo>
                    <a:pt x="8323" y="6885"/>
                    <a:pt x="8002" y="6909"/>
                    <a:pt x="7680" y="6969"/>
                  </a:cubicBezTo>
                  <a:cubicBezTo>
                    <a:pt x="7561" y="7004"/>
                    <a:pt x="7442" y="7016"/>
                    <a:pt x="7347" y="7064"/>
                  </a:cubicBezTo>
                  <a:lnTo>
                    <a:pt x="7240" y="7064"/>
                  </a:lnTo>
                  <a:cubicBezTo>
                    <a:pt x="7442" y="6981"/>
                    <a:pt x="7645" y="6909"/>
                    <a:pt x="7847" y="6838"/>
                  </a:cubicBezTo>
                  <a:cubicBezTo>
                    <a:pt x="8121" y="6743"/>
                    <a:pt x="8383" y="6659"/>
                    <a:pt x="8669" y="6600"/>
                  </a:cubicBezTo>
                  <a:cubicBezTo>
                    <a:pt x="9204" y="6469"/>
                    <a:pt x="9740" y="6385"/>
                    <a:pt x="10276" y="6314"/>
                  </a:cubicBezTo>
                  <a:close/>
                  <a:moveTo>
                    <a:pt x="2021" y="5900"/>
                  </a:moveTo>
                  <a:cubicBezTo>
                    <a:pt x="2091" y="5900"/>
                    <a:pt x="2163" y="5919"/>
                    <a:pt x="2227" y="5933"/>
                  </a:cubicBezTo>
                  <a:cubicBezTo>
                    <a:pt x="2739" y="6064"/>
                    <a:pt x="3156" y="6492"/>
                    <a:pt x="3263" y="7016"/>
                  </a:cubicBezTo>
                  <a:lnTo>
                    <a:pt x="3263" y="7028"/>
                  </a:lnTo>
                  <a:cubicBezTo>
                    <a:pt x="3251" y="7088"/>
                    <a:pt x="3239" y="7135"/>
                    <a:pt x="3204" y="7195"/>
                  </a:cubicBezTo>
                  <a:cubicBezTo>
                    <a:pt x="3144" y="7362"/>
                    <a:pt x="3073" y="7516"/>
                    <a:pt x="3001" y="7683"/>
                  </a:cubicBezTo>
                  <a:lnTo>
                    <a:pt x="3001" y="7576"/>
                  </a:lnTo>
                  <a:cubicBezTo>
                    <a:pt x="2977" y="7326"/>
                    <a:pt x="2918" y="7076"/>
                    <a:pt x="2799" y="6850"/>
                  </a:cubicBezTo>
                  <a:cubicBezTo>
                    <a:pt x="2608" y="6445"/>
                    <a:pt x="2263" y="6123"/>
                    <a:pt x="1846" y="5957"/>
                  </a:cubicBezTo>
                  <a:cubicBezTo>
                    <a:pt x="1870" y="5933"/>
                    <a:pt x="1882" y="5933"/>
                    <a:pt x="1882" y="5933"/>
                  </a:cubicBezTo>
                  <a:cubicBezTo>
                    <a:pt x="1925" y="5909"/>
                    <a:pt x="1973" y="5900"/>
                    <a:pt x="2021" y="5900"/>
                  </a:cubicBezTo>
                  <a:close/>
                  <a:moveTo>
                    <a:pt x="9526" y="6921"/>
                  </a:moveTo>
                  <a:cubicBezTo>
                    <a:pt x="10050" y="7076"/>
                    <a:pt x="10526" y="7326"/>
                    <a:pt x="10800" y="7790"/>
                  </a:cubicBezTo>
                  <a:cubicBezTo>
                    <a:pt x="10931" y="8016"/>
                    <a:pt x="11002" y="8314"/>
                    <a:pt x="10871" y="8552"/>
                  </a:cubicBezTo>
                  <a:cubicBezTo>
                    <a:pt x="10812" y="8671"/>
                    <a:pt x="10693" y="8743"/>
                    <a:pt x="10574" y="8790"/>
                  </a:cubicBezTo>
                  <a:cubicBezTo>
                    <a:pt x="10466" y="8326"/>
                    <a:pt x="10228" y="7909"/>
                    <a:pt x="9883" y="7576"/>
                  </a:cubicBezTo>
                  <a:cubicBezTo>
                    <a:pt x="9728" y="7421"/>
                    <a:pt x="9526" y="7266"/>
                    <a:pt x="9311" y="7159"/>
                  </a:cubicBezTo>
                  <a:cubicBezTo>
                    <a:pt x="9204" y="7100"/>
                    <a:pt x="9097" y="7076"/>
                    <a:pt x="8990" y="7028"/>
                  </a:cubicBezTo>
                  <a:cubicBezTo>
                    <a:pt x="9169" y="7004"/>
                    <a:pt x="9347" y="6969"/>
                    <a:pt x="9526" y="6921"/>
                  </a:cubicBezTo>
                  <a:close/>
                  <a:moveTo>
                    <a:pt x="8704" y="7088"/>
                  </a:moveTo>
                  <a:cubicBezTo>
                    <a:pt x="9526" y="7362"/>
                    <a:pt x="10216" y="7981"/>
                    <a:pt x="10395" y="8826"/>
                  </a:cubicBezTo>
                  <a:lnTo>
                    <a:pt x="10347" y="8826"/>
                  </a:lnTo>
                  <a:cubicBezTo>
                    <a:pt x="9883" y="8826"/>
                    <a:pt x="9633" y="8445"/>
                    <a:pt x="9383" y="8112"/>
                  </a:cubicBezTo>
                  <a:cubicBezTo>
                    <a:pt x="9276" y="7945"/>
                    <a:pt x="9133" y="7802"/>
                    <a:pt x="8978" y="7671"/>
                  </a:cubicBezTo>
                  <a:cubicBezTo>
                    <a:pt x="8692" y="7433"/>
                    <a:pt x="8335" y="7254"/>
                    <a:pt x="7978" y="7159"/>
                  </a:cubicBezTo>
                  <a:cubicBezTo>
                    <a:pt x="8216" y="7135"/>
                    <a:pt x="8466" y="7124"/>
                    <a:pt x="8704" y="7088"/>
                  </a:cubicBezTo>
                  <a:close/>
                  <a:moveTo>
                    <a:pt x="1811" y="6004"/>
                  </a:moveTo>
                  <a:lnTo>
                    <a:pt x="1811" y="6004"/>
                  </a:lnTo>
                  <a:cubicBezTo>
                    <a:pt x="2168" y="6207"/>
                    <a:pt x="2477" y="6528"/>
                    <a:pt x="2644" y="6897"/>
                  </a:cubicBezTo>
                  <a:cubicBezTo>
                    <a:pt x="2739" y="7100"/>
                    <a:pt x="2787" y="7338"/>
                    <a:pt x="2799" y="7576"/>
                  </a:cubicBezTo>
                  <a:cubicBezTo>
                    <a:pt x="2799" y="7695"/>
                    <a:pt x="2799" y="7814"/>
                    <a:pt x="2787" y="7921"/>
                  </a:cubicBezTo>
                  <a:cubicBezTo>
                    <a:pt x="2775" y="8016"/>
                    <a:pt x="2739" y="8112"/>
                    <a:pt x="2763" y="8207"/>
                  </a:cubicBezTo>
                  <a:cubicBezTo>
                    <a:pt x="2727" y="8266"/>
                    <a:pt x="2704" y="8338"/>
                    <a:pt x="2668" y="8397"/>
                  </a:cubicBezTo>
                  <a:cubicBezTo>
                    <a:pt x="2501" y="8802"/>
                    <a:pt x="2382" y="9219"/>
                    <a:pt x="2299" y="9636"/>
                  </a:cubicBezTo>
                  <a:cubicBezTo>
                    <a:pt x="2144" y="10302"/>
                    <a:pt x="2108" y="11005"/>
                    <a:pt x="2168" y="11684"/>
                  </a:cubicBezTo>
                  <a:cubicBezTo>
                    <a:pt x="2120" y="11588"/>
                    <a:pt x="2084" y="11469"/>
                    <a:pt x="2061" y="11350"/>
                  </a:cubicBezTo>
                  <a:cubicBezTo>
                    <a:pt x="2013" y="11088"/>
                    <a:pt x="2013" y="10814"/>
                    <a:pt x="2013" y="10529"/>
                  </a:cubicBezTo>
                  <a:cubicBezTo>
                    <a:pt x="2049" y="9898"/>
                    <a:pt x="2192" y="9279"/>
                    <a:pt x="2287" y="8671"/>
                  </a:cubicBezTo>
                  <a:cubicBezTo>
                    <a:pt x="2358" y="8100"/>
                    <a:pt x="2382" y="7516"/>
                    <a:pt x="2227" y="6969"/>
                  </a:cubicBezTo>
                  <a:cubicBezTo>
                    <a:pt x="2144" y="6707"/>
                    <a:pt x="2013" y="6481"/>
                    <a:pt x="1882" y="6242"/>
                  </a:cubicBezTo>
                  <a:cubicBezTo>
                    <a:pt x="1846" y="6183"/>
                    <a:pt x="1787" y="6088"/>
                    <a:pt x="1811" y="6004"/>
                  </a:cubicBezTo>
                  <a:close/>
                  <a:moveTo>
                    <a:pt x="6456" y="9818"/>
                  </a:moveTo>
                  <a:cubicBezTo>
                    <a:pt x="6610" y="9818"/>
                    <a:pt x="6764" y="9832"/>
                    <a:pt x="6918" y="9862"/>
                  </a:cubicBezTo>
                  <a:cubicBezTo>
                    <a:pt x="7430" y="9945"/>
                    <a:pt x="7871" y="10183"/>
                    <a:pt x="8216" y="10552"/>
                  </a:cubicBezTo>
                  <a:cubicBezTo>
                    <a:pt x="8561" y="10945"/>
                    <a:pt x="8811" y="11410"/>
                    <a:pt x="8966" y="11886"/>
                  </a:cubicBezTo>
                  <a:cubicBezTo>
                    <a:pt x="9133" y="12374"/>
                    <a:pt x="9169" y="12922"/>
                    <a:pt x="8871" y="13374"/>
                  </a:cubicBezTo>
                  <a:cubicBezTo>
                    <a:pt x="8811" y="13458"/>
                    <a:pt x="8740" y="13553"/>
                    <a:pt x="8657" y="13624"/>
                  </a:cubicBezTo>
                  <a:cubicBezTo>
                    <a:pt x="8669" y="13493"/>
                    <a:pt x="8657" y="13339"/>
                    <a:pt x="8657" y="13219"/>
                  </a:cubicBezTo>
                  <a:cubicBezTo>
                    <a:pt x="8633" y="13017"/>
                    <a:pt x="8609" y="12803"/>
                    <a:pt x="8561" y="12600"/>
                  </a:cubicBezTo>
                  <a:cubicBezTo>
                    <a:pt x="8454" y="12184"/>
                    <a:pt x="8264" y="11779"/>
                    <a:pt x="8014" y="11434"/>
                  </a:cubicBezTo>
                  <a:cubicBezTo>
                    <a:pt x="7478" y="10731"/>
                    <a:pt x="6656" y="10338"/>
                    <a:pt x="5775" y="10279"/>
                  </a:cubicBezTo>
                  <a:cubicBezTo>
                    <a:pt x="5711" y="10274"/>
                    <a:pt x="5645" y="10271"/>
                    <a:pt x="5579" y="10271"/>
                  </a:cubicBezTo>
                  <a:cubicBezTo>
                    <a:pt x="5328" y="10271"/>
                    <a:pt x="5070" y="10305"/>
                    <a:pt x="4835" y="10362"/>
                  </a:cubicBezTo>
                  <a:cubicBezTo>
                    <a:pt x="5306" y="10023"/>
                    <a:pt x="5874" y="9818"/>
                    <a:pt x="6456" y="9818"/>
                  </a:cubicBezTo>
                  <a:close/>
                  <a:moveTo>
                    <a:pt x="418" y="11731"/>
                  </a:moveTo>
                  <a:cubicBezTo>
                    <a:pt x="418" y="11743"/>
                    <a:pt x="441" y="11743"/>
                    <a:pt x="441" y="11767"/>
                  </a:cubicBezTo>
                  <a:cubicBezTo>
                    <a:pt x="679" y="11922"/>
                    <a:pt x="929" y="12076"/>
                    <a:pt x="1156" y="12267"/>
                  </a:cubicBezTo>
                  <a:cubicBezTo>
                    <a:pt x="1370" y="12457"/>
                    <a:pt x="1584" y="12672"/>
                    <a:pt x="1751" y="12910"/>
                  </a:cubicBezTo>
                  <a:cubicBezTo>
                    <a:pt x="1906" y="13148"/>
                    <a:pt x="2061" y="13398"/>
                    <a:pt x="2156" y="13672"/>
                  </a:cubicBezTo>
                  <a:cubicBezTo>
                    <a:pt x="2180" y="13696"/>
                    <a:pt x="2192" y="13743"/>
                    <a:pt x="2203" y="13767"/>
                  </a:cubicBezTo>
                  <a:cubicBezTo>
                    <a:pt x="2061" y="13565"/>
                    <a:pt x="1870" y="13398"/>
                    <a:pt x="1644" y="13267"/>
                  </a:cubicBezTo>
                  <a:cubicBezTo>
                    <a:pt x="1346" y="13089"/>
                    <a:pt x="989" y="12981"/>
                    <a:pt x="715" y="12755"/>
                  </a:cubicBezTo>
                  <a:cubicBezTo>
                    <a:pt x="477" y="12577"/>
                    <a:pt x="263" y="12279"/>
                    <a:pt x="322" y="11957"/>
                  </a:cubicBezTo>
                  <a:cubicBezTo>
                    <a:pt x="334" y="11862"/>
                    <a:pt x="370" y="11791"/>
                    <a:pt x="418" y="11731"/>
                  </a:cubicBezTo>
                  <a:close/>
                  <a:moveTo>
                    <a:pt x="1021" y="11476"/>
                  </a:moveTo>
                  <a:cubicBezTo>
                    <a:pt x="1569" y="11476"/>
                    <a:pt x="1972" y="12061"/>
                    <a:pt x="2168" y="12517"/>
                  </a:cubicBezTo>
                  <a:cubicBezTo>
                    <a:pt x="2323" y="12898"/>
                    <a:pt x="2418" y="13315"/>
                    <a:pt x="2465" y="13708"/>
                  </a:cubicBezTo>
                  <a:cubicBezTo>
                    <a:pt x="2465" y="13743"/>
                    <a:pt x="2477" y="13767"/>
                    <a:pt x="2477" y="13803"/>
                  </a:cubicBezTo>
                  <a:cubicBezTo>
                    <a:pt x="2430" y="13731"/>
                    <a:pt x="2406" y="13648"/>
                    <a:pt x="2370" y="13577"/>
                  </a:cubicBezTo>
                  <a:cubicBezTo>
                    <a:pt x="2239" y="13291"/>
                    <a:pt x="2072" y="13041"/>
                    <a:pt x="1882" y="12803"/>
                  </a:cubicBezTo>
                  <a:cubicBezTo>
                    <a:pt x="1691" y="12565"/>
                    <a:pt x="1477" y="12338"/>
                    <a:pt x="1239" y="12148"/>
                  </a:cubicBezTo>
                  <a:cubicBezTo>
                    <a:pt x="1013" y="11969"/>
                    <a:pt x="763" y="11779"/>
                    <a:pt x="477" y="11684"/>
                  </a:cubicBezTo>
                  <a:cubicBezTo>
                    <a:pt x="584" y="11588"/>
                    <a:pt x="715" y="11529"/>
                    <a:pt x="858" y="11493"/>
                  </a:cubicBezTo>
                  <a:cubicBezTo>
                    <a:pt x="914" y="11482"/>
                    <a:pt x="968" y="11476"/>
                    <a:pt x="1021" y="11476"/>
                  </a:cubicBezTo>
                  <a:close/>
                  <a:moveTo>
                    <a:pt x="9454" y="24054"/>
                  </a:moveTo>
                  <a:lnTo>
                    <a:pt x="9454" y="24054"/>
                  </a:lnTo>
                  <a:cubicBezTo>
                    <a:pt x="9490" y="24114"/>
                    <a:pt x="9526" y="24173"/>
                    <a:pt x="9585" y="24221"/>
                  </a:cubicBezTo>
                  <a:cubicBezTo>
                    <a:pt x="9645" y="24280"/>
                    <a:pt x="9704" y="24340"/>
                    <a:pt x="9764" y="24388"/>
                  </a:cubicBezTo>
                  <a:cubicBezTo>
                    <a:pt x="9692" y="24340"/>
                    <a:pt x="9609" y="24304"/>
                    <a:pt x="9526" y="24268"/>
                  </a:cubicBezTo>
                  <a:cubicBezTo>
                    <a:pt x="9502" y="24185"/>
                    <a:pt x="9466" y="24126"/>
                    <a:pt x="9454" y="24054"/>
                  </a:cubicBezTo>
                  <a:close/>
                  <a:moveTo>
                    <a:pt x="4906" y="21887"/>
                  </a:moveTo>
                  <a:lnTo>
                    <a:pt x="4918" y="21911"/>
                  </a:lnTo>
                  <a:cubicBezTo>
                    <a:pt x="4918" y="21923"/>
                    <a:pt x="4930" y="21947"/>
                    <a:pt x="4930" y="21971"/>
                  </a:cubicBezTo>
                  <a:cubicBezTo>
                    <a:pt x="4918" y="22042"/>
                    <a:pt x="4918" y="22137"/>
                    <a:pt x="4906" y="22209"/>
                  </a:cubicBezTo>
                  <a:cubicBezTo>
                    <a:pt x="4882" y="22363"/>
                    <a:pt x="4870" y="22506"/>
                    <a:pt x="4847" y="22661"/>
                  </a:cubicBezTo>
                  <a:cubicBezTo>
                    <a:pt x="4799" y="22971"/>
                    <a:pt x="4763" y="23268"/>
                    <a:pt x="4728" y="23578"/>
                  </a:cubicBezTo>
                  <a:cubicBezTo>
                    <a:pt x="4680" y="23887"/>
                    <a:pt x="4644" y="24185"/>
                    <a:pt x="4609" y="24507"/>
                  </a:cubicBezTo>
                  <a:cubicBezTo>
                    <a:pt x="4585" y="24638"/>
                    <a:pt x="4561" y="24780"/>
                    <a:pt x="4549" y="24923"/>
                  </a:cubicBezTo>
                  <a:cubicBezTo>
                    <a:pt x="4501" y="24518"/>
                    <a:pt x="4489" y="24114"/>
                    <a:pt x="4513" y="23709"/>
                  </a:cubicBezTo>
                  <a:cubicBezTo>
                    <a:pt x="4549" y="23411"/>
                    <a:pt x="4585" y="23114"/>
                    <a:pt x="4668" y="22816"/>
                  </a:cubicBezTo>
                  <a:cubicBezTo>
                    <a:pt x="4739" y="22542"/>
                    <a:pt x="4823" y="22268"/>
                    <a:pt x="4882" y="21982"/>
                  </a:cubicBezTo>
                  <a:cubicBezTo>
                    <a:pt x="4882" y="21959"/>
                    <a:pt x="4906" y="21911"/>
                    <a:pt x="4906" y="21887"/>
                  </a:cubicBezTo>
                  <a:close/>
                  <a:moveTo>
                    <a:pt x="5061" y="22399"/>
                  </a:moveTo>
                  <a:cubicBezTo>
                    <a:pt x="5120" y="22637"/>
                    <a:pt x="5156" y="22875"/>
                    <a:pt x="5168" y="23114"/>
                  </a:cubicBezTo>
                  <a:cubicBezTo>
                    <a:pt x="5204" y="23637"/>
                    <a:pt x="5097" y="24209"/>
                    <a:pt x="4906" y="24709"/>
                  </a:cubicBezTo>
                  <a:cubicBezTo>
                    <a:pt x="4823" y="24899"/>
                    <a:pt x="4728" y="25102"/>
                    <a:pt x="4620" y="25269"/>
                  </a:cubicBezTo>
                  <a:lnTo>
                    <a:pt x="4620" y="25245"/>
                  </a:lnTo>
                  <a:cubicBezTo>
                    <a:pt x="4680" y="25007"/>
                    <a:pt x="4704" y="24769"/>
                    <a:pt x="4751" y="24530"/>
                  </a:cubicBezTo>
                  <a:cubicBezTo>
                    <a:pt x="4811" y="24233"/>
                    <a:pt x="4859" y="23923"/>
                    <a:pt x="4906" y="23626"/>
                  </a:cubicBezTo>
                  <a:cubicBezTo>
                    <a:pt x="4942" y="23328"/>
                    <a:pt x="4990" y="23030"/>
                    <a:pt x="5025" y="22733"/>
                  </a:cubicBezTo>
                  <a:cubicBezTo>
                    <a:pt x="5037" y="22625"/>
                    <a:pt x="5049" y="22506"/>
                    <a:pt x="5061" y="22399"/>
                  </a:cubicBezTo>
                  <a:close/>
                  <a:moveTo>
                    <a:pt x="5501" y="23554"/>
                  </a:moveTo>
                  <a:lnTo>
                    <a:pt x="5537" y="23768"/>
                  </a:lnTo>
                  <a:cubicBezTo>
                    <a:pt x="5597" y="24114"/>
                    <a:pt x="5644" y="24459"/>
                    <a:pt x="5656" y="24816"/>
                  </a:cubicBezTo>
                  <a:cubicBezTo>
                    <a:pt x="5680" y="25161"/>
                    <a:pt x="5680" y="25495"/>
                    <a:pt x="5644" y="25840"/>
                  </a:cubicBezTo>
                  <a:cubicBezTo>
                    <a:pt x="5632" y="26019"/>
                    <a:pt x="5621" y="26197"/>
                    <a:pt x="5585" y="26376"/>
                  </a:cubicBezTo>
                  <a:cubicBezTo>
                    <a:pt x="5501" y="25435"/>
                    <a:pt x="5573" y="24483"/>
                    <a:pt x="5501" y="23554"/>
                  </a:cubicBezTo>
                  <a:close/>
                  <a:moveTo>
                    <a:pt x="5406" y="22733"/>
                  </a:moveTo>
                  <a:cubicBezTo>
                    <a:pt x="5525" y="22959"/>
                    <a:pt x="5644" y="23197"/>
                    <a:pt x="5763" y="23411"/>
                  </a:cubicBezTo>
                  <a:cubicBezTo>
                    <a:pt x="5728" y="23447"/>
                    <a:pt x="5728" y="23495"/>
                    <a:pt x="5763" y="23518"/>
                  </a:cubicBezTo>
                  <a:cubicBezTo>
                    <a:pt x="5811" y="23566"/>
                    <a:pt x="5859" y="23614"/>
                    <a:pt x="5894" y="23673"/>
                  </a:cubicBezTo>
                  <a:lnTo>
                    <a:pt x="6430" y="24745"/>
                  </a:lnTo>
                  <a:cubicBezTo>
                    <a:pt x="6454" y="24804"/>
                    <a:pt x="6454" y="24864"/>
                    <a:pt x="6466" y="24899"/>
                  </a:cubicBezTo>
                  <a:cubicBezTo>
                    <a:pt x="6525" y="25423"/>
                    <a:pt x="6394" y="25935"/>
                    <a:pt x="6109" y="26364"/>
                  </a:cubicBezTo>
                  <a:cubicBezTo>
                    <a:pt x="5990" y="26543"/>
                    <a:pt x="5835" y="26697"/>
                    <a:pt x="5680" y="26840"/>
                  </a:cubicBezTo>
                  <a:cubicBezTo>
                    <a:pt x="5692" y="26781"/>
                    <a:pt x="5704" y="26709"/>
                    <a:pt x="5716" y="26650"/>
                  </a:cubicBezTo>
                  <a:cubicBezTo>
                    <a:pt x="5740" y="26554"/>
                    <a:pt x="5752" y="26447"/>
                    <a:pt x="5763" y="26364"/>
                  </a:cubicBezTo>
                  <a:cubicBezTo>
                    <a:pt x="5799" y="26185"/>
                    <a:pt x="5811" y="26019"/>
                    <a:pt x="5823" y="25840"/>
                  </a:cubicBezTo>
                  <a:cubicBezTo>
                    <a:pt x="5859" y="25483"/>
                    <a:pt x="5859" y="25126"/>
                    <a:pt x="5823" y="24769"/>
                  </a:cubicBezTo>
                  <a:cubicBezTo>
                    <a:pt x="5775" y="24090"/>
                    <a:pt x="5680" y="23375"/>
                    <a:pt x="5406" y="22744"/>
                  </a:cubicBezTo>
                  <a:lnTo>
                    <a:pt x="5406" y="22733"/>
                  </a:lnTo>
                  <a:close/>
                  <a:moveTo>
                    <a:pt x="10573" y="24940"/>
                  </a:moveTo>
                  <a:lnTo>
                    <a:pt x="10573" y="24940"/>
                  </a:lnTo>
                  <a:cubicBezTo>
                    <a:pt x="10584" y="24948"/>
                    <a:pt x="10592" y="24954"/>
                    <a:pt x="10597" y="24959"/>
                  </a:cubicBezTo>
                  <a:cubicBezTo>
                    <a:pt x="10978" y="25161"/>
                    <a:pt x="11371" y="25340"/>
                    <a:pt x="11681" y="25614"/>
                  </a:cubicBezTo>
                  <a:cubicBezTo>
                    <a:pt x="11955" y="25876"/>
                    <a:pt x="12121" y="26209"/>
                    <a:pt x="12169" y="26590"/>
                  </a:cubicBezTo>
                  <a:cubicBezTo>
                    <a:pt x="12193" y="26852"/>
                    <a:pt x="12169" y="27138"/>
                    <a:pt x="12062" y="27388"/>
                  </a:cubicBezTo>
                  <a:cubicBezTo>
                    <a:pt x="11955" y="26912"/>
                    <a:pt x="11728" y="26447"/>
                    <a:pt x="11490" y="26031"/>
                  </a:cubicBezTo>
                  <a:cubicBezTo>
                    <a:pt x="11250" y="25631"/>
                    <a:pt x="10945" y="25264"/>
                    <a:pt x="10573" y="24940"/>
                  </a:cubicBezTo>
                  <a:close/>
                  <a:moveTo>
                    <a:pt x="9573" y="24399"/>
                  </a:moveTo>
                  <a:cubicBezTo>
                    <a:pt x="10026" y="24661"/>
                    <a:pt x="10443" y="24983"/>
                    <a:pt x="10800" y="25364"/>
                  </a:cubicBezTo>
                  <a:cubicBezTo>
                    <a:pt x="11169" y="25781"/>
                    <a:pt x="11478" y="26257"/>
                    <a:pt x="11693" y="26781"/>
                  </a:cubicBezTo>
                  <a:cubicBezTo>
                    <a:pt x="11812" y="27055"/>
                    <a:pt x="11883" y="27352"/>
                    <a:pt x="11943" y="27650"/>
                  </a:cubicBezTo>
                  <a:cubicBezTo>
                    <a:pt x="11943" y="27650"/>
                    <a:pt x="11943" y="27674"/>
                    <a:pt x="11931" y="27674"/>
                  </a:cubicBezTo>
                  <a:cubicBezTo>
                    <a:pt x="11812" y="27400"/>
                    <a:pt x="11657" y="27150"/>
                    <a:pt x="11490" y="26912"/>
                  </a:cubicBezTo>
                  <a:cubicBezTo>
                    <a:pt x="10990" y="26150"/>
                    <a:pt x="10359" y="25507"/>
                    <a:pt x="9823" y="24780"/>
                  </a:cubicBezTo>
                  <a:cubicBezTo>
                    <a:pt x="9740" y="24661"/>
                    <a:pt x="9645" y="24530"/>
                    <a:pt x="9573" y="24411"/>
                  </a:cubicBezTo>
                  <a:lnTo>
                    <a:pt x="9573" y="24399"/>
                  </a:lnTo>
                  <a:close/>
                  <a:moveTo>
                    <a:pt x="10014" y="25376"/>
                  </a:moveTo>
                  <a:lnTo>
                    <a:pt x="10014" y="25376"/>
                  </a:lnTo>
                  <a:cubicBezTo>
                    <a:pt x="10109" y="25519"/>
                    <a:pt x="10216" y="25638"/>
                    <a:pt x="10312" y="25769"/>
                  </a:cubicBezTo>
                  <a:cubicBezTo>
                    <a:pt x="10871" y="26471"/>
                    <a:pt x="11467" y="27162"/>
                    <a:pt x="11800" y="27995"/>
                  </a:cubicBezTo>
                  <a:cubicBezTo>
                    <a:pt x="11943" y="28412"/>
                    <a:pt x="12026" y="28864"/>
                    <a:pt x="12014" y="29305"/>
                  </a:cubicBezTo>
                  <a:cubicBezTo>
                    <a:pt x="11347" y="28340"/>
                    <a:pt x="10764" y="27293"/>
                    <a:pt x="10300" y="26209"/>
                  </a:cubicBezTo>
                  <a:cubicBezTo>
                    <a:pt x="10216" y="26007"/>
                    <a:pt x="10145" y="25781"/>
                    <a:pt x="10050" y="25578"/>
                  </a:cubicBezTo>
                  <a:cubicBezTo>
                    <a:pt x="10038" y="25519"/>
                    <a:pt x="10014" y="25435"/>
                    <a:pt x="10014" y="25376"/>
                  </a:cubicBezTo>
                  <a:close/>
                  <a:moveTo>
                    <a:pt x="10276" y="26483"/>
                  </a:moveTo>
                  <a:lnTo>
                    <a:pt x="10502" y="26971"/>
                  </a:lnTo>
                  <a:cubicBezTo>
                    <a:pt x="10752" y="27507"/>
                    <a:pt x="11014" y="28043"/>
                    <a:pt x="11336" y="28543"/>
                  </a:cubicBezTo>
                  <a:cubicBezTo>
                    <a:pt x="11490" y="28817"/>
                    <a:pt x="11657" y="29079"/>
                    <a:pt x="11824" y="29341"/>
                  </a:cubicBezTo>
                  <a:cubicBezTo>
                    <a:pt x="11300" y="29269"/>
                    <a:pt x="10955" y="28709"/>
                    <a:pt x="10776" y="28269"/>
                  </a:cubicBezTo>
                  <a:cubicBezTo>
                    <a:pt x="10693" y="28055"/>
                    <a:pt x="10621" y="27852"/>
                    <a:pt x="10562" y="27650"/>
                  </a:cubicBezTo>
                  <a:cubicBezTo>
                    <a:pt x="10478" y="27269"/>
                    <a:pt x="10383" y="26864"/>
                    <a:pt x="10276" y="26483"/>
                  </a:cubicBezTo>
                  <a:close/>
                  <a:moveTo>
                    <a:pt x="6923" y="2914"/>
                  </a:moveTo>
                  <a:cubicBezTo>
                    <a:pt x="7260" y="2914"/>
                    <a:pt x="7592" y="3064"/>
                    <a:pt x="7835" y="3290"/>
                  </a:cubicBezTo>
                  <a:cubicBezTo>
                    <a:pt x="8204" y="3647"/>
                    <a:pt x="8335" y="4171"/>
                    <a:pt x="8311" y="4659"/>
                  </a:cubicBezTo>
                  <a:cubicBezTo>
                    <a:pt x="8264" y="5183"/>
                    <a:pt x="8002" y="5695"/>
                    <a:pt x="7668" y="6088"/>
                  </a:cubicBezTo>
                  <a:cubicBezTo>
                    <a:pt x="7585" y="6195"/>
                    <a:pt x="7490" y="6290"/>
                    <a:pt x="7406" y="6373"/>
                  </a:cubicBezTo>
                  <a:cubicBezTo>
                    <a:pt x="7347" y="6421"/>
                    <a:pt x="7287" y="6481"/>
                    <a:pt x="7228" y="6540"/>
                  </a:cubicBezTo>
                  <a:cubicBezTo>
                    <a:pt x="7145" y="6612"/>
                    <a:pt x="7061" y="6671"/>
                    <a:pt x="6990" y="6731"/>
                  </a:cubicBezTo>
                  <a:cubicBezTo>
                    <a:pt x="6847" y="6838"/>
                    <a:pt x="6716" y="6921"/>
                    <a:pt x="6585" y="7016"/>
                  </a:cubicBezTo>
                  <a:cubicBezTo>
                    <a:pt x="6537" y="7040"/>
                    <a:pt x="6514" y="7076"/>
                    <a:pt x="6466" y="7100"/>
                  </a:cubicBezTo>
                  <a:cubicBezTo>
                    <a:pt x="6406" y="7135"/>
                    <a:pt x="6335" y="7159"/>
                    <a:pt x="6275" y="7207"/>
                  </a:cubicBezTo>
                  <a:cubicBezTo>
                    <a:pt x="6240" y="7219"/>
                    <a:pt x="6228" y="7254"/>
                    <a:pt x="6228" y="7266"/>
                  </a:cubicBezTo>
                  <a:lnTo>
                    <a:pt x="6002" y="7362"/>
                  </a:lnTo>
                  <a:cubicBezTo>
                    <a:pt x="5871" y="7421"/>
                    <a:pt x="5740" y="7493"/>
                    <a:pt x="5621" y="7564"/>
                  </a:cubicBezTo>
                  <a:cubicBezTo>
                    <a:pt x="5335" y="7695"/>
                    <a:pt x="5049" y="7862"/>
                    <a:pt x="4799" y="8052"/>
                  </a:cubicBezTo>
                  <a:cubicBezTo>
                    <a:pt x="4680" y="8147"/>
                    <a:pt x="4561" y="8255"/>
                    <a:pt x="4454" y="8350"/>
                  </a:cubicBezTo>
                  <a:cubicBezTo>
                    <a:pt x="4394" y="8409"/>
                    <a:pt x="4347" y="8469"/>
                    <a:pt x="4287" y="8528"/>
                  </a:cubicBezTo>
                  <a:cubicBezTo>
                    <a:pt x="4251" y="8588"/>
                    <a:pt x="4204" y="8671"/>
                    <a:pt x="4156" y="8731"/>
                  </a:cubicBezTo>
                  <a:cubicBezTo>
                    <a:pt x="4119" y="8759"/>
                    <a:pt x="4169" y="8801"/>
                    <a:pt x="4216" y="8801"/>
                  </a:cubicBezTo>
                  <a:cubicBezTo>
                    <a:pt x="4228" y="8801"/>
                    <a:pt x="4241" y="8798"/>
                    <a:pt x="4251" y="8790"/>
                  </a:cubicBezTo>
                  <a:cubicBezTo>
                    <a:pt x="4347" y="8695"/>
                    <a:pt x="4454" y="8624"/>
                    <a:pt x="4573" y="8528"/>
                  </a:cubicBezTo>
                  <a:cubicBezTo>
                    <a:pt x="4680" y="8457"/>
                    <a:pt x="4787" y="8374"/>
                    <a:pt x="4882" y="8290"/>
                  </a:cubicBezTo>
                  <a:cubicBezTo>
                    <a:pt x="5097" y="8136"/>
                    <a:pt x="5335" y="7993"/>
                    <a:pt x="5573" y="7874"/>
                  </a:cubicBezTo>
                  <a:cubicBezTo>
                    <a:pt x="6037" y="7635"/>
                    <a:pt x="6549" y="7481"/>
                    <a:pt x="7073" y="7385"/>
                  </a:cubicBezTo>
                  <a:cubicBezTo>
                    <a:pt x="7228" y="7374"/>
                    <a:pt x="7371" y="7362"/>
                    <a:pt x="7502" y="7338"/>
                  </a:cubicBezTo>
                  <a:cubicBezTo>
                    <a:pt x="7621" y="7338"/>
                    <a:pt x="7764" y="7338"/>
                    <a:pt x="7883" y="7302"/>
                  </a:cubicBezTo>
                  <a:cubicBezTo>
                    <a:pt x="8371" y="7397"/>
                    <a:pt x="8835" y="7635"/>
                    <a:pt x="9109" y="8052"/>
                  </a:cubicBezTo>
                  <a:cubicBezTo>
                    <a:pt x="9252" y="8255"/>
                    <a:pt x="9371" y="8493"/>
                    <a:pt x="9323" y="8731"/>
                  </a:cubicBezTo>
                  <a:cubicBezTo>
                    <a:pt x="9288" y="8886"/>
                    <a:pt x="9169" y="9028"/>
                    <a:pt x="9026" y="9100"/>
                  </a:cubicBezTo>
                  <a:cubicBezTo>
                    <a:pt x="8907" y="8850"/>
                    <a:pt x="8716" y="8636"/>
                    <a:pt x="8490" y="8469"/>
                  </a:cubicBezTo>
                  <a:cubicBezTo>
                    <a:pt x="8478" y="8457"/>
                    <a:pt x="8454" y="8445"/>
                    <a:pt x="8430" y="8433"/>
                  </a:cubicBezTo>
                  <a:cubicBezTo>
                    <a:pt x="8419" y="8409"/>
                    <a:pt x="8395" y="8409"/>
                    <a:pt x="8383" y="8409"/>
                  </a:cubicBezTo>
                  <a:cubicBezTo>
                    <a:pt x="8323" y="8374"/>
                    <a:pt x="8264" y="8338"/>
                    <a:pt x="8192" y="8314"/>
                  </a:cubicBezTo>
                  <a:cubicBezTo>
                    <a:pt x="7840" y="8138"/>
                    <a:pt x="7460" y="8061"/>
                    <a:pt x="7077" y="8061"/>
                  </a:cubicBezTo>
                  <a:cubicBezTo>
                    <a:pt x="6633" y="8061"/>
                    <a:pt x="6185" y="8165"/>
                    <a:pt x="5775" y="8338"/>
                  </a:cubicBezTo>
                  <a:cubicBezTo>
                    <a:pt x="5347" y="8528"/>
                    <a:pt x="4990" y="8802"/>
                    <a:pt x="4680" y="9159"/>
                  </a:cubicBezTo>
                  <a:cubicBezTo>
                    <a:pt x="4651" y="9179"/>
                    <a:pt x="4677" y="9214"/>
                    <a:pt x="4706" y="9214"/>
                  </a:cubicBezTo>
                  <a:cubicBezTo>
                    <a:pt x="4713" y="9214"/>
                    <a:pt x="4721" y="9212"/>
                    <a:pt x="4728" y="9207"/>
                  </a:cubicBezTo>
                  <a:cubicBezTo>
                    <a:pt x="5263" y="8683"/>
                    <a:pt x="6002" y="8350"/>
                    <a:pt x="6752" y="8314"/>
                  </a:cubicBezTo>
                  <a:cubicBezTo>
                    <a:pt x="6823" y="8309"/>
                    <a:pt x="6895" y="8306"/>
                    <a:pt x="6968" y="8306"/>
                  </a:cubicBezTo>
                  <a:cubicBezTo>
                    <a:pt x="7577" y="8306"/>
                    <a:pt x="8226" y="8492"/>
                    <a:pt x="8609" y="8981"/>
                  </a:cubicBezTo>
                  <a:lnTo>
                    <a:pt x="8657" y="9064"/>
                  </a:lnTo>
                  <a:cubicBezTo>
                    <a:pt x="8740" y="9267"/>
                    <a:pt x="8800" y="9457"/>
                    <a:pt x="8847" y="9660"/>
                  </a:cubicBezTo>
                  <a:cubicBezTo>
                    <a:pt x="8895" y="9874"/>
                    <a:pt x="8895" y="10076"/>
                    <a:pt x="8871" y="10279"/>
                  </a:cubicBezTo>
                  <a:cubicBezTo>
                    <a:pt x="8859" y="10374"/>
                    <a:pt x="8847" y="10469"/>
                    <a:pt x="8835" y="10552"/>
                  </a:cubicBezTo>
                  <a:lnTo>
                    <a:pt x="8788" y="10731"/>
                  </a:lnTo>
                  <a:cubicBezTo>
                    <a:pt x="8490" y="10291"/>
                    <a:pt x="8085" y="9898"/>
                    <a:pt x="7585" y="9683"/>
                  </a:cubicBezTo>
                  <a:cubicBezTo>
                    <a:pt x="7229" y="9530"/>
                    <a:pt x="6851" y="9458"/>
                    <a:pt x="6474" y="9458"/>
                  </a:cubicBezTo>
                  <a:cubicBezTo>
                    <a:pt x="6296" y="9458"/>
                    <a:pt x="6118" y="9474"/>
                    <a:pt x="5942" y="9505"/>
                  </a:cubicBezTo>
                  <a:cubicBezTo>
                    <a:pt x="5406" y="9588"/>
                    <a:pt x="4918" y="9862"/>
                    <a:pt x="4501" y="10195"/>
                  </a:cubicBezTo>
                  <a:cubicBezTo>
                    <a:pt x="3620" y="10933"/>
                    <a:pt x="3120" y="12088"/>
                    <a:pt x="3096" y="13219"/>
                  </a:cubicBezTo>
                  <a:cubicBezTo>
                    <a:pt x="3096" y="13374"/>
                    <a:pt x="3096" y="13529"/>
                    <a:pt x="3120" y="13684"/>
                  </a:cubicBezTo>
                  <a:cubicBezTo>
                    <a:pt x="3120" y="13726"/>
                    <a:pt x="3150" y="13746"/>
                    <a:pt x="3181" y="13746"/>
                  </a:cubicBezTo>
                  <a:cubicBezTo>
                    <a:pt x="3212" y="13746"/>
                    <a:pt x="3245" y="13726"/>
                    <a:pt x="3251" y="13684"/>
                  </a:cubicBezTo>
                  <a:cubicBezTo>
                    <a:pt x="3323" y="12624"/>
                    <a:pt x="3608" y="11541"/>
                    <a:pt x="4335" y="10731"/>
                  </a:cubicBezTo>
                  <a:cubicBezTo>
                    <a:pt x="4430" y="10648"/>
                    <a:pt x="4513" y="10541"/>
                    <a:pt x="4620" y="10469"/>
                  </a:cubicBezTo>
                  <a:cubicBezTo>
                    <a:pt x="4918" y="10370"/>
                    <a:pt x="5237" y="10301"/>
                    <a:pt x="5566" y="10301"/>
                  </a:cubicBezTo>
                  <a:cubicBezTo>
                    <a:pt x="5592" y="10301"/>
                    <a:pt x="5618" y="10302"/>
                    <a:pt x="5644" y="10302"/>
                  </a:cubicBezTo>
                  <a:cubicBezTo>
                    <a:pt x="6061" y="10302"/>
                    <a:pt x="6490" y="10398"/>
                    <a:pt x="6871" y="10576"/>
                  </a:cubicBezTo>
                  <a:cubicBezTo>
                    <a:pt x="7609" y="10910"/>
                    <a:pt x="8157" y="11588"/>
                    <a:pt x="8383" y="12374"/>
                  </a:cubicBezTo>
                  <a:cubicBezTo>
                    <a:pt x="8442" y="12577"/>
                    <a:pt x="8490" y="12803"/>
                    <a:pt x="8490" y="13029"/>
                  </a:cubicBezTo>
                  <a:cubicBezTo>
                    <a:pt x="8490" y="13148"/>
                    <a:pt x="8490" y="13255"/>
                    <a:pt x="8478" y="13374"/>
                  </a:cubicBezTo>
                  <a:cubicBezTo>
                    <a:pt x="8454" y="13470"/>
                    <a:pt x="8442" y="13577"/>
                    <a:pt x="8442" y="13684"/>
                  </a:cubicBezTo>
                  <a:cubicBezTo>
                    <a:pt x="8299" y="13755"/>
                    <a:pt x="8133" y="13815"/>
                    <a:pt x="7954" y="13827"/>
                  </a:cubicBezTo>
                  <a:cubicBezTo>
                    <a:pt x="7906" y="13832"/>
                    <a:pt x="7858" y="13834"/>
                    <a:pt x="7811" y="13834"/>
                  </a:cubicBezTo>
                  <a:cubicBezTo>
                    <a:pt x="7413" y="13834"/>
                    <a:pt x="7047" y="13657"/>
                    <a:pt x="6823" y="13327"/>
                  </a:cubicBezTo>
                  <a:cubicBezTo>
                    <a:pt x="6692" y="13148"/>
                    <a:pt x="6597" y="12934"/>
                    <a:pt x="6549" y="12719"/>
                  </a:cubicBezTo>
                  <a:cubicBezTo>
                    <a:pt x="6514" y="12505"/>
                    <a:pt x="6514" y="12243"/>
                    <a:pt x="6585" y="12029"/>
                  </a:cubicBezTo>
                  <a:cubicBezTo>
                    <a:pt x="6600" y="11959"/>
                    <a:pt x="6540" y="11904"/>
                    <a:pt x="6483" y="11904"/>
                  </a:cubicBezTo>
                  <a:cubicBezTo>
                    <a:pt x="6453" y="11904"/>
                    <a:pt x="6423" y="11920"/>
                    <a:pt x="6406" y="11957"/>
                  </a:cubicBezTo>
                  <a:cubicBezTo>
                    <a:pt x="6299" y="12184"/>
                    <a:pt x="6240" y="12386"/>
                    <a:pt x="6252" y="12624"/>
                  </a:cubicBezTo>
                  <a:cubicBezTo>
                    <a:pt x="6275" y="12779"/>
                    <a:pt x="6299" y="12922"/>
                    <a:pt x="6347" y="13077"/>
                  </a:cubicBezTo>
                  <a:lnTo>
                    <a:pt x="6252" y="13029"/>
                  </a:lnTo>
                  <a:cubicBezTo>
                    <a:pt x="6057" y="12949"/>
                    <a:pt x="5853" y="12911"/>
                    <a:pt x="5650" y="12911"/>
                  </a:cubicBezTo>
                  <a:cubicBezTo>
                    <a:pt x="5007" y="12911"/>
                    <a:pt x="4371" y="13286"/>
                    <a:pt x="4073" y="13874"/>
                  </a:cubicBezTo>
                  <a:cubicBezTo>
                    <a:pt x="3954" y="14089"/>
                    <a:pt x="3870" y="14303"/>
                    <a:pt x="3847" y="14541"/>
                  </a:cubicBezTo>
                  <a:cubicBezTo>
                    <a:pt x="3811" y="14803"/>
                    <a:pt x="3835" y="15017"/>
                    <a:pt x="3894" y="15279"/>
                  </a:cubicBezTo>
                  <a:cubicBezTo>
                    <a:pt x="3899" y="15311"/>
                    <a:pt x="3926" y="15326"/>
                    <a:pt x="3952" y="15326"/>
                  </a:cubicBezTo>
                  <a:cubicBezTo>
                    <a:pt x="3986" y="15326"/>
                    <a:pt x="4020" y="15302"/>
                    <a:pt x="4013" y="15255"/>
                  </a:cubicBezTo>
                  <a:cubicBezTo>
                    <a:pt x="3977" y="14565"/>
                    <a:pt x="4251" y="13791"/>
                    <a:pt x="4859" y="13410"/>
                  </a:cubicBezTo>
                  <a:cubicBezTo>
                    <a:pt x="5096" y="13267"/>
                    <a:pt x="5371" y="13193"/>
                    <a:pt x="5636" y="13193"/>
                  </a:cubicBezTo>
                  <a:cubicBezTo>
                    <a:pt x="5703" y="13193"/>
                    <a:pt x="5770" y="13198"/>
                    <a:pt x="5835" y="13208"/>
                  </a:cubicBezTo>
                  <a:cubicBezTo>
                    <a:pt x="6002" y="13219"/>
                    <a:pt x="6168" y="13279"/>
                    <a:pt x="6299" y="13350"/>
                  </a:cubicBezTo>
                  <a:cubicBezTo>
                    <a:pt x="6430" y="13434"/>
                    <a:pt x="6609" y="13553"/>
                    <a:pt x="6609" y="13731"/>
                  </a:cubicBezTo>
                  <a:cubicBezTo>
                    <a:pt x="6609" y="13910"/>
                    <a:pt x="6466" y="14065"/>
                    <a:pt x="6311" y="14124"/>
                  </a:cubicBezTo>
                  <a:cubicBezTo>
                    <a:pt x="6189" y="14179"/>
                    <a:pt x="6051" y="14190"/>
                    <a:pt x="5910" y="14190"/>
                  </a:cubicBezTo>
                  <a:cubicBezTo>
                    <a:pt x="5805" y="14190"/>
                    <a:pt x="5699" y="14184"/>
                    <a:pt x="5597" y="14184"/>
                  </a:cubicBezTo>
                  <a:cubicBezTo>
                    <a:pt x="5573" y="14184"/>
                    <a:pt x="5537" y="14208"/>
                    <a:pt x="5525" y="14220"/>
                  </a:cubicBezTo>
                  <a:cubicBezTo>
                    <a:pt x="5263" y="14232"/>
                    <a:pt x="4978" y="14410"/>
                    <a:pt x="4787" y="14577"/>
                  </a:cubicBezTo>
                  <a:cubicBezTo>
                    <a:pt x="4549" y="14767"/>
                    <a:pt x="4370" y="15041"/>
                    <a:pt x="4263" y="15315"/>
                  </a:cubicBezTo>
                  <a:cubicBezTo>
                    <a:pt x="4204" y="15494"/>
                    <a:pt x="4156" y="15672"/>
                    <a:pt x="4156" y="15875"/>
                  </a:cubicBezTo>
                  <a:cubicBezTo>
                    <a:pt x="4156" y="16053"/>
                    <a:pt x="4168" y="16256"/>
                    <a:pt x="4275" y="16410"/>
                  </a:cubicBezTo>
                  <a:cubicBezTo>
                    <a:pt x="4288" y="16432"/>
                    <a:pt x="4307" y="16441"/>
                    <a:pt x="4326" y="16441"/>
                  </a:cubicBezTo>
                  <a:cubicBezTo>
                    <a:pt x="4360" y="16441"/>
                    <a:pt x="4394" y="16413"/>
                    <a:pt x="4394" y="16375"/>
                  </a:cubicBezTo>
                  <a:cubicBezTo>
                    <a:pt x="4394" y="16244"/>
                    <a:pt x="4382" y="16089"/>
                    <a:pt x="4382" y="15958"/>
                  </a:cubicBezTo>
                  <a:cubicBezTo>
                    <a:pt x="4382" y="15827"/>
                    <a:pt x="4406" y="15672"/>
                    <a:pt x="4442" y="15553"/>
                  </a:cubicBezTo>
                  <a:cubicBezTo>
                    <a:pt x="4513" y="15303"/>
                    <a:pt x="4632" y="15065"/>
                    <a:pt x="4823" y="14886"/>
                  </a:cubicBezTo>
                  <a:cubicBezTo>
                    <a:pt x="4990" y="14708"/>
                    <a:pt x="5216" y="14565"/>
                    <a:pt x="5442" y="14505"/>
                  </a:cubicBezTo>
                  <a:cubicBezTo>
                    <a:pt x="5472" y="14493"/>
                    <a:pt x="5522" y="14479"/>
                    <a:pt x="5562" y="14479"/>
                  </a:cubicBezTo>
                  <a:cubicBezTo>
                    <a:pt x="5603" y="14479"/>
                    <a:pt x="5632" y="14493"/>
                    <a:pt x="5621" y="14541"/>
                  </a:cubicBezTo>
                  <a:cubicBezTo>
                    <a:pt x="5597" y="14601"/>
                    <a:pt x="5561" y="14684"/>
                    <a:pt x="5525" y="14743"/>
                  </a:cubicBezTo>
                  <a:cubicBezTo>
                    <a:pt x="5501" y="14803"/>
                    <a:pt x="5466" y="14874"/>
                    <a:pt x="5454" y="14934"/>
                  </a:cubicBezTo>
                  <a:lnTo>
                    <a:pt x="5406" y="15065"/>
                  </a:lnTo>
                  <a:cubicBezTo>
                    <a:pt x="5347" y="15065"/>
                    <a:pt x="5299" y="15101"/>
                    <a:pt x="5287" y="15160"/>
                  </a:cubicBezTo>
                  <a:cubicBezTo>
                    <a:pt x="5168" y="15708"/>
                    <a:pt x="5263" y="16303"/>
                    <a:pt x="5406" y="16839"/>
                  </a:cubicBezTo>
                  <a:cubicBezTo>
                    <a:pt x="5573" y="17387"/>
                    <a:pt x="5823" y="17911"/>
                    <a:pt x="6109" y="18399"/>
                  </a:cubicBezTo>
                  <a:cubicBezTo>
                    <a:pt x="6394" y="18887"/>
                    <a:pt x="6716" y="19363"/>
                    <a:pt x="7014" y="19863"/>
                  </a:cubicBezTo>
                  <a:cubicBezTo>
                    <a:pt x="7311" y="20339"/>
                    <a:pt x="7609" y="20828"/>
                    <a:pt x="7883" y="21328"/>
                  </a:cubicBezTo>
                  <a:cubicBezTo>
                    <a:pt x="8990" y="23328"/>
                    <a:pt x="9871" y="25459"/>
                    <a:pt x="10335" y="27686"/>
                  </a:cubicBezTo>
                  <a:cubicBezTo>
                    <a:pt x="10466" y="28328"/>
                    <a:pt x="10562" y="28983"/>
                    <a:pt x="10633" y="29638"/>
                  </a:cubicBezTo>
                  <a:cubicBezTo>
                    <a:pt x="10657" y="29960"/>
                    <a:pt x="10681" y="30293"/>
                    <a:pt x="10693" y="30614"/>
                  </a:cubicBezTo>
                  <a:lnTo>
                    <a:pt x="10693" y="30960"/>
                  </a:lnTo>
                  <a:cubicBezTo>
                    <a:pt x="10657" y="31186"/>
                    <a:pt x="10633" y="31388"/>
                    <a:pt x="10597" y="31615"/>
                  </a:cubicBezTo>
                  <a:lnTo>
                    <a:pt x="10562" y="31972"/>
                  </a:lnTo>
                  <a:cubicBezTo>
                    <a:pt x="10526" y="31984"/>
                    <a:pt x="10502" y="32008"/>
                    <a:pt x="10514" y="32043"/>
                  </a:cubicBezTo>
                  <a:cubicBezTo>
                    <a:pt x="10514" y="32103"/>
                    <a:pt x="10526" y="32150"/>
                    <a:pt x="10526" y="32210"/>
                  </a:cubicBezTo>
                  <a:cubicBezTo>
                    <a:pt x="10514" y="32329"/>
                    <a:pt x="10502" y="32460"/>
                    <a:pt x="10478" y="32579"/>
                  </a:cubicBezTo>
                  <a:cubicBezTo>
                    <a:pt x="10395" y="33198"/>
                    <a:pt x="10276" y="33805"/>
                    <a:pt x="10097" y="34401"/>
                  </a:cubicBezTo>
                  <a:cubicBezTo>
                    <a:pt x="9752" y="35579"/>
                    <a:pt x="9216" y="36603"/>
                    <a:pt x="8359" y="37330"/>
                  </a:cubicBezTo>
                  <a:cubicBezTo>
                    <a:pt x="7669" y="37906"/>
                    <a:pt x="6801" y="38287"/>
                    <a:pt x="5917" y="38287"/>
                  </a:cubicBezTo>
                  <a:cubicBezTo>
                    <a:pt x="5779" y="38287"/>
                    <a:pt x="5640" y="38278"/>
                    <a:pt x="5501" y="38258"/>
                  </a:cubicBezTo>
                  <a:cubicBezTo>
                    <a:pt x="4466" y="38103"/>
                    <a:pt x="3489" y="37449"/>
                    <a:pt x="3239" y="36389"/>
                  </a:cubicBezTo>
                  <a:cubicBezTo>
                    <a:pt x="3120" y="35889"/>
                    <a:pt x="3204" y="35306"/>
                    <a:pt x="3537" y="34889"/>
                  </a:cubicBezTo>
                  <a:cubicBezTo>
                    <a:pt x="3692" y="34698"/>
                    <a:pt x="3918" y="34508"/>
                    <a:pt x="4192" y="34472"/>
                  </a:cubicBezTo>
                  <a:cubicBezTo>
                    <a:pt x="4202" y="34472"/>
                    <a:pt x="4211" y="34471"/>
                    <a:pt x="4221" y="34471"/>
                  </a:cubicBezTo>
                  <a:cubicBezTo>
                    <a:pt x="4423" y="34471"/>
                    <a:pt x="4598" y="34590"/>
                    <a:pt x="4632" y="34805"/>
                  </a:cubicBezTo>
                  <a:cubicBezTo>
                    <a:pt x="4644" y="34877"/>
                    <a:pt x="4632" y="34948"/>
                    <a:pt x="4597" y="35008"/>
                  </a:cubicBezTo>
                  <a:cubicBezTo>
                    <a:pt x="4525" y="35103"/>
                    <a:pt x="4454" y="35186"/>
                    <a:pt x="4406" y="35306"/>
                  </a:cubicBezTo>
                  <a:cubicBezTo>
                    <a:pt x="4263" y="35770"/>
                    <a:pt x="4561" y="36234"/>
                    <a:pt x="4918" y="36484"/>
                  </a:cubicBezTo>
                  <a:cubicBezTo>
                    <a:pt x="5245" y="36727"/>
                    <a:pt x="5639" y="36830"/>
                    <a:pt x="6040" y="36830"/>
                  </a:cubicBezTo>
                  <a:cubicBezTo>
                    <a:pt x="6603" y="36830"/>
                    <a:pt x="7183" y="36628"/>
                    <a:pt x="7621" y="36329"/>
                  </a:cubicBezTo>
                  <a:cubicBezTo>
                    <a:pt x="8490" y="35758"/>
                    <a:pt x="9002" y="34770"/>
                    <a:pt x="9228" y="33770"/>
                  </a:cubicBezTo>
                  <a:cubicBezTo>
                    <a:pt x="9288" y="33520"/>
                    <a:pt x="9335" y="33270"/>
                    <a:pt x="9347" y="33020"/>
                  </a:cubicBezTo>
                  <a:cubicBezTo>
                    <a:pt x="9347" y="32986"/>
                    <a:pt x="9325" y="32971"/>
                    <a:pt x="9303" y="32971"/>
                  </a:cubicBezTo>
                  <a:cubicBezTo>
                    <a:pt x="9286" y="32971"/>
                    <a:pt x="9269" y="32980"/>
                    <a:pt x="9264" y="32996"/>
                  </a:cubicBezTo>
                  <a:cubicBezTo>
                    <a:pt x="9097" y="33508"/>
                    <a:pt x="8966" y="33996"/>
                    <a:pt x="8740" y="34472"/>
                  </a:cubicBezTo>
                  <a:cubicBezTo>
                    <a:pt x="8526" y="34936"/>
                    <a:pt x="8264" y="35377"/>
                    <a:pt x="7895" y="35734"/>
                  </a:cubicBezTo>
                  <a:cubicBezTo>
                    <a:pt x="7425" y="36195"/>
                    <a:pt x="6751" y="36517"/>
                    <a:pt x="6083" y="36517"/>
                  </a:cubicBezTo>
                  <a:cubicBezTo>
                    <a:pt x="5837" y="36517"/>
                    <a:pt x="5592" y="36473"/>
                    <a:pt x="5359" y="36377"/>
                  </a:cubicBezTo>
                  <a:cubicBezTo>
                    <a:pt x="5013" y="36222"/>
                    <a:pt x="4585" y="35829"/>
                    <a:pt x="4704" y="35413"/>
                  </a:cubicBezTo>
                  <a:cubicBezTo>
                    <a:pt x="4823" y="34996"/>
                    <a:pt x="5359" y="34948"/>
                    <a:pt x="5716" y="34901"/>
                  </a:cubicBezTo>
                  <a:cubicBezTo>
                    <a:pt x="6168" y="34841"/>
                    <a:pt x="6585" y="34722"/>
                    <a:pt x="6966" y="34472"/>
                  </a:cubicBezTo>
                  <a:cubicBezTo>
                    <a:pt x="7359" y="34222"/>
                    <a:pt x="7680" y="33889"/>
                    <a:pt x="7930" y="33520"/>
                  </a:cubicBezTo>
                  <a:cubicBezTo>
                    <a:pt x="8549" y="32627"/>
                    <a:pt x="8692" y="31531"/>
                    <a:pt x="8621" y="30472"/>
                  </a:cubicBezTo>
                  <a:cubicBezTo>
                    <a:pt x="8526" y="29341"/>
                    <a:pt x="8228" y="28221"/>
                    <a:pt x="7847" y="27150"/>
                  </a:cubicBezTo>
                  <a:cubicBezTo>
                    <a:pt x="7073" y="25007"/>
                    <a:pt x="5930" y="23042"/>
                    <a:pt x="4894" y="21018"/>
                  </a:cubicBezTo>
                  <a:cubicBezTo>
                    <a:pt x="4394" y="20006"/>
                    <a:pt x="3906" y="18970"/>
                    <a:pt x="3513" y="17899"/>
                  </a:cubicBezTo>
                  <a:cubicBezTo>
                    <a:pt x="3323" y="17363"/>
                    <a:pt x="3144" y="16803"/>
                    <a:pt x="3013" y="16256"/>
                  </a:cubicBezTo>
                  <a:cubicBezTo>
                    <a:pt x="2965" y="16065"/>
                    <a:pt x="2918" y="15886"/>
                    <a:pt x="2894" y="15696"/>
                  </a:cubicBezTo>
                  <a:cubicBezTo>
                    <a:pt x="2906" y="15672"/>
                    <a:pt x="2918" y="15660"/>
                    <a:pt x="2918" y="15636"/>
                  </a:cubicBezTo>
                  <a:cubicBezTo>
                    <a:pt x="2918" y="15315"/>
                    <a:pt x="2834" y="15017"/>
                    <a:pt x="2739" y="14720"/>
                  </a:cubicBezTo>
                  <a:cubicBezTo>
                    <a:pt x="2739" y="14660"/>
                    <a:pt x="2727" y="14624"/>
                    <a:pt x="2727" y="14565"/>
                  </a:cubicBezTo>
                  <a:cubicBezTo>
                    <a:pt x="2727" y="14517"/>
                    <a:pt x="2715" y="14470"/>
                    <a:pt x="2715" y="14422"/>
                  </a:cubicBezTo>
                  <a:cubicBezTo>
                    <a:pt x="2715" y="14184"/>
                    <a:pt x="2727" y="13946"/>
                    <a:pt x="2692" y="13708"/>
                  </a:cubicBezTo>
                  <a:cubicBezTo>
                    <a:pt x="2668" y="13327"/>
                    <a:pt x="2596" y="12934"/>
                    <a:pt x="2477" y="12565"/>
                  </a:cubicBezTo>
                  <a:cubicBezTo>
                    <a:pt x="2453" y="12517"/>
                    <a:pt x="2442" y="12457"/>
                    <a:pt x="2418" y="12422"/>
                  </a:cubicBezTo>
                  <a:cubicBezTo>
                    <a:pt x="2394" y="12327"/>
                    <a:pt x="2394" y="12219"/>
                    <a:pt x="2382" y="12136"/>
                  </a:cubicBezTo>
                  <a:cubicBezTo>
                    <a:pt x="2382" y="12124"/>
                    <a:pt x="2394" y="12100"/>
                    <a:pt x="2382" y="12100"/>
                  </a:cubicBezTo>
                  <a:cubicBezTo>
                    <a:pt x="2382" y="12088"/>
                    <a:pt x="2382" y="12088"/>
                    <a:pt x="2370" y="12088"/>
                  </a:cubicBezTo>
                  <a:cubicBezTo>
                    <a:pt x="2311" y="11422"/>
                    <a:pt x="2323" y="10755"/>
                    <a:pt x="2442" y="10100"/>
                  </a:cubicBezTo>
                  <a:cubicBezTo>
                    <a:pt x="2573" y="9290"/>
                    <a:pt x="2906" y="8564"/>
                    <a:pt x="3227" y="7814"/>
                  </a:cubicBezTo>
                  <a:cubicBezTo>
                    <a:pt x="3549" y="7100"/>
                    <a:pt x="3847" y="6350"/>
                    <a:pt x="3799" y="5540"/>
                  </a:cubicBezTo>
                  <a:cubicBezTo>
                    <a:pt x="3787" y="5349"/>
                    <a:pt x="3751" y="5159"/>
                    <a:pt x="3704" y="4980"/>
                  </a:cubicBezTo>
                  <a:cubicBezTo>
                    <a:pt x="3680" y="4897"/>
                    <a:pt x="3644" y="4814"/>
                    <a:pt x="3632" y="4742"/>
                  </a:cubicBezTo>
                  <a:cubicBezTo>
                    <a:pt x="3620" y="4683"/>
                    <a:pt x="3585" y="4587"/>
                    <a:pt x="3608" y="4528"/>
                  </a:cubicBezTo>
                  <a:cubicBezTo>
                    <a:pt x="3624" y="4498"/>
                    <a:pt x="3652" y="4486"/>
                    <a:pt x="3686" y="4486"/>
                  </a:cubicBezTo>
                  <a:cubicBezTo>
                    <a:pt x="3789" y="4486"/>
                    <a:pt x="3948" y="4588"/>
                    <a:pt x="4001" y="4623"/>
                  </a:cubicBezTo>
                  <a:cubicBezTo>
                    <a:pt x="4144" y="4707"/>
                    <a:pt x="4263" y="4814"/>
                    <a:pt x="4382" y="4933"/>
                  </a:cubicBezTo>
                  <a:cubicBezTo>
                    <a:pt x="4894" y="5516"/>
                    <a:pt x="4918" y="6385"/>
                    <a:pt x="4525" y="7040"/>
                  </a:cubicBezTo>
                  <a:cubicBezTo>
                    <a:pt x="4489" y="7085"/>
                    <a:pt x="4542" y="7144"/>
                    <a:pt x="4590" y="7144"/>
                  </a:cubicBezTo>
                  <a:cubicBezTo>
                    <a:pt x="4606" y="7144"/>
                    <a:pt x="4621" y="7138"/>
                    <a:pt x="4632" y="7124"/>
                  </a:cubicBezTo>
                  <a:cubicBezTo>
                    <a:pt x="4751" y="6969"/>
                    <a:pt x="4859" y="6838"/>
                    <a:pt x="4930" y="6659"/>
                  </a:cubicBezTo>
                  <a:cubicBezTo>
                    <a:pt x="4990" y="6588"/>
                    <a:pt x="5037" y="6504"/>
                    <a:pt x="5097" y="6445"/>
                  </a:cubicBezTo>
                  <a:cubicBezTo>
                    <a:pt x="5251" y="6242"/>
                    <a:pt x="5418" y="6052"/>
                    <a:pt x="5609" y="5873"/>
                  </a:cubicBezTo>
                  <a:cubicBezTo>
                    <a:pt x="5811" y="5695"/>
                    <a:pt x="6002" y="5528"/>
                    <a:pt x="6228" y="5397"/>
                  </a:cubicBezTo>
                  <a:cubicBezTo>
                    <a:pt x="6323" y="5314"/>
                    <a:pt x="6442" y="5254"/>
                    <a:pt x="6549" y="5195"/>
                  </a:cubicBezTo>
                  <a:cubicBezTo>
                    <a:pt x="6644" y="5159"/>
                    <a:pt x="6787" y="5123"/>
                    <a:pt x="6847" y="5040"/>
                  </a:cubicBezTo>
                  <a:cubicBezTo>
                    <a:pt x="6906" y="5159"/>
                    <a:pt x="6954" y="5290"/>
                    <a:pt x="6954" y="5409"/>
                  </a:cubicBezTo>
                  <a:cubicBezTo>
                    <a:pt x="6954" y="5695"/>
                    <a:pt x="6823" y="5969"/>
                    <a:pt x="6668" y="6195"/>
                  </a:cubicBezTo>
                  <a:cubicBezTo>
                    <a:pt x="6525" y="6409"/>
                    <a:pt x="6359" y="6588"/>
                    <a:pt x="6168" y="6743"/>
                  </a:cubicBezTo>
                  <a:cubicBezTo>
                    <a:pt x="6073" y="6838"/>
                    <a:pt x="5978" y="6909"/>
                    <a:pt x="5871" y="6969"/>
                  </a:cubicBezTo>
                  <a:cubicBezTo>
                    <a:pt x="5763" y="7040"/>
                    <a:pt x="5656" y="7100"/>
                    <a:pt x="5549" y="7183"/>
                  </a:cubicBezTo>
                  <a:cubicBezTo>
                    <a:pt x="5525" y="7207"/>
                    <a:pt x="5537" y="7266"/>
                    <a:pt x="5585" y="7266"/>
                  </a:cubicBezTo>
                  <a:cubicBezTo>
                    <a:pt x="5716" y="7254"/>
                    <a:pt x="5847" y="7183"/>
                    <a:pt x="5978" y="7124"/>
                  </a:cubicBezTo>
                  <a:cubicBezTo>
                    <a:pt x="6109" y="7040"/>
                    <a:pt x="6228" y="6957"/>
                    <a:pt x="6323" y="6862"/>
                  </a:cubicBezTo>
                  <a:cubicBezTo>
                    <a:pt x="6549" y="6671"/>
                    <a:pt x="6716" y="6433"/>
                    <a:pt x="6871" y="6183"/>
                  </a:cubicBezTo>
                  <a:cubicBezTo>
                    <a:pt x="7014" y="5909"/>
                    <a:pt x="7145" y="5588"/>
                    <a:pt x="7121" y="5278"/>
                  </a:cubicBezTo>
                  <a:cubicBezTo>
                    <a:pt x="7109" y="5159"/>
                    <a:pt x="7061" y="5040"/>
                    <a:pt x="6990" y="4933"/>
                  </a:cubicBezTo>
                  <a:cubicBezTo>
                    <a:pt x="7049" y="4921"/>
                    <a:pt x="7085" y="4897"/>
                    <a:pt x="7133" y="4873"/>
                  </a:cubicBezTo>
                  <a:cubicBezTo>
                    <a:pt x="7228" y="4861"/>
                    <a:pt x="7299" y="4826"/>
                    <a:pt x="7383" y="4778"/>
                  </a:cubicBezTo>
                  <a:cubicBezTo>
                    <a:pt x="7466" y="4754"/>
                    <a:pt x="7526" y="4695"/>
                    <a:pt x="7597" y="4647"/>
                  </a:cubicBezTo>
                  <a:cubicBezTo>
                    <a:pt x="7668" y="4587"/>
                    <a:pt x="7728" y="4528"/>
                    <a:pt x="7728" y="4445"/>
                  </a:cubicBezTo>
                  <a:cubicBezTo>
                    <a:pt x="7728" y="4385"/>
                    <a:pt x="7668" y="4326"/>
                    <a:pt x="7609" y="4326"/>
                  </a:cubicBezTo>
                  <a:cubicBezTo>
                    <a:pt x="7526" y="4326"/>
                    <a:pt x="7478" y="4385"/>
                    <a:pt x="7418" y="4421"/>
                  </a:cubicBezTo>
                  <a:cubicBezTo>
                    <a:pt x="7371" y="4468"/>
                    <a:pt x="7323" y="4504"/>
                    <a:pt x="7264" y="4528"/>
                  </a:cubicBezTo>
                  <a:cubicBezTo>
                    <a:pt x="7168" y="4587"/>
                    <a:pt x="7025" y="4635"/>
                    <a:pt x="6906" y="4647"/>
                  </a:cubicBezTo>
                  <a:lnTo>
                    <a:pt x="6764" y="4647"/>
                  </a:lnTo>
                  <a:cubicBezTo>
                    <a:pt x="6716" y="4635"/>
                    <a:pt x="6656" y="4635"/>
                    <a:pt x="6609" y="4623"/>
                  </a:cubicBezTo>
                  <a:cubicBezTo>
                    <a:pt x="6430" y="4576"/>
                    <a:pt x="6287" y="4468"/>
                    <a:pt x="6168" y="4337"/>
                  </a:cubicBezTo>
                  <a:cubicBezTo>
                    <a:pt x="5978" y="4111"/>
                    <a:pt x="5930" y="3790"/>
                    <a:pt x="5978" y="3492"/>
                  </a:cubicBezTo>
                  <a:cubicBezTo>
                    <a:pt x="6109" y="3266"/>
                    <a:pt x="6299" y="3087"/>
                    <a:pt x="6549" y="2980"/>
                  </a:cubicBezTo>
                  <a:cubicBezTo>
                    <a:pt x="6672" y="2935"/>
                    <a:pt x="6798" y="2914"/>
                    <a:pt x="6923" y="2914"/>
                  </a:cubicBezTo>
                  <a:close/>
                  <a:moveTo>
                    <a:pt x="10645" y="33412"/>
                  </a:moveTo>
                  <a:cubicBezTo>
                    <a:pt x="10681" y="33639"/>
                    <a:pt x="10705" y="33877"/>
                    <a:pt x="10716" y="34103"/>
                  </a:cubicBezTo>
                  <a:cubicBezTo>
                    <a:pt x="10800" y="34710"/>
                    <a:pt x="10824" y="35365"/>
                    <a:pt x="10835" y="36008"/>
                  </a:cubicBezTo>
                  <a:cubicBezTo>
                    <a:pt x="10871" y="37306"/>
                    <a:pt x="10800" y="38580"/>
                    <a:pt x="10597" y="39854"/>
                  </a:cubicBezTo>
                  <a:cubicBezTo>
                    <a:pt x="10526" y="40389"/>
                    <a:pt x="10443" y="40913"/>
                    <a:pt x="10324" y="41437"/>
                  </a:cubicBezTo>
                  <a:cubicBezTo>
                    <a:pt x="10288" y="41366"/>
                    <a:pt x="10276" y="41282"/>
                    <a:pt x="10240" y="41211"/>
                  </a:cubicBezTo>
                  <a:cubicBezTo>
                    <a:pt x="10169" y="40949"/>
                    <a:pt x="10109" y="40663"/>
                    <a:pt x="10050" y="40389"/>
                  </a:cubicBezTo>
                  <a:cubicBezTo>
                    <a:pt x="9943" y="39842"/>
                    <a:pt x="9907" y="39294"/>
                    <a:pt x="9907" y="38746"/>
                  </a:cubicBezTo>
                  <a:cubicBezTo>
                    <a:pt x="9883" y="38163"/>
                    <a:pt x="9931" y="37580"/>
                    <a:pt x="9978" y="37020"/>
                  </a:cubicBezTo>
                  <a:cubicBezTo>
                    <a:pt x="10026" y="36425"/>
                    <a:pt x="10145" y="35841"/>
                    <a:pt x="10264" y="35258"/>
                  </a:cubicBezTo>
                  <a:cubicBezTo>
                    <a:pt x="10383" y="34639"/>
                    <a:pt x="10526" y="34032"/>
                    <a:pt x="10645" y="33412"/>
                  </a:cubicBezTo>
                  <a:close/>
                  <a:moveTo>
                    <a:pt x="10169" y="35008"/>
                  </a:moveTo>
                  <a:cubicBezTo>
                    <a:pt x="10050" y="35603"/>
                    <a:pt x="9931" y="36199"/>
                    <a:pt x="9859" y="36794"/>
                  </a:cubicBezTo>
                  <a:cubicBezTo>
                    <a:pt x="9764" y="37377"/>
                    <a:pt x="9704" y="37973"/>
                    <a:pt x="9692" y="38544"/>
                  </a:cubicBezTo>
                  <a:cubicBezTo>
                    <a:pt x="9681" y="39116"/>
                    <a:pt x="9728" y="39675"/>
                    <a:pt x="9800" y="40247"/>
                  </a:cubicBezTo>
                  <a:cubicBezTo>
                    <a:pt x="9847" y="40556"/>
                    <a:pt x="9907" y="40866"/>
                    <a:pt x="9978" y="41187"/>
                  </a:cubicBezTo>
                  <a:cubicBezTo>
                    <a:pt x="10026" y="41378"/>
                    <a:pt x="10085" y="41568"/>
                    <a:pt x="10157" y="41759"/>
                  </a:cubicBezTo>
                  <a:cubicBezTo>
                    <a:pt x="9645" y="41485"/>
                    <a:pt x="9216" y="41080"/>
                    <a:pt x="8919" y="40592"/>
                  </a:cubicBezTo>
                  <a:cubicBezTo>
                    <a:pt x="8538" y="39961"/>
                    <a:pt x="8371" y="39235"/>
                    <a:pt x="8430" y="38508"/>
                  </a:cubicBezTo>
                  <a:cubicBezTo>
                    <a:pt x="8478" y="38080"/>
                    <a:pt x="8597" y="37675"/>
                    <a:pt x="8776" y="37282"/>
                  </a:cubicBezTo>
                  <a:cubicBezTo>
                    <a:pt x="8776" y="37270"/>
                    <a:pt x="8776" y="37270"/>
                    <a:pt x="8788" y="37258"/>
                  </a:cubicBezTo>
                  <a:cubicBezTo>
                    <a:pt x="9335" y="36699"/>
                    <a:pt x="9752" y="36032"/>
                    <a:pt x="10050" y="35306"/>
                  </a:cubicBezTo>
                  <a:cubicBezTo>
                    <a:pt x="10097" y="35198"/>
                    <a:pt x="10121" y="35091"/>
                    <a:pt x="10169" y="35008"/>
                  </a:cubicBezTo>
                  <a:close/>
                  <a:moveTo>
                    <a:pt x="8477" y="1"/>
                  </a:moveTo>
                  <a:cubicBezTo>
                    <a:pt x="8398" y="1"/>
                    <a:pt x="8321" y="22"/>
                    <a:pt x="8252" y="75"/>
                  </a:cubicBezTo>
                  <a:cubicBezTo>
                    <a:pt x="8026" y="242"/>
                    <a:pt x="8014" y="504"/>
                    <a:pt x="8073" y="754"/>
                  </a:cubicBezTo>
                  <a:cubicBezTo>
                    <a:pt x="7966" y="647"/>
                    <a:pt x="7859" y="551"/>
                    <a:pt x="7752" y="468"/>
                  </a:cubicBezTo>
                  <a:cubicBezTo>
                    <a:pt x="7488" y="257"/>
                    <a:pt x="7159" y="65"/>
                    <a:pt x="6815" y="65"/>
                  </a:cubicBezTo>
                  <a:cubicBezTo>
                    <a:pt x="6770" y="65"/>
                    <a:pt x="6725" y="68"/>
                    <a:pt x="6680" y="75"/>
                  </a:cubicBezTo>
                  <a:cubicBezTo>
                    <a:pt x="6383" y="123"/>
                    <a:pt x="6002" y="373"/>
                    <a:pt x="6013" y="706"/>
                  </a:cubicBezTo>
                  <a:cubicBezTo>
                    <a:pt x="5752" y="730"/>
                    <a:pt x="5478" y="825"/>
                    <a:pt x="5240" y="968"/>
                  </a:cubicBezTo>
                  <a:cubicBezTo>
                    <a:pt x="4954" y="1147"/>
                    <a:pt x="4704" y="1492"/>
                    <a:pt x="4823" y="1849"/>
                  </a:cubicBezTo>
                  <a:cubicBezTo>
                    <a:pt x="4920" y="2131"/>
                    <a:pt x="5216" y="2245"/>
                    <a:pt x="5493" y="2245"/>
                  </a:cubicBezTo>
                  <a:cubicBezTo>
                    <a:pt x="5520" y="2245"/>
                    <a:pt x="5546" y="2244"/>
                    <a:pt x="5573" y="2242"/>
                  </a:cubicBezTo>
                  <a:cubicBezTo>
                    <a:pt x="5835" y="2206"/>
                    <a:pt x="6061" y="2063"/>
                    <a:pt x="6287" y="1909"/>
                  </a:cubicBezTo>
                  <a:lnTo>
                    <a:pt x="6287" y="1909"/>
                  </a:lnTo>
                  <a:cubicBezTo>
                    <a:pt x="6228" y="1968"/>
                    <a:pt x="6180" y="2028"/>
                    <a:pt x="6133" y="2087"/>
                  </a:cubicBezTo>
                  <a:cubicBezTo>
                    <a:pt x="5906" y="2373"/>
                    <a:pt x="5704" y="2682"/>
                    <a:pt x="5597" y="3040"/>
                  </a:cubicBezTo>
                  <a:cubicBezTo>
                    <a:pt x="5478" y="3409"/>
                    <a:pt x="5478" y="3814"/>
                    <a:pt x="5609" y="4171"/>
                  </a:cubicBezTo>
                  <a:cubicBezTo>
                    <a:pt x="5728" y="4480"/>
                    <a:pt x="5966" y="4861"/>
                    <a:pt x="6311" y="4933"/>
                  </a:cubicBezTo>
                  <a:cubicBezTo>
                    <a:pt x="6347" y="4933"/>
                    <a:pt x="6359" y="4933"/>
                    <a:pt x="6383" y="4921"/>
                  </a:cubicBezTo>
                  <a:cubicBezTo>
                    <a:pt x="6418" y="4933"/>
                    <a:pt x="6466" y="4945"/>
                    <a:pt x="6490" y="4957"/>
                  </a:cubicBezTo>
                  <a:lnTo>
                    <a:pt x="6502" y="4957"/>
                  </a:lnTo>
                  <a:cubicBezTo>
                    <a:pt x="6478" y="4980"/>
                    <a:pt x="6430" y="5004"/>
                    <a:pt x="6406" y="5016"/>
                  </a:cubicBezTo>
                  <a:cubicBezTo>
                    <a:pt x="6287" y="5076"/>
                    <a:pt x="6168" y="5147"/>
                    <a:pt x="6049" y="5219"/>
                  </a:cubicBezTo>
                  <a:cubicBezTo>
                    <a:pt x="5811" y="5361"/>
                    <a:pt x="5597" y="5528"/>
                    <a:pt x="5394" y="5719"/>
                  </a:cubicBezTo>
                  <a:cubicBezTo>
                    <a:pt x="5251" y="5850"/>
                    <a:pt x="5120" y="6004"/>
                    <a:pt x="5001" y="6159"/>
                  </a:cubicBezTo>
                  <a:lnTo>
                    <a:pt x="5001" y="6147"/>
                  </a:lnTo>
                  <a:cubicBezTo>
                    <a:pt x="5013" y="5790"/>
                    <a:pt x="4930" y="5421"/>
                    <a:pt x="4739" y="5111"/>
                  </a:cubicBezTo>
                  <a:cubicBezTo>
                    <a:pt x="4561" y="4814"/>
                    <a:pt x="4287" y="4552"/>
                    <a:pt x="3977" y="4397"/>
                  </a:cubicBezTo>
                  <a:cubicBezTo>
                    <a:pt x="3875" y="4342"/>
                    <a:pt x="3757" y="4292"/>
                    <a:pt x="3648" y="4292"/>
                  </a:cubicBezTo>
                  <a:cubicBezTo>
                    <a:pt x="3592" y="4292"/>
                    <a:pt x="3538" y="4305"/>
                    <a:pt x="3489" y="4337"/>
                  </a:cubicBezTo>
                  <a:cubicBezTo>
                    <a:pt x="3323" y="4421"/>
                    <a:pt x="3311" y="4599"/>
                    <a:pt x="3335" y="4766"/>
                  </a:cubicBezTo>
                  <a:cubicBezTo>
                    <a:pt x="3382" y="4957"/>
                    <a:pt x="3454" y="5123"/>
                    <a:pt x="3489" y="5314"/>
                  </a:cubicBezTo>
                  <a:cubicBezTo>
                    <a:pt x="3513" y="5528"/>
                    <a:pt x="3513" y="5730"/>
                    <a:pt x="3501" y="5945"/>
                  </a:cubicBezTo>
                  <a:cubicBezTo>
                    <a:pt x="3489" y="6195"/>
                    <a:pt x="3430" y="6433"/>
                    <a:pt x="3346" y="6671"/>
                  </a:cubicBezTo>
                  <a:cubicBezTo>
                    <a:pt x="3192" y="6278"/>
                    <a:pt x="2894" y="5957"/>
                    <a:pt x="2501" y="5790"/>
                  </a:cubicBezTo>
                  <a:cubicBezTo>
                    <a:pt x="2363" y="5733"/>
                    <a:pt x="2165" y="5666"/>
                    <a:pt x="1989" y="5666"/>
                  </a:cubicBezTo>
                  <a:cubicBezTo>
                    <a:pt x="1906" y="5666"/>
                    <a:pt x="1828" y="5681"/>
                    <a:pt x="1763" y="5719"/>
                  </a:cubicBezTo>
                  <a:cubicBezTo>
                    <a:pt x="1477" y="5885"/>
                    <a:pt x="1608" y="6195"/>
                    <a:pt x="1739" y="6397"/>
                  </a:cubicBezTo>
                  <a:cubicBezTo>
                    <a:pt x="2489" y="7564"/>
                    <a:pt x="1942" y="8957"/>
                    <a:pt x="1834" y="10231"/>
                  </a:cubicBezTo>
                  <a:cubicBezTo>
                    <a:pt x="1799" y="10564"/>
                    <a:pt x="1822" y="10910"/>
                    <a:pt x="1882" y="11255"/>
                  </a:cubicBezTo>
                  <a:cubicBezTo>
                    <a:pt x="1906" y="11445"/>
                    <a:pt x="1965" y="11660"/>
                    <a:pt x="2061" y="11850"/>
                  </a:cubicBezTo>
                  <a:cubicBezTo>
                    <a:pt x="1822" y="11505"/>
                    <a:pt x="1501" y="11255"/>
                    <a:pt x="1084" y="11207"/>
                  </a:cubicBezTo>
                  <a:cubicBezTo>
                    <a:pt x="1057" y="11205"/>
                    <a:pt x="1029" y="11204"/>
                    <a:pt x="1000" y="11204"/>
                  </a:cubicBezTo>
                  <a:cubicBezTo>
                    <a:pt x="747" y="11204"/>
                    <a:pt x="469" y="11299"/>
                    <a:pt x="287" y="11481"/>
                  </a:cubicBezTo>
                  <a:cubicBezTo>
                    <a:pt x="48" y="11719"/>
                    <a:pt x="1" y="12053"/>
                    <a:pt x="132" y="12350"/>
                  </a:cubicBezTo>
                  <a:cubicBezTo>
                    <a:pt x="275" y="12684"/>
                    <a:pt x="548" y="12922"/>
                    <a:pt x="846" y="13100"/>
                  </a:cubicBezTo>
                  <a:cubicBezTo>
                    <a:pt x="1180" y="13279"/>
                    <a:pt x="1537" y="13410"/>
                    <a:pt x="1822" y="13660"/>
                  </a:cubicBezTo>
                  <a:cubicBezTo>
                    <a:pt x="2096" y="13922"/>
                    <a:pt x="2275" y="14243"/>
                    <a:pt x="2418" y="14589"/>
                  </a:cubicBezTo>
                  <a:cubicBezTo>
                    <a:pt x="2489" y="14779"/>
                    <a:pt x="2537" y="14970"/>
                    <a:pt x="2596" y="15172"/>
                  </a:cubicBezTo>
                  <a:cubicBezTo>
                    <a:pt x="2608" y="15291"/>
                    <a:pt x="2620" y="15386"/>
                    <a:pt x="2632" y="15505"/>
                  </a:cubicBezTo>
                  <a:cubicBezTo>
                    <a:pt x="2715" y="16077"/>
                    <a:pt x="2846" y="16637"/>
                    <a:pt x="2989" y="17196"/>
                  </a:cubicBezTo>
                  <a:cubicBezTo>
                    <a:pt x="3323" y="18327"/>
                    <a:pt x="3763" y="19411"/>
                    <a:pt x="4275" y="20482"/>
                  </a:cubicBezTo>
                  <a:cubicBezTo>
                    <a:pt x="4406" y="20780"/>
                    <a:pt x="4561" y="21066"/>
                    <a:pt x="4704" y="21363"/>
                  </a:cubicBezTo>
                  <a:cubicBezTo>
                    <a:pt x="4763" y="21566"/>
                    <a:pt x="4716" y="21780"/>
                    <a:pt x="4680" y="21982"/>
                  </a:cubicBezTo>
                  <a:cubicBezTo>
                    <a:pt x="4620" y="22256"/>
                    <a:pt x="4513" y="22518"/>
                    <a:pt x="4442" y="22804"/>
                  </a:cubicBezTo>
                  <a:cubicBezTo>
                    <a:pt x="4287" y="23387"/>
                    <a:pt x="4239" y="23995"/>
                    <a:pt x="4275" y="24590"/>
                  </a:cubicBezTo>
                  <a:cubicBezTo>
                    <a:pt x="4299" y="24935"/>
                    <a:pt x="4347" y="25269"/>
                    <a:pt x="4442" y="25602"/>
                  </a:cubicBezTo>
                  <a:cubicBezTo>
                    <a:pt x="4454" y="25663"/>
                    <a:pt x="4495" y="25690"/>
                    <a:pt x="4539" y="25690"/>
                  </a:cubicBezTo>
                  <a:cubicBezTo>
                    <a:pt x="4582" y="25690"/>
                    <a:pt x="4627" y="25666"/>
                    <a:pt x="4656" y="25626"/>
                  </a:cubicBezTo>
                  <a:cubicBezTo>
                    <a:pt x="4954" y="25245"/>
                    <a:pt x="5168" y="24780"/>
                    <a:pt x="5287" y="24304"/>
                  </a:cubicBezTo>
                  <a:cubicBezTo>
                    <a:pt x="5287" y="24816"/>
                    <a:pt x="5287" y="25304"/>
                    <a:pt x="5299" y="25804"/>
                  </a:cubicBezTo>
                  <a:cubicBezTo>
                    <a:pt x="5311" y="26245"/>
                    <a:pt x="5359" y="26674"/>
                    <a:pt x="5454" y="27102"/>
                  </a:cubicBezTo>
                  <a:cubicBezTo>
                    <a:pt x="5463" y="27164"/>
                    <a:pt x="5523" y="27199"/>
                    <a:pt x="5579" y="27199"/>
                  </a:cubicBezTo>
                  <a:cubicBezTo>
                    <a:pt x="5598" y="27199"/>
                    <a:pt x="5617" y="27195"/>
                    <a:pt x="5632" y="27185"/>
                  </a:cubicBezTo>
                  <a:cubicBezTo>
                    <a:pt x="6109" y="26864"/>
                    <a:pt x="6466" y="26388"/>
                    <a:pt x="6621" y="25852"/>
                  </a:cubicBezTo>
                  <a:cubicBezTo>
                    <a:pt x="6668" y="25697"/>
                    <a:pt x="6704" y="25531"/>
                    <a:pt x="6716" y="25352"/>
                  </a:cubicBezTo>
                  <a:cubicBezTo>
                    <a:pt x="6942" y="25816"/>
                    <a:pt x="7145" y="26293"/>
                    <a:pt x="7323" y="26769"/>
                  </a:cubicBezTo>
                  <a:cubicBezTo>
                    <a:pt x="7752" y="27852"/>
                    <a:pt x="8097" y="28983"/>
                    <a:pt x="8252" y="30138"/>
                  </a:cubicBezTo>
                  <a:cubicBezTo>
                    <a:pt x="8383" y="31234"/>
                    <a:pt x="8288" y="32389"/>
                    <a:pt x="7680" y="33329"/>
                  </a:cubicBezTo>
                  <a:cubicBezTo>
                    <a:pt x="7430" y="33710"/>
                    <a:pt x="7109" y="34055"/>
                    <a:pt x="6704" y="34294"/>
                  </a:cubicBezTo>
                  <a:cubicBezTo>
                    <a:pt x="6514" y="34413"/>
                    <a:pt x="6299" y="34508"/>
                    <a:pt x="6073" y="34567"/>
                  </a:cubicBezTo>
                  <a:cubicBezTo>
                    <a:pt x="5871" y="34627"/>
                    <a:pt x="5644" y="34639"/>
                    <a:pt x="5418" y="34686"/>
                  </a:cubicBezTo>
                  <a:cubicBezTo>
                    <a:pt x="5216" y="34710"/>
                    <a:pt x="5001" y="34770"/>
                    <a:pt x="4823" y="34865"/>
                  </a:cubicBezTo>
                  <a:cubicBezTo>
                    <a:pt x="4823" y="34782"/>
                    <a:pt x="4811" y="34698"/>
                    <a:pt x="4763" y="34603"/>
                  </a:cubicBezTo>
                  <a:cubicBezTo>
                    <a:pt x="4664" y="34404"/>
                    <a:pt x="4462" y="34267"/>
                    <a:pt x="4225" y="34267"/>
                  </a:cubicBezTo>
                  <a:cubicBezTo>
                    <a:pt x="4206" y="34267"/>
                    <a:pt x="4187" y="34268"/>
                    <a:pt x="4168" y="34270"/>
                  </a:cubicBezTo>
                  <a:cubicBezTo>
                    <a:pt x="3573" y="34305"/>
                    <a:pt x="3156" y="34889"/>
                    <a:pt x="3013" y="35413"/>
                  </a:cubicBezTo>
                  <a:cubicBezTo>
                    <a:pt x="2668" y="36591"/>
                    <a:pt x="3477" y="37782"/>
                    <a:pt x="4525" y="38258"/>
                  </a:cubicBezTo>
                  <a:cubicBezTo>
                    <a:pt x="4972" y="38459"/>
                    <a:pt x="5443" y="38554"/>
                    <a:pt x="5915" y="38554"/>
                  </a:cubicBezTo>
                  <a:cubicBezTo>
                    <a:pt x="6562" y="38554"/>
                    <a:pt x="7209" y="38375"/>
                    <a:pt x="7787" y="38044"/>
                  </a:cubicBezTo>
                  <a:cubicBezTo>
                    <a:pt x="8002" y="37925"/>
                    <a:pt x="8192" y="37794"/>
                    <a:pt x="8383" y="37639"/>
                  </a:cubicBezTo>
                  <a:lnTo>
                    <a:pt x="8383" y="37639"/>
                  </a:lnTo>
                  <a:cubicBezTo>
                    <a:pt x="8180" y="38234"/>
                    <a:pt x="8121" y="38913"/>
                    <a:pt x="8240" y="39532"/>
                  </a:cubicBezTo>
                  <a:cubicBezTo>
                    <a:pt x="8371" y="40259"/>
                    <a:pt x="8740" y="40949"/>
                    <a:pt x="9264" y="41473"/>
                  </a:cubicBezTo>
                  <a:cubicBezTo>
                    <a:pt x="9562" y="41747"/>
                    <a:pt x="9895" y="41985"/>
                    <a:pt x="10276" y="42164"/>
                  </a:cubicBezTo>
                  <a:cubicBezTo>
                    <a:pt x="10300" y="42187"/>
                    <a:pt x="10312" y="42187"/>
                    <a:pt x="10347" y="42187"/>
                  </a:cubicBezTo>
                  <a:cubicBezTo>
                    <a:pt x="10361" y="42191"/>
                    <a:pt x="10375" y="42193"/>
                    <a:pt x="10389" y="42193"/>
                  </a:cubicBezTo>
                  <a:cubicBezTo>
                    <a:pt x="10468" y="42193"/>
                    <a:pt x="10534" y="42134"/>
                    <a:pt x="10514" y="42033"/>
                  </a:cubicBezTo>
                  <a:cubicBezTo>
                    <a:pt x="10514" y="42009"/>
                    <a:pt x="10490" y="41985"/>
                    <a:pt x="10490" y="41961"/>
                  </a:cubicBezTo>
                  <a:cubicBezTo>
                    <a:pt x="10776" y="40723"/>
                    <a:pt x="10955" y="39485"/>
                    <a:pt x="11050" y="38223"/>
                  </a:cubicBezTo>
                  <a:cubicBezTo>
                    <a:pt x="11133" y="36925"/>
                    <a:pt x="11121" y="35615"/>
                    <a:pt x="10990" y="34329"/>
                  </a:cubicBezTo>
                  <a:cubicBezTo>
                    <a:pt x="10931" y="33734"/>
                    <a:pt x="10859" y="33115"/>
                    <a:pt x="10740" y="32519"/>
                  </a:cubicBezTo>
                  <a:cubicBezTo>
                    <a:pt x="10776" y="32162"/>
                    <a:pt x="10812" y="31805"/>
                    <a:pt x="10835" y="31448"/>
                  </a:cubicBezTo>
                  <a:cubicBezTo>
                    <a:pt x="10871" y="31257"/>
                    <a:pt x="10871" y="31067"/>
                    <a:pt x="10871" y="30876"/>
                  </a:cubicBezTo>
                  <a:cubicBezTo>
                    <a:pt x="10871" y="30579"/>
                    <a:pt x="10871" y="30293"/>
                    <a:pt x="10859" y="29995"/>
                  </a:cubicBezTo>
                  <a:cubicBezTo>
                    <a:pt x="10835" y="29579"/>
                    <a:pt x="10800" y="29174"/>
                    <a:pt x="10740" y="28757"/>
                  </a:cubicBezTo>
                  <a:lnTo>
                    <a:pt x="10740" y="28757"/>
                  </a:lnTo>
                  <a:cubicBezTo>
                    <a:pt x="10835" y="28948"/>
                    <a:pt x="10955" y="29126"/>
                    <a:pt x="11133" y="29281"/>
                  </a:cubicBezTo>
                  <a:cubicBezTo>
                    <a:pt x="11366" y="29485"/>
                    <a:pt x="11655" y="29610"/>
                    <a:pt x="11967" y="29610"/>
                  </a:cubicBezTo>
                  <a:cubicBezTo>
                    <a:pt x="12038" y="29610"/>
                    <a:pt x="12109" y="29604"/>
                    <a:pt x="12181" y="29591"/>
                  </a:cubicBezTo>
                  <a:cubicBezTo>
                    <a:pt x="12240" y="29579"/>
                    <a:pt x="12264" y="29519"/>
                    <a:pt x="12288" y="29460"/>
                  </a:cubicBezTo>
                  <a:cubicBezTo>
                    <a:pt x="12348" y="28924"/>
                    <a:pt x="12240" y="28400"/>
                    <a:pt x="12026" y="27900"/>
                  </a:cubicBezTo>
                  <a:lnTo>
                    <a:pt x="12050" y="27876"/>
                  </a:lnTo>
                  <a:cubicBezTo>
                    <a:pt x="12538" y="27269"/>
                    <a:pt x="12550" y="26352"/>
                    <a:pt x="12109" y="25709"/>
                  </a:cubicBezTo>
                  <a:cubicBezTo>
                    <a:pt x="11848" y="25352"/>
                    <a:pt x="11478" y="25126"/>
                    <a:pt x="11097" y="24935"/>
                  </a:cubicBezTo>
                  <a:cubicBezTo>
                    <a:pt x="10693" y="24721"/>
                    <a:pt x="10288" y="24530"/>
                    <a:pt x="9943" y="24245"/>
                  </a:cubicBezTo>
                  <a:cubicBezTo>
                    <a:pt x="9681" y="24018"/>
                    <a:pt x="9431" y="23768"/>
                    <a:pt x="9204" y="23483"/>
                  </a:cubicBezTo>
                  <a:cubicBezTo>
                    <a:pt x="8954" y="22911"/>
                    <a:pt x="8669" y="22340"/>
                    <a:pt x="8383" y="21780"/>
                  </a:cubicBezTo>
                  <a:cubicBezTo>
                    <a:pt x="7859" y="20780"/>
                    <a:pt x="7264" y="19827"/>
                    <a:pt x="6668" y="18875"/>
                  </a:cubicBezTo>
                  <a:cubicBezTo>
                    <a:pt x="6335" y="18339"/>
                    <a:pt x="6013" y="17768"/>
                    <a:pt x="5799" y="17160"/>
                  </a:cubicBezTo>
                  <a:cubicBezTo>
                    <a:pt x="5692" y="16863"/>
                    <a:pt x="5597" y="16553"/>
                    <a:pt x="5561" y="16244"/>
                  </a:cubicBezTo>
                  <a:cubicBezTo>
                    <a:pt x="5525" y="16017"/>
                    <a:pt x="5513" y="15779"/>
                    <a:pt x="5525" y="15553"/>
                  </a:cubicBezTo>
                  <a:cubicBezTo>
                    <a:pt x="5573" y="15351"/>
                    <a:pt x="5632" y="15148"/>
                    <a:pt x="5716" y="14958"/>
                  </a:cubicBezTo>
                  <a:cubicBezTo>
                    <a:pt x="5775" y="14839"/>
                    <a:pt x="5847" y="14720"/>
                    <a:pt x="5847" y="14601"/>
                  </a:cubicBezTo>
                  <a:cubicBezTo>
                    <a:pt x="5876" y="14602"/>
                    <a:pt x="5906" y="14603"/>
                    <a:pt x="5936" y="14603"/>
                  </a:cubicBezTo>
                  <a:cubicBezTo>
                    <a:pt x="6299" y="14603"/>
                    <a:pt x="6658" y="14466"/>
                    <a:pt x="6823" y="14124"/>
                  </a:cubicBezTo>
                  <a:cubicBezTo>
                    <a:pt x="6847" y="14065"/>
                    <a:pt x="6859" y="14005"/>
                    <a:pt x="6883" y="13946"/>
                  </a:cubicBezTo>
                  <a:cubicBezTo>
                    <a:pt x="7061" y="14077"/>
                    <a:pt x="7264" y="14184"/>
                    <a:pt x="7490" y="14220"/>
                  </a:cubicBezTo>
                  <a:cubicBezTo>
                    <a:pt x="7573" y="14232"/>
                    <a:pt x="7657" y="14239"/>
                    <a:pt x="7741" y="14239"/>
                  </a:cubicBezTo>
                  <a:cubicBezTo>
                    <a:pt x="8125" y="14239"/>
                    <a:pt x="8506" y="14107"/>
                    <a:pt x="8800" y="13862"/>
                  </a:cubicBezTo>
                  <a:cubicBezTo>
                    <a:pt x="9216" y="13529"/>
                    <a:pt x="9407" y="13029"/>
                    <a:pt x="9383" y="12505"/>
                  </a:cubicBezTo>
                  <a:cubicBezTo>
                    <a:pt x="9347" y="12017"/>
                    <a:pt x="9169" y="11505"/>
                    <a:pt x="8919" y="11076"/>
                  </a:cubicBezTo>
                  <a:lnTo>
                    <a:pt x="8930" y="11064"/>
                  </a:lnTo>
                  <a:cubicBezTo>
                    <a:pt x="9002" y="10981"/>
                    <a:pt x="9038" y="10850"/>
                    <a:pt x="9061" y="10743"/>
                  </a:cubicBezTo>
                  <a:cubicBezTo>
                    <a:pt x="9097" y="10624"/>
                    <a:pt x="9109" y="10529"/>
                    <a:pt x="9121" y="10410"/>
                  </a:cubicBezTo>
                  <a:cubicBezTo>
                    <a:pt x="9145" y="10302"/>
                    <a:pt x="9145" y="10207"/>
                    <a:pt x="9145" y="10112"/>
                  </a:cubicBezTo>
                  <a:cubicBezTo>
                    <a:pt x="9181" y="9898"/>
                    <a:pt x="9169" y="9671"/>
                    <a:pt x="9097" y="9457"/>
                  </a:cubicBezTo>
                  <a:cubicBezTo>
                    <a:pt x="9264" y="9421"/>
                    <a:pt x="9395" y="9302"/>
                    <a:pt x="9478" y="9171"/>
                  </a:cubicBezTo>
                  <a:cubicBezTo>
                    <a:pt x="9573" y="9040"/>
                    <a:pt x="9597" y="8886"/>
                    <a:pt x="9597" y="8719"/>
                  </a:cubicBezTo>
                  <a:cubicBezTo>
                    <a:pt x="9681" y="8802"/>
                    <a:pt x="9752" y="8862"/>
                    <a:pt x="9823" y="8898"/>
                  </a:cubicBezTo>
                  <a:cubicBezTo>
                    <a:pt x="9973" y="8997"/>
                    <a:pt x="10145" y="9039"/>
                    <a:pt x="10317" y="9039"/>
                  </a:cubicBezTo>
                  <a:cubicBezTo>
                    <a:pt x="10391" y="9039"/>
                    <a:pt x="10466" y="9031"/>
                    <a:pt x="10538" y="9017"/>
                  </a:cubicBezTo>
                  <a:cubicBezTo>
                    <a:pt x="10776" y="8981"/>
                    <a:pt x="10990" y="8826"/>
                    <a:pt x="11109" y="8624"/>
                  </a:cubicBezTo>
                  <a:cubicBezTo>
                    <a:pt x="11240" y="8350"/>
                    <a:pt x="11193" y="8040"/>
                    <a:pt x="11074" y="7790"/>
                  </a:cubicBezTo>
                  <a:cubicBezTo>
                    <a:pt x="10847" y="7314"/>
                    <a:pt x="10359" y="6933"/>
                    <a:pt x="9835" y="6838"/>
                  </a:cubicBezTo>
                  <a:cubicBezTo>
                    <a:pt x="10050" y="6743"/>
                    <a:pt x="10240" y="6635"/>
                    <a:pt x="10407" y="6492"/>
                  </a:cubicBezTo>
                  <a:cubicBezTo>
                    <a:pt x="10633" y="6314"/>
                    <a:pt x="10788" y="6016"/>
                    <a:pt x="10657" y="5730"/>
                  </a:cubicBezTo>
                  <a:cubicBezTo>
                    <a:pt x="10538" y="5445"/>
                    <a:pt x="10216" y="5433"/>
                    <a:pt x="9943" y="5433"/>
                  </a:cubicBezTo>
                  <a:cubicBezTo>
                    <a:pt x="9526" y="5445"/>
                    <a:pt x="9121" y="5528"/>
                    <a:pt x="8728" y="5659"/>
                  </a:cubicBezTo>
                  <a:cubicBezTo>
                    <a:pt x="8752" y="5623"/>
                    <a:pt x="8788" y="5600"/>
                    <a:pt x="8800" y="5552"/>
                  </a:cubicBezTo>
                  <a:cubicBezTo>
                    <a:pt x="8966" y="5326"/>
                    <a:pt x="9121" y="5088"/>
                    <a:pt x="9240" y="4838"/>
                  </a:cubicBezTo>
                  <a:cubicBezTo>
                    <a:pt x="9514" y="4337"/>
                    <a:pt x="9692" y="3778"/>
                    <a:pt x="9776" y="3218"/>
                  </a:cubicBezTo>
                  <a:cubicBezTo>
                    <a:pt x="9871" y="2682"/>
                    <a:pt x="9883" y="2135"/>
                    <a:pt x="9764" y="1599"/>
                  </a:cubicBezTo>
                  <a:cubicBezTo>
                    <a:pt x="9657" y="1099"/>
                    <a:pt x="9454" y="599"/>
                    <a:pt x="9050" y="277"/>
                  </a:cubicBezTo>
                  <a:cubicBezTo>
                    <a:pt x="8903" y="148"/>
                    <a:pt x="8682" y="1"/>
                    <a:pt x="8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2932400" y="2840025"/>
              <a:ext cx="18275" cy="136600"/>
            </a:xfrm>
            <a:custGeom>
              <a:avLst/>
              <a:gdLst/>
              <a:ahLst/>
              <a:cxnLst/>
              <a:rect l="l" t="t" r="r" b="b"/>
              <a:pathLst>
                <a:path w="731" h="5464" extrusionOk="0">
                  <a:moveTo>
                    <a:pt x="98" y="0"/>
                  </a:moveTo>
                  <a:cubicBezTo>
                    <a:pt x="50" y="0"/>
                    <a:pt x="0" y="49"/>
                    <a:pt x="16" y="97"/>
                  </a:cubicBezTo>
                  <a:cubicBezTo>
                    <a:pt x="76" y="443"/>
                    <a:pt x="171" y="788"/>
                    <a:pt x="254" y="1121"/>
                  </a:cubicBezTo>
                  <a:cubicBezTo>
                    <a:pt x="326" y="1466"/>
                    <a:pt x="385" y="1812"/>
                    <a:pt x="433" y="2145"/>
                  </a:cubicBezTo>
                  <a:cubicBezTo>
                    <a:pt x="516" y="2836"/>
                    <a:pt x="528" y="3538"/>
                    <a:pt x="469" y="4217"/>
                  </a:cubicBezTo>
                  <a:cubicBezTo>
                    <a:pt x="445" y="4622"/>
                    <a:pt x="397" y="5026"/>
                    <a:pt x="326" y="5407"/>
                  </a:cubicBezTo>
                  <a:cubicBezTo>
                    <a:pt x="318" y="5445"/>
                    <a:pt x="348" y="5463"/>
                    <a:pt x="372" y="5463"/>
                  </a:cubicBezTo>
                  <a:cubicBezTo>
                    <a:pt x="386" y="5463"/>
                    <a:pt x="397" y="5457"/>
                    <a:pt x="397" y="5443"/>
                  </a:cubicBezTo>
                  <a:cubicBezTo>
                    <a:pt x="493" y="5098"/>
                    <a:pt x="564" y="4753"/>
                    <a:pt x="612" y="4395"/>
                  </a:cubicBezTo>
                  <a:cubicBezTo>
                    <a:pt x="647" y="4038"/>
                    <a:pt x="683" y="3681"/>
                    <a:pt x="683" y="3312"/>
                  </a:cubicBezTo>
                  <a:cubicBezTo>
                    <a:pt x="731" y="2609"/>
                    <a:pt x="647" y="1895"/>
                    <a:pt x="516" y="1193"/>
                  </a:cubicBezTo>
                  <a:cubicBezTo>
                    <a:pt x="445" y="800"/>
                    <a:pt x="338" y="407"/>
                    <a:pt x="159" y="38"/>
                  </a:cubicBezTo>
                  <a:cubicBezTo>
                    <a:pt x="144" y="11"/>
                    <a:pt x="12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2819325" y="2583450"/>
              <a:ext cx="46825" cy="101800"/>
            </a:xfrm>
            <a:custGeom>
              <a:avLst/>
              <a:gdLst/>
              <a:ahLst/>
              <a:cxnLst/>
              <a:rect l="l" t="t" r="r" b="b"/>
              <a:pathLst>
                <a:path w="1873" h="4072" extrusionOk="0">
                  <a:moveTo>
                    <a:pt x="27" y="1"/>
                  </a:moveTo>
                  <a:cubicBezTo>
                    <a:pt x="13" y="1"/>
                    <a:pt x="0" y="11"/>
                    <a:pt x="15" y="26"/>
                  </a:cubicBezTo>
                  <a:cubicBezTo>
                    <a:pt x="27" y="311"/>
                    <a:pt x="110" y="585"/>
                    <a:pt x="194" y="847"/>
                  </a:cubicBezTo>
                  <a:cubicBezTo>
                    <a:pt x="277" y="1133"/>
                    <a:pt x="372" y="1395"/>
                    <a:pt x="467" y="1669"/>
                  </a:cubicBezTo>
                  <a:cubicBezTo>
                    <a:pt x="682" y="2216"/>
                    <a:pt x="932" y="2752"/>
                    <a:pt x="1217" y="3264"/>
                  </a:cubicBezTo>
                  <a:cubicBezTo>
                    <a:pt x="1289" y="3407"/>
                    <a:pt x="1384" y="3538"/>
                    <a:pt x="1467" y="3681"/>
                  </a:cubicBezTo>
                  <a:cubicBezTo>
                    <a:pt x="1539" y="3812"/>
                    <a:pt x="1646" y="3955"/>
                    <a:pt x="1765" y="4062"/>
                  </a:cubicBezTo>
                  <a:cubicBezTo>
                    <a:pt x="1774" y="4068"/>
                    <a:pt x="1783" y="4071"/>
                    <a:pt x="1792" y="4071"/>
                  </a:cubicBezTo>
                  <a:cubicBezTo>
                    <a:pt x="1833" y="4071"/>
                    <a:pt x="1872" y="4015"/>
                    <a:pt x="1872" y="3967"/>
                  </a:cubicBezTo>
                  <a:cubicBezTo>
                    <a:pt x="1860" y="3871"/>
                    <a:pt x="1801" y="3800"/>
                    <a:pt x="1765" y="3717"/>
                  </a:cubicBezTo>
                  <a:cubicBezTo>
                    <a:pt x="1718" y="3633"/>
                    <a:pt x="1670" y="3562"/>
                    <a:pt x="1634" y="3478"/>
                  </a:cubicBezTo>
                  <a:lnTo>
                    <a:pt x="1360" y="2990"/>
                  </a:lnTo>
                  <a:cubicBezTo>
                    <a:pt x="1206" y="2681"/>
                    <a:pt x="1039" y="2347"/>
                    <a:pt x="884" y="2026"/>
                  </a:cubicBezTo>
                  <a:cubicBezTo>
                    <a:pt x="741" y="1693"/>
                    <a:pt x="586" y="1371"/>
                    <a:pt x="455" y="1026"/>
                  </a:cubicBezTo>
                  <a:cubicBezTo>
                    <a:pt x="324" y="680"/>
                    <a:pt x="217" y="323"/>
                    <a:pt x="51" y="14"/>
                  </a:cubicBezTo>
                  <a:cubicBezTo>
                    <a:pt x="46" y="5"/>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6"/>
          <p:cNvGrpSpPr/>
          <p:nvPr/>
        </p:nvGrpSpPr>
        <p:grpSpPr>
          <a:xfrm rot="10800000" flipH="1">
            <a:off x="70048" y="2543680"/>
            <a:ext cx="751902" cy="2527888"/>
            <a:chOff x="2708950" y="2165200"/>
            <a:chExt cx="313750" cy="1054825"/>
          </a:xfrm>
        </p:grpSpPr>
        <p:sp>
          <p:nvSpPr>
            <p:cNvPr id="506" name="Google Shape;506;p6"/>
            <p:cNvSpPr/>
            <p:nvPr/>
          </p:nvSpPr>
          <p:spPr>
            <a:xfrm>
              <a:off x="2861950" y="2171175"/>
              <a:ext cx="67000" cy="53075"/>
            </a:xfrm>
            <a:custGeom>
              <a:avLst/>
              <a:gdLst/>
              <a:ahLst/>
              <a:cxnLst/>
              <a:rect l="l" t="t" r="r" b="b"/>
              <a:pathLst>
                <a:path w="2680" h="2123" extrusionOk="0">
                  <a:moveTo>
                    <a:pt x="688" y="1"/>
                  </a:moveTo>
                  <a:cubicBezTo>
                    <a:pt x="669" y="1"/>
                    <a:pt x="651" y="1"/>
                    <a:pt x="632" y="3"/>
                  </a:cubicBezTo>
                  <a:cubicBezTo>
                    <a:pt x="477" y="15"/>
                    <a:pt x="334" y="74"/>
                    <a:pt x="215" y="181"/>
                  </a:cubicBezTo>
                  <a:cubicBezTo>
                    <a:pt x="120" y="253"/>
                    <a:pt x="60" y="348"/>
                    <a:pt x="1" y="467"/>
                  </a:cubicBezTo>
                  <a:cubicBezTo>
                    <a:pt x="78" y="459"/>
                    <a:pt x="156" y="455"/>
                    <a:pt x="232" y="455"/>
                  </a:cubicBezTo>
                  <a:cubicBezTo>
                    <a:pt x="507" y="455"/>
                    <a:pt x="773" y="505"/>
                    <a:pt x="1025" y="598"/>
                  </a:cubicBezTo>
                  <a:cubicBezTo>
                    <a:pt x="1548" y="777"/>
                    <a:pt x="1977" y="1134"/>
                    <a:pt x="2299" y="1586"/>
                  </a:cubicBezTo>
                  <a:cubicBezTo>
                    <a:pt x="2441" y="1717"/>
                    <a:pt x="2560" y="1884"/>
                    <a:pt x="2656" y="2062"/>
                  </a:cubicBezTo>
                  <a:cubicBezTo>
                    <a:pt x="2668" y="2086"/>
                    <a:pt x="2668" y="2098"/>
                    <a:pt x="2680" y="2122"/>
                  </a:cubicBezTo>
                  <a:lnTo>
                    <a:pt x="2680" y="2098"/>
                  </a:lnTo>
                  <a:cubicBezTo>
                    <a:pt x="2501" y="1455"/>
                    <a:pt x="2120" y="860"/>
                    <a:pt x="1608" y="431"/>
                  </a:cubicBezTo>
                  <a:cubicBezTo>
                    <a:pt x="1359" y="205"/>
                    <a:pt x="1036" y="1"/>
                    <a:pt x="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2834875" y="2187500"/>
              <a:ext cx="69075" cy="28175"/>
            </a:xfrm>
            <a:custGeom>
              <a:avLst/>
              <a:gdLst/>
              <a:ahLst/>
              <a:cxnLst/>
              <a:rect l="l" t="t" r="r" b="b"/>
              <a:pathLst>
                <a:path w="2763" h="1127" extrusionOk="0">
                  <a:moveTo>
                    <a:pt x="1319" y="1"/>
                  </a:moveTo>
                  <a:cubicBezTo>
                    <a:pt x="1233" y="1"/>
                    <a:pt x="1147" y="6"/>
                    <a:pt x="1060" y="16"/>
                  </a:cubicBezTo>
                  <a:cubicBezTo>
                    <a:pt x="762" y="64"/>
                    <a:pt x="441" y="171"/>
                    <a:pt x="226" y="362"/>
                  </a:cubicBezTo>
                  <a:cubicBezTo>
                    <a:pt x="107" y="469"/>
                    <a:pt x="12" y="600"/>
                    <a:pt x="12" y="767"/>
                  </a:cubicBezTo>
                  <a:cubicBezTo>
                    <a:pt x="0" y="909"/>
                    <a:pt x="83" y="1028"/>
                    <a:pt x="226" y="1088"/>
                  </a:cubicBezTo>
                  <a:cubicBezTo>
                    <a:pt x="289" y="1115"/>
                    <a:pt x="353" y="1127"/>
                    <a:pt x="418" y="1127"/>
                  </a:cubicBezTo>
                  <a:cubicBezTo>
                    <a:pt x="634" y="1127"/>
                    <a:pt x="852" y="996"/>
                    <a:pt x="1036" y="886"/>
                  </a:cubicBezTo>
                  <a:cubicBezTo>
                    <a:pt x="1334" y="707"/>
                    <a:pt x="1631" y="540"/>
                    <a:pt x="1988" y="493"/>
                  </a:cubicBezTo>
                  <a:cubicBezTo>
                    <a:pt x="2072" y="493"/>
                    <a:pt x="2143" y="481"/>
                    <a:pt x="2215" y="481"/>
                  </a:cubicBezTo>
                  <a:cubicBezTo>
                    <a:pt x="2275" y="473"/>
                    <a:pt x="2334" y="469"/>
                    <a:pt x="2392" y="469"/>
                  </a:cubicBezTo>
                  <a:cubicBezTo>
                    <a:pt x="2518" y="469"/>
                    <a:pt x="2640" y="488"/>
                    <a:pt x="2762" y="528"/>
                  </a:cubicBezTo>
                  <a:cubicBezTo>
                    <a:pt x="2512" y="338"/>
                    <a:pt x="2250" y="183"/>
                    <a:pt x="1929" y="100"/>
                  </a:cubicBezTo>
                  <a:cubicBezTo>
                    <a:pt x="1735" y="32"/>
                    <a:pt x="1529"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2945300" y="2766850"/>
              <a:ext cx="69375" cy="90200"/>
            </a:xfrm>
            <a:custGeom>
              <a:avLst/>
              <a:gdLst/>
              <a:ahLst/>
              <a:cxnLst/>
              <a:rect l="l" t="t" r="r" b="b"/>
              <a:pathLst>
                <a:path w="2775" h="3608" extrusionOk="0">
                  <a:moveTo>
                    <a:pt x="0" y="0"/>
                  </a:moveTo>
                  <a:lnTo>
                    <a:pt x="0" y="0"/>
                  </a:lnTo>
                  <a:cubicBezTo>
                    <a:pt x="48" y="119"/>
                    <a:pt x="96" y="226"/>
                    <a:pt x="131" y="345"/>
                  </a:cubicBezTo>
                  <a:cubicBezTo>
                    <a:pt x="203" y="464"/>
                    <a:pt x="298" y="595"/>
                    <a:pt x="393" y="714"/>
                  </a:cubicBezTo>
                  <a:cubicBezTo>
                    <a:pt x="929" y="1441"/>
                    <a:pt x="1548" y="2084"/>
                    <a:pt x="2060" y="2846"/>
                  </a:cubicBezTo>
                  <a:cubicBezTo>
                    <a:pt x="2215" y="3084"/>
                    <a:pt x="2370" y="3334"/>
                    <a:pt x="2489" y="3608"/>
                  </a:cubicBezTo>
                  <a:cubicBezTo>
                    <a:pt x="2691" y="3274"/>
                    <a:pt x="2775" y="2893"/>
                    <a:pt x="2727" y="2524"/>
                  </a:cubicBezTo>
                  <a:cubicBezTo>
                    <a:pt x="2679" y="2143"/>
                    <a:pt x="2513" y="1810"/>
                    <a:pt x="2251" y="1548"/>
                  </a:cubicBezTo>
                  <a:cubicBezTo>
                    <a:pt x="1941" y="1274"/>
                    <a:pt x="1536" y="1095"/>
                    <a:pt x="1167" y="893"/>
                  </a:cubicBezTo>
                  <a:cubicBezTo>
                    <a:pt x="786" y="703"/>
                    <a:pt x="429" y="452"/>
                    <a:pt x="131" y="155"/>
                  </a:cubicBezTo>
                  <a:cubicBezTo>
                    <a:pt x="72" y="107"/>
                    <a:pt x="36"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2908100" y="2338800"/>
              <a:ext cx="75925" cy="47075"/>
            </a:xfrm>
            <a:custGeom>
              <a:avLst/>
              <a:gdLst/>
              <a:ahLst/>
              <a:cxnLst/>
              <a:rect l="l" t="t" r="r" b="b"/>
              <a:pathLst>
                <a:path w="3037" h="1883" extrusionOk="0">
                  <a:moveTo>
                    <a:pt x="1584" y="1"/>
                  </a:moveTo>
                  <a:cubicBezTo>
                    <a:pt x="1310" y="72"/>
                    <a:pt x="1036" y="120"/>
                    <a:pt x="762" y="144"/>
                  </a:cubicBezTo>
                  <a:cubicBezTo>
                    <a:pt x="500" y="156"/>
                    <a:pt x="250" y="191"/>
                    <a:pt x="0" y="215"/>
                  </a:cubicBezTo>
                  <a:cubicBezTo>
                    <a:pt x="357" y="310"/>
                    <a:pt x="714" y="489"/>
                    <a:pt x="1000" y="727"/>
                  </a:cubicBezTo>
                  <a:cubicBezTo>
                    <a:pt x="1143" y="858"/>
                    <a:pt x="1298" y="1001"/>
                    <a:pt x="1405" y="1168"/>
                  </a:cubicBezTo>
                  <a:cubicBezTo>
                    <a:pt x="1655" y="1501"/>
                    <a:pt x="1905" y="1882"/>
                    <a:pt x="2369" y="1882"/>
                  </a:cubicBezTo>
                  <a:cubicBezTo>
                    <a:pt x="2572" y="1882"/>
                    <a:pt x="2798" y="1799"/>
                    <a:pt x="2905" y="1608"/>
                  </a:cubicBezTo>
                  <a:cubicBezTo>
                    <a:pt x="3036" y="1370"/>
                    <a:pt x="2965" y="1072"/>
                    <a:pt x="2834" y="846"/>
                  </a:cubicBezTo>
                  <a:cubicBezTo>
                    <a:pt x="2560" y="394"/>
                    <a:pt x="2084" y="132"/>
                    <a:pt x="1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2885175" y="2307550"/>
              <a:ext cx="88725" cy="34250"/>
            </a:xfrm>
            <a:custGeom>
              <a:avLst/>
              <a:gdLst/>
              <a:ahLst/>
              <a:cxnLst/>
              <a:rect l="l" t="t" r="r" b="b"/>
              <a:pathLst>
                <a:path w="3549" h="1370" extrusionOk="0">
                  <a:moveTo>
                    <a:pt x="2953" y="1"/>
                  </a:moveTo>
                  <a:cubicBezTo>
                    <a:pt x="2822" y="1"/>
                    <a:pt x="2703" y="13"/>
                    <a:pt x="2572" y="25"/>
                  </a:cubicBezTo>
                  <a:cubicBezTo>
                    <a:pt x="2120" y="84"/>
                    <a:pt x="1703" y="215"/>
                    <a:pt x="1286" y="417"/>
                  </a:cubicBezTo>
                  <a:cubicBezTo>
                    <a:pt x="1262" y="441"/>
                    <a:pt x="1215" y="477"/>
                    <a:pt x="1167" y="501"/>
                  </a:cubicBezTo>
                  <a:lnTo>
                    <a:pt x="1096" y="501"/>
                  </a:lnTo>
                  <a:lnTo>
                    <a:pt x="1048" y="513"/>
                  </a:lnTo>
                  <a:cubicBezTo>
                    <a:pt x="834" y="656"/>
                    <a:pt x="619" y="787"/>
                    <a:pt x="429" y="953"/>
                  </a:cubicBezTo>
                  <a:cubicBezTo>
                    <a:pt x="369" y="1013"/>
                    <a:pt x="322" y="1049"/>
                    <a:pt x="262" y="1096"/>
                  </a:cubicBezTo>
                  <a:lnTo>
                    <a:pt x="0" y="1370"/>
                  </a:lnTo>
                  <a:lnTo>
                    <a:pt x="274" y="1370"/>
                  </a:lnTo>
                  <a:cubicBezTo>
                    <a:pt x="381" y="1322"/>
                    <a:pt x="500" y="1310"/>
                    <a:pt x="619" y="1275"/>
                  </a:cubicBezTo>
                  <a:cubicBezTo>
                    <a:pt x="929" y="1215"/>
                    <a:pt x="1262" y="1191"/>
                    <a:pt x="1584" y="1156"/>
                  </a:cubicBezTo>
                  <a:cubicBezTo>
                    <a:pt x="2120" y="1108"/>
                    <a:pt x="2715" y="1037"/>
                    <a:pt x="3132" y="679"/>
                  </a:cubicBezTo>
                  <a:cubicBezTo>
                    <a:pt x="3298" y="548"/>
                    <a:pt x="3548" y="215"/>
                    <a:pt x="3298" y="60"/>
                  </a:cubicBezTo>
                  <a:cubicBezTo>
                    <a:pt x="3215" y="1"/>
                    <a:pt x="3072" y="1"/>
                    <a:pt x="2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2912550" y="2170100"/>
              <a:ext cx="41400" cy="130625"/>
            </a:xfrm>
            <a:custGeom>
              <a:avLst/>
              <a:gdLst/>
              <a:ahLst/>
              <a:cxnLst/>
              <a:rect l="l" t="t" r="r" b="b"/>
              <a:pathLst>
                <a:path w="1656" h="5225" extrusionOk="0">
                  <a:moveTo>
                    <a:pt x="393" y="1"/>
                  </a:moveTo>
                  <a:cubicBezTo>
                    <a:pt x="356" y="1"/>
                    <a:pt x="321" y="7"/>
                    <a:pt x="286" y="22"/>
                  </a:cubicBezTo>
                  <a:cubicBezTo>
                    <a:pt x="1" y="117"/>
                    <a:pt x="96" y="510"/>
                    <a:pt x="132" y="712"/>
                  </a:cubicBezTo>
                  <a:lnTo>
                    <a:pt x="132" y="736"/>
                  </a:lnTo>
                  <a:cubicBezTo>
                    <a:pt x="239" y="867"/>
                    <a:pt x="334" y="986"/>
                    <a:pt x="417" y="1117"/>
                  </a:cubicBezTo>
                  <a:cubicBezTo>
                    <a:pt x="632" y="1451"/>
                    <a:pt x="786" y="1808"/>
                    <a:pt x="894" y="2165"/>
                  </a:cubicBezTo>
                  <a:cubicBezTo>
                    <a:pt x="989" y="2439"/>
                    <a:pt x="1048" y="2737"/>
                    <a:pt x="1025" y="3034"/>
                  </a:cubicBezTo>
                  <a:cubicBezTo>
                    <a:pt x="1048" y="3284"/>
                    <a:pt x="1025" y="3510"/>
                    <a:pt x="1001" y="3749"/>
                  </a:cubicBezTo>
                  <a:cubicBezTo>
                    <a:pt x="965" y="3987"/>
                    <a:pt x="906" y="4225"/>
                    <a:pt x="834" y="4463"/>
                  </a:cubicBezTo>
                  <a:cubicBezTo>
                    <a:pt x="763" y="4689"/>
                    <a:pt x="656" y="4927"/>
                    <a:pt x="548" y="5153"/>
                  </a:cubicBezTo>
                  <a:cubicBezTo>
                    <a:pt x="548" y="5177"/>
                    <a:pt x="536" y="5201"/>
                    <a:pt x="525" y="5225"/>
                  </a:cubicBezTo>
                  <a:cubicBezTo>
                    <a:pt x="703" y="4999"/>
                    <a:pt x="846" y="4749"/>
                    <a:pt x="989" y="4499"/>
                  </a:cubicBezTo>
                  <a:cubicBezTo>
                    <a:pt x="1429" y="3618"/>
                    <a:pt x="1656" y="2558"/>
                    <a:pt x="1489" y="1582"/>
                  </a:cubicBezTo>
                  <a:cubicBezTo>
                    <a:pt x="1418" y="1129"/>
                    <a:pt x="1251" y="677"/>
                    <a:pt x="941" y="343"/>
                  </a:cubicBezTo>
                  <a:cubicBezTo>
                    <a:pt x="810" y="202"/>
                    <a:pt x="59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2851525" y="2205875"/>
              <a:ext cx="79200" cy="107350"/>
            </a:xfrm>
            <a:custGeom>
              <a:avLst/>
              <a:gdLst/>
              <a:ahLst/>
              <a:cxnLst/>
              <a:rect l="l" t="t" r="r" b="b"/>
              <a:pathLst>
                <a:path w="3168" h="4294" extrusionOk="0">
                  <a:moveTo>
                    <a:pt x="1682" y="0"/>
                  </a:moveTo>
                  <a:cubicBezTo>
                    <a:pt x="1531" y="0"/>
                    <a:pt x="1378" y="32"/>
                    <a:pt x="1227" y="103"/>
                  </a:cubicBezTo>
                  <a:cubicBezTo>
                    <a:pt x="906" y="234"/>
                    <a:pt x="644" y="472"/>
                    <a:pt x="453" y="746"/>
                  </a:cubicBezTo>
                  <a:cubicBezTo>
                    <a:pt x="251" y="1008"/>
                    <a:pt x="96" y="1329"/>
                    <a:pt x="37" y="1651"/>
                  </a:cubicBezTo>
                  <a:cubicBezTo>
                    <a:pt x="13" y="1722"/>
                    <a:pt x="13" y="1806"/>
                    <a:pt x="1" y="1877"/>
                  </a:cubicBezTo>
                  <a:cubicBezTo>
                    <a:pt x="156" y="1532"/>
                    <a:pt x="465" y="1234"/>
                    <a:pt x="822" y="1127"/>
                  </a:cubicBezTo>
                  <a:cubicBezTo>
                    <a:pt x="948" y="1088"/>
                    <a:pt x="1076" y="1070"/>
                    <a:pt x="1203" y="1070"/>
                  </a:cubicBezTo>
                  <a:cubicBezTo>
                    <a:pt x="1620" y="1070"/>
                    <a:pt x="2031" y="1264"/>
                    <a:pt x="2323" y="1556"/>
                  </a:cubicBezTo>
                  <a:cubicBezTo>
                    <a:pt x="2727" y="1984"/>
                    <a:pt x="2870" y="2591"/>
                    <a:pt x="2811" y="3151"/>
                  </a:cubicBezTo>
                  <a:cubicBezTo>
                    <a:pt x="2775" y="3568"/>
                    <a:pt x="2620" y="3961"/>
                    <a:pt x="2394" y="4294"/>
                  </a:cubicBezTo>
                  <a:cubicBezTo>
                    <a:pt x="2442" y="4234"/>
                    <a:pt x="2477" y="4175"/>
                    <a:pt x="2513" y="4115"/>
                  </a:cubicBezTo>
                  <a:cubicBezTo>
                    <a:pt x="2549" y="4044"/>
                    <a:pt x="2596" y="3984"/>
                    <a:pt x="2632" y="3913"/>
                  </a:cubicBezTo>
                  <a:cubicBezTo>
                    <a:pt x="2692" y="3806"/>
                    <a:pt x="2751" y="3699"/>
                    <a:pt x="2799" y="3603"/>
                  </a:cubicBezTo>
                  <a:cubicBezTo>
                    <a:pt x="2894" y="3437"/>
                    <a:pt x="2954" y="3270"/>
                    <a:pt x="3001" y="3103"/>
                  </a:cubicBezTo>
                  <a:cubicBezTo>
                    <a:pt x="3049" y="2960"/>
                    <a:pt x="3085" y="2806"/>
                    <a:pt x="3108" y="2663"/>
                  </a:cubicBezTo>
                  <a:cubicBezTo>
                    <a:pt x="3168" y="2365"/>
                    <a:pt x="3168" y="2032"/>
                    <a:pt x="3144" y="1710"/>
                  </a:cubicBezTo>
                  <a:cubicBezTo>
                    <a:pt x="3132" y="1627"/>
                    <a:pt x="3108" y="1544"/>
                    <a:pt x="3097" y="1460"/>
                  </a:cubicBezTo>
                  <a:cubicBezTo>
                    <a:pt x="3025" y="1186"/>
                    <a:pt x="2930" y="936"/>
                    <a:pt x="2811" y="698"/>
                  </a:cubicBezTo>
                  <a:cubicBezTo>
                    <a:pt x="2569" y="295"/>
                    <a:pt x="2139" y="0"/>
                    <a:pt x="1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2752725" y="2312700"/>
              <a:ext cx="37525" cy="145500"/>
            </a:xfrm>
            <a:custGeom>
              <a:avLst/>
              <a:gdLst/>
              <a:ahLst/>
              <a:cxnLst/>
              <a:rect l="l" t="t" r="r" b="b"/>
              <a:pathLst>
                <a:path w="1501" h="5820" extrusionOk="0">
                  <a:moveTo>
                    <a:pt x="252" y="0"/>
                  </a:moveTo>
                  <a:cubicBezTo>
                    <a:pt x="204" y="0"/>
                    <a:pt x="158" y="9"/>
                    <a:pt x="119" y="33"/>
                  </a:cubicBezTo>
                  <a:cubicBezTo>
                    <a:pt x="0" y="92"/>
                    <a:pt x="83" y="247"/>
                    <a:pt x="131" y="342"/>
                  </a:cubicBezTo>
                  <a:cubicBezTo>
                    <a:pt x="262" y="581"/>
                    <a:pt x="393" y="807"/>
                    <a:pt x="476" y="1069"/>
                  </a:cubicBezTo>
                  <a:cubicBezTo>
                    <a:pt x="631" y="1616"/>
                    <a:pt x="607" y="2200"/>
                    <a:pt x="536" y="2771"/>
                  </a:cubicBezTo>
                  <a:cubicBezTo>
                    <a:pt x="441" y="3379"/>
                    <a:pt x="298" y="3998"/>
                    <a:pt x="262" y="4629"/>
                  </a:cubicBezTo>
                  <a:cubicBezTo>
                    <a:pt x="262" y="4914"/>
                    <a:pt x="262" y="5188"/>
                    <a:pt x="310" y="5474"/>
                  </a:cubicBezTo>
                  <a:cubicBezTo>
                    <a:pt x="333" y="5593"/>
                    <a:pt x="369" y="5712"/>
                    <a:pt x="417" y="5819"/>
                  </a:cubicBezTo>
                  <a:cubicBezTo>
                    <a:pt x="357" y="5129"/>
                    <a:pt x="393" y="4438"/>
                    <a:pt x="548" y="3760"/>
                  </a:cubicBezTo>
                  <a:cubicBezTo>
                    <a:pt x="631" y="3343"/>
                    <a:pt x="750" y="2926"/>
                    <a:pt x="917" y="2533"/>
                  </a:cubicBezTo>
                  <a:cubicBezTo>
                    <a:pt x="1083" y="2116"/>
                    <a:pt x="1274" y="1712"/>
                    <a:pt x="1441" y="1295"/>
                  </a:cubicBezTo>
                  <a:cubicBezTo>
                    <a:pt x="1464" y="1235"/>
                    <a:pt x="1488" y="1188"/>
                    <a:pt x="1500" y="1128"/>
                  </a:cubicBezTo>
                  <a:lnTo>
                    <a:pt x="1500" y="1116"/>
                  </a:lnTo>
                  <a:cubicBezTo>
                    <a:pt x="1393" y="592"/>
                    <a:pt x="976" y="164"/>
                    <a:pt x="452" y="33"/>
                  </a:cubicBezTo>
                  <a:cubicBezTo>
                    <a:pt x="396" y="19"/>
                    <a:pt x="322" y="0"/>
                    <a:pt x="2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2764725" y="2468600"/>
              <a:ext cx="225" cy="150"/>
            </a:xfrm>
            <a:custGeom>
              <a:avLst/>
              <a:gdLst/>
              <a:ahLst/>
              <a:cxnLst/>
              <a:rect l="l" t="t" r="r" b="b"/>
              <a:pathLst>
                <a:path w="9" h="6" extrusionOk="0">
                  <a:moveTo>
                    <a:pt x="8" y="0"/>
                  </a:moveTo>
                  <a:cubicBezTo>
                    <a:pt x="0" y="0"/>
                    <a:pt x="3" y="5"/>
                    <a:pt x="6" y="5"/>
                  </a:cubicBezTo>
                  <a:cubicBezTo>
                    <a:pt x="7" y="5"/>
                    <a:pt x="8" y="4"/>
                    <a:pt x="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2715500" y="2452100"/>
              <a:ext cx="56275" cy="69200"/>
            </a:xfrm>
            <a:custGeom>
              <a:avLst/>
              <a:gdLst/>
              <a:ahLst/>
              <a:cxnLst/>
              <a:rect l="l" t="t" r="r" b="b"/>
              <a:pathLst>
                <a:path w="2251" h="2768" extrusionOk="0">
                  <a:moveTo>
                    <a:pt x="759" y="0"/>
                  </a:moveTo>
                  <a:cubicBezTo>
                    <a:pt x="706" y="0"/>
                    <a:pt x="652" y="6"/>
                    <a:pt x="596" y="17"/>
                  </a:cubicBezTo>
                  <a:cubicBezTo>
                    <a:pt x="334" y="77"/>
                    <a:pt x="96" y="231"/>
                    <a:pt x="60" y="493"/>
                  </a:cubicBezTo>
                  <a:cubicBezTo>
                    <a:pt x="1" y="827"/>
                    <a:pt x="215" y="1124"/>
                    <a:pt x="453" y="1303"/>
                  </a:cubicBezTo>
                  <a:cubicBezTo>
                    <a:pt x="727" y="1517"/>
                    <a:pt x="1084" y="1624"/>
                    <a:pt x="1382" y="1803"/>
                  </a:cubicBezTo>
                  <a:cubicBezTo>
                    <a:pt x="1668" y="1970"/>
                    <a:pt x="1882" y="2172"/>
                    <a:pt x="2061" y="2446"/>
                  </a:cubicBezTo>
                  <a:cubicBezTo>
                    <a:pt x="2144" y="2553"/>
                    <a:pt x="2203" y="2672"/>
                    <a:pt x="2251" y="2767"/>
                  </a:cubicBezTo>
                  <a:cubicBezTo>
                    <a:pt x="2239" y="2589"/>
                    <a:pt x="2227" y="2410"/>
                    <a:pt x="2191" y="2232"/>
                  </a:cubicBezTo>
                  <a:cubicBezTo>
                    <a:pt x="2156" y="1839"/>
                    <a:pt x="2061" y="1422"/>
                    <a:pt x="1894" y="1041"/>
                  </a:cubicBezTo>
                  <a:cubicBezTo>
                    <a:pt x="1709" y="585"/>
                    <a:pt x="1307"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2821175" y="2712075"/>
              <a:ext cx="17875" cy="84850"/>
            </a:xfrm>
            <a:custGeom>
              <a:avLst/>
              <a:gdLst/>
              <a:ahLst/>
              <a:cxnLst/>
              <a:rect l="l" t="t" r="r" b="b"/>
              <a:pathLst>
                <a:path w="715" h="3394" extrusionOk="0">
                  <a:moveTo>
                    <a:pt x="417" y="0"/>
                  </a:moveTo>
                  <a:cubicBezTo>
                    <a:pt x="417" y="36"/>
                    <a:pt x="393" y="84"/>
                    <a:pt x="393" y="107"/>
                  </a:cubicBezTo>
                  <a:cubicBezTo>
                    <a:pt x="334" y="393"/>
                    <a:pt x="250" y="655"/>
                    <a:pt x="179" y="941"/>
                  </a:cubicBezTo>
                  <a:cubicBezTo>
                    <a:pt x="96" y="1239"/>
                    <a:pt x="60" y="1536"/>
                    <a:pt x="24" y="1834"/>
                  </a:cubicBezTo>
                  <a:cubicBezTo>
                    <a:pt x="0" y="2358"/>
                    <a:pt x="24" y="2894"/>
                    <a:pt x="131" y="3394"/>
                  </a:cubicBezTo>
                  <a:cubicBezTo>
                    <a:pt x="239" y="3227"/>
                    <a:pt x="334" y="3024"/>
                    <a:pt x="417" y="2834"/>
                  </a:cubicBezTo>
                  <a:cubicBezTo>
                    <a:pt x="608" y="2334"/>
                    <a:pt x="715" y="1774"/>
                    <a:pt x="679" y="1215"/>
                  </a:cubicBezTo>
                  <a:cubicBezTo>
                    <a:pt x="679" y="941"/>
                    <a:pt x="631" y="679"/>
                    <a:pt x="560" y="417"/>
                  </a:cubicBezTo>
                  <a:cubicBezTo>
                    <a:pt x="512" y="286"/>
                    <a:pt x="477" y="167"/>
                    <a:pt x="429" y="36"/>
                  </a:cubicBezTo>
                  <a:lnTo>
                    <a:pt x="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2843800" y="2733800"/>
              <a:ext cx="28300" cy="102725"/>
            </a:xfrm>
            <a:custGeom>
              <a:avLst/>
              <a:gdLst/>
              <a:ahLst/>
              <a:cxnLst/>
              <a:rect l="l" t="t" r="r" b="b"/>
              <a:pathLst>
                <a:path w="1132" h="4109" extrusionOk="0">
                  <a:moveTo>
                    <a:pt x="0" y="0"/>
                  </a:moveTo>
                  <a:cubicBezTo>
                    <a:pt x="250" y="1358"/>
                    <a:pt x="12" y="2751"/>
                    <a:pt x="250" y="4108"/>
                  </a:cubicBezTo>
                  <a:cubicBezTo>
                    <a:pt x="429" y="3977"/>
                    <a:pt x="596" y="3810"/>
                    <a:pt x="715" y="3620"/>
                  </a:cubicBezTo>
                  <a:cubicBezTo>
                    <a:pt x="1000" y="3203"/>
                    <a:pt x="1131" y="2679"/>
                    <a:pt x="1072" y="2167"/>
                  </a:cubicBezTo>
                  <a:cubicBezTo>
                    <a:pt x="1060" y="2120"/>
                    <a:pt x="1060" y="2060"/>
                    <a:pt x="1024" y="2013"/>
                  </a:cubicBezTo>
                  <a:lnTo>
                    <a:pt x="488" y="941"/>
                  </a:lnTo>
                  <a:cubicBezTo>
                    <a:pt x="441" y="882"/>
                    <a:pt x="393" y="834"/>
                    <a:pt x="358" y="786"/>
                  </a:cubicBezTo>
                  <a:cubicBezTo>
                    <a:pt x="322" y="762"/>
                    <a:pt x="322" y="715"/>
                    <a:pt x="358" y="679"/>
                  </a:cubicBezTo>
                  <a:cubicBezTo>
                    <a:pt x="238" y="465"/>
                    <a:pt x="119" y="2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2766700" y="2238475"/>
              <a:ext cx="209575" cy="884200"/>
            </a:xfrm>
            <a:custGeom>
              <a:avLst/>
              <a:gdLst/>
              <a:ahLst/>
              <a:cxnLst/>
              <a:rect l="l" t="t" r="r" b="b"/>
              <a:pathLst>
                <a:path w="8383" h="35368" extrusionOk="0">
                  <a:moveTo>
                    <a:pt x="4607" y="1"/>
                  </a:moveTo>
                  <a:cubicBezTo>
                    <a:pt x="4484" y="1"/>
                    <a:pt x="4360" y="20"/>
                    <a:pt x="4239" y="61"/>
                  </a:cubicBezTo>
                  <a:cubicBezTo>
                    <a:pt x="3989" y="168"/>
                    <a:pt x="3799" y="347"/>
                    <a:pt x="3668" y="573"/>
                  </a:cubicBezTo>
                  <a:cubicBezTo>
                    <a:pt x="3620" y="871"/>
                    <a:pt x="3668" y="1192"/>
                    <a:pt x="3858" y="1418"/>
                  </a:cubicBezTo>
                  <a:cubicBezTo>
                    <a:pt x="3977" y="1549"/>
                    <a:pt x="4120" y="1656"/>
                    <a:pt x="4299" y="1704"/>
                  </a:cubicBezTo>
                  <a:cubicBezTo>
                    <a:pt x="4346" y="1716"/>
                    <a:pt x="4406" y="1716"/>
                    <a:pt x="4454" y="1728"/>
                  </a:cubicBezTo>
                  <a:lnTo>
                    <a:pt x="4596" y="1728"/>
                  </a:lnTo>
                  <a:cubicBezTo>
                    <a:pt x="4715" y="1716"/>
                    <a:pt x="4858" y="1668"/>
                    <a:pt x="4954" y="1609"/>
                  </a:cubicBezTo>
                  <a:cubicBezTo>
                    <a:pt x="5013" y="1585"/>
                    <a:pt x="5061" y="1549"/>
                    <a:pt x="5108" y="1514"/>
                  </a:cubicBezTo>
                  <a:cubicBezTo>
                    <a:pt x="5168" y="1466"/>
                    <a:pt x="5216" y="1406"/>
                    <a:pt x="5299" y="1406"/>
                  </a:cubicBezTo>
                  <a:cubicBezTo>
                    <a:pt x="5358" y="1406"/>
                    <a:pt x="5418" y="1466"/>
                    <a:pt x="5418" y="1526"/>
                  </a:cubicBezTo>
                  <a:cubicBezTo>
                    <a:pt x="5418" y="1609"/>
                    <a:pt x="5358" y="1668"/>
                    <a:pt x="5287" y="1728"/>
                  </a:cubicBezTo>
                  <a:cubicBezTo>
                    <a:pt x="5216" y="1776"/>
                    <a:pt x="5156" y="1835"/>
                    <a:pt x="5073" y="1871"/>
                  </a:cubicBezTo>
                  <a:cubicBezTo>
                    <a:pt x="4989" y="1907"/>
                    <a:pt x="4918" y="1942"/>
                    <a:pt x="4823" y="1954"/>
                  </a:cubicBezTo>
                  <a:cubicBezTo>
                    <a:pt x="4775" y="1990"/>
                    <a:pt x="4739" y="2002"/>
                    <a:pt x="4680" y="2014"/>
                  </a:cubicBezTo>
                  <a:cubicBezTo>
                    <a:pt x="4751" y="2121"/>
                    <a:pt x="4799" y="2240"/>
                    <a:pt x="4811" y="2359"/>
                  </a:cubicBezTo>
                  <a:cubicBezTo>
                    <a:pt x="4835" y="2669"/>
                    <a:pt x="4704" y="3002"/>
                    <a:pt x="4561" y="3264"/>
                  </a:cubicBezTo>
                  <a:cubicBezTo>
                    <a:pt x="4406" y="3514"/>
                    <a:pt x="4239" y="3752"/>
                    <a:pt x="4013" y="3954"/>
                  </a:cubicBezTo>
                  <a:cubicBezTo>
                    <a:pt x="3918" y="4038"/>
                    <a:pt x="3799" y="4133"/>
                    <a:pt x="3668" y="4204"/>
                  </a:cubicBezTo>
                  <a:cubicBezTo>
                    <a:pt x="3537" y="4264"/>
                    <a:pt x="3406" y="4335"/>
                    <a:pt x="3275" y="4347"/>
                  </a:cubicBezTo>
                  <a:cubicBezTo>
                    <a:pt x="3227" y="4347"/>
                    <a:pt x="3215" y="4288"/>
                    <a:pt x="3239" y="4264"/>
                  </a:cubicBezTo>
                  <a:cubicBezTo>
                    <a:pt x="3346" y="4193"/>
                    <a:pt x="3453" y="4133"/>
                    <a:pt x="3561" y="4050"/>
                  </a:cubicBezTo>
                  <a:cubicBezTo>
                    <a:pt x="3668" y="3990"/>
                    <a:pt x="3763" y="3919"/>
                    <a:pt x="3858" y="3835"/>
                  </a:cubicBezTo>
                  <a:cubicBezTo>
                    <a:pt x="4049" y="3669"/>
                    <a:pt x="4215" y="3490"/>
                    <a:pt x="4358" y="3276"/>
                  </a:cubicBezTo>
                  <a:cubicBezTo>
                    <a:pt x="4513" y="3061"/>
                    <a:pt x="4644" y="2776"/>
                    <a:pt x="4644" y="2490"/>
                  </a:cubicBezTo>
                  <a:cubicBezTo>
                    <a:pt x="4644" y="2371"/>
                    <a:pt x="4596" y="2240"/>
                    <a:pt x="4537" y="2121"/>
                  </a:cubicBezTo>
                  <a:cubicBezTo>
                    <a:pt x="4477" y="2204"/>
                    <a:pt x="4334" y="2240"/>
                    <a:pt x="4239" y="2288"/>
                  </a:cubicBezTo>
                  <a:cubicBezTo>
                    <a:pt x="4132" y="2347"/>
                    <a:pt x="4013" y="2407"/>
                    <a:pt x="3918" y="2478"/>
                  </a:cubicBezTo>
                  <a:cubicBezTo>
                    <a:pt x="3692" y="2609"/>
                    <a:pt x="3501" y="2776"/>
                    <a:pt x="3299" y="2954"/>
                  </a:cubicBezTo>
                  <a:cubicBezTo>
                    <a:pt x="3108" y="3133"/>
                    <a:pt x="2941" y="3323"/>
                    <a:pt x="2787" y="3538"/>
                  </a:cubicBezTo>
                  <a:cubicBezTo>
                    <a:pt x="2727" y="3597"/>
                    <a:pt x="2680" y="3669"/>
                    <a:pt x="2620" y="3740"/>
                  </a:cubicBezTo>
                  <a:cubicBezTo>
                    <a:pt x="2549" y="3919"/>
                    <a:pt x="2441" y="4050"/>
                    <a:pt x="2322" y="4204"/>
                  </a:cubicBezTo>
                  <a:cubicBezTo>
                    <a:pt x="2310" y="4220"/>
                    <a:pt x="2293" y="4227"/>
                    <a:pt x="2276" y="4227"/>
                  </a:cubicBezTo>
                  <a:cubicBezTo>
                    <a:pt x="2229" y="4227"/>
                    <a:pt x="2180" y="4177"/>
                    <a:pt x="2215" y="4133"/>
                  </a:cubicBezTo>
                  <a:cubicBezTo>
                    <a:pt x="2608" y="3478"/>
                    <a:pt x="2584" y="2597"/>
                    <a:pt x="2072" y="2014"/>
                  </a:cubicBezTo>
                  <a:cubicBezTo>
                    <a:pt x="1953" y="1895"/>
                    <a:pt x="1834" y="1787"/>
                    <a:pt x="1691" y="1704"/>
                  </a:cubicBezTo>
                  <a:cubicBezTo>
                    <a:pt x="1638" y="1669"/>
                    <a:pt x="1479" y="1567"/>
                    <a:pt x="1376" y="1567"/>
                  </a:cubicBezTo>
                  <a:cubicBezTo>
                    <a:pt x="1342" y="1567"/>
                    <a:pt x="1314" y="1579"/>
                    <a:pt x="1298" y="1609"/>
                  </a:cubicBezTo>
                  <a:cubicBezTo>
                    <a:pt x="1275" y="1668"/>
                    <a:pt x="1310" y="1764"/>
                    <a:pt x="1322" y="1823"/>
                  </a:cubicBezTo>
                  <a:cubicBezTo>
                    <a:pt x="1334" y="1895"/>
                    <a:pt x="1370" y="1990"/>
                    <a:pt x="1394" y="2061"/>
                  </a:cubicBezTo>
                  <a:cubicBezTo>
                    <a:pt x="1441" y="2240"/>
                    <a:pt x="1477" y="2430"/>
                    <a:pt x="1489" y="2621"/>
                  </a:cubicBezTo>
                  <a:cubicBezTo>
                    <a:pt x="1537" y="3431"/>
                    <a:pt x="1239" y="4193"/>
                    <a:pt x="917" y="4907"/>
                  </a:cubicBezTo>
                  <a:cubicBezTo>
                    <a:pt x="596" y="5645"/>
                    <a:pt x="263" y="6371"/>
                    <a:pt x="132" y="7181"/>
                  </a:cubicBezTo>
                  <a:cubicBezTo>
                    <a:pt x="13" y="7836"/>
                    <a:pt x="1" y="8503"/>
                    <a:pt x="60" y="9169"/>
                  </a:cubicBezTo>
                  <a:cubicBezTo>
                    <a:pt x="72" y="9169"/>
                    <a:pt x="72" y="9169"/>
                    <a:pt x="72" y="9193"/>
                  </a:cubicBezTo>
                  <a:cubicBezTo>
                    <a:pt x="84" y="9193"/>
                    <a:pt x="72" y="9205"/>
                    <a:pt x="72" y="9217"/>
                  </a:cubicBezTo>
                  <a:cubicBezTo>
                    <a:pt x="84" y="9312"/>
                    <a:pt x="84" y="9407"/>
                    <a:pt x="108" y="9503"/>
                  </a:cubicBezTo>
                  <a:cubicBezTo>
                    <a:pt x="132" y="9550"/>
                    <a:pt x="143" y="9610"/>
                    <a:pt x="167" y="9646"/>
                  </a:cubicBezTo>
                  <a:cubicBezTo>
                    <a:pt x="286" y="10027"/>
                    <a:pt x="358" y="10408"/>
                    <a:pt x="382" y="10800"/>
                  </a:cubicBezTo>
                  <a:cubicBezTo>
                    <a:pt x="417" y="11039"/>
                    <a:pt x="405" y="11265"/>
                    <a:pt x="405" y="11515"/>
                  </a:cubicBezTo>
                  <a:cubicBezTo>
                    <a:pt x="405" y="11551"/>
                    <a:pt x="417" y="11598"/>
                    <a:pt x="417" y="11646"/>
                  </a:cubicBezTo>
                  <a:cubicBezTo>
                    <a:pt x="417" y="11705"/>
                    <a:pt x="429" y="11753"/>
                    <a:pt x="429" y="11812"/>
                  </a:cubicBezTo>
                  <a:cubicBezTo>
                    <a:pt x="524" y="12110"/>
                    <a:pt x="608" y="12408"/>
                    <a:pt x="608" y="12717"/>
                  </a:cubicBezTo>
                  <a:cubicBezTo>
                    <a:pt x="608" y="12741"/>
                    <a:pt x="596" y="12753"/>
                    <a:pt x="584" y="12777"/>
                  </a:cubicBezTo>
                  <a:cubicBezTo>
                    <a:pt x="608" y="12967"/>
                    <a:pt x="655" y="13146"/>
                    <a:pt x="703" y="13336"/>
                  </a:cubicBezTo>
                  <a:cubicBezTo>
                    <a:pt x="834" y="13896"/>
                    <a:pt x="1013" y="14444"/>
                    <a:pt x="1203" y="14980"/>
                  </a:cubicBezTo>
                  <a:cubicBezTo>
                    <a:pt x="1596" y="16051"/>
                    <a:pt x="2084" y="17087"/>
                    <a:pt x="2584" y="18099"/>
                  </a:cubicBezTo>
                  <a:cubicBezTo>
                    <a:pt x="3620" y="20123"/>
                    <a:pt x="4763" y="22088"/>
                    <a:pt x="5537" y="24231"/>
                  </a:cubicBezTo>
                  <a:cubicBezTo>
                    <a:pt x="5918" y="25302"/>
                    <a:pt x="6216" y="26421"/>
                    <a:pt x="6311" y="27553"/>
                  </a:cubicBezTo>
                  <a:cubicBezTo>
                    <a:pt x="6382" y="28612"/>
                    <a:pt x="6239" y="29708"/>
                    <a:pt x="5620" y="30601"/>
                  </a:cubicBezTo>
                  <a:cubicBezTo>
                    <a:pt x="5370" y="30970"/>
                    <a:pt x="5049" y="31303"/>
                    <a:pt x="4656" y="31553"/>
                  </a:cubicBezTo>
                  <a:cubicBezTo>
                    <a:pt x="4275" y="31803"/>
                    <a:pt x="3858" y="31922"/>
                    <a:pt x="3406" y="31982"/>
                  </a:cubicBezTo>
                  <a:cubicBezTo>
                    <a:pt x="3049" y="32029"/>
                    <a:pt x="2513" y="32077"/>
                    <a:pt x="2394" y="32494"/>
                  </a:cubicBezTo>
                  <a:cubicBezTo>
                    <a:pt x="2275" y="32910"/>
                    <a:pt x="2703" y="33315"/>
                    <a:pt x="3049" y="33458"/>
                  </a:cubicBezTo>
                  <a:cubicBezTo>
                    <a:pt x="3282" y="33554"/>
                    <a:pt x="3527" y="33598"/>
                    <a:pt x="3773" y="33598"/>
                  </a:cubicBezTo>
                  <a:cubicBezTo>
                    <a:pt x="4441" y="33598"/>
                    <a:pt x="5115" y="33276"/>
                    <a:pt x="5585" y="32815"/>
                  </a:cubicBezTo>
                  <a:cubicBezTo>
                    <a:pt x="5954" y="32458"/>
                    <a:pt x="6216" y="32017"/>
                    <a:pt x="6430" y="31553"/>
                  </a:cubicBezTo>
                  <a:cubicBezTo>
                    <a:pt x="6656" y="31077"/>
                    <a:pt x="6787" y="30589"/>
                    <a:pt x="6954" y="30077"/>
                  </a:cubicBezTo>
                  <a:cubicBezTo>
                    <a:pt x="6959" y="30061"/>
                    <a:pt x="6976" y="30052"/>
                    <a:pt x="6993" y="30052"/>
                  </a:cubicBezTo>
                  <a:cubicBezTo>
                    <a:pt x="7015" y="30052"/>
                    <a:pt x="7037" y="30067"/>
                    <a:pt x="7037" y="30100"/>
                  </a:cubicBezTo>
                  <a:cubicBezTo>
                    <a:pt x="7025" y="30350"/>
                    <a:pt x="6978" y="30601"/>
                    <a:pt x="6918" y="30862"/>
                  </a:cubicBezTo>
                  <a:cubicBezTo>
                    <a:pt x="6692" y="31851"/>
                    <a:pt x="6180" y="32839"/>
                    <a:pt x="5311" y="33422"/>
                  </a:cubicBezTo>
                  <a:cubicBezTo>
                    <a:pt x="4874" y="33713"/>
                    <a:pt x="4297" y="33911"/>
                    <a:pt x="3735" y="33911"/>
                  </a:cubicBezTo>
                  <a:cubicBezTo>
                    <a:pt x="3332" y="33911"/>
                    <a:pt x="2937" y="33809"/>
                    <a:pt x="2608" y="33565"/>
                  </a:cubicBezTo>
                  <a:cubicBezTo>
                    <a:pt x="2251" y="33315"/>
                    <a:pt x="1953" y="32851"/>
                    <a:pt x="2096" y="32386"/>
                  </a:cubicBezTo>
                  <a:cubicBezTo>
                    <a:pt x="2144" y="32267"/>
                    <a:pt x="2215" y="32184"/>
                    <a:pt x="2287" y="32089"/>
                  </a:cubicBezTo>
                  <a:cubicBezTo>
                    <a:pt x="2322" y="32029"/>
                    <a:pt x="2334" y="31958"/>
                    <a:pt x="2322" y="31886"/>
                  </a:cubicBezTo>
                  <a:cubicBezTo>
                    <a:pt x="2288" y="31670"/>
                    <a:pt x="2113" y="31552"/>
                    <a:pt x="1911" y="31552"/>
                  </a:cubicBezTo>
                  <a:cubicBezTo>
                    <a:pt x="1901" y="31552"/>
                    <a:pt x="1892" y="31552"/>
                    <a:pt x="1882" y="31553"/>
                  </a:cubicBezTo>
                  <a:cubicBezTo>
                    <a:pt x="1608" y="31589"/>
                    <a:pt x="1382" y="31779"/>
                    <a:pt x="1227" y="31970"/>
                  </a:cubicBezTo>
                  <a:cubicBezTo>
                    <a:pt x="894" y="32386"/>
                    <a:pt x="810" y="32970"/>
                    <a:pt x="929" y="33482"/>
                  </a:cubicBezTo>
                  <a:cubicBezTo>
                    <a:pt x="1179" y="34530"/>
                    <a:pt x="2156" y="35184"/>
                    <a:pt x="3191" y="35339"/>
                  </a:cubicBezTo>
                  <a:cubicBezTo>
                    <a:pt x="3328" y="35358"/>
                    <a:pt x="3464" y="35368"/>
                    <a:pt x="3601" y="35368"/>
                  </a:cubicBezTo>
                  <a:cubicBezTo>
                    <a:pt x="4487" y="35368"/>
                    <a:pt x="5359" y="34973"/>
                    <a:pt x="6061" y="34291"/>
                  </a:cubicBezTo>
                  <a:cubicBezTo>
                    <a:pt x="6906" y="33553"/>
                    <a:pt x="7454" y="32541"/>
                    <a:pt x="7787" y="31470"/>
                  </a:cubicBezTo>
                  <a:cubicBezTo>
                    <a:pt x="7966" y="30874"/>
                    <a:pt x="8085" y="30255"/>
                    <a:pt x="8168" y="29648"/>
                  </a:cubicBezTo>
                  <a:cubicBezTo>
                    <a:pt x="8192" y="29529"/>
                    <a:pt x="8204" y="29398"/>
                    <a:pt x="8216" y="29279"/>
                  </a:cubicBezTo>
                  <a:cubicBezTo>
                    <a:pt x="8216" y="29219"/>
                    <a:pt x="8204" y="29172"/>
                    <a:pt x="8204" y="29112"/>
                  </a:cubicBezTo>
                  <a:cubicBezTo>
                    <a:pt x="8192" y="29065"/>
                    <a:pt x="8216" y="29053"/>
                    <a:pt x="8252" y="29041"/>
                  </a:cubicBezTo>
                  <a:lnTo>
                    <a:pt x="8287" y="28684"/>
                  </a:lnTo>
                  <a:cubicBezTo>
                    <a:pt x="8323" y="28457"/>
                    <a:pt x="8347" y="28255"/>
                    <a:pt x="8383" y="28029"/>
                  </a:cubicBezTo>
                  <a:lnTo>
                    <a:pt x="8383" y="27683"/>
                  </a:lnTo>
                  <a:cubicBezTo>
                    <a:pt x="8371" y="27362"/>
                    <a:pt x="8347" y="27029"/>
                    <a:pt x="8323" y="26707"/>
                  </a:cubicBezTo>
                  <a:cubicBezTo>
                    <a:pt x="8252" y="26052"/>
                    <a:pt x="8156" y="25397"/>
                    <a:pt x="8025" y="24755"/>
                  </a:cubicBezTo>
                  <a:cubicBezTo>
                    <a:pt x="7561" y="22516"/>
                    <a:pt x="6680" y="20397"/>
                    <a:pt x="5573" y="18397"/>
                  </a:cubicBezTo>
                  <a:cubicBezTo>
                    <a:pt x="5299" y="17897"/>
                    <a:pt x="5001" y="17397"/>
                    <a:pt x="4704" y="16920"/>
                  </a:cubicBezTo>
                  <a:cubicBezTo>
                    <a:pt x="4406" y="16432"/>
                    <a:pt x="4084" y="15956"/>
                    <a:pt x="3799" y="15468"/>
                  </a:cubicBezTo>
                  <a:cubicBezTo>
                    <a:pt x="3513" y="14980"/>
                    <a:pt x="3263" y="14456"/>
                    <a:pt x="3096" y="13908"/>
                  </a:cubicBezTo>
                  <a:cubicBezTo>
                    <a:pt x="2953" y="13372"/>
                    <a:pt x="2858" y="12777"/>
                    <a:pt x="2977" y="12217"/>
                  </a:cubicBezTo>
                  <a:cubicBezTo>
                    <a:pt x="2989" y="12158"/>
                    <a:pt x="3037" y="12134"/>
                    <a:pt x="3096" y="12134"/>
                  </a:cubicBezTo>
                  <a:lnTo>
                    <a:pt x="3144" y="12003"/>
                  </a:lnTo>
                  <a:cubicBezTo>
                    <a:pt x="3156" y="11943"/>
                    <a:pt x="3191" y="11860"/>
                    <a:pt x="3215" y="11801"/>
                  </a:cubicBezTo>
                  <a:cubicBezTo>
                    <a:pt x="3251" y="11741"/>
                    <a:pt x="3287" y="11670"/>
                    <a:pt x="3311" y="11610"/>
                  </a:cubicBezTo>
                  <a:cubicBezTo>
                    <a:pt x="3322" y="11557"/>
                    <a:pt x="3293" y="11542"/>
                    <a:pt x="3252" y="11542"/>
                  </a:cubicBezTo>
                  <a:cubicBezTo>
                    <a:pt x="3212" y="11542"/>
                    <a:pt x="3162" y="11557"/>
                    <a:pt x="3132" y="11562"/>
                  </a:cubicBezTo>
                  <a:cubicBezTo>
                    <a:pt x="2906" y="11622"/>
                    <a:pt x="2680" y="11777"/>
                    <a:pt x="2513" y="11955"/>
                  </a:cubicBezTo>
                  <a:cubicBezTo>
                    <a:pt x="2322" y="12134"/>
                    <a:pt x="2203" y="12372"/>
                    <a:pt x="2132" y="12622"/>
                  </a:cubicBezTo>
                  <a:cubicBezTo>
                    <a:pt x="2096" y="12741"/>
                    <a:pt x="2072" y="12896"/>
                    <a:pt x="2072" y="13027"/>
                  </a:cubicBezTo>
                  <a:cubicBezTo>
                    <a:pt x="2072" y="13158"/>
                    <a:pt x="2084" y="13313"/>
                    <a:pt x="2084" y="13444"/>
                  </a:cubicBezTo>
                  <a:cubicBezTo>
                    <a:pt x="2084" y="13479"/>
                    <a:pt x="2055" y="13502"/>
                    <a:pt x="2023" y="13502"/>
                  </a:cubicBezTo>
                  <a:cubicBezTo>
                    <a:pt x="2002" y="13502"/>
                    <a:pt x="1980" y="13491"/>
                    <a:pt x="1965" y="13467"/>
                  </a:cubicBezTo>
                  <a:cubicBezTo>
                    <a:pt x="1858" y="13325"/>
                    <a:pt x="1846" y="13110"/>
                    <a:pt x="1846" y="12932"/>
                  </a:cubicBezTo>
                  <a:cubicBezTo>
                    <a:pt x="1846" y="12741"/>
                    <a:pt x="1894" y="12563"/>
                    <a:pt x="1953" y="12384"/>
                  </a:cubicBezTo>
                  <a:cubicBezTo>
                    <a:pt x="2060" y="12098"/>
                    <a:pt x="2239" y="11836"/>
                    <a:pt x="2477" y="11646"/>
                  </a:cubicBezTo>
                  <a:cubicBezTo>
                    <a:pt x="2668" y="11479"/>
                    <a:pt x="2953" y="11301"/>
                    <a:pt x="3215" y="11289"/>
                  </a:cubicBezTo>
                  <a:cubicBezTo>
                    <a:pt x="3227" y="11265"/>
                    <a:pt x="3263" y="11253"/>
                    <a:pt x="3287" y="11253"/>
                  </a:cubicBezTo>
                  <a:cubicBezTo>
                    <a:pt x="3389" y="11253"/>
                    <a:pt x="3495" y="11259"/>
                    <a:pt x="3600" y="11259"/>
                  </a:cubicBezTo>
                  <a:cubicBezTo>
                    <a:pt x="3741" y="11259"/>
                    <a:pt x="3879" y="11248"/>
                    <a:pt x="4001" y="11193"/>
                  </a:cubicBezTo>
                  <a:cubicBezTo>
                    <a:pt x="4156" y="11134"/>
                    <a:pt x="4299" y="10967"/>
                    <a:pt x="4299" y="10789"/>
                  </a:cubicBezTo>
                  <a:cubicBezTo>
                    <a:pt x="4299" y="10610"/>
                    <a:pt x="4120" y="10491"/>
                    <a:pt x="3989" y="10419"/>
                  </a:cubicBezTo>
                  <a:cubicBezTo>
                    <a:pt x="3858" y="10348"/>
                    <a:pt x="3692" y="10288"/>
                    <a:pt x="3525" y="10277"/>
                  </a:cubicBezTo>
                  <a:cubicBezTo>
                    <a:pt x="3460" y="10267"/>
                    <a:pt x="3393" y="10262"/>
                    <a:pt x="3326" y="10262"/>
                  </a:cubicBezTo>
                  <a:cubicBezTo>
                    <a:pt x="3061" y="10262"/>
                    <a:pt x="2786" y="10336"/>
                    <a:pt x="2549" y="10479"/>
                  </a:cubicBezTo>
                  <a:cubicBezTo>
                    <a:pt x="1941" y="10848"/>
                    <a:pt x="1667" y="11622"/>
                    <a:pt x="1703" y="12324"/>
                  </a:cubicBezTo>
                  <a:cubicBezTo>
                    <a:pt x="1710" y="12364"/>
                    <a:pt x="1676" y="12389"/>
                    <a:pt x="1642" y="12389"/>
                  </a:cubicBezTo>
                  <a:cubicBezTo>
                    <a:pt x="1616" y="12389"/>
                    <a:pt x="1589" y="12373"/>
                    <a:pt x="1584" y="12336"/>
                  </a:cubicBezTo>
                  <a:cubicBezTo>
                    <a:pt x="1525" y="12086"/>
                    <a:pt x="1501" y="11860"/>
                    <a:pt x="1537" y="11610"/>
                  </a:cubicBezTo>
                  <a:cubicBezTo>
                    <a:pt x="1560" y="11372"/>
                    <a:pt x="1644" y="11146"/>
                    <a:pt x="1763" y="10943"/>
                  </a:cubicBezTo>
                  <a:cubicBezTo>
                    <a:pt x="2061" y="10355"/>
                    <a:pt x="2697" y="9980"/>
                    <a:pt x="3340" y="9980"/>
                  </a:cubicBezTo>
                  <a:cubicBezTo>
                    <a:pt x="3543" y="9980"/>
                    <a:pt x="3747" y="10018"/>
                    <a:pt x="3942" y="10098"/>
                  </a:cubicBezTo>
                  <a:lnTo>
                    <a:pt x="4037" y="10134"/>
                  </a:lnTo>
                  <a:cubicBezTo>
                    <a:pt x="3989" y="9991"/>
                    <a:pt x="3965" y="9836"/>
                    <a:pt x="3942" y="9693"/>
                  </a:cubicBezTo>
                  <a:cubicBezTo>
                    <a:pt x="3930" y="9455"/>
                    <a:pt x="3989" y="9241"/>
                    <a:pt x="4096" y="9026"/>
                  </a:cubicBezTo>
                  <a:cubicBezTo>
                    <a:pt x="4113" y="8989"/>
                    <a:pt x="4143" y="8973"/>
                    <a:pt x="4173" y="8973"/>
                  </a:cubicBezTo>
                  <a:cubicBezTo>
                    <a:pt x="4230" y="8973"/>
                    <a:pt x="4290" y="9028"/>
                    <a:pt x="4275" y="9098"/>
                  </a:cubicBezTo>
                  <a:cubicBezTo>
                    <a:pt x="4204" y="9312"/>
                    <a:pt x="4204" y="9574"/>
                    <a:pt x="4239" y="9777"/>
                  </a:cubicBezTo>
                  <a:cubicBezTo>
                    <a:pt x="4287" y="10003"/>
                    <a:pt x="4382" y="10217"/>
                    <a:pt x="4513" y="10396"/>
                  </a:cubicBezTo>
                  <a:cubicBezTo>
                    <a:pt x="4737" y="10726"/>
                    <a:pt x="5103" y="10903"/>
                    <a:pt x="5501" y="10903"/>
                  </a:cubicBezTo>
                  <a:cubicBezTo>
                    <a:pt x="5548" y="10903"/>
                    <a:pt x="5596" y="10901"/>
                    <a:pt x="5644" y="10896"/>
                  </a:cubicBezTo>
                  <a:cubicBezTo>
                    <a:pt x="6013" y="10860"/>
                    <a:pt x="6382" y="10634"/>
                    <a:pt x="6609" y="10324"/>
                  </a:cubicBezTo>
                  <a:cubicBezTo>
                    <a:pt x="6906" y="9872"/>
                    <a:pt x="6859" y="9324"/>
                    <a:pt x="6704" y="8836"/>
                  </a:cubicBezTo>
                  <a:cubicBezTo>
                    <a:pt x="6549" y="8360"/>
                    <a:pt x="6299" y="7895"/>
                    <a:pt x="5954" y="7538"/>
                  </a:cubicBezTo>
                  <a:cubicBezTo>
                    <a:pt x="5608" y="7169"/>
                    <a:pt x="5168" y="6931"/>
                    <a:pt x="4656" y="6836"/>
                  </a:cubicBezTo>
                  <a:cubicBezTo>
                    <a:pt x="4505" y="6808"/>
                    <a:pt x="4354" y="6795"/>
                    <a:pt x="4204" y="6795"/>
                  </a:cubicBezTo>
                  <a:cubicBezTo>
                    <a:pt x="3374" y="6795"/>
                    <a:pt x="2579" y="7198"/>
                    <a:pt x="2025" y="7824"/>
                  </a:cubicBezTo>
                  <a:cubicBezTo>
                    <a:pt x="1298" y="8622"/>
                    <a:pt x="1013" y="9705"/>
                    <a:pt x="941" y="10765"/>
                  </a:cubicBezTo>
                  <a:cubicBezTo>
                    <a:pt x="935" y="10812"/>
                    <a:pt x="902" y="10836"/>
                    <a:pt x="871" y="10836"/>
                  </a:cubicBezTo>
                  <a:cubicBezTo>
                    <a:pt x="840" y="10836"/>
                    <a:pt x="810" y="10812"/>
                    <a:pt x="810" y="10765"/>
                  </a:cubicBezTo>
                  <a:cubicBezTo>
                    <a:pt x="786" y="10622"/>
                    <a:pt x="786" y="10455"/>
                    <a:pt x="786" y="10300"/>
                  </a:cubicBezTo>
                  <a:cubicBezTo>
                    <a:pt x="810" y="9169"/>
                    <a:pt x="1310" y="8014"/>
                    <a:pt x="2191" y="7288"/>
                  </a:cubicBezTo>
                  <a:cubicBezTo>
                    <a:pt x="2608" y="6943"/>
                    <a:pt x="3096" y="6669"/>
                    <a:pt x="3632" y="6586"/>
                  </a:cubicBezTo>
                  <a:cubicBezTo>
                    <a:pt x="3808" y="6555"/>
                    <a:pt x="3986" y="6539"/>
                    <a:pt x="4164" y="6539"/>
                  </a:cubicBezTo>
                  <a:cubicBezTo>
                    <a:pt x="4541" y="6539"/>
                    <a:pt x="4919" y="6611"/>
                    <a:pt x="5275" y="6764"/>
                  </a:cubicBezTo>
                  <a:cubicBezTo>
                    <a:pt x="5775" y="6990"/>
                    <a:pt x="6180" y="7371"/>
                    <a:pt x="6478" y="7824"/>
                  </a:cubicBezTo>
                  <a:lnTo>
                    <a:pt x="6525" y="7645"/>
                  </a:lnTo>
                  <a:cubicBezTo>
                    <a:pt x="6537" y="7550"/>
                    <a:pt x="6549" y="7467"/>
                    <a:pt x="6561" y="7360"/>
                  </a:cubicBezTo>
                  <a:cubicBezTo>
                    <a:pt x="6585" y="7169"/>
                    <a:pt x="6585" y="6955"/>
                    <a:pt x="6537" y="6752"/>
                  </a:cubicBezTo>
                  <a:cubicBezTo>
                    <a:pt x="6490" y="6538"/>
                    <a:pt x="6430" y="6348"/>
                    <a:pt x="6347" y="6157"/>
                  </a:cubicBezTo>
                  <a:lnTo>
                    <a:pt x="6299" y="6062"/>
                  </a:lnTo>
                  <a:cubicBezTo>
                    <a:pt x="5916" y="5573"/>
                    <a:pt x="5267" y="5387"/>
                    <a:pt x="4658" y="5387"/>
                  </a:cubicBezTo>
                  <a:cubicBezTo>
                    <a:pt x="4585" y="5387"/>
                    <a:pt x="4513" y="5390"/>
                    <a:pt x="4442" y="5395"/>
                  </a:cubicBezTo>
                  <a:cubicBezTo>
                    <a:pt x="3692" y="5443"/>
                    <a:pt x="2953" y="5764"/>
                    <a:pt x="2418" y="6288"/>
                  </a:cubicBezTo>
                  <a:cubicBezTo>
                    <a:pt x="2410" y="6293"/>
                    <a:pt x="2401" y="6296"/>
                    <a:pt x="2393" y="6296"/>
                  </a:cubicBezTo>
                  <a:cubicBezTo>
                    <a:pt x="2365" y="6296"/>
                    <a:pt x="2342" y="6268"/>
                    <a:pt x="2370" y="6240"/>
                  </a:cubicBezTo>
                  <a:cubicBezTo>
                    <a:pt x="2680" y="5883"/>
                    <a:pt x="3037" y="5621"/>
                    <a:pt x="3465" y="5419"/>
                  </a:cubicBezTo>
                  <a:cubicBezTo>
                    <a:pt x="3872" y="5247"/>
                    <a:pt x="4317" y="5147"/>
                    <a:pt x="4759" y="5147"/>
                  </a:cubicBezTo>
                  <a:cubicBezTo>
                    <a:pt x="5144" y="5147"/>
                    <a:pt x="5527" y="5223"/>
                    <a:pt x="5882" y="5395"/>
                  </a:cubicBezTo>
                  <a:cubicBezTo>
                    <a:pt x="5954" y="5419"/>
                    <a:pt x="6013" y="5455"/>
                    <a:pt x="6073" y="5502"/>
                  </a:cubicBezTo>
                  <a:cubicBezTo>
                    <a:pt x="6085" y="5502"/>
                    <a:pt x="6109" y="5502"/>
                    <a:pt x="6120" y="5514"/>
                  </a:cubicBezTo>
                  <a:cubicBezTo>
                    <a:pt x="6144" y="5526"/>
                    <a:pt x="6168" y="5538"/>
                    <a:pt x="6180" y="5562"/>
                  </a:cubicBezTo>
                  <a:cubicBezTo>
                    <a:pt x="6406" y="5716"/>
                    <a:pt x="6597" y="5931"/>
                    <a:pt x="6716" y="6181"/>
                  </a:cubicBezTo>
                  <a:cubicBezTo>
                    <a:pt x="6859" y="6109"/>
                    <a:pt x="6978" y="5978"/>
                    <a:pt x="7013" y="5812"/>
                  </a:cubicBezTo>
                  <a:cubicBezTo>
                    <a:pt x="7061" y="5574"/>
                    <a:pt x="6942" y="5335"/>
                    <a:pt x="6799" y="5145"/>
                  </a:cubicBezTo>
                  <a:cubicBezTo>
                    <a:pt x="6525" y="4728"/>
                    <a:pt x="6061" y="4490"/>
                    <a:pt x="5573" y="4383"/>
                  </a:cubicBezTo>
                  <a:cubicBezTo>
                    <a:pt x="5454" y="4431"/>
                    <a:pt x="5311" y="4431"/>
                    <a:pt x="5192" y="4431"/>
                  </a:cubicBezTo>
                  <a:cubicBezTo>
                    <a:pt x="5061" y="4443"/>
                    <a:pt x="4918" y="4454"/>
                    <a:pt x="4763" y="4466"/>
                  </a:cubicBezTo>
                  <a:cubicBezTo>
                    <a:pt x="4239" y="4562"/>
                    <a:pt x="3727" y="4728"/>
                    <a:pt x="3263" y="4966"/>
                  </a:cubicBezTo>
                  <a:cubicBezTo>
                    <a:pt x="3025" y="5085"/>
                    <a:pt x="2787" y="5216"/>
                    <a:pt x="2572" y="5383"/>
                  </a:cubicBezTo>
                  <a:cubicBezTo>
                    <a:pt x="2477" y="5455"/>
                    <a:pt x="2370" y="5538"/>
                    <a:pt x="2263" y="5621"/>
                  </a:cubicBezTo>
                  <a:cubicBezTo>
                    <a:pt x="2144" y="5705"/>
                    <a:pt x="2037" y="5776"/>
                    <a:pt x="1941" y="5871"/>
                  </a:cubicBezTo>
                  <a:cubicBezTo>
                    <a:pt x="1929" y="5884"/>
                    <a:pt x="1913" y="5889"/>
                    <a:pt x="1898" y="5889"/>
                  </a:cubicBezTo>
                  <a:cubicBezTo>
                    <a:pt x="1854" y="5889"/>
                    <a:pt x="1811" y="5847"/>
                    <a:pt x="1846" y="5812"/>
                  </a:cubicBezTo>
                  <a:cubicBezTo>
                    <a:pt x="1894" y="5752"/>
                    <a:pt x="1941" y="5681"/>
                    <a:pt x="1977" y="5621"/>
                  </a:cubicBezTo>
                  <a:cubicBezTo>
                    <a:pt x="2037" y="5562"/>
                    <a:pt x="2084" y="5502"/>
                    <a:pt x="2144" y="5443"/>
                  </a:cubicBezTo>
                  <a:cubicBezTo>
                    <a:pt x="2251" y="5335"/>
                    <a:pt x="2370" y="5228"/>
                    <a:pt x="2489" y="5145"/>
                  </a:cubicBezTo>
                  <a:cubicBezTo>
                    <a:pt x="2739" y="4943"/>
                    <a:pt x="3025" y="4788"/>
                    <a:pt x="3311" y="4645"/>
                  </a:cubicBezTo>
                  <a:cubicBezTo>
                    <a:pt x="3430" y="4574"/>
                    <a:pt x="3561" y="4502"/>
                    <a:pt x="3692" y="4443"/>
                  </a:cubicBezTo>
                  <a:lnTo>
                    <a:pt x="3918" y="4347"/>
                  </a:lnTo>
                  <a:cubicBezTo>
                    <a:pt x="3918" y="4335"/>
                    <a:pt x="3930" y="4312"/>
                    <a:pt x="3965" y="4288"/>
                  </a:cubicBezTo>
                  <a:cubicBezTo>
                    <a:pt x="4025" y="4252"/>
                    <a:pt x="4096" y="4216"/>
                    <a:pt x="4156" y="4193"/>
                  </a:cubicBezTo>
                  <a:cubicBezTo>
                    <a:pt x="4204" y="4157"/>
                    <a:pt x="4227" y="4133"/>
                    <a:pt x="4275" y="4097"/>
                  </a:cubicBezTo>
                  <a:cubicBezTo>
                    <a:pt x="4406" y="4014"/>
                    <a:pt x="4537" y="3919"/>
                    <a:pt x="4680" y="3812"/>
                  </a:cubicBezTo>
                  <a:cubicBezTo>
                    <a:pt x="4751" y="3752"/>
                    <a:pt x="4835" y="3692"/>
                    <a:pt x="4918" y="3621"/>
                  </a:cubicBezTo>
                  <a:cubicBezTo>
                    <a:pt x="4977" y="3561"/>
                    <a:pt x="5037" y="3502"/>
                    <a:pt x="5096" y="3454"/>
                  </a:cubicBezTo>
                  <a:cubicBezTo>
                    <a:pt x="5180" y="3371"/>
                    <a:pt x="5275" y="3276"/>
                    <a:pt x="5358" y="3180"/>
                  </a:cubicBezTo>
                  <a:cubicBezTo>
                    <a:pt x="5692" y="2776"/>
                    <a:pt x="5954" y="2264"/>
                    <a:pt x="6001" y="1752"/>
                  </a:cubicBezTo>
                  <a:cubicBezTo>
                    <a:pt x="6025" y="1252"/>
                    <a:pt x="5894" y="740"/>
                    <a:pt x="5525" y="383"/>
                  </a:cubicBezTo>
                  <a:cubicBezTo>
                    <a:pt x="5281" y="147"/>
                    <a:pt x="4946" y="1"/>
                    <a:pt x="4607"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2956600" y="3000500"/>
              <a:ext cx="24150" cy="200650"/>
            </a:xfrm>
            <a:custGeom>
              <a:avLst/>
              <a:gdLst/>
              <a:ahLst/>
              <a:cxnLst/>
              <a:rect l="l" t="t" r="r" b="b"/>
              <a:pathLst>
                <a:path w="966" h="8026" extrusionOk="0">
                  <a:moveTo>
                    <a:pt x="751" y="0"/>
                  </a:moveTo>
                  <a:cubicBezTo>
                    <a:pt x="632" y="620"/>
                    <a:pt x="489" y="1227"/>
                    <a:pt x="370" y="1846"/>
                  </a:cubicBezTo>
                  <a:cubicBezTo>
                    <a:pt x="251" y="2429"/>
                    <a:pt x="132" y="3013"/>
                    <a:pt x="84" y="3608"/>
                  </a:cubicBezTo>
                  <a:cubicBezTo>
                    <a:pt x="37" y="4168"/>
                    <a:pt x="1" y="4751"/>
                    <a:pt x="13" y="5334"/>
                  </a:cubicBezTo>
                  <a:cubicBezTo>
                    <a:pt x="13" y="5882"/>
                    <a:pt x="60" y="6430"/>
                    <a:pt x="156" y="6989"/>
                  </a:cubicBezTo>
                  <a:cubicBezTo>
                    <a:pt x="215" y="7251"/>
                    <a:pt x="275" y="7537"/>
                    <a:pt x="358" y="7799"/>
                  </a:cubicBezTo>
                  <a:cubicBezTo>
                    <a:pt x="382" y="7882"/>
                    <a:pt x="394" y="7954"/>
                    <a:pt x="429" y="8025"/>
                  </a:cubicBezTo>
                  <a:cubicBezTo>
                    <a:pt x="548" y="7501"/>
                    <a:pt x="632" y="6989"/>
                    <a:pt x="715" y="6454"/>
                  </a:cubicBezTo>
                  <a:cubicBezTo>
                    <a:pt x="894" y="5168"/>
                    <a:pt x="965" y="3894"/>
                    <a:pt x="929" y="2608"/>
                  </a:cubicBezTo>
                  <a:cubicBezTo>
                    <a:pt x="918" y="1965"/>
                    <a:pt x="894" y="1334"/>
                    <a:pt x="834" y="691"/>
                  </a:cubicBezTo>
                  <a:cubicBezTo>
                    <a:pt x="810" y="465"/>
                    <a:pt x="787" y="227"/>
                    <a:pt x="7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2917900" y="3040375"/>
              <a:ext cx="44975" cy="168800"/>
            </a:xfrm>
            <a:custGeom>
              <a:avLst/>
              <a:gdLst/>
              <a:ahLst/>
              <a:cxnLst/>
              <a:rect l="l" t="t" r="r" b="b"/>
              <a:pathLst>
                <a:path w="1799" h="6752" extrusionOk="0">
                  <a:moveTo>
                    <a:pt x="1799" y="1"/>
                  </a:moveTo>
                  <a:cubicBezTo>
                    <a:pt x="1751" y="84"/>
                    <a:pt x="1727" y="191"/>
                    <a:pt x="1680" y="299"/>
                  </a:cubicBezTo>
                  <a:cubicBezTo>
                    <a:pt x="1382" y="1025"/>
                    <a:pt x="965" y="1692"/>
                    <a:pt x="418" y="2251"/>
                  </a:cubicBezTo>
                  <a:cubicBezTo>
                    <a:pt x="394" y="2263"/>
                    <a:pt x="394" y="2263"/>
                    <a:pt x="394" y="2275"/>
                  </a:cubicBezTo>
                  <a:cubicBezTo>
                    <a:pt x="215" y="2668"/>
                    <a:pt x="96" y="3061"/>
                    <a:pt x="61" y="3501"/>
                  </a:cubicBezTo>
                  <a:cubicBezTo>
                    <a:pt x="1" y="4228"/>
                    <a:pt x="156" y="4954"/>
                    <a:pt x="549" y="5585"/>
                  </a:cubicBezTo>
                  <a:cubicBezTo>
                    <a:pt x="858" y="6073"/>
                    <a:pt x="1287" y="6478"/>
                    <a:pt x="1787" y="6752"/>
                  </a:cubicBezTo>
                  <a:cubicBezTo>
                    <a:pt x="1704" y="6561"/>
                    <a:pt x="1644" y="6371"/>
                    <a:pt x="1608" y="6180"/>
                  </a:cubicBezTo>
                  <a:cubicBezTo>
                    <a:pt x="1525" y="5871"/>
                    <a:pt x="1465" y="5549"/>
                    <a:pt x="1430" y="5240"/>
                  </a:cubicBezTo>
                  <a:cubicBezTo>
                    <a:pt x="1346" y="4680"/>
                    <a:pt x="1311" y="4109"/>
                    <a:pt x="1323" y="3549"/>
                  </a:cubicBezTo>
                  <a:cubicBezTo>
                    <a:pt x="1334" y="2966"/>
                    <a:pt x="1394" y="2370"/>
                    <a:pt x="1489" y="1787"/>
                  </a:cubicBezTo>
                  <a:cubicBezTo>
                    <a:pt x="1573" y="1192"/>
                    <a:pt x="1680" y="596"/>
                    <a:pt x="1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2959275" y="2800475"/>
              <a:ext cx="50350" cy="98675"/>
            </a:xfrm>
            <a:custGeom>
              <a:avLst/>
              <a:gdLst/>
              <a:ahLst/>
              <a:cxnLst/>
              <a:rect l="l" t="t" r="r" b="b"/>
              <a:pathLst>
                <a:path w="2014" h="3947" extrusionOk="0">
                  <a:moveTo>
                    <a:pt x="1" y="0"/>
                  </a:moveTo>
                  <a:cubicBezTo>
                    <a:pt x="37" y="131"/>
                    <a:pt x="49" y="286"/>
                    <a:pt x="84" y="417"/>
                  </a:cubicBezTo>
                  <a:cubicBezTo>
                    <a:pt x="275" y="1012"/>
                    <a:pt x="430" y="1632"/>
                    <a:pt x="561" y="2263"/>
                  </a:cubicBezTo>
                  <a:cubicBezTo>
                    <a:pt x="620" y="2453"/>
                    <a:pt x="692" y="2667"/>
                    <a:pt x="775" y="2870"/>
                  </a:cubicBezTo>
                  <a:cubicBezTo>
                    <a:pt x="967" y="3333"/>
                    <a:pt x="1352" y="3947"/>
                    <a:pt x="1910" y="3947"/>
                  </a:cubicBezTo>
                  <a:cubicBezTo>
                    <a:pt x="1940" y="3947"/>
                    <a:pt x="1970" y="3945"/>
                    <a:pt x="2001" y="3941"/>
                  </a:cubicBezTo>
                  <a:cubicBezTo>
                    <a:pt x="2013" y="3477"/>
                    <a:pt x="1930" y="3025"/>
                    <a:pt x="1787" y="2620"/>
                  </a:cubicBezTo>
                  <a:cubicBezTo>
                    <a:pt x="1454" y="1786"/>
                    <a:pt x="858" y="1084"/>
                    <a:pt x="299" y="381"/>
                  </a:cubicBezTo>
                  <a:cubicBezTo>
                    <a:pt x="203" y="250"/>
                    <a:pt x="96" y="13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2708950" y="2165200"/>
              <a:ext cx="313750" cy="1054825"/>
            </a:xfrm>
            <a:custGeom>
              <a:avLst/>
              <a:gdLst/>
              <a:ahLst/>
              <a:cxnLst/>
              <a:rect l="l" t="t" r="r" b="b"/>
              <a:pathLst>
                <a:path w="12550" h="42193" extrusionOk="0">
                  <a:moveTo>
                    <a:pt x="6356" y="893"/>
                  </a:moveTo>
                  <a:cubicBezTo>
                    <a:pt x="6566" y="893"/>
                    <a:pt x="6772" y="924"/>
                    <a:pt x="6966" y="992"/>
                  </a:cubicBezTo>
                  <a:cubicBezTo>
                    <a:pt x="7287" y="1075"/>
                    <a:pt x="7549" y="1230"/>
                    <a:pt x="7799" y="1420"/>
                  </a:cubicBezTo>
                  <a:cubicBezTo>
                    <a:pt x="7677" y="1380"/>
                    <a:pt x="7555" y="1361"/>
                    <a:pt x="7429" y="1361"/>
                  </a:cubicBezTo>
                  <a:cubicBezTo>
                    <a:pt x="7371" y="1361"/>
                    <a:pt x="7312" y="1365"/>
                    <a:pt x="7252" y="1373"/>
                  </a:cubicBezTo>
                  <a:cubicBezTo>
                    <a:pt x="7180" y="1373"/>
                    <a:pt x="7109" y="1385"/>
                    <a:pt x="7025" y="1385"/>
                  </a:cubicBezTo>
                  <a:cubicBezTo>
                    <a:pt x="6668" y="1432"/>
                    <a:pt x="6371" y="1587"/>
                    <a:pt x="6073" y="1778"/>
                  </a:cubicBezTo>
                  <a:cubicBezTo>
                    <a:pt x="5889" y="1888"/>
                    <a:pt x="5671" y="2019"/>
                    <a:pt x="5455" y="2019"/>
                  </a:cubicBezTo>
                  <a:cubicBezTo>
                    <a:pt x="5390" y="2019"/>
                    <a:pt x="5326" y="2007"/>
                    <a:pt x="5263" y="1980"/>
                  </a:cubicBezTo>
                  <a:cubicBezTo>
                    <a:pt x="5120" y="1920"/>
                    <a:pt x="5037" y="1801"/>
                    <a:pt x="5049" y="1659"/>
                  </a:cubicBezTo>
                  <a:cubicBezTo>
                    <a:pt x="5049" y="1492"/>
                    <a:pt x="5144" y="1361"/>
                    <a:pt x="5263" y="1254"/>
                  </a:cubicBezTo>
                  <a:cubicBezTo>
                    <a:pt x="5478" y="1063"/>
                    <a:pt x="5799" y="956"/>
                    <a:pt x="6097" y="908"/>
                  </a:cubicBezTo>
                  <a:cubicBezTo>
                    <a:pt x="6184" y="898"/>
                    <a:pt x="6270" y="893"/>
                    <a:pt x="6356" y="893"/>
                  </a:cubicBezTo>
                  <a:close/>
                  <a:moveTo>
                    <a:pt x="6808" y="240"/>
                  </a:moveTo>
                  <a:cubicBezTo>
                    <a:pt x="7156" y="240"/>
                    <a:pt x="7479" y="444"/>
                    <a:pt x="7728" y="670"/>
                  </a:cubicBezTo>
                  <a:cubicBezTo>
                    <a:pt x="8240" y="1099"/>
                    <a:pt x="8621" y="1694"/>
                    <a:pt x="8800" y="2337"/>
                  </a:cubicBezTo>
                  <a:lnTo>
                    <a:pt x="8800" y="2361"/>
                  </a:lnTo>
                  <a:cubicBezTo>
                    <a:pt x="8788" y="2337"/>
                    <a:pt x="8788" y="2325"/>
                    <a:pt x="8776" y="2301"/>
                  </a:cubicBezTo>
                  <a:cubicBezTo>
                    <a:pt x="8680" y="2123"/>
                    <a:pt x="8561" y="1956"/>
                    <a:pt x="8419" y="1825"/>
                  </a:cubicBezTo>
                  <a:cubicBezTo>
                    <a:pt x="8097" y="1373"/>
                    <a:pt x="7668" y="1016"/>
                    <a:pt x="7145" y="837"/>
                  </a:cubicBezTo>
                  <a:cubicBezTo>
                    <a:pt x="6893" y="744"/>
                    <a:pt x="6627" y="694"/>
                    <a:pt x="6352" y="694"/>
                  </a:cubicBezTo>
                  <a:cubicBezTo>
                    <a:pt x="6276" y="694"/>
                    <a:pt x="6198" y="698"/>
                    <a:pt x="6121" y="706"/>
                  </a:cubicBezTo>
                  <a:cubicBezTo>
                    <a:pt x="6192" y="587"/>
                    <a:pt x="6240" y="492"/>
                    <a:pt x="6335" y="420"/>
                  </a:cubicBezTo>
                  <a:cubicBezTo>
                    <a:pt x="6454" y="313"/>
                    <a:pt x="6597" y="254"/>
                    <a:pt x="6752" y="242"/>
                  </a:cubicBezTo>
                  <a:cubicBezTo>
                    <a:pt x="6771" y="240"/>
                    <a:pt x="6789" y="240"/>
                    <a:pt x="6808" y="240"/>
                  </a:cubicBezTo>
                  <a:close/>
                  <a:moveTo>
                    <a:pt x="8525" y="178"/>
                  </a:moveTo>
                  <a:cubicBezTo>
                    <a:pt x="8729" y="178"/>
                    <a:pt x="8952" y="384"/>
                    <a:pt x="9085" y="527"/>
                  </a:cubicBezTo>
                  <a:cubicBezTo>
                    <a:pt x="9395" y="849"/>
                    <a:pt x="9562" y="1313"/>
                    <a:pt x="9633" y="1766"/>
                  </a:cubicBezTo>
                  <a:cubicBezTo>
                    <a:pt x="9800" y="2742"/>
                    <a:pt x="9573" y="3802"/>
                    <a:pt x="9133" y="4683"/>
                  </a:cubicBezTo>
                  <a:cubicBezTo>
                    <a:pt x="8990" y="4933"/>
                    <a:pt x="8847" y="5183"/>
                    <a:pt x="8669" y="5409"/>
                  </a:cubicBezTo>
                  <a:cubicBezTo>
                    <a:pt x="8680" y="5373"/>
                    <a:pt x="8692" y="5361"/>
                    <a:pt x="8692" y="5338"/>
                  </a:cubicBezTo>
                  <a:cubicBezTo>
                    <a:pt x="8800" y="5111"/>
                    <a:pt x="8907" y="4873"/>
                    <a:pt x="8978" y="4647"/>
                  </a:cubicBezTo>
                  <a:cubicBezTo>
                    <a:pt x="9050" y="4409"/>
                    <a:pt x="9109" y="4171"/>
                    <a:pt x="9145" y="3933"/>
                  </a:cubicBezTo>
                  <a:cubicBezTo>
                    <a:pt x="9169" y="3695"/>
                    <a:pt x="9192" y="3468"/>
                    <a:pt x="9169" y="3218"/>
                  </a:cubicBezTo>
                  <a:cubicBezTo>
                    <a:pt x="9192" y="2921"/>
                    <a:pt x="9133" y="2623"/>
                    <a:pt x="9038" y="2337"/>
                  </a:cubicBezTo>
                  <a:cubicBezTo>
                    <a:pt x="8930" y="1980"/>
                    <a:pt x="8776" y="1623"/>
                    <a:pt x="8561" y="1301"/>
                  </a:cubicBezTo>
                  <a:cubicBezTo>
                    <a:pt x="8478" y="1170"/>
                    <a:pt x="8383" y="1051"/>
                    <a:pt x="8276" y="908"/>
                  </a:cubicBezTo>
                  <a:lnTo>
                    <a:pt x="8276" y="897"/>
                  </a:lnTo>
                  <a:cubicBezTo>
                    <a:pt x="8240" y="706"/>
                    <a:pt x="8145" y="313"/>
                    <a:pt x="8430" y="194"/>
                  </a:cubicBezTo>
                  <a:cubicBezTo>
                    <a:pt x="8461" y="183"/>
                    <a:pt x="8493" y="178"/>
                    <a:pt x="8525" y="178"/>
                  </a:cubicBezTo>
                  <a:close/>
                  <a:moveTo>
                    <a:pt x="7385" y="1627"/>
                  </a:moveTo>
                  <a:cubicBezTo>
                    <a:pt x="7842" y="1627"/>
                    <a:pt x="8272" y="1922"/>
                    <a:pt x="8514" y="2325"/>
                  </a:cubicBezTo>
                  <a:cubicBezTo>
                    <a:pt x="8633" y="2563"/>
                    <a:pt x="8728" y="2813"/>
                    <a:pt x="8800" y="3087"/>
                  </a:cubicBezTo>
                  <a:cubicBezTo>
                    <a:pt x="8811" y="3171"/>
                    <a:pt x="8835" y="3254"/>
                    <a:pt x="8847" y="3337"/>
                  </a:cubicBezTo>
                  <a:cubicBezTo>
                    <a:pt x="8871" y="3659"/>
                    <a:pt x="8871" y="3992"/>
                    <a:pt x="8811" y="4290"/>
                  </a:cubicBezTo>
                  <a:cubicBezTo>
                    <a:pt x="8788" y="4433"/>
                    <a:pt x="8752" y="4587"/>
                    <a:pt x="8704" y="4730"/>
                  </a:cubicBezTo>
                  <a:cubicBezTo>
                    <a:pt x="8657" y="4897"/>
                    <a:pt x="8597" y="5064"/>
                    <a:pt x="8502" y="5230"/>
                  </a:cubicBezTo>
                  <a:cubicBezTo>
                    <a:pt x="8454" y="5326"/>
                    <a:pt x="8395" y="5433"/>
                    <a:pt x="8335" y="5540"/>
                  </a:cubicBezTo>
                  <a:cubicBezTo>
                    <a:pt x="8299" y="5611"/>
                    <a:pt x="8252" y="5671"/>
                    <a:pt x="8216" y="5742"/>
                  </a:cubicBezTo>
                  <a:cubicBezTo>
                    <a:pt x="8180" y="5802"/>
                    <a:pt x="8145" y="5861"/>
                    <a:pt x="8097" y="5921"/>
                  </a:cubicBezTo>
                  <a:cubicBezTo>
                    <a:pt x="8323" y="5588"/>
                    <a:pt x="8478" y="5195"/>
                    <a:pt x="8514" y="4778"/>
                  </a:cubicBezTo>
                  <a:cubicBezTo>
                    <a:pt x="8573" y="4218"/>
                    <a:pt x="8430" y="3611"/>
                    <a:pt x="8026" y="3183"/>
                  </a:cubicBezTo>
                  <a:cubicBezTo>
                    <a:pt x="7734" y="2891"/>
                    <a:pt x="7323" y="2697"/>
                    <a:pt x="6906" y="2697"/>
                  </a:cubicBezTo>
                  <a:cubicBezTo>
                    <a:pt x="6779" y="2697"/>
                    <a:pt x="6651" y="2715"/>
                    <a:pt x="6525" y="2754"/>
                  </a:cubicBezTo>
                  <a:cubicBezTo>
                    <a:pt x="6168" y="2861"/>
                    <a:pt x="5859" y="3159"/>
                    <a:pt x="5704" y="3504"/>
                  </a:cubicBezTo>
                  <a:cubicBezTo>
                    <a:pt x="5716" y="3433"/>
                    <a:pt x="5716" y="3349"/>
                    <a:pt x="5740" y="3278"/>
                  </a:cubicBezTo>
                  <a:cubicBezTo>
                    <a:pt x="5799" y="2956"/>
                    <a:pt x="5954" y="2635"/>
                    <a:pt x="6156" y="2373"/>
                  </a:cubicBezTo>
                  <a:cubicBezTo>
                    <a:pt x="6347" y="2099"/>
                    <a:pt x="6609" y="1861"/>
                    <a:pt x="6930" y="1730"/>
                  </a:cubicBezTo>
                  <a:cubicBezTo>
                    <a:pt x="7081" y="1659"/>
                    <a:pt x="7234" y="1627"/>
                    <a:pt x="7385" y="1627"/>
                  </a:cubicBezTo>
                  <a:close/>
                  <a:moveTo>
                    <a:pt x="10002" y="5695"/>
                  </a:moveTo>
                  <a:cubicBezTo>
                    <a:pt x="10121" y="5695"/>
                    <a:pt x="10264" y="5695"/>
                    <a:pt x="10347" y="5754"/>
                  </a:cubicBezTo>
                  <a:cubicBezTo>
                    <a:pt x="10478" y="5838"/>
                    <a:pt x="10466" y="5992"/>
                    <a:pt x="10407" y="6111"/>
                  </a:cubicBezTo>
                  <a:cubicBezTo>
                    <a:pt x="10395" y="6088"/>
                    <a:pt x="10383" y="6088"/>
                    <a:pt x="10347" y="6088"/>
                  </a:cubicBezTo>
                  <a:cubicBezTo>
                    <a:pt x="9764" y="6135"/>
                    <a:pt x="9192" y="6242"/>
                    <a:pt x="8621" y="6409"/>
                  </a:cubicBezTo>
                  <a:cubicBezTo>
                    <a:pt x="8335" y="6481"/>
                    <a:pt x="8073" y="6588"/>
                    <a:pt x="7787" y="6671"/>
                  </a:cubicBezTo>
                  <a:cubicBezTo>
                    <a:pt x="7561" y="6766"/>
                    <a:pt x="7323" y="6850"/>
                    <a:pt x="7121" y="6969"/>
                  </a:cubicBezTo>
                  <a:cubicBezTo>
                    <a:pt x="7180" y="6909"/>
                    <a:pt x="7240" y="6850"/>
                    <a:pt x="7311" y="6790"/>
                  </a:cubicBezTo>
                  <a:cubicBezTo>
                    <a:pt x="7371" y="6743"/>
                    <a:pt x="7418" y="6707"/>
                    <a:pt x="7478" y="6647"/>
                  </a:cubicBezTo>
                  <a:cubicBezTo>
                    <a:pt x="7668" y="6481"/>
                    <a:pt x="7883" y="6350"/>
                    <a:pt x="8097" y="6207"/>
                  </a:cubicBezTo>
                  <a:lnTo>
                    <a:pt x="8145" y="6195"/>
                  </a:lnTo>
                  <a:lnTo>
                    <a:pt x="8216" y="6195"/>
                  </a:lnTo>
                  <a:cubicBezTo>
                    <a:pt x="8264" y="6171"/>
                    <a:pt x="8311" y="6135"/>
                    <a:pt x="8335" y="6111"/>
                  </a:cubicBezTo>
                  <a:cubicBezTo>
                    <a:pt x="8752" y="5897"/>
                    <a:pt x="9169" y="5766"/>
                    <a:pt x="9621" y="5719"/>
                  </a:cubicBezTo>
                  <a:cubicBezTo>
                    <a:pt x="9752" y="5707"/>
                    <a:pt x="9871" y="5695"/>
                    <a:pt x="10002" y="5695"/>
                  </a:cubicBezTo>
                  <a:close/>
                  <a:moveTo>
                    <a:pt x="10276" y="6314"/>
                  </a:moveTo>
                  <a:lnTo>
                    <a:pt x="10276" y="6314"/>
                  </a:lnTo>
                  <a:cubicBezTo>
                    <a:pt x="10240" y="6326"/>
                    <a:pt x="10216" y="6362"/>
                    <a:pt x="10204" y="6373"/>
                  </a:cubicBezTo>
                  <a:cubicBezTo>
                    <a:pt x="9788" y="6731"/>
                    <a:pt x="9192" y="6802"/>
                    <a:pt x="8657" y="6850"/>
                  </a:cubicBezTo>
                  <a:cubicBezTo>
                    <a:pt x="8323" y="6885"/>
                    <a:pt x="8002" y="6909"/>
                    <a:pt x="7680" y="6969"/>
                  </a:cubicBezTo>
                  <a:cubicBezTo>
                    <a:pt x="7561" y="7004"/>
                    <a:pt x="7442" y="7016"/>
                    <a:pt x="7347" y="7064"/>
                  </a:cubicBezTo>
                  <a:lnTo>
                    <a:pt x="7240" y="7064"/>
                  </a:lnTo>
                  <a:cubicBezTo>
                    <a:pt x="7442" y="6981"/>
                    <a:pt x="7645" y="6909"/>
                    <a:pt x="7847" y="6838"/>
                  </a:cubicBezTo>
                  <a:cubicBezTo>
                    <a:pt x="8121" y="6743"/>
                    <a:pt x="8383" y="6659"/>
                    <a:pt x="8669" y="6600"/>
                  </a:cubicBezTo>
                  <a:cubicBezTo>
                    <a:pt x="9204" y="6469"/>
                    <a:pt x="9740" y="6385"/>
                    <a:pt x="10276" y="6314"/>
                  </a:cubicBezTo>
                  <a:close/>
                  <a:moveTo>
                    <a:pt x="2021" y="5900"/>
                  </a:moveTo>
                  <a:cubicBezTo>
                    <a:pt x="2091" y="5900"/>
                    <a:pt x="2163" y="5919"/>
                    <a:pt x="2227" y="5933"/>
                  </a:cubicBezTo>
                  <a:cubicBezTo>
                    <a:pt x="2739" y="6064"/>
                    <a:pt x="3156" y="6492"/>
                    <a:pt x="3263" y="7016"/>
                  </a:cubicBezTo>
                  <a:lnTo>
                    <a:pt x="3263" y="7028"/>
                  </a:lnTo>
                  <a:cubicBezTo>
                    <a:pt x="3251" y="7088"/>
                    <a:pt x="3239" y="7135"/>
                    <a:pt x="3204" y="7195"/>
                  </a:cubicBezTo>
                  <a:cubicBezTo>
                    <a:pt x="3144" y="7362"/>
                    <a:pt x="3073" y="7516"/>
                    <a:pt x="3001" y="7683"/>
                  </a:cubicBezTo>
                  <a:lnTo>
                    <a:pt x="3001" y="7576"/>
                  </a:lnTo>
                  <a:cubicBezTo>
                    <a:pt x="2977" y="7326"/>
                    <a:pt x="2918" y="7076"/>
                    <a:pt x="2799" y="6850"/>
                  </a:cubicBezTo>
                  <a:cubicBezTo>
                    <a:pt x="2608" y="6445"/>
                    <a:pt x="2263" y="6123"/>
                    <a:pt x="1846" y="5957"/>
                  </a:cubicBezTo>
                  <a:cubicBezTo>
                    <a:pt x="1870" y="5933"/>
                    <a:pt x="1882" y="5933"/>
                    <a:pt x="1882" y="5933"/>
                  </a:cubicBezTo>
                  <a:cubicBezTo>
                    <a:pt x="1925" y="5909"/>
                    <a:pt x="1973" y="5900"/>
                    <a:pt x="2021" y="5900"/>
                  </a:cubicBezTo>
                  <a:close/>
                  <a:moveTo>
                    <a:pt x="9526" y="6921"/>
                  </a:moveTo>
                  <a:cubicBezTo>
                    <a:pt x="10050" y="7076"/>
                    <a:pt x="10526" y="7326"/>
                    <a:pt x="10800" y="7790"/>
                  </a:cubicBezTo>
                  <a:cubicBezTo>
                    <a:pt x="10931" y="8016"/>
                    <a:pt x="11002" y="8314"/>
                    <a:pt x="10871" y="8552"/>
                  </a:cubicBezTo>
                  <a:cubicBezTo>
                    <a:pt x="10812" y="8671"/>
                    <a:pt x="10693" y="8743"/>
                    <a:pt x="10574" y="8790"/>
                  </a:cubicBezTo>
                  <a:cubicBezTo>
                    <a:pt x="10466" y="8326"/>
                    <a:pt x="10228" y="7909"/>
                    <a:pt x="9883" y="7576"/>
                  </a:cubicBezTo>
                  <a:cubicBezTo>
                    <a:pt x="9728" y="7421"/>
                    <a:pt x="9526" y="7266"/>
                    <a:pt x="9311" y="7159"/>
                  </a:cubicBezTo>
                  <a:cubicBezTo>
                    <a:pt x="9204" y="7100"/>
                    <a:pt x="9097" y="7076"/>
                    <a:pt x="8990" y="7028"/>
                  </a:cubicBezTo>
                  <a:cubicBezTo>
                    <a:pt x="9169" y="7004"/>
                    <a:pt x="9347" y="6969"/>
                    <a:pt x="9526" y="6921"/>
                  </a:cubicBezTo>
                  <a:close/>
                  <a:moveTo>
                    <a:pt x="8704" y="7088"/>
                  </a:moveTo>
                  <a:cubicBezTo>
                    <a:pt x="9526" y="7362"/>
                    <a:pt x="10216" y="7981"/>
                    <a:pt x="10395" y="8826"/>
                  </a:cubicBezTo>
                  <a:lnTo>
                    <a:pt x="10347" y="8826"/>
                  </a:lnTo>
                  <a:cubicBezTo>
                    <a:pt x="9883" y="8826"/>
                    <a:pt x="9633" y="8445"/>
                    <a:pt x="9383" y="8112"/>
                  </a:cubicBezTo>
                  <a:cubicBezTo>
                    <a:pt x="9276" y="7945"/>
                    <a:pt x="9133" y="7802"/>
                    <a:pt x="8978" y="7671"/>
                  </a:cubicBezTo>
                  <a:cubicBezTo>
                    <a:pt x="8692" y="7433"/>
                    <a:pt x="8335" y="7254"/>
                    <a:pt x="7978" y="7159"/>
                  </a:cubicBezTo>
                  <a:cubicBezTo>
                    <a:pt x="8216" y="7135"/>
                    <a:pt x="8466" y="7124"/>
                    <a:pt x="8704" y="7088"/>
                  </a:cubicBezTo>
                  <a:close/>
                  <a:moveTo>
                    <a:pt x="1811" y="6004"/>
                  </a:moveTo>
                  <a:lnTo>
                    <a:pt x="1811" y="6004"/>
                  </a:lnTo>
                  <a:cubicBezTo>
                    <a:pt x="2168" y="6207"/>
                    <a:pt x="2477" y="6528"/>
                    <a:pt x="2644" y="6897"/>
                  </a:cubicBezTo>
                  <a:cubicBezTo>
                    <a:pt x="2739" y="7100"/>
                    <a:pt x="2787" y="7338"/>
                    <a:pt x="2799" y="7576"/>
                  </a:cubicBezTo>
                  <a:cubicBezTo>
                    <a:pt x="2799" y="7695"/>
                    <a:pt x="2799" y="7814"/>
                    <a:pt x="2787" y="7921"/>
                  </a:cubicBezTo>
                  <a:cubicBezTo>
                    <a:pt x="2775" y="8016"/>
                    <a:pt x="2739" y="8112"/>
                    <a:pt x="2763" y="8207"/>
                  </a:cubicBezTo>
                  <a:cubicBezTo>
                    <a:pt x="2727" y="8266"/>
                    <a:pt x="2704" y="8338"/>
                    <a:pt x="2668" y="8397"/>
                  </a:cubicBezTo>
                  <a:cubicBezTo>
                    <a:pt x="2501" y="8802"/>
                    <a:pt x="2382" y="9219"/>
                    <a:pt x="2299" y="9636"/>
                  </a:cubicBezTo>
                  <a:cubicBezTo>
                    <a:pt x="2144" y="10302"/>
                    <a:pt x="2108" y="11005"/>
                    <a:pt x="2168" y="11684"/>
                  </a:cubicBezTo>
                  <a:cubicBezTo>
                    <a:pt x="2120" y="11588"/>
                    <a:pt x="2084" y="11469"/>
                    <a:pt x="2061" y="11350"/>
                  </a:cubicBezTo>
                  <a:cubicBezTo>
                    <a:pt x="2013" y="11088"/>
                    <a:pt x="2013" y="10814"/>
                    <a:pt x="2013" y="10529"/>
                  </a:cubicBezTo>
                  <a:cubicBezTo>
                    <a:pt x="2049" y="9898"/>
                    <a:pt x="2192" y="9279"/>
                    <a:pt x="2287" y="8671"/>
                  </a:cubicBezTo>
                  <a:cubicBezTo>
                    <a:pt x="2358" y="8100"/>
                    <a:pt x="2382" y="7516"/>
                    <a:pt x="2227" y="6969"/>
                  </a:cubicBezTo>
                  <a:cubicBezTo>
                    <a:pt x="2144" y="6707"/>
                    <a:pt x="2013" y="6481"/>
                    <a:pt x="1882" y="6242"/>
                  </a:cubicBezTo>
                  <a:cubicBezTo>
                    <a:pt x="1846" y="6183"/>
                    <a:pt x="1787" y="6088"/>
                    <a:pt x="1811" y="6004"/>
                  </a:cubicBezTo>
                  <a:close/>
                  <a:moveTo>
                    <a:pt x="6456" y="9818"/>
                  </a:moveTo>
                  <a:cubicBezTo>
                    <a:pt x="6610" y="9818"/>
                    <a:pt x="6764" y="9832"/>
                    <a:pt x="6918" y="9862"/>
                  </a:cubicBezTo>
                  <a:cubicBezTo>
                    <a:pt x="7430" y="9945"/>
                    <a:pt x="7871" y="10183"/>
                    <a:pt x="8216" y="10552"/>
                  </a:cubicBezTo>
                  <a:cubicBezTo>
                    <a:pt x="8561" y="10945"/>
                    <a:pt x="8811" y="11410"/>
                    <a:pt x="8966" y="11886"/>
                  </a:cubicBezTo>
                  <a:cubicBezTo>
                    <a:pt x="9133" y="12374"/>
                    <a:pt x="9169" y="12922"/>
                    <a:pt x="8871" y="13374"/>
                  </a:cubicBezTo>
                  <a:cubicBezTo>
                    <a:pt x="8811" y="13458"/>
                    <a:pt x="8740" y="13553"/>
                    <a:pt x="8657" y="13624"/>
                  </a:cubicBezTo>
                  <a:cubicBezTo>
                    <a:pt x="8669" y="13493"/>
                    <a:pt x="8657" y="13339"/>
                    <a:pt x="8657" y="13219"/>
                  </a:cubicBezTo>
                  <a:cubicBezTo>
                    <a:pt x="8633" y="13017"/>
                    <a:pt x="8609" y="12803"/>
                    <a:pt x="8561" y="12600"/>
                  </a:cubicBezTo>
                  <a:cubicBezTo>
                    <a:pt x="8454" y="12184"/>
                    <a:pt x="8264" y="11779"/>
                    <a:pt x="8014" y="11434"/>
                  </a:cubicBezTo>
                  <a:cubicBezTo>
                    <a:pt x="7478" y="10731"/>
                    <a:pt x="6656" y="10338"/>
                    <a:pt x="5775" y="10279"/>
                  </a:cubicBezTo>
                  <a:cubicBezTo>
                    <a:pt x="5711" y="10274"/>
                    <a:pt x="5645" y="10271"/>
                    <a:pt x="5579" y="10271"/>
                  </a:cubicBezTo>
                  <a:cubicBezTo>
                    <a:pt x="5328" y="10271"/>
                    <a:pt x="5070" y="10305"/>
                    <a:pt x="4835" y="10362"/>
                  </a:cubicBezTo>
                  <a:cubicBezTo>
                    <a:pt x="5306" y="10023"/>
                    <a:pt x="5874" y="9818"/>
                    <a:pt x="6456" y="9818"/>
                  </a:cubicBezTo>
                  <a:close/>
                  <a:moveTo>
                    <a:pt x="418" y="11731"/>
                  </a:moveTo>
                  <a:cubicBezTo>
                    <a:pt x="418" y="11743"/>
                    <a:pt x="441" y="11743"/>
                    <a:pt x="441" y="11767"/>
                  </a:cubicBezTo>
                  <a:cubicBezTo>
                    <a:pt x="679" y="11922"/>
                    <a:pt x="929" y="12076"/>
                    <a:pt x="1156" y="12267"/>
                  </a:cubicBezTo>
                  <a:cubicBezTo>
                    <a:pt x="1370" y="12457"/>
                    <a:pt x="1584" y="12672"/>
                    <a:pt x="1751" y="12910"/>
                  </a:cubicBezTo>
                  <a:cubicBezTo>
                    <a:pt x="1906" y="13148"/>
                    <a:pt x="2061" y="13398"/>
                    <a:pt x="2156" y="13672"/>
                  </a:cubicBezTo>
                  <a:cubicBezTo>
                    <a:pt x="2180" y="13696"/>
                    <a:pt x="2192" y="13743"/>
                    <a:pt x="2203" y="13767"/>
                  </a:cubicBezTo>
                  <a:cubicBezTo>
                    <a:pt x="2061" y="13565"/>
                    <a:pt x="1870" y="13398"/>
                    <a:pt x="1644" y="13267"/>
                  </a:cubicBezTo>
                  <a:cubicBezTo>
                    <a:pt x="1346" y="13089"/>
                    <a:pt x="989" y="12981"/>
                    <a:pt x="715" y="12755"/>
                  </a:cubicBezTo>
                  <a:cubicBezTo>
                    <a:pt x="477" y="12577"/>
                    <a:pt x="263" y="12279"/>
                    <a:pt x="322" y="11957"/>
                  </a:cubicBezTo>
                  <a:cubicBezTo>
                    <a:pt x="334" y="11862"/>
                    <a:pt x="370" y="11791"/>
                    <a:pt x="418" y="11731"/>
                  </a:cubicBezTo>
                  <a:close/>
                  <a:moveTo>
                    <a:pt x="1021" y="11476"/>
                  </a:moveTo>
                  <a:cubicBezTo>
                    <a:pt x="1569" y="11476"/>
                    <a:pt x="1972" y="12061"/>
                    <a:pt x="2168" y="12517"/>
                  </a:cubicBezTo>
                  <a:cubicBezTo>
                    <a:pt x="2323" y="12898"/>
                    <a:pt x="2418" y="13315"/>
                    <a:pt x="2465" y="13708"/>
                  </a:cubicBezTo>
                  <a:cubicBezTo>
                    <a:pt x="2465" y="13743"/>
                    <a:pt x="2477" y="13767"/>
                    <a:pt x="2477" y="13803"/>
                  </a:cubicBezTo>
                  <a:cubicBezTo>
                    <a:pt x="2430" y="13731"/>
                    <a:pt x="2406" y="13648"/>
                    <a:pt x="2370" y="13577"/>
                  </a:cubicBezTo>
                  <a:cubicBezTo>
                    <a:pt x="2239" y="13291"/>
                    <a:pt x="2072" y="13041"/>
                    <a:pt x="1882" y="12803"/>
                  </a:cubicBezTo>
                  <a:cubicBezTo>
                    <a:pt x="1691" y="12565"/>
                    <a:pt x="1477" y="12338"/>
                    <a:pt x="1239" y="12148"/>
                  </a:cubicBezTo>
                  <a:cubicBezTo>
                    <a:pt x="1013" y="11969"/>
                    <a:pt x="763" y="11779"/>
                    <a:pt x="477" y="11684"/>
                  </a:cubicBezTo>
                  <a:cubicBezTo>
                    <a:pt x="584" y="11588"/>
                    <a:pt x="715" y="11529"/>
                    <a:pt x="858" y="11493"/>
                  </a:cubicBezTo>
                  <a:cubicBezTo>
                    <a:pt x="914" y="11482"/>
                    <a:pt x="968" y="11476"/>
                    <a:pt x="1021" y="11476"/>
                  </a:cubicBezTo>
                  <a:close/>
                  <a:moveTo>
                    <a:pt x="9454" y="24054"/>
                  </a:moveTo>
                  <a:lnTo>
                    <a:pt x="9454" y="24054"/>
                  </a:lnTo>
                  <a:cubicBezTo>
                    <a:pt x="9490" y="24114"/>
                    <a:pt x="9526" y="24173"/>
                    <a:pt x="9585" y="24221"/>
                  </a:cubicBezTo>
                  <a:cubicBezTo>
                    <a:pt x="9645" y="24280"/>
                    <a:pt x="9704" y="24340"/>
                    <a:pt x="9764" y="24388"/>
                  </a:cubicBezTo>
                  <a:cubicBezTo>
                    <a:pt x="9692" y="24340"/>
                    <a:pt x="9609" y="24304"/>
                    <a:pt x="9526" y="24268"/>
                  </a:cubicBezTo>
                  <a:cubicBezTo>
                    <a:pt x="9502" y="24185"/>
                    <a:pt x="9466" y="24126"/>
                    <a:pt x="9454" y="24054"/>
                  </a:cubicBezTo>
                  <a:close/>
                  <a:moveTo>
                    <a:pt x="4906" y="21887"/>
                  </a:moveTo>
                  <a:lnTo>
                    <a:pt x="4918" y="21911"/>
                  </a:lnTo>
                  <a:cubicBezTo>
                    <a:pt x="4918" y="21923"/>
                    <a:pt x="4930" y="21947"/>
                    <a:pt x="4930" y="21971"/>
                  </a:cubicBezTo>
                  <a:cubicBezTo>
                    <a:pt x="4918" y="22042"/>
                    <a:pt x="4918" y="22137"/>
                    <a:pt x="4906" y="22209"/>
                  </a:cubicBezTo>
                  <a:cubicBezTo>
                    <a:pt x="4882" y="22363"/>
                    <a:pt x="4870" y="22506"/>
                    <a:pt x="4847" y="22661"/>
                  </a:cubicBezTo>
                  <a:cubicBezTo>
                    <a:pt x="4799" y="22971"/>
                    <a:pt x="4763" y="23268"/>
                    <a:pt x="4728" y="23578"/>
                  </a:cubicBezTo>
                  <a:cubicBezTo>
                    <a:pt x="4680" y="23887"/>
                    <a:pt x="4644" y="24185"/>
                    <a:pt x="4609" y="24507"/>
                  </a:cubicBezTo>
                  <a:cubicBezTo>
                    <a:pt x="4585" y="24638"/>
                    <a:pt x="4561" y="24780"/>
                    <a:pt x="4549" y="24923"/>
                  </a:cubicBezTo>
                  <a:cubicBezTo>
                    <a:pt x="4501" y="24518"/>
                    <a:pt x="4489" y="24114"/>
                    <a:pt x="4513" y="23709"/>
                  </a:cubicBezTo>
                  <a:cubicBezTo>
                    <a:pt x="4549" y="23411"/>
                    <a:pt x="4585" y="23114"/>
                    <a:pt x="4668" y="22816"/>
                  </a:cubicBezTo>
                  <a:cubicBezTo>
                    <a:pt x="4739" y="22542"/>
                    <a:pt x="4823" y="22268"/>
                    <a:pt x="4882" y="21982"/>
                  </a:cubicBezTo>
                  <a:cubicBezTo>
                    <a:pt x="4882" y="21959"/>
                    <a:pt x="4906" y="21911"/>
                    <a:pt x="4906" y="21887"/>
                  </a:cubicBezTo>
                  <a:close/>
                  <a:moveTo>
                    <a:pt x="5061" y="22399"/>
                  </a:moveTo>
                  <a:cubicBezTo>
                    <a:pt x="5120" y="22637"/>
                    <a:pt x="5156" y="22875"/>
                    <a:pt x="5168" y="23114"/>
                  </a:cubicBezTo>
                  <a:cubicBezTo>
                    <a:pt x="5204" y="23637"/>
                    <a:pt x="5097" y="24209"/>
                    <a:pt x="4906" y="24709"/>
                  </a:cubicBezTo>
                  <a:cubicBezTo>
                    <a:pt x="4823" y="24899"/>
                    <a:pt x="4728" y="25102"/>
                    <a:pt x="4620" y="25269"/>
                  </a:cubicBezTo>
                  <a:lnTo>
                    <a:pt x="4620" y="25245"/>
                  </a:lnTo>
                  <a:cubicBezTo>
                    <a:pt x="4680" y="25007"/>
                    <a:pt x="4704" y="24769"/>
                    <a:pt x="4751" y="24530"/>
                  </a:cubicBezTo>
                  <a:cubicBezTo>
                    <a:pt x="4811" y="24233"/>
                    <a:pt x="4859" y="23923"/>
                    <a:pt x="4906" y="23626"/>
                  </a:cubicBezTo>
                  <a:cubicBezTo>
                    <a:pt x="4942" y="23328"/>
                    <a:pt x="4990" y="23030"/>
                    <a:pt x="5025" y="22733"/>
                  </a:cubicBezTo>
                  <a:cubicBezTo>
                    <a:pt x="5037" y="22625"/>
                    <a:pt x="5049" y="22506"/>
                    <a:pt x="5061" y="22399"/>
                  </a:cubicBezTo>
                  <a:close/>
                  <a:moveTo>
                    <a:pt x="5501" y="23554"/>
                  </a:moveTo>
                  <a:lnTo>
                    <a:pt x="5537" y="23768"/>
                  </a:lnTo>
                  <a:cubicBezTo>
                    <a:pt x="5597" y="24114"/>
                    <a:pt x="5644" y="24459"/>
                    <a:pt x="5656" y="24816"/>
                  </a:cubicBezTo>
                  <a:cubicBezTo>
                    <a:pt x="5680" y="25161"/>
                    <a:pt x="5680" y="25495"/>
                    <a:pt x="5644" y="25840"/>
                  </a:cubicBezTo>
                  <a:cubicBezTo>
                    <a:pt x="5632" y="26019"/>
                    <a:pt x="5621" y="26197"/>
                    <a:pt x="5585" y="26376"/>
                  </a:cubicBezTo>
                  <a:cubicBezTo>
                    <a:pt x="5501" y="25435"/>
                    <a:pt x="5573" y="24483"/>
                    <a:pt x="5501" y="23554"/>
                  </a:cubicBezTo>
                  <a:close/>
                  <a:moveTo>
                    <a:pt x="5406" y="22733"/>
                  </a:moveTo>
                  <a:cubicBezTo>
                    <a:pt x="5525" y="22959"/>
                    <a:pt x="5644" y="23197"/>
                    <a:pt x="5763" y="23411"/>
                  </a:cubicBezTo>
                  <a:cubicBezTo>
                    <a:pt x="5728" y="23447"/>
                    <a:pt x="5728" y="23495"/>
                    <a:pt x="5763" y="23518"/>
                  </a:cubicBezTo>
                  <a:cubicBezTo>
                    <a:pt x="5811" y="23566"/>
                    <a:pt x="5859" y="23614"/>
                    <a:pt x="5894" y="23673"/>
                  </a:cubicBezTo>
                  <a:lnTo>
                    <a:pt x="6430" y="24745"/>
                  </a:lnTo>
                  <a:cubicBezTo>
                    <a:pt x="6454" y="24804"/>
                    <a:pt x="6454" y="24864"/>
                    <a:pt x="6466" y="24899"/>
                  </a:cubicBezTo>
                  <a:cubicBezTo>
                    <a:pt x="6525" y="25423"/>
                    <a:pt x="6394" y="25935"/>
                    <a:pt x="6109" y="26364"/>
                  </a:cubicBezTo>
                  <a:cubicBezTo>
                    <a:pt x="5990" y="26543"/>
                    <a:pt x="5835" y="26697"/>
                    <a:pt x="5680" y="26840"/>
                  </a:cubicBezTo>
                  <a:cubicBezTo>
                    <a:pt x="5692" y="26781"/>
                    <a:pt x="5704" y="26709"/>
                    <a:pt x="5716" y="26650"/>
                  </a:cubicBezTo>
                  <a:cubicBezTo>
                    <a:pt x="5740" y="26554"/>
                    <a:pt x="5752" y="26447"/>
                    <a:pt x="5763" y="26364"/>
                  </a:cubicBezTo>
                  <a:cubicBezTo>
                    <a:pt x="5799" y="26185"/>
                    <a:pt x="5811" y="26019"/>
                    <a:pt x="5823" y="25840"/>
                  </a:cubicBezTo>
                  <a:cubicBezTo>
                    <a:pt x="5859" y="25483"/>
                    <a:pt x="5859" y="25126"/>
                    <a:pt x="5823" y="24769"/>
                  </a:cubicBezTo>
                  <a:cubicBezTo>
                    <a:pt x="5775" y="24090"/>
                    <a:pt x="5680" y="23375"/>
                    <a:pt x="5406" y="22744"/>
                  </a:cubicBezTo>
                  <a:lnTo>
                    <a:pt x="5406" y="22733"/>
                  </a:lnTo>
                  <a:close/>
                  <a:moveTo>
                    <a:pt x="10573" y="24940"/>
                  </a:moveTo>
                  <a:lnTo>
                    <a:pt x="10573" y="24940"/>
                  </a:lnTo>
                  <a:cubicBezTo>
                    <a:pt x="10584" y="24948"/>
                    <a:pt x="10592" y="24954"/>
                    <a:pt x="10597" y="24959"/>
                  </a:cubicBezTo>
                  <a:cubicBezTo>
                    <a:pt x="10978" y="25161"/>
                    <a:pt x="11371" y="25340"/>
                    <a:pt x="11681" y="25614"/>
                  </a:cubicBezTo>
                  <a:cubicBezTo>
                    <a:pt x="11955" y="25876"/>
                    <a:pt x="12121" y="26209"/>
                    <a:pt x="12169" y="26590"/>
                  </a:cubicBezTo>
                  <a:cubicBezTo>
                    <a:pt x="12193" y="26852"/>
                    <a:pt x="12169" y="27138"/>
                    <a:pt x="12062" y="27388"/>
                  </a:cubicBezTo>
                  <a:cubicBezTo>
                    <a:pt x="11955" y="26912"/>
                    <a:pt x="11728" y="26447"/>
                    <a:pt x="11490" y="26031"/>
                  </a:cubicBezTo>
                  <a:cubicBezTo>
                    <a:pt x="11250" y="25631"/>
                    <a:pt x="10945" y="25264"/>
                    <a:pt x="10573" y="24940"/>
                  </a:cubicBezTo>
                  <a:close/>
                  <a:moveTo>
                    <a:pt x="9573" y="24399"/>
                  </a:moveTo>
                  <a:cubicBezTo>
                    <a:pt x="10026" y="24661"/>
                    <a:pt x="10443" y="24983"/>
                    <a:pt x="10800" y="25364"/>
                  </a:cubicBezTo>
                  <a:cubicBezTo>
                    <a:pt x="11169" y="25781"/>
                    <a:pt x="11478" y="26257"/>
                    <a:pt x="11693" y="26781"/>
                  </a:cubicBezTo>
                  <a:cubicBezTo>
                    <a:pt x="11812" y="27055"/>
                    <a:pt x="11883" y="27352"/>
                    <a:pt x="11943" y="27650"/>
                  </a:cubicBezTo>
                  <a:cubicBezTo>
                    <a:pt x="11943" y="27650"/>
                    <a:pt x="11943" y="27674"/>
                    <a:pt x="11931" y="27674"/>
                  </a:cubicBezTo>
                  <a:cubicBezTo>
                    <a:pt x="11812" y="27400"/>
                    <a:pt x="11657" y="27150"/>
                    <a:pt x="11490" y="26912"/>
                  </a:cubicBezTo>
                  <a:cubicBezTo>
                    <a:pt x="10990" y="26150"/>
                    <a:pt x="10359" y="25507"/>
                    <a:pt x="9823" y="24780"/>
                  </a:cubicBezTo>
                  <a:cubicBezTo>
                    <a:pt x="9740" y="24661"/>
                    <a:pt x="9645" y="24530"/>
                    <a:pt x="9573" y="24411"/>
                  </a:cubicBezTo>
                  <a:lnTo>
                    <a:pt x="9573" y="24399"/>
                  </a:lnTo>
                  <a:close/>
                  <a:moveTo>
                    <a:pt x="10014" y="25376"/>
                  </a:moveTo>
                  <a:lnTo>
                    <a:pt x="10014" y="25376"/>
                  </a:lnTo>
                  <a:cubicBezTo>
                    <a:pt x="10109" y="25519"/>
                    <a:pt x="10216" y="25638"/>
                    <a:pt x="10312" y="25769"/>
                  </a:cubicBezTo>
                  <a:cubicBezTo>
                    <a:pt x="10871" y="26471"/>
                    <a:pt x="11467" y="27162"/>
                    <a:pt x="11800" y="27995"/>
                  </a:cubicBezTo>
                  <a:cubicBezTo>
                    <a:pt x="11943" y="28412"/>
                    <a:pt x="12026" y="28864"/>
                    <a:pt x="12014" y="29305"/>
                  </a:cubicBezTo>
                  <a:cubicBezTo>
                    <a:pt x="11347" y="28340"/>
                    <a:pt x="10764" y="27293"/>
                    <a:pt x="10300" y="26209"/>
                  </a:cubicBezTo>
                  <a:cubicBezTo>
                    <a:pt x="10216" y="26007"/>
                    <a:pt x="10145" y="25781"/>
                    <a:pt x="10050" y="25578"/>
                  </a:cubicBezTo>
                  <a:cubicBezTo>
                    <a:pt x="10038" y="25519"/>
                    <a:pt x="10014" y="25435"/>
                    <a:pt x="10014" y="25376"/>
                  </a:cubicBezTo>
                  <a:close/>
                  <a:moveTo>
                    <a:pt x="10276" y="26483"/>
                  </a:moveTo>
                  <a:lnTo>
                    <a:pt x="10502" y="26971"/>
                  </a:lnTo>
                  <a:cubicBezTo>
                    <a:pt x="10752" y="27507"/>
                    <a:pt x="11014" y="28043"/>
                    <a:pt x="11336" y="28543"/>
                  </a:cubicBezTo>
                  <a:cubicBezTo>
                    <a:pt x="11490" y="28817"/>
                    <a:pt x="11657" y="29079"/>
                    <a:pt x="11824" y="29341"/>
                  </a:cubicBezTo>
                  <a:cubicBezTo>
                    <a:pt x="11300" y="29269"/>
                    <a:pt x="10955" y="28709"/>
                    <a:pt x="10776" y="28269"/>
                  </a:cubicBezTo>
                  <a:cubicBezTo>
                    <a:pt x="10693" y="28055"/>
                    <a:pt x="10621" y="27852"/>
                    <a:pt x="10562" y="27650"/>
                  </a:cubicBezTo>
                  <a:cubicBezTo>
                    <a:pt x="10478" y="27269"/>
                    <a:pt x="10383" y="26864"/>
                    <a:pt x="10276" y="26483"/>
                  </a:cubicBezTo>
                  <a:close/>
                  <a:moveTo>
                    <a:pt x="6923" y="2914"/>
                  </a:moveTo>
                  <a:cubicBezTo>
                    <a:pt x="7260" y="2914"/>
                    <a:pt x="7592" y="3064"/>
                    <a:pt x="7835" y="3290"/>
                  </a:cubicBezTo>
                  <a:cubicBezTo>
                    <a:pt x="8204" y="3647"/>
                    <a:pt x="8335" y="4171"/>
                    <a:pt x="8311" y="4659"/>
                  </a:cubicBezTo>
                  <a:cubicBezTo>
                    <a:pt x="8264" y="5183"/>
                    <a:pt x="8002" y="5695"/>
                    <a:pt x="7668" y="6088"/>
                  </a:cubicBezTo>
                  <a:cubicBezTo>
                    <a:pt x="7585" y="6195"/>
                    <a:pt x="7490" y="6290"/>
                    <a:pt x="7406" y="6373"/>
                  </a:cubicBezTo>
                  <a:cubicBezTo>
                    <a:pt x="7347" y="6421"/>
                    <a:pt x="7287" y="6481"/>
                    <a:pt x="7228" y="6540"/>
                  </a:cubicBezTo>
                  <a:cubicBezTo>
                    <a:pt x="7145" y="6612"/>
                    <a:pt x="7061" y="6671"/>
                    <a:pt x="6990" y="6731"/>
                  </a:cubicBezTo>
                  <a:cubicBezTo>
                    <a:pt x="6847" y="6838"/>
                    <a:pt x="6716" y="6921"/>
                    <a:pt x="6585" y="7016"/>
                  </a:cubicBezTo>
                  <a:cubicBezTo>
                    <a:pt x="6537" y="7040"/>
                    <a:pt x="6514" y="7076"/>
                    <a:pt x="6466" y="7100"/>
                  </a:cubicBezTo>
                  <a:cubicBezTo>
                    <a:pt x="6406" y="7135"/>
                    <a:pt x="6335" y="7159"/>
                    <a:pt x="6275" y="7207"/>
                  </a:cubicBezTo>
                  <a:cubicBezTo>
                    <a:pt x="6240" y="7219"/>
                    <a:pt x="6228" y="7254"/>
                    <a:pt x="6228" y="7266"/>
                  </a:cubicBezTo>
                  <a:lnTo>
                    <a:pt x="6002" y="7362"/>
                  </a:lnTo>
                  <a:cubicBezTo>
                    <a:pt x="5871" y="7421"/>
                    <a:pt x="5740" y="7493"/>
                    <a:pt x="5621" y="7564"/>
                  </a:cubicBezTo>
                  <a:cubicBezTo>
                    <a:pt x="5335" y="7695"/>
                    <a:pt x="5049" y="7862"/>
                    <a:pt x="4799" y="8052"/>
                  </a:cubicBezTo>
                  <a:cubicBezTo>
                    <a:pt x="4680" y="8147"/>
                    <a:pt x="4561" y="8255"/>
                    <a:pt x="4454" y="8350"/>
                  </a:cubicBezTo>
                  <a:cubicBezTo>
                    <a:pt x="4394" y="8409"/>
                    <a:pt x="4347" y="8469"/>
                    <a:pt x="4287" y="8528"/>
                  </a:cubicBezTo>
                  <a:cubicBezTo>
                    <a:pt x="4251" y="8588"/>
                    <a:pt x="4204" y="8671"/>
                    <a:pt x="4156" y="8731"/>
                  </a:cubicBezTo>
                  <a:cubicBezTo>
                    <a:pt x="4119" y="8759"/>
                    <a:pt x="4169" y="8801"/>
                    <a:pt x="4216" y="8801"/>
                  </a:cubicBezTo>
                  <a:cubicBezTo>
                    <a:pt x="4228" y="8801"/>
                    <a:pt x="4241" y="8798"/>
                    <a:pt x="4251" y="8790"/>
                  </a:cubicBezTo>
                  <a:cubicBezTo>
                    <a:pt x="4347" y="8695"/>
                    <a:pt x="4454" y="8624"/>
                    <a:pt x="4573" y="8528"/>
                  </a:cubicBezTo>
                  <a:cubicBezTo>
                    <a:pt x="4680" y="8457"/>
                    <a:pt x="4787" y="8374"/>
                    <a:pt x="4882" y="8290"/>
                  </a:cubicBezTo>
                  <a:cubicBezTo>
                    <a:pt x="5097" y="8136"/>
                    <a:pt x="5335" y="7993"/>
                    <a:pt x="5573" y="7874"/>
                  </a:cubicBezTo>
                  <a:cubicBezTo>
                    <a:pt x="6037" y="7635"/>
                    <a:pt x="6549" y="7481"/>
                    <a:pt x="7073" y="7385"/>
                  </a:cubicBezTo>
                  <a:cubicBezTo>
                    <a:pt x="7228" y="7374"/>
                    <a:pt x="7371" y="7362"/>
                    <a:pt x="7502" y="7338"/>
                  </a:cubicBezTo>
                  <a:cubicBezTo>
                    <a:pt x="7621" y="7338"/>
                    <a:pt x="7764" y="7338"/>
                    <a:pt x="7883" y="7302"/>
                  </a:cubicBezTo>
                  <a:cubicBezTo>
                    <a:pt x="8371" y="7397"/>
                    <a:pt x="8835" y="7635"/>
                    <a:pt x="9109" y="8052"/>
                  </a:cubicBezTo>
                  <a:cubicBezTo>
                    <a:pt x="9252" y="8255"/>
                    <a:pt x="9371" y="8493"/>
                    <a:pt x="9323" y="8731"/>
                  </a:cubicBezTo>
                  <a:cubicBezTo>
                    <a:pt x="9288" y="8886"/>
                    <a:pt x="9169" y="9028"/>
                    <a:pt x="9026" y="9100"/>
                  </a:cubicBezTo>
                  <a:cubicBezTo>
                    <a:pt x="8907" y="8850"/>
                    <a:pt x="8716" y="8636"/>
                    <a:pt x="8490" y="8469"/>
                  </a:cubicBezTo>
                  <a:cubicBezTo>
                    <a:pt x="8478" y="8457"/>
                    <a:pt x="8454" y="8445"/>
                    <a:pt x="8430" y="8433"/>
                  </a:cubicBezTo>
                  <a:cubicBezTo>
                    <a:pt x="8419" y="8409"/>
                    <a:pt x="8395" y="8409"/>
                    <a:pt x="8383" y="8409"/>
                  </a:cubicBezTo>
                  <a:cubicBezTo>
                    <a:pt x="8323" y="8374"/>
                    <a:pt x="8264" y="8338"/>
                    <a:pt x="8192" y="8314"/>
                  </a:cubicBezTo>
                  <a:cubicBezTo>
                    <a:pt x="7840" y="8138"/>
                    <a:pt x="7460" y="8061"/>
                    <a:pt x="7077" y="8061"/>
                  </a:cubicBezTo>
                  <a:cubicBezTo>
                    <a:pt x="6633" y="8061"/>
                    <a:pt x="6185" y="8165"/>
                    <a:pt x="5775" y="8338"/>
                  </a:cubicBezTo>
                  <a:cubicBezTo>
                    <a:pt x="5347" y="8528"/>
                    <a:pt x="4990" y="8802"/>
                    <a:pt x="4680" y="9159"/>
                  </a:cubicBezTo>
                  <a:cubicBezTo>
                    <a:pt x="4651" y="9179"/>
                    <a:pt x="4677" y="9214"/>
                    <a:pt x="4706" y="9214"/>
                  </a:cubicBezTo>
                  <a:cubicBezTo>
                    <a:pt x="4713" y="9214"/>
                    <a:pt x="4721" y="9212"/>
                    <a:pt x="4728" y="9207"/>
                  </a:cubicBezTo>
                  <a:cubicBezTo>
                    <a:pt x="5263" y="8683"/>
                    <a:pt x="6002" y="8350"/>
                    <a:pt x="6752" y="8314"/>
                  </a:cubicBezTo>
                  <a:cubicBezTo>
                    <a:pt x="6823" y="8309"/>
                    <a:pt x="6895" y="8306"/>
                    <a:pt x="6968" y="8306"/>
                  </a:cubicBezTo>
                  <a:cubicBezTo>
                    <a:pt x="7577" y="8306"/>
                    <a:pt x="8226" y="8492"/>
                    <a:pt x="8609" y="8981"/>
                  </a:cubicBezTo>
                  <a:lnTo>
                    <a:pt x="8657" y="9064"/>
                  </a:lnTo>
                  <a:cubicBezTo>
                    <a:pt x="8740" y="9267"/>
                    <a:pt x="8800" y="9457"/>
                    <a:pt x="8847" y="9660"/>
                  </a:cubicBezTo>
                  <a:cubicBezTo>
                    <a:pt x="8895" y="9874"/>
                    <a:pt x="8895" y="10076"/>
                    <a:pt x="8871" y="10279"/>
                  </a:cubicBezTo>
                  <a:cubicBezTo>
                    <a:pt x="8859" y="10374"/>
                    <a:pt x="8847" y="10469"/>
                    <a:pt x="8835" y="10552"/>
                  </a:cubicBezTo>
                  <a:lnTo>
                    <a:pt x="8788" y="10731"/>
                  </a:lnTo>
                  <a:cubicBezTo>
                    <a:pt x="8490" y="10291"/>
                    <a:pt x="8085" y="9898"/>
                    <a:pt x="7585" y="9683"/>
                  </a:cubicBezTo>
                  <a:cubicBezTo>
                    <a:pt x="7229" y="9530"/>
                    <a:pt x="6851" y="9458"/>
                    <a:pt x="6474" y="9458"/>
                  </a:cubicBezTo>
                  <a:cubicBezTo>
                    <a:pt x="6296" y="9458"/>
                    <a:pt x="6118" y="9474"/>
                    <a:pt x="5942" y="9505"/>
                  </a:cubicBezTo>
                  <a:cubicBezTo>
                    <a:pt x="5406" y="9588"/>
                    <a:pt x="4918" y="9862"/>
                    <a:pt x="4501" y="10195"/>
                  </a:cubicBezTo>
                  <a:cubicBezTo>
                    <a:pt x="3620" y="10933"/>
                    <a:pt x="3120" y="12088"/>
                    <a:pt x="3096" y="13219"/>
                  </a:cubicBezTo>
                  <a:cubicBezTo>
                    <a:pt x="3096" y="13374"/>
                    <a:pt x="3096" y="13529"/>
                    <a:pt x="3120" y="13684"/>
                  </a:cubicBezTo>
                  <a:cubicBezTo>
                    <a:pt x="3120" y="13726"/>
                    <a:pt x="3150" y="13746"/>
                    <a:pt x="3181" y="13746"/>
                  </a:cubicBezTo>
                  <a:cubicBezTo>
                    <a:pt x="3212" y="13746"/>
                    <a:pt x="3245" y="13726"/>
                    <a:pt x="3251" y="13684"/>
                  </a:cubicBezTo>
                  <a:cubicBezTo>
                    <a:pt x="3323" y="12624"/>
                    <a:pt x="3608" y="11541"/>
                    <a:pt x="4335" y="10731"/>
                  </a:cubicBezTo>
                  <a:cubicBezTo>
                    <a:pt x="4430" y="10648"/>
                    <a:pt x="4513" y="10541"/>
                    <a:pt x="4620" y="10469"/>
                  </a:cubicBezTo>
                  <a:cubicBezTo>
                    <a:pt x="4918" y="10370"/>
                    <a:pt x="5237" y="10301"/>
                    <a:pt x="5566" y="10301"/>
                  </a:cubicBezTo>
                  <a:cubicBezTo>
                    <a:pt x="5592" y="10301"/>
                    <a:pt x="5618" y="10302"/>
                    <a:pt x="5644" y="10302"/>
                  </a:cubicBezTo>
                  <a:cubicBezTo>
                    <a:pt x="6061" y="10302"/>
                    <a:pt x="6490" y="10398"/>
                    <a:pt x="6871" y="10576"/>
                  </a:cubicBezTo>
                  <a:cubicBezTo>
                    <a:pt x="7609" y="10910"/>
                    <a:pt x="8157" y="11588"/>
                    <a:pt x="8383" y="12374"/>
                  </a:cubicBezTo>
                  <a:cubicBezTo>
                    <a:pt x="8442" y="12577"/>
                    <a:pt x="8490" y="12803"/>
                    <a:pt x="8490" y="13029"/>
                  </a:cubicBezTo>
                  <a:cubicBezTo>
                    <a:pt x="8490" y="13148"/>
                    <a:pt x="8490" y="13255"/>
                    <a:pt x="8478" y="13374"/>
                  </a:cubicBezTo>
                  <a:cubicBezTo>
                    <a:pt x="8454" y="13470"/>
                    <a:pt x="8442" y="13577"/>
                    <a:pt x="8442" y="13684"/>
                  </a:cubicBezTo>
                  <a:cubicBezTo>
                    <a:pt x="8299" y="13755"/>
                    <a:pt x="8133" y="13815"/>
                    <a:pt x="7954" y="13827"/>
                  </a:cubicBezTo>
                  <a:cubicBezTo>
                    <a:pt x="7906" y="13832"/>
                    <a:pt x="7858" y="13834"/>
                    <a:pt x="7811" y="13834"/>
                  </a:cubicBezTo>
                  <a:cubicBezTo>
                    <a:pt x="7413" y="13834"/>
                    <a:pt x="7047" y="13657"/>
                    <a:pt x="6823" y="13327"/>
                  </a:cubicBezTo>
                  <a:cubicBezTo>
                    <a:pt x="6692" y="13148"/>
                    <a:pt x="6597" y="12934"/>
                    <a:pt x="6549" y="12719"/>
                  </a:cubicBezTo>
                  <a:cubicBezTo>
                    <a:pt x="6514" y="12505"/>
                    <a:pt x="6514" y="12243"/>
                    <a:pt x="6585" y="12029"/>
                  </a:cubicBezTo>
                  <a:cubicBezTo>
                    <a:pt x="6600" y="11959"/>
                    <a:pt x="6540" y="11904"/>
                    <a:pt x="6483" y="11904"/>
                  </a:cubicBezTo>
                  <a:cubicBezTo>
                    <a:pt x="6453" y="11904"/>
                    <a:pt x="6423" y="11920"/>
                    <a:pt x="6406" y="11957"/>
                  </a:cubicBezTo>
                  <a:cubicBezTo>
                    <a:pt x="6299" y="12184"/>
                    <a:pt x="6240" y="12386"/>
                    <a:pt x="6252" y="12624"/>
                  </a:cubicBezTo>
                  <a:cubicBezTo>
                    <a:pt x="6275" y="12779"/>
                    <a:pt x="6299" y="12922"/>
                    <a:pt x="6347" y="13077"/>
                  </a:cubicBezTo>
                  <a:lnTo>
                    <a:pt x="6252" y="13029"/>
                  </a:lnTo>
                  <a:cubicBezTo>
                    <a:pt x="6057" y="12949"/>
                    <a:pt x="5853" y="12911"/>
                    <a:pt x="5650" y="12911"/>
                  </a:cubicBezTo>
                  <a:cubicBezTo>
                    <a:pt x="5007" y="12911"/>
                    <a:pt x="4371" y="13286"/>
                    <a:pt x="4073" y="13874"/>
                  </a:cubicBezTo>
                  <a:cubicBezTo>
                    <a:pt x="3954" y="14089"/>
                    <a:pt x="3870" y="14303"/>
                    <a:pt x="3847" y="14541"/>
                  </a:cubicBezTo>
                  <a:cubicBezTo>
                    <a:pt x="3811" y="14803"/>
                    <a:pt x="3835" y="15017"/>
                    <a:pt x="3894" y="15279"/>
                  </a:cubicBezTo>
                  <a:cubicBezTo>
                    <a:pt x="3899" y="15311"/>
                    <a:pt x="3926" y="15326"/>
                    <a:pt x="3952" y="15326"/>
                  </a:cubicBezTo>
                  <a:cubicBezTo>
                    <a:pt x="3986" y="15326"/>
                    <a:pt x="4020" y="15302"/>
                    <a:pt x="4013" y="15255"/>
                  </a:cubicBezTo>
                  <a:cubicBezTo>
                    <a:pt x="3977" y="14565"/>
                    <a:pt x="4251" y="13791"/>
                    <a:pt x="4859" y="13410"/>
                  </a:cubicBezTo>
                  <a:cubicBezTo>
                    <a:pt x="5096" y="13267"/>
                    <a:pt x="5371" y="13193"/>
                    <a:pt x="5636" y="13193"/>
                  </a:cubicBezTo>
                  <a:cubicBezTo>
                    <a:pt x="5703" y="13193"/>
                    <a:pt x="5770" y="13198"/>
                    <a:pt x="5835" y="13208"/>
                  </a:cubicBezTo>
                  <a:cubicBezTo>
                    <a:pt x="6002" y="13219"/>
                    <a:pt x="6168" y="13279"/>
                    <a:pt x="6299" y="13350"/>
                  </a:cubicBezTo>
                  <a:cubicBezTo>
                    <a:pt x="6430" y="13434"/>
                    <a:pt x="6609" y="13553"/>
                    <a:pt x="6609" y="13731"/>
                  </a:cubicBezTo>
                  <a:cubicBezTo>
                    <a:pt x="6609" y="13910"/>
                    <a:pt x="6466" y="14065"/>
                    <a:pt x="6311" y="14124"/>
                  </a:cubicBezTo>
                  <a:cubicBezTo>
                    <a:pt x="6189" y="14179"/>
                    <a:pt x="6051" y="14190"/>
                    <a:pt x="5910" y="14190"/>
                  </a:cubicBezTo>
                  <a:cubicBezTo>
                    <a:pt x="5805" y="14190"/>
                    <a:pt x="5699" y="14184"/>
                    <a:pt x="5597" y="14184"/>
                  </a:cubicBezTo>
                  <a:cubicBezTo>
                    <a:pt x="5573" y="14184"/>
                    <a:pt x="5537" y="14208"/>
                    <a:pt x="5525" y="14220"/>
                  </a:cubicBezTo>
                  <a:cubicBezTo>
                    <a:pt x="5263" y="14232"/>
                    <a:pt x="4978" y="14410"/>
                    <a:pt x="4787" y="14577"/>
                  </a:cubicBezTo>
                  <a:cubicBezTo>
                    <a:pt x="4549" y="14767"/>
                    <a:pt x="4370" y="15041"/>
                    <a:pt x="4263" y="15315"/>
                  </a:cubicBezTo>
                  <a:cubicBezTo>
                    <a:pt x="4204" y="15494"/>
                    <a:pt x="4156" y="15672"/>
                    <a:pt x="4156" y="15875"/>
                  </a:cubicBezTo>
                  <a:cubicBezTo>
                    <a:pt x="4156" y="16053"/>
                    <a:pt x="4168" y="16256"/>
                    <a:pt x="4275" y="16410"/>
                  </a:cubicBezTo>
                  <a:cubicBezTo>
                    <a:pt x="4288" y="16432"/>
                    <a:pt x="4307" y="16441"/>
                    <a:pt x="4326" y="16441"/>
                  </a:cubicBezTo>
                  <a:cubicBezTo>
                    <a:pt x="4360" y="16441"/>
                    <a:pt x="4394" y="16413"/>
                    <a:pt x="4394" y="16375"/>
                  </a:cubicBezTo>
                  <a:cubicBezTo>
                    <a:pt x="4394" y="16244"/>
                    <a:pt x="4382" y="16089"/>
                    <a:pt x="4382" y="15958"/>
                  </a:cubicBezTo>
                  <a:cubicBezTo>
                    <a:pt x="4382" y="15827"/>
                    <a:pt x="4406" y="15672"/>
                    <a:pt x="4442" y="15553"/>
                  </a:cubicBezTo>
                  <a:cubicBezTo>
                    <a:pt x="4513" y="15303"/>
                    <a:pt x="4632" y="15065"/>
                    <a:pt x="4823" y="14886"/>
                  </a:cubicBezTo>
                  <a:cubicBezTo>
                    <a:pt x="4990" y="14708"/>
                    <a:pt x="5216" y="14565"/>
                    <a:pt x="5442" y="14505"/>
                  </a:cubicBezTo>
                  <a:cubicBezTo>
                    <a:pt x="5472" y="14493"/>
                    <a:pt x="5522" y="14479"/>
                    <a:pt x="5562" y="14479"/>
                  </a:cubicBezTo>
                  <a:cubicBezTo>
                    <a:pt x="5603" y="14479"/>
                    <a:pt x="5632" y="14493"/>
                    <a:pt x="5621" y="14541"/>
                  </a:cubicBezTo>
                  <a:cubicBezTo>
                    <a:pt x="5597" y="14601"/>
                    <a:pt x="5561" y="14684"/>
                    <a:pt x="5525" y="14743"/>
                  </a:cubicBezTo>
                  <a:cubicBezTo>
                    <a:pt x="5501" y="14803"/>
                    <a:pt x="5466" y="14874"/>
                    <a:pt x="5454" y="14934"/>
                  </a:cubicBezTo>
                  <a:lnTo>
                    <a:pt x="5406" y="15065"/>
                  </a:lnTo>
                  <a:cubicBezTo>
                    <a:pt x="5347" y="15065"/>
                    <a:pt x="5299" y="15101"/>
                    <a:pt x="5287" y="15160"/>
                  </a:cubicBezTo>
                  <a:cubicBezTo>
                    <a:pt x="5168" y="15708"/>
                    <a:pt x="5263" y="16303"/>
                    <a:pt x="5406" y="16839"/>
                  </a:cubicBezTo>
                  <a:cubicBezTo>
                    <a:pt x="5573" y="17387"/>
                    <a:pt x="5823" y="17911"/>
                    <a:pt x="6109" y="18399"/>
                  </a:cubicBezTo>
                  <a:cubicBezTo>
                    <a:pt x="6394" y="18887"/>
                    <a:pt x="6716" y="19363"/>
                    <a:pt x="7014" y="19863"/>
                  </a:cubicBezTo>
                  <a:cubicBezTo>
                    <a:pt x="7311" y="20339"/>
                    <a:pt x="7609" y="20828"/>
                    <a:pt x="7883" y="21328"/>
                  </a:cubicBezTo>
                  <a:cubicBezTo>
                    <a:pt x="8990" y="23328"/>
                    <a:pt x="9871" y="25459"/>
                    <a:pt x="10335" y="27686"/>
                  </a:cubicBezTo>
                  <a:cubicBezTo>
                    <a:pt x="10466" y="28328"/>
                    <a:pt x="10562" y="28983"/>
                    <a:pt x="10633" y="29638"/>
                  </a:cubicBezTo>
                  <a:cubicBezTo>
                    <a:pt x="10657" y="29960"/>
                    <a:pt x="10681" y="30293"/>
                    <a:pt x="10693" y="30614"/>
                  </a:cubicBezTo>
                  <a:lnTo>
                    <a:pt x="10693" y="30960"/>
                  </a:lnTo>
                  <a:cubicBezTo>
                    <a:pt x="10657" y="31186"/>
                    <a:pt x="10633" y="31388"/>
                    <a:pt x="10597" y="31615"/>
                  </a:cubicBezTo>
                  <a:lnTo>
                    <a:pt x="10562" y="31972"/>
                  </a:lnTo>
                  <a:cubicBezTo>
                    <a:pt x="10526" y="31984"/>
                    <a:pt x="10502" y="32008"/>
                    <a:pt x="10514" y="32043"/>
                  </a:cubicBezTo>
                  <a:cubicBezTo>
                    <a:pt x="10514" y="32103"/>
                    <a:pt x="10526" y="32150"/>
                    <a:pt x="10526" y="32210"/>
                  </a:cubicBezTo>
                  <a:cubicBezTo>
                    <a:pt x="10514" y="32329"/>
                    <a:pt x="10502" y="32460"/>
                    <a:pt x="10478" y="32579"/>
                  </a:cubicBezTo>
                  <a:cubicBezTo>
                    <a:pt x="10395" y="33198"/>
                    <a:pt x="10276" y="33805"/>
                    <a:pt x="10097" y="34401"/>
                  </a:cubicBezTo>
                  <a:cubicBezTo>
                    <a:pt x="9752" y="35579"/>
                    <a:pt x="9216" y="36603"/>
                    <a:pt x="8359" y="37330"/>
                  </a:cubicBezTo>
                  <a:cubicBezTo>
                    <a:pt x="7669" y="37906"/>
                    <a:pt x="6801" y="38287"/>
                    <a:pt x="5917" y="38287"/>
                  </a:cubicBezTo>
                  <a:cubicBezTo>
                    <a:pt x="5779" y="38287"/>
                    <a:pt x="5640" y="38278"/>
                    <a:pt x="5501" y="38258"/>
                  </a:cubicBezTo>
                  <a:cubicBezTo>
                    <a:pt x="4466" y="38103"/>
                    <a:pt x="3489" y="37449"/>
                    <a:pt x="3239" y="36389"/>
                  </a:cubicBezTo>
                  <a:cubicBezTo>
                    <a:pt x="3120" y="35889"/>
                    <a:pt x="3204" y="35306"/>
                    <a:pt x="3537" y="34889"/>
                  </a:cubicBezTo>
                  <a:cubicBezTo>
                    <a:pt x="3692" y="34698"/>
                    <a:pt x="3918" y="34508"/>
                    <a:pt x="4192" y="34472"/>
                  </a:cubicBezTo>
                  <a:cubicBezTo>
                    <a:pt x="4202" y="34472"/>
                    <a:pt x="4211" y="34471"/>
                    <a:pt x="4221" y="34471"/>
                  </a:cubicBezTo>
                  <a:cubicBezTo>
                    <a:pt x="4423" y="34471"/>
                    <a:pt x="4598" y="34590"/>
                    <a:pt x="4632" y="34805"/>
                  </a:cubicBezTo>
                  <a:cubicBezTo>
                    <a:pt x="4644" y="34877"/>
                    <a:pt x="4632" y="34948"/>
                    <a:pt x="4597" y="35008"/>
                  </a:cubicBezTo>
                  <a:cubicBezTo>
                    <a:pt x="4525" y="35103"/>
                    <a:pt x="4454" y="35186"/>
                    <a:pt x="4406" y="35306"/>
                  </a:cubicBezTo>
                  <a:cubicBezTo>
                    <a:pt x="4263" y="35770"/>
                    <a:pt x="4561" y="36234"/>
                    <a:pt x="4918" y="36484"/>
                  </a:cubicBezTo>
                  <a:cubicBezTo>
                    <a:pt x="5245" y="36727"/>
                    <a:pt x="5639" y="36830"/>
                    <a:pt x="6040" y="36830"/>
                  </a:cubicBezTo>
                  <a:cubicBezTo>
                    <a:pt x="6603" y="36830"/>
                    <a:pt x="7183" y="36628"/>
                    <a:pt x="7621" y="36329"/>
                  </a:cubicBezTo>
                  <a:cubicBezTo>
                    <a:pt x="8490" y="35758"/>
                    <a:pt x="9002" y="34770"/>
                    <a:pt x="9228" y="33770"/>
                  </a:cubicBezTo>
                  <a:cubicBezTo>
                    <a:pt x="9288" y="33520"/>
                    <a:pt x="9335" y="33270"/>
                    <a:pt x="9347" y="33020"/>
                  </a:cubicBezTo>
                  <a:cubicBezTo>
                    <a:pt x="9347" y="32986"/>
                    <a:pt x="9325" y="32971"/>
                    <a:pt x="9303" y="32971"/>
                  </a:cubicBezTo>
                  <a:cubicBezTo>
                    <a:pt x="9286" y="32971"/>
                    <a:pt x="9269" y="32980"/>
                    <a:pt x="9264" y="32996"/>
                  </a:cubicBezTo>
                  <a:cubicBezTo>
                    <a:pt x="9097" y="33508"/>
                    <a:pt x="8966" y="33996"/>
                    <a:pt x="8740" y="34472"/>
                  </a:cubicBezTo>
                  <a:cubicBezTo>
                    <a:pt x="8526" y="34936"/>
                    <a:pt x="8264" y="35377"/>
                    <a:pt x="7895" y="35734"/>
                  </a:cubicBezTo>
                  <a:cubicBezTo>
                    <a:pt x="7425" y="36195"/>
                    <a:pt x="6751" y="36517"/>
                    <a:pt x="6083" y="36517"/>
                  </a:cubicBezTo>
                  <a:cubicBezTo>
                    <a:pt x="5837" y="36517"/>
                    <a:pt x="5592" y="36473"/>
                    <a:pt x="5359" y="36377"/>
                  </a:cubicBezTo>
                  <a:cubicBezTo>
                    <a:pt x="5013" y="36222"/>
                    <a:pt x="4585" y="35829"/>
                    <a:pt x="4704" y="35413"/>
                  </a:cubicBezTo>
                  <a:cubicBezTo>
                    <a:pt x="4823" y="34996"/>
                    <a:pt x="5359" y="34948"/>
                    <a:pt x="5716" y="34901"/>
                  </a:cubicBezTo>
                  <a:cubicBezTo>
                    <a:pt x="6168" y="34841"/>
                    <a:pt x="6585" y="34722"/>
                    <a:pt x="6966" y="34472"/>
                  </a:cubicBezTo>
                  <a:cubicBezTo>
                    <a:pt x="7359" y="34222"/>
                    <a:pt x="7680" y="33889"/>
                    <a:pt x="7930" y="33520"/>
                  </a:cubicBezTo>
                  <a:cubicBezTo>
                    <a:pt x="8549" y="32627"/>
                    <a:pt x="8692" y="31531"/>
                    <a:pt x="8621" y="30472"/>
                  </a:cubicBezTo>
                  <a:cubicBezTo>
                    <a:pt x="8526" y="29341"/>
                    <a:pt x="8228" y="28221"/>
                    <a:pt x="7847" y="27150"/>
                  </a:cubicBezTo>
                  <a:cubicBezTo>
                    <a:pt x="7073" y="25007"/>
                    <a:pt x="5930" y="23042"/>
                    <a:pt x="4894" y="21018"/>
                  </a:cubicBezTo>
                  <a:cubicBezTo>
                    <a:pt x="4394" y="20006"/>
                    <a:pt x="3906" y="18970"/>
                    <a:pt x="3513" y="17899"/>
                  </a:cubicBezTo>
                  <a:cubicBezTo>
                    <a:pt x="3323" y="17363"/>
                    <a:pt x="3144" y="16803"/>
                    <a:pt x="3013" y="16256"/>
                  </a:cubicBezTo>
                  <a:cubicBezTo>
                    <a:pt x="2965" y="16065"/>
                    <a:pt x="2918" y="15886"/>
                    <a:pt x="2894" y="15696"/>
                  </a:cubicBezTo>
                  <a:cubicBezTo>
                    <a:pt x="2906" y="15672"/>
                    <a:pt x="2918" y="15660"/>
                    <a:pt x="2918" y="15636"/>
                  </a:cubicBezTo>
                  <a:cubicBezTo>
                    <a:pt x="2918" y="15315"/>
                    <a:pt x="2834" y="15017"/>
                    <a:pt x="2739" y="14720"/>
                  </a:cubicBezTo>
                  <a:cubicBezTo>
                    <a:pt x="2739" y="14660"/>
                    <a:pt x="2727" y="14624"/>
                    <a:pt x="2727" y="14565"/>
                  </a:cubicBezTo>
                  <a:cubicBezTo>
                    <a:pt x="2727" y="14517"/>
                    <a:pt x="2715" y="14470"/>
                    <a:pt x="2715" y="14422"/>
                  </a:cubicBezTo>
                  <a:cubicBezTo>
                    <a:pt x="2715" y="14184"/>
                    <a:pt x="2727" y="13946"/>
                    <a:pt x="2692" y="13708"/>
                  </a:cubicBezTo>
                  <a:cubicBezTo>
                    <a:pt x="2668" y="13327"/>
                    <a:pt x="2596" y="12934"/>
                    <a:pt x="2477" y="12565"/>
                  </a:cubicBezTo>
                  <a:cubicBezTo>
                    <a:pt x="2453" y="12517"/>
                    <a:pt x="2442" y="12457"/>
                    <a:pt x="2418" y="12422"/>
                  </a:cubicBezTo>
                  <a:cubicBezTo>
                    <a:pt x="2394" y="12327"/>
                    <a:pt x="2394" y="12219"/>
                    <a:pt x="2382" y="12136"/>
                  </a:cubicBezTo>
                  <a:cubicBezTo>
                    <a:pt x="2382" y="12124"/>
                    <a:pt x="2394" y="12100"/>
                    <a:pt x="2382" y="12100"/>
                  </a:cubicBezTo>
                  <a:cubicBezTo>
                    <a:pt x="2382" y="12088"/>
                    <a:pt x="2382" y="12088"/>
                    <a:pt x="2370" y="12088"/>
                  </a:cubicBezTo>
                  <a:cubicBezTo>
                    <a:pt x="2311" y="11422"/>
                    <a:pt x="2323" y="10755"/>
                    <a:pt x="2442" y="10100"/>
                  </a:cubicBezTo>
                  <a:cubicBezTo>
                    <a:pt x="2573" y="9290"/>
                    <a:pt x="2906" y="8564"/>
                    <a:pt x="3227" y="7814"/>
                  </a:cubicBezTo>
                  <a:cubicBezTo>
                    <a:pt x="3549" y="7100"/>
                    <a:pt x="3847" y="6350"/>
                    <a:pt x="3799" y="5540"/>
                  </a:cubicBezTo>
                  <a:cubicBezTo>
                    <a:pt x="3787" y="5349"/>
                    <a:pt x="3751" y="5159"/>
                    <a:pt x="3704" y="4980"/>
                  </a:cubicBezTo>
                  <a:cubicBezTo>
                    <a:pt x="3680" y="4897"/>
                    <a:pt x="3644" y="4814"/>
                    <a:pt x="3632" y="4742"/>
                  </a:cubicBezTo>
                  <a:cubicBezTo>
                    <a:pt x="3620" y="4683"/>
                    <a:pt x="3585" y="4587"/>
                    <a:pt x="3608" y="4528"/>
                  </a:cubicBezTo>
                  <a:cubicBezTo>
                    <a:pt x="3624" y="4498"/>
                    <a:pt x="3652" y="4486"/>
                    <a:pt x="3686" y="4486"/>
                  </a:cubicBezTo>
                  <a:cubicBezTo>
                    <a:pt x="3789" y="4486"/>
                    <a:pt x="3948" y="4588"/>
                    <a:pt x="4001" y="4623"/>
                  </a:cubicBezTo>
                  <a:cubicBezTo>
                    <a:pt x="4144" y="4707"/>
                    <a:pt x="4263" y="4814"/>
                    <a:pt x="4382" y="4933"/>
                  </a:cubicBezTo>
                  <a:cubicBezTo>
                    <a:pt x="4894" y="5516"/>
                    <a:pt x="4918" y="6385"/>
                    <a:pt x="4525" y="7040"/>
                  </a:cubicBezTo>
                  <a:cubicBezTo>
                    <a:pt x="4489" y="7085"/>
                    <a:pt x="4542" y="7144"/>
                    <a:pt x="4590" y="7144"/>
                  </a:cubicBezTo>
                  <a:cubicBezTo>
                    <a:pt x="4606" y="7144"/>
                    <a:pt x="4621" y="7138"/>
                    <a:pt x="4632" y="7124"/>
                  </a:cubicBezTo>
                  <a:cubicBezTo>
                    <a:pt x="4751" y="6969"/>
                    <a:pt x="4859" y="6838"/>
                    <a:pt x="4930" y="6659"/>
                  </a:cubicBezTo>
                  <a:cubicBezTo>
                    <a:pt x="4990" y="6588"/>
                    <a:pt x="5037" y="6504"/>
                    <a:pt x="5097" y="6445"/>
                  </a:cubicBezTo>
                  <a:cubicBezTo>
                    <a:pt x="5251" y="6242"/>
                    <a:pt x="5418" y="6052"/>
                    <a:pt x="5609" y="5873"/>
                  </a:cubicBezTo>
                  <a:cubicBezTo>
                    <a:pt x="5811" y="5695"/>
                    <a:pt x="6002" y="5528"/>
                    <a:pt x="6228" y="5397"/>
                  </a:cubicBezTo>
                  <a:cubicBezTo>
                    <a:pt x="6323" y="5314"/>
                    <a:pt x="6442" y="5254"/>
                    <a:pt x="6549" y="5195"/>
                  </a:cubicBezTo>
                  <a:cubicBezTo>
                    <a:pt x="6644" y="5159"/>
                    <a:pt x="6787" y="5123"/>
                    <a:pt x="6847" y="5040"/>
                  </a:cubicBezTo>
                  <a:cubicBezTo>
                    <a:pt x="6906" y="5159"/>
                    <a:pt x="6954" y="5290"/>
                    <a:pt x="6954" y="5409"/>
                  </a:cubicBezTo>
                  <a:cubicBezTo>
                    <a:pt x="6954" y="5695"/>
                    <a:pt x="6823" y="5969"/>
                    <a:pt x="6668" y="6195"/>
                  </a:cubicBezTo>
                  <a:cubicBezTo>
                    <a:pt x="6525" y="6409"/>
                    <a:pt x="6359" y="6588"/>
                    <a:pt x="6168" y="6743"/>
                  </a:cubicBezTo>
                  <a:cubicBezTo>
                    <a:pt x="6073" y="6838"/>
                    <a:pt x="5978" y="6909"/>
                    <a:pt x="5871" y="6969"/>
                  </a:cubicBezTo>
                  <a:cubicBezTo>
                    <a:pt x="5763" y="7040"/>
                    <a:pt x="5656" y="7100"/>
                    <a:pt x="5549" y="7183"/>
                  </a:cubicBezTo>
                  <a:cubicBezTo>
                    <a:pt x="5525" y="7207"/>
                    <a:pt x="5537" y="7266"/>
                    <a:pt x="5585" y="7266"/>
                  </a:cubicBezTo>
                  <a:cubicBezTo>
                    <a:pt x="5716" y="7254"/>
                    <a:pt x="5847" y="7183"/>
                    <a:pt x="5978" y="7124"/>
                  </a:cubicBezTo>
                  <a:cubicBezTo>
                    <a:pt x="6109" y="7040"/>
                    <a:pt x="6228" y="6957"/>
                    <a:pt x="6323" y="6862"/>
                  </a:cubicBezTo>
                  <a:cubicBezTo>
                    <a:pt x="6549" y="6671"/>
                    <a:pt x="6716" y="6433"/>
                    <a:pt x="6871" y="6183"/>
                  </a:cubicBezTo>
                  <a:cubicBezTo>
                    <a:pt x="7014" y="5909"/>
                    <a:pt x="7145" y="5588"/>
                    <a:pt x="7121" y="5278"/>
                  </a:cubicBezTo>
                  <a:cubicBezTo>
                    <a:pt x="7109" y="5159"/>
                    <a:pt x="7061" y="5040"/>
                    <a:pt x="6990" y="4933"/>
                  </a:cubicBezTo>
                  <a:cubicBezTo>
                    <a:pt x="7049" y="4921"/>
                    <a:pt x="7085" y="4897"/>
                    <a:pt x="7133" y="4873"/>
                  </a:cubicBezTo>
                  <a:cubicBezTo>
                    <a:pt x="7228" y="4861"/>
                    <a:pt x="7299" y="4826"/>
                    <a:pt x="7383" y="4778"/>
                  </a:cubicBezTo>
                  <a:cubicBezTo>
                    <a:pt x="7466" y="4754"/>
                    <a:pt x="7526" y="4695"/>
                    <a:pt x="7597" y="4647"/>
                  </a:cubicBezTo>
                  <a:cubicBezTo>
                    <a:pt x="7668" y="4587"/>
                    <a:pt x="7728" y="4528"/>
                    <a:pt x="7728" y="4445"/>
                  </a:cubicBezTo>
                  <a:cubicBezTo>
                    <a:pt x="7728" y="4385"/>
                    <a:pt x="7668" y="4326"/>
                    <a:pt x="7609" y="4326"/>
                  </a:cubicBezTo>
                  <a:cubicBezTo>
                    <a:pt x="7526" y="4326"/>
                    <a:pt x="7478" y="4385"/>
                    <a:pt x="7418" y="4421"/>
                  </a:cubicBezTo>
                  <a:cubicBezTo>
                    <a:pt x="7371" y="4468"/>
                    <a:pt x="7323" y="4504"/>
                    <a:pt x="7264" y="4528"/>
                  </a:cubicBezTo>
                  <a:cubicBezTo>
                    <a:pt x="7168" y="4587"/>
                    <a:pt x="7025" y="4635"/>
                    <a:pt x="6906" y="4647"/>
                  </a:cubicBezTo>
                  <a:lnTo>
                    <a:pt x="6764" y="4647"/>
                  </a:lnTo>
                  <a:cubicBezTo>
                    <a:pt x="6716" y="4635"/>
                    <a:pt x="6656" y="4635"/>
                    <a:pt x="6609" y="4623"/>
                  </a:cubicBezTo>
                  <a:cubicBezTo>
                    <a:pt x="6430" y="4576"/>
                    <a:pt x="6287" y="4468"/>
                    <a:pt x="6168" y="4337"/>
                  </a:cubicBezTo>
                  <a:cubicBezTo>
                    <a:pt x="5978" y="4111"/>
                    <a:pt x="5930" y="3790"/>
                    <a:pt x="5978" y="3492"/>
                  </a:cubicBezTo>
                  <a:cubicBezTo>
                    <a:pt x="6109" y="3266"/>
                    <a:pt x="6299" y="3087"/>
                    <a:pt x="6549" y="2980"/>
                  </a:cubicBezTo>
                  <a:cubicBezTo>
                    <a:pt x="6672" y="2935"/>
                    <a:pt x="6798" y="2914"/>
                    <a:pt x="6923" y="2914"/>
                  </a:cubicBezTo>
                  <a:close/>
                  <a:moveTo>
                    <a:pt x="10645" y="33412"/>
                  </a:moveTo>
                  <a:cubicBezTo>
                    <a:pt x="10681" y="33639"/>
                    <a:pt x="10705" y="33877"/>
                    <a:pt x="10716" y="34103"/>
                  </a:cubicBezTo>
                  <a:cubicBezTo>
                    <a:pt x="10800" y="34710"/>
                    <a:pt x="10824" y="35365"/>
                    <a:pt x="10835" y="36008"/>
                  </a:cubicBezTo>
                  <a:cubicBezTo>
                    <a:pt x="10871" y="37306"/>
                    <a:pt x="10800" y="38580"/>
                    <a:pt x="10597" y="39854"/>
                  </a:cubicBezTo>
                  <a:cubicBezTo>
                    <a:pt x="10526" y="40389"/>
                    <a:pt x="10443" y="40913"/>
                    <a:pt x="10324" y="41437"/>
                  </a:cubicBezTo>
                  <a:cubicBezTo>
                    <a:pt x="10288" y="41366"/>
                    <a:pt x="10276" y="41282"/>
                    <a:pt x="10240" y="41211"/>
                  </a:cubicBezTo>
                  <a:cubicBezTo>
                    <a:pt x="10169" y="40949"/>
                    <a:pt x="10109" y="40663"/>
                    <a:pt x="10050" y="40389"/>
                  </a:cubicBezTo>
                  <a:cubicBezTo>
                    <a:pt x="9943" y="39842"/>
                    <a:pt x="9907" y="39294"/>
                    <a:pt x="9907" y="38746"/>
                  </a:cubicBezTo>
                  <a:cubicBezTo>
                    <a:pt x="9883" y="38163"/>
                    <a:pt x="9931" y="37580"/>
                    <a:pt x="9978" y="37020"/>
                  </a:cubicBezTo>
                  <a:cubicBezTo>
                    <a:pt x="10026" y="36425"/>
                    <a:pt x="10145" y="35841"/>
                    <a:pt x="10264" y="35258"/>
                  </a:cubicBezTo>
                  <a:cubicBezTo>
                    <a:pt x="10383" y="34639"/>
                    <a:pt x="10526" y="34032"/>
                    <a:pt x="10645" y="33412"/>
                  </a:cubicBezTo>
                  <a:close/>
                  <a:moveTo>
                    <a:pt x="10169" y="35008"/>
                  </a:moveTo>
                  <a:cubicBezTo>
                    <a:pt x="10050" y="35603"/>
                    <a:pt x="9931" y="36199"/>
                    <a:pt x="9859" y="36794"/>
                  </a:cubicBezTo>
                  <a:cubicBezTo>
                    <a:pt x="9764" y="37377"/>
                    <a:pt x="9704" y="37973"/>
                    <a:pt x="9692" y="38544"/>
                  </a:cubicBezTo>
                  <a:cubicBezTo>
                    <a:pt x="9681" y="39116"/>
                    <a:pt x="9728" y="39675"/>
                    <a:pt x="9800" y="40247"/>
                  </a:cubicBezTo>
                  <a:cubicBezTo>
                    <a:pt x="9847" y="40556"/>
                    <a:pt x="9907" y="40866"/>
                    <a:pt x="9978" y="41187"/>
                  </a:cubicBezTo>
                  <a:cubicBezTo>
                    <a:pt x="10026" y="41378"/>
                    <a:pt x="10085" y="41568"/>
                    <a:pt x="10157" y="41759"/>
                  </a:cubicBezTo>
                  <a:cubicBezTo>
                    <a:pt x="9645" y="41485"/>
                    <a:pt x="9216" y="41080"/>
                    <a:pt x="8919" y="40592"/>
                  </a:cubicBezTo>
                  <a:cubicBezTo>
                    <a:pt x="8538" y="39961"/>
                    <a:pt x="8371" y="39235"/>
                    <a:pt x="8430" y="38508"/>
                  </a:cubicBezTo>
                  <a:cubicBezTo>
                    <a:pt x="8478" y="38080"/>
                    <a:pt x="8597" y="37675"/>
                    <a:pt x="8776" y="37282"/>
                  </a:cubicBezTo>
                  <a:cubicBezTo>
                    <a:pt x="8776" y="37270"/>
                    <a:pt x="8776" y="37270"/>
                    <a:pt x="8788" y="37258"/>
                  </a:cubicBezTo>
                  <a:cubicBezTo>
                    <a:pt x="9335" y="36699"/>
                    <a:pt x="9752" y="36032"/>
                    <a:pt x="10050" y="35306"/>
                  </a:cubicBezTo>
                  <a:cubicBezTo>
                    <a:pt x="10097" y="35198"/>
                    <a:pt x="10121" y="35091"/>
                    <a:pt x="10169" y="35008"/>
                  </a:cubicBezTo>
                  <a:close/>
                  <a:moveTo>
                    <a:pt x="8477" y="1"/>
                  </a:moveTo>
                  <a:cubicBezTo>
                    <a:pt x="8398" y="1"/>
                    <a:pt x="8321" y="22"/>
                    <a:pt x="8252" y="75"/>
                  </a:cubicBezTo>
                  <a:cubicBezTo>
                    <a:pt x="8026" y="242"/>
                    <a:pt x="8014" y="504"/>
                    <a:pt x="8073" y="754"/>
                  </a:cubicBezTo>
                  <a:cubicBezTo>
                    <a:pt x="7966" y="647"/>
                    <a:pt x="7859" y="551"/>
                    <a:pt x="7752" y="468"/>
                  </a:cubicBezTo>
                  <a:cubicBezTo>
                    <a:pt x="7488" y="257"/>
                    <a:pt x="7159" y="65"/>
                    <a:pt x="6815" y="65"/>
                  </a:cubicBezTo>
                  <a:cubicBezTo>
                    <a:pt x="6770" y="65"/>
                    <a:pt x="6725" y="68"/>
                    <a:pt x="6680" y="75"/>
                  </a:cubicBezTo>
                  <a:cubicBezTo>
                    <a:pt x="6383" y="123"/>
                    <a:pt x="6002" y="373"/>
                    <a:pt x="6013" y="706"/>
                  </a:cubicBezTo>
                  <a:cubicBezTo>
                    <a:pt x="5752" y="730"/>
                    <a:pt x="5478" y="825"/>
                    <a:pt x="5240" y="968"/>
                  </a:cubicBezTo>
                  <a:cubicBezTo>
                    <a:pt x="4954" y="1147"/>
                    <a:pt x="4704" y="1492"/>
                    <a:pt x="4823" y="1849"/>
                  </a:cubicBezTo>
                  <a:cubicBezTo>
                    <a:pt x="4920" y="2131"/>
                    <a:pt x="5216" y="2245"/>
                    <a:pt x="5493" y="2245"/>
                  </a:cubicBezTo>
                  <a:cubicBezTo>
                    <a:pt x="5520" y="2245"/>
                    <a:pt x="5546" y="2244"/>
                    <a:pt x="5573" y="2242"/>
                  </a:cubicBezTo>
                  <a:cubicBezTo>
                    <a:pt x="5835" y="2206"/>
                    <a:pt x="6061" y="2063"/>
                    <a:pt x="6287" y="1909"/>
                  </a:cubicBezTo>
                  <a:lnTo>
                    <a:pt x="6287" y="1909"/>
                  </a:lnTo>
                  <a:cubicBezTo>
                    <a:pt x="6228" y="1968"/>
                    <a:pt x="6180" y="2028"/>
                    <a:pt x="6133" y="2087"/>
                  </a:cubicBezTo>
                  <a:cubicBezTo>
                    <a:pt x="5906" y="2373"/>
                    <a:pt x="5704" y="2682"/>
                    <a:pt x="5597" y="3040"/>
                  </a:cubicBezTo>
                  <a:cubicBezTo>
                    <a:pt x="5478" y="3409"/>
                    <a:pt x="5478" y="3814"/>
                    <a:pt x="5609" y="4171"/>
                  </a:cubicBezTo>
                  <a:cubicBezTo>
                    <a:pt x="5728" y="4480"/>
                    <a:pt x="5966" y="4861"/>
                    <a:pt x="6311" y="4933"/>
                  </a:cubicBezTo>
                  <a:cubicBezTo>
                    <a:pt x="6347" y="4933"/>
                    <a:pt x="6359" y="4933"/>
                    <a:pt x="6383" y="4921"/>
                  </a:cubicBezTo>
                  <a:cubicBezTo>
                    <a:pt x="6418" y="4933"/>
                    <a:pt x="6466" y="4945"/>
                    <a:pt x="6490" y="4957"/>
                  </a:cubicBezTo>
                  <a:lnTo>
                    <a:pt x="6502" y="4957"/>
                  </a:lnTo>
                  <a:cubicBezTo>
                    <a:pt x="6478" y="4980"/>
                    <a:pt x="6430" y="5004"/>
                    <a:pt x="6406" y="5016"/>
                  </a:cubicBezTo>
                  <a:cubicBezTo>
                    <a:pt x="6287" y="5076"/>
                    <a:pt x="6168" y="5147"/>
                    <a:pt x="6049" y="5219"/>
                  </a:cubicBezTo>
                  <a:cubicBezTo>
                    <a:pt x="5811" y="5361"/>
                    <a:pt x="5597" y="5528"/>
                    <a:pt x="5394" y="5719"/>
                  </a:cubicBezTo>
                  <a:cubicBezTo>
                    <a:pt x="5251" y="5850"/>
                    <a:pt x="5120" y="6004"/>
                    <a:pt x="5001" y="6159"/>
                  </a:cubicBezTo>
                  <a:lnTo>
                    <a:pt x="5001" y="6147"/>
                  </a:lnTo>
                  <a:cubicBezTo>
                    <a:pt x="5013" y="5790"/>
                    <a:pt x="4930" y="5421"/>
                    <a:pt x="4739" y="5111"/>
                  </a:cubicBezTo>
                  <a:cubicBezTo>
                    <a:pt x="4561" y="4814"/>
                    <a:pt x="4287" y="4552"/>
                    <a:pt x="3977" y="4397"/>
                  </a:cubicBezTo>
                  <a:cubicBezTo>
                    <a:pt x="3875" y="4342"/>
                    <a:pt x="3757" y="4292"/>
                    <a:pt x="3648" y="4292"/>
                  </a:cubicBezTo>
                  <a:cubicBezTo>
                    <a:pt x="3592" y="4292"/>
                    <a:pt x="3538" y="4305"/>
                    <a:pt x="3489" y="4337"/>
                  </a:cubicBezTo>
                  <a:cubicBezTo>
                    <a:pt x="3323" y="4421"/>
                    <a:pt x="3311" y="4599"/>
                    <a:pt x="3335" y="4766"/>
                  </a:cubicBezTo>
                  <a:cubicBezTo>
                    <a:pt x="3382" y="4957"/>
                    <a:pt x="3454" y="5123"/>
                    <a:pt x="3489" y="5314"/>
                  </a:cubicBezTo>
                  <a:cubicBezTo>
                    <a:pt x="3513" y="5528"/>
                    <a:pt x="3513" y="5730"/>
                    <a:pt x="3501" y="5945"/>
                  </a:cubicBezTo>
                  <a:cubicBezTo>
                    <a:pt x="3489" y="6195"/>
                    <a:pt x="3430" y="6433"/>
                    <a:pt x="3346" y="6671"/>
                  </a:cubicBezTo>
                  <a:cubicBezTo>
                    <a:pt x="3192" y="6278"/>
                    <a:pt x="2894" y="5957"/>
                    <a:pt x="2501" y="5790"/>
                  </a:cubicBezTo>
                  <a:cubicBezTo>
                    <a:pt x="2363" y="5733"/>
                    <a:pt x="2165" y="5666"/>
                    <a:pt x="1989" y="5666"/>
                  </a:cubicBezTo>
                  <a:cubicBezTo>
                    <a:pt x="1906" y="5666"/>
                    <a:pt x="1828" y="5681"/>
                    <a:pt x="1763" y="5719"/>
                  </a:cubicBezTo>
                  <a:cubicBezTo>
                    <a:pt x="1477" y="5885"/>
                    <a:pt x="1608" y="6195"/>
                    <a:pt x="1739" y="6397"/>
                  </a:cubicBezTo>
                  <a:cubicBezTo>
                    <a:pt x="2489" y="7564"/>
                    <a:pt x="1942" y="8957"/>
                    <a:pt x="1834" y="10231"/>
                  </a:cubicBezTo>
                  <a:cubicBezTo>
                    <a:pt x="1799" y="10564"/>
                    <a:pt x="1822" y="10910"/>
                    <a:pt x="1882" y="11255"/>
                  </a:cubicBezTo>
                  <a:cubicBezTo>
                    <a:pt x="1906" y="11445"/>
                    <a:pt x="1965" y="11660"/>
                    <a:pt x="2061" y="11850"/>
                  </a:cubicBezTo>
                  <a:cubicBezTo>
                    <a:pt x="1822" y="11505"/>
                    <a:pt x="1501" y="11255"/>
                    <a:pt x="1084" y="11207"/>
                  </a:cubicBezTo>
                  <a:cubicBezTo>
                    <a:pt x="1057" y="11205"/>
                    <a:pt x="1029" y="11204"/>
                    <a:pt x="1000" y="11204"/>
                  </a:cubicBezTo>
                  <a:cubicBezTo>
                    <a:pt x="747" y="11204"/>
                    <a:pt x="469" y="11299"/>
                    <a:pt x="287" y="11481"/>
                  </a:cubicBezTo>
                  <a:cubicBezTo>
                    <a:pt x="48" y="11719"/>
                    <a:pt x="1" y="12053"/>
                    <a:pt x="132" y="12350"/>
                  </a:cubicBezTo>
                  <a:cubicBezTo>
                    <a:pt x="275" y="12684"/>
                    <a:pt x="548" y="12922"/>
                    <a:pt x="846" y="13100"/>
                  </a:cubicBezTo>
                  <a:cubicBezTo>
                    <a:pt x="1180" y="13279"/>
                    <a:pt x="1537" y="13410"/>
                    <a:pt x="1822" y="13660"/>
                  </a:cubicBezTo>
                  <a:cubicBezTo>
                    <a:pt x="2096" y="13922"/>
                    <a:pt x="2275" y="14243"/>
                    <a:pt x="2418" y="14589"/>
                  </a:cubicBezTo>
                  <a:cubicBezTo>
                    <a:pt x="2489" y="14779"/>
                    <a:pt x="2537" y="14970"/>
                    <a:pt x="2596" y="15172"/>
                  </a:cubicBezTo>
                  <a:cubicBezTo>
                    <a:pt x="2608" y="15291"/>
                    <a:pt x="2620" y="15386"/>
                    <a:pt x="2632" y="15505"/>
                  </a:cubicBezTo>
                  <a:cubicBezTo>
                    <a:pt x="2715" y="16077"/>
                    <a:pt x="2846" y="16637"/>
                    <a:pt x="2989" y="17196"/>
                  </a:cubicBezTo>
                  <a:cubicBezTo>
                    <a:pt x="3323" y="18327"/>
                    <a:pt x="3763" y="19411"/>
                    <a:pt x="4275" y="20482"/>
                  </a:cubicBezTo>
                  <a:cubicBezTo>
                    <a:pt x="4406" y="20780"/>
                    <a:pt x="4561" y="21066"/>
                    <a:pt x="4704" y="21363"/>
                  </a:cubicBezTo>
                  <a:cubicBezTo>
                    <a:pt x="4763" y="21566"/>
                    <a:pt x="4716" y="21780"/>
                    <a:pt x="4680" y="21982"/>
                  </a:cubicBezTo>
                  <a:cubicBezTo>
                    <a:pt x="4620" y="22256"/>
                    <a:pt x="4513" y="22518"/>
                    <a:pt x="4442" y="22804"/>
                  </a:cubicBezTo>
                  <a:cubicBezTo>
                    <a:pt x="4287" y="23387"/>
                    <a:pt x="4239" y="23995"/>
                    <a:pt x="4275" y="24590"/>
                  </a:cubicBezTo>
                  <a:cubicBezTo>
                    <a:pt x="4299" y="24935"/>
                    <a:pt x="4347" y="25269"/>
                    <a:pt x="4442" y="25602"/>
                  </a:cubicBezTo>
                  <a:cubicBezTo>
                    <a:pt x="4454" y="25663"/>
                    <a:pt x="4495" y="25690"/>
                    <a:pt x="4539" y="25690"/>
                  </a:cubicBezTo>
                  <a:cubicBezTo>
                    <a:pt x="4582" y="25690"/>
                    <a:pt x="4627" y="25666"/>
                    <a:pt x="4656" y="25626"/>
                  </a:cubicBezTo>
                  <a:cubicBezTo>
                    <a:pt x="4954" y="25245"/>
                    <a:pt x="5168" y="24780"/>
                    <a:pt x="5287" y="24304"/>
                  </a:cubicBezTo>
                  <a:cubicBezTo>
                    <a:pt x="5287" y="24816"/>
                    <a:pt x="5287" y="25304"/>
                    <a:pt x="5299" y="25804"/>
                  </a:cubicBezTo>
                  <a:cubicBezTo>
                    <a:pt x="5311" y="26245"/>
                    <a:pt x="5359" y="26674"/>
                    <a:pt x="5454" y="27102"/>
                  </a:cubicBezTo>
                  <a:cubicBezTo>
                    <a:pt x="5463" y="27164"/>
                    <a:pt x="5523" y="27199"/>
                    <a:pt x="5579" y="27199"/>
                  </a:cubicBezTo>
                  <a:cubicBezTo>
                    <a:pt x="5598" y="27199"/>
                    <a:pt x="5617" y="27195"/>
                    <a:pt x="5632" y="27185"/>
                  </a:cubicBezTo>
                  <a:cubicBezTo>
                    <a:pt x="6109" y="26864"/>
                    <a:pt x="6466" y="26388"/>
                    <a:pt x="6621" y="25852"/>
                  </a:cubicBezTo>
                  <a:cubicBezTo>
                    <a:pt x="6668" y="25697"/>
                    <a:pt x="6704" y="25531"/>
                    <a:pt x="6716" y="25352"/>
                  </a:cubicBezTo>
                  <a:cubicBezTo>
                    <a:pt x="6942" y="25816"/>
                    <a:pt x="7145" y="26293"/>
                    <a:pt x="7323" y="26769"/>
                  </a:cubicBezTo>
                  <a:cubicBezTo>
                    <a:pt x="7752" y="27852"/>
                    <a:pt x="8097" y="28983"/>
                    <a:pt x="8252" y="30138"/>
                  </a:cubicBezTo>
                  <a:cubicBezTo>
                    <a:pt x="8383" y="31234"/>
                    <a:pt x="8288" y="32389"/>
                    <a:pt x="7680" y="33329"/>
                  </a:cubicBezTo>
                  <a:cubicBezTo>
                    <a:pt x="7430" y="33710"/>
                    <a:pt x="7109" y="34055"/>
                    <a:pt x="6704" y="34294"/>
                  </a:cubicBezTo>
                  <a:cubicBezTo>
                    <a:pt x="6514" y="34413"/>
                    <a:pt x="6299" y="34508"/>
                    <a:pt x="6073" y="34567"/>
                  </a:cubicBezTo>
                  <a:cubicBezTo>
                    <a:pt x="5871" y="34627"/>
                    <a:pt x="5644" y="34639"/>
                    <a:pt x="5418" y="34686"/>
                  </a:cubicBezTo>
                  <a:cubicBezTo>
                    <a:pt x="5216" y="34710"/>
                    <a:pt x="5001" y="34770"/>
                    <a:pt x="4823" y="34865"/>
                  </a:cubicBezTo>
                  <a:cubicBezTo>
                    <a:pt x="4823" y="34782"/>
                    <a:pt x="4811" y="34698"/>
                    <a:pt x="4763" y="34603"/>
                  </a:cubicBezTo>
                  <a:cubicBezTo>
                    <a:pt x="4664" y="34404"/>
                    <a:pt x="4462" y="34267"/>
                    <a:pt x="4225" y="34267"/>
                  </a:cubicBezTo>
                  <a:cubicBezTo>
                    <a:pt x="4206" y="34267"/>
                    <a:pt x="4187" y="34268"/>
                    <a:pt x="4168" y="34270"/>
                  </a:cubicBezTo>
                  <a:cubicBezTo>
                    <a:pt x="3573" y="34305"/>
                    <a:pt x="3156" y="34889"/>
                    <a:pt x="3013" y="35413"/>
                  </a:cubicBezTo>
                  <a:cubicBezTo>
                    <a:pt x="2668" y="36591"/>
                    <a:pt x="3477" y="37782"/>
                    <a:pt x="4525" y="38258"/>
                  </a:cubicBezTo>
                  <a:cubicBezTo>
                    <a:pt x="4972" y="38459"/>
                    <a:pt x="5443" y="38554"/>
                    <a:pt x="5915" y="38554"/>
                  </a:cubicBezTo>
                  <a:cubicBezTo>
                    <a:pt x="6562" y="38554"/>
                    <a:pt x="7209" y="38375"/>
                    <a:pt x="7787" y="38044"/>
                  </a:cubicBezTo>
                  <a:cubicBezTo>
                    <a:pt x="8002" y="37925"/>
                    <a:pt x="8192" y="37794"/>
                    <a:pt x="8383" y="37639"/>
                  </a:cubicBezTo>
                  <a:lnTo>
                    <a:pt x="8383" y="37639"/>
                  </a:lnTo>
                  <a:cubicBezTo>
                    <a:pt x="8180" y="38234"/>
                    <a:pt x="8121" y="38913"/>
                    <a:pt x="8240" y="39532"/>
                  </a:cubicBezTo>
                  <a:cubicBezTo>
                    <a:pt x="8371" y="40259"/>
                    <a:pt x="8740" y="40949"/>
                    <a:pt x="9264" y="41473"/>
                  </a:cubicBezTo>
                  <a:cubicBezTo>
                    <a:pt x="9562" y="41747"/>
                    <a:pt x="9895" y="41985"/>
                    <a:pt x="10276" y="42164"/>
                  </a:cubicBezTo>
                  <a:cubicBezTo>
                    <a:pt x="10300" y="42187"/>
                    <a:pt x="10312" y="42187"/>
                    <a:pt x="10347" y="42187"/>
                  </a:cubicBezTo>
                  <a:cubicBezTo>
                    <a:pt x="10361" y="42191"/>
                    <a:pt x="10375" y="42193"/>
                    <a:pt x="10389" y="42193"/>
                  </a:cubicBezTo>
                  <a:cubicBezTo>
                    <a:pt x="10468" y="42193"/>
                    <a:pt x="10534" y="42134"/>
                    <a:pt x="10514" y="42033"/>
                  </a:cubicBezTo>
                  <a:cubicBezTo>
                    <a:pt x="10514" y="42009"/>
                    <a:pt x="10490" y="41985"/>
                    <a:pt x="10490" y="41961"/>
                  </a:cubicBezTo>
                  <a:cubicBezTo>
                    <a:pt x="10776" y="40723"/>
                    <a:pt x="10955" y="39485"/>
                    <a:pt x="11050" y="38223"/>
                  </a:cubicBezTo>
                  <a:cubicBezTo>
                    <a:pt x="11133" y="36925"/>
                    <a:pt x="11121" y="35615"/>
                    <a:pt x="10990" y="34329"/>
                  </a:cubicBezTo>
                  <a:cubicBezTo>
                    <a:pt x="10931" y="33734"/>
                    <a:pt x="10859" y="33115"/>
                    <a:pt x="10740" y="32519"/>
                  </a:cubicBezTo>
                  <a:cubicBezTo>
                    <a:pt x="10776" y="32162"/>
                    <a:pt x="10812" y="31805"/>
                    <a:pt x="10835" y="31448"/>
                  </a:cubicBezTo>
                  <a:cubicBezTo>
                    <a:pt x="10871" y="31257"/>
                    <a:pt x="10871" y="31067"/>
                    <a:pt x="10871" y="30876"/>
                  </a:cubicBezTo>
                  <a:cubicBezTo>
                    <a:pt x="10871" y="30579"/>
                    <a:pt x="10871" y="30293"/>
                    <a:pt x="10859" y="29995"/>
                  </a:cubicBezTo>
                  <a:cubicBezTo>
                    <a:pt x="10835" y="29579"/>
                    <a:pt x="10800" y="29174"/>
                    <a:pt x="10740" y="28757"/>
                  </a:cubicBezTo>
                  <a:lnTo>
                    <a:pt x="10740" y="28757"/>
                  </a:lnTo>
                  <a:cubicBezTo>
                    <a:pt x="10835" y="28948"/>
                    <a:pt x="10955" y="29126"/>
                    <a:pt x="11133" y="29281"/>
                  </a:cubicBezTo>
                  <a:cubicBezTo>
                    <a:pt x="11366" y="29485"/>
                    <a:pt x="11655" y="29610"/>
                    <a:pt x="11967" y="29610"/>
                  </a:cubicBezTo>
                  <a:cubicBezTo>
                    <a:pt x="12038" y="29610"/>
                    <a:pt x="12109" y="29604"/>
                    <a:pt x="12181" y="29591"/>
                  </a:cubicBezTo>
                  <a:cubicBezTo>
                    <a:pt x="12240" y="29579"/>
                    <a:pt x="12264" y="29519"/>
                    <a:pt x="12288" y="29460"/>
                  </a:cubicBezTo>
                  <a:cubicBezTo>
                    <a:pt x="12348" y="28924"/>
                    <a:pt x="12240" y="28400"/>
                    <a:pt x="12026" y="27900"/>
                  </a:cubicBezTo>
                  <a:lnTo>
                    <a:pt x="12050" y="27876"/>
                  </a:lnTo>
                  <a:cubicBezTo>
                    <a:pt x="12538" y="27269"/>
                    <a:pt x="12550" y="26352"/>
                    <a:pt x="12109" y="25709"/>
                  </a:cubicBezTo>
                  <a:cubicBezTo>
                    <a:pt x="11848" y="25352"/>
                    <a:pt x="11478" y="25126"/>
                    <a:pt x="11097" y="24935"/>
                  </a:cubicBezTo>
                  <a:cubicBezTo>
                    <a:pt x="10693" y="24721"/>
                    <a:pt x="10288" y="24530"/>
                    <a:pt x="9943" y="24245"/>
                  </a:cubicBezTo>
                  <a:cubicBezTo>
                    <a:pt x="9681" y="24018"/>
                    <a:pt x="9431" y="23768"/>
                    <a:pt x="9204" y="23483"/>
                  </a:cubicBezTo>
                  <a:cubicBezTo>
                    <a:pt x="8954" y="22911"/>
                    <a:pt x="8669" y="22340"/>
                    <a:pt x="8383" y="21780"/>
                  </a:cubicBezTo>
                  <a:cubicBezTo>
                    <a:pt x="7859" y="20780"/>
                    <a:pt x="7264" y="19827"/>
                    <a:pt x="6668" y="18875"/>
                  </a:cubicBezTo>
                  <a:cubicBezTo>
                    <a:pt x="6335" y="18339"/>
                    <a:pt x="6013" y="17768"/>
                    <a:pt x="5799" y="17160"/>
                  </a:cubicBezTo>
                  <a:cubicBezTo>
                    <a:pt x="5692" y="16863"/>
                    <a:pt x="5597" y="16553"/>
                    <a:pt x="5561" y="16244"/>
                  </a:cubicBezTo>
                  <a:cubicBezTo>
                    <a:pt x="5525" y="16017"/>
                    <a:pt x="5513" y="15779"/>
                    <a:pt x="5525" y="15553"/>
                  </a:cubicBezTo>
                  <a:cubicBezTo>
                    <a:pt x="5573" y="15351"/>
                    <a:pt x="5632" y="15148"/>
                    <a:pt x="5716" y="14958"/>
                  </a:cubicBezTo>
                  <a:cubicBezTo>
                    <a:pt x="5775" y="14839"/>
                    <a:pt x="5847" y="14720"/>
                    <a:pt x="5847" y="14601"/>
                  </a:cubicBezTo>
                  <a:cubicBezTo>
                    <a:pt x="5876" y="14602"/>
                    <a:pt x="5906" y="14603"/>
                    <a:pt x="5936" y="14603"/>
                  </a:cubicBezTo>
                  <a:cubicBezTo>
                    <a:pt x="6299" y="14603"/>
                    <a:pt x="6658" y="14466"/>
                    <a:pt x="6823" y="14124"/>
                  </a:cubicBezTo>
                  <a:cubicBezTo>
                    <a:pt x="6847" y="14065"/>
                    <a:pt x="6859" y="14005"/>
                    <a:pt x="6883" y="13946"/>
                  </a:cubicBezTo>
                  <a:cubicBezTo>
                    <a:pt x="7061" y="14077"/>
                    <a:pt x="7264" y="14184"/>
                    <a:pt x="7490" y="14220"/>
                  </a:cubicBezTo>
                  <a:cubicBezTo>
                    <a:pt x="7573" y="14232"/>
                    <a:pt x="7657" y="14239"/>
                    <a:pt x="7741" y="14239"/>
                  </a:cubicBezTo>
                  <a:cubicBezTo>
                    <a:pt x="8125" y="14239"/>
                    <a:pt x="8506" y="14107"/>
                    <a:pt x="8800" y="13862"/>
                  </a:cubicBezTo>
                  <a:cubicBezTo>
                    <a:pt x="9216" y="13529"/>
                    <a:pt x="9407" y="13029"/>
                    <a:pt x="9383" y="12505"/>
                  </a:cubicBezTo>
                  <a:cubicBezTo>
                    <a:pt x="9347" y="12017"/>
                    <a:pt x="9169" y="11505"/>
                    <a:pt x="8919" y="11076"/>
                  </a:cubicBezTo>
                  <a:lnTo>
                    <a:pt x="8930" y="11064"/>
                  </a:lnTo>
                  <a:cubicBezTo>
                    <a:pt x="9002" y="10981"/>
                    <a:pt x="9038" y="10850"/>
                    <a:pt x="9061" y="10743"/>
                  </a:cubicBezTo>
                  <a:cubicBezTo>
                    <a:pt x="9097" y="10624"/>
                    <a:pt x="9109" y="10529"/>
                    <a:pt x="9121" y="10410"/>
                  </a:cubicBezTo>
                  <a:cubicBezTo>
                    <a:pt x="9145" y="10302"/>
                    <a:pt x="9145" y="10207"/>
                    <a:pt x="9145" y="10112"/>
                  </a:cubicBezTo>
                  <a:cubicBezTo>
                    <a:pt x="9181" y="9898"/>
                    <a:pt x="9169" y="9671"/>
                    <a:pt x="9097" y="9457"/>
                  </a:cubicBezTo>
                  <a:cubicBezTo>
                    <a:pt x="9264" y="9421"/>
                    <a:pt x="9395" y="9302"/>
                    <a:pt x="9478" y="9171"/>
                  </a:cubicBezTo>
                  <a:cubicBezTo>
                    <a:pt x="9573" y="9040"/>
                    <a:pt x="9597" y="8886"/>
                    <a:pt x="9597" y="8719"/>
                  </a:cubicBezTo>
                  <a:cubicBezTo>
                    <a:pt x="9681" y="8802"/>
                    <a:pt x="9752" y="8862"/>
                    <a:pt x="9823" y="8898"/>
                  </a:cubicBezTo>
                  <a:cubicBezTo>
                    <a:pt x="9973" y="8997"/>
                    <a:pt x="10145" y="9039"/>
                    <a:pt x="10317" y="9039"/>
                  </a:cubicBezTo>
                  <a:cubicBezTo>
                    <a:pt x="10391" y="9039"/>
                    <a:pt x="10466" y="9031"/>
                    <a:pt x="10538" y="9017"/>
                  </a:cubicBezTo>
                  <a:cubicBezTo>
                    <a:pt x="10776" y="8981"/>
                    <a:pt x="10990" y="8826"/>
                    <a:pt x="11109" y="8624"/>
                  </a:cubicBezTo>
                  <a:cubicBezTo>
                    <a:pt x="11240" y="8350"/>
                    <a:pt x="11193" y="8040"/>
                    <a:pt x="11074" y="7790"/>
                  </a:cubicBezTo>
                  <a:cubicBezTo>
                    <a:pt x="10847" y="7314"/>
                    <a:pt x="10359" y="6933"/>
                    <a:pt x="9835" y="6838"/>
                  </a:cubicBezTo>
                  <a:cubicBezTo>
                    <a:pt x="10050" y="6743"/>
                    <a:pt x="10240" y="6635"/>
                    <a:pt x="10407" y="6492"/>
                  </a:cubicBezTo>
                  <a:cubicBezTo>
                    <a:pt x="10633" y="6314"/>
                    <a:pt x="10788" y="6016"/>
                    <a:pt x="10657" y="5730"/>
                  </a:cubicBezTo>
                  <a:cubicBezTo>
                    <a:pt x="10538" y="5445"/>
                    <a:pt x="10216" y="5433"/>
                    <a:pt x="9943" y="5433"/>
                  </a:cubicBezTo>
                  <a:cubicBezTo>
                    <a:pt x="9526" y="5445"/>
                    <a:pt x="9121" y="5528"/>
                    <a:pt x="8728" y="5659"/>
                  </a:cubicBezTo>
                  <a:cubicBezTo>
                    <a:pt x="8752" y="5623"/>
                    <a:pt x="8788" y="5600"/>
                    <a:pt x="8800" y="5552"/>
                  </a:cubicBezTo>
                  <a:cubicBezTo>
                    <a:pt x="8966" y="5326"/>
                    <a:pt x="9121" y="5088"/>
                    <a:pt x="9240" y="4838"/>
                  </a:cubicBezTo>
                  <a:cubicBezTo>
                    <a:pt x="9514" y="4337"/>
                    <a:pt x="9692" y="3778"/>
                    <a:pt x="9776" y="3218"/>
                  </a:cubicBezTo>
                  <a:cubicBezTo>
                    <a:pt x="9871" y="2682"/>
                    <a:pt x="9883" y="2135"/>
                    <a:pt x="9764" y="1599"/>
                  </a:cubicBezTo>
                  <a:cubicBezTo>
                    <a:pt x="9657" y="1099"/>
                    <a:pt x="9454" y="599"/>
                    <a:pt x="9050" y="277"/>
                  </a:cubicBezTo>
                  <a:cubicBezTo>
                    <a:pt x="8903" y="148"/>
                    <a:pt x="8682" y="1"/>
                    <a:pt x="8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2932400" y="2840025"/>
              <a:ext cx="18275" cy="136600"/>
            </a:xfrm>
            <a:custGeom>
              <a:avLst/>
              <a:gdLst/>
              <a:ahLst/>
              <a:cxnLst/>
              <a:rect l="l" t="t" r="r" b="b"/>
              <a:pathLst>
                <a:path w="731" h="5464" extrusionOk="0">
                  <a:moveTo>
                    <a:pt x="98" y="0"/>
                  </a:moveTo>
                  <a:cubicBezTo>
                    <a:pt x="50" y="0"/>
                    <a:pt x="0" y="49"/>
                    <a:pt x="16" y="97"/>
                  </a:cubicBezTo>
                  <a:cubicBezTo>
                    <a:pt x="76" y="443"/>
                    <a:pt x="171" y="788"/>
                    <a:pt x="254" y="1121"/>
                  </a:cubicBezTo>
                  <a:cubicBezTo>
                    <a:pt x="326" y="1466"/>
                    <a:pt x="385" y="1812"/>
                    <a:pt x="433" y="2145"/>
                  </a:cubicBezTo>
                  <a:cubicBezTo>
                    <a:pt x="516" y="2836"/>
                    <a:pt x="528" y="3538"/>
                    <a:pt x="469" y="4217"/>
                  </a:cubicBezTo>
                  <a:cubicBezTo>
                    <a:pt x="445" y="4622"/>
                    <a:pt x="397" y="5026"/>
                    <a:pt x="326" y="5407"/>
                  </a:cubicBezTo>
                  <a:cubicBezTo>
                    <a:pt x="318" y="5445"/>
                    <a:pt x="348" y="5463"/>
                    <a:pt x="372" y="5463"/>
                  </a:cubicBezTo>
                  <a:cubicBezTo>
                    <a:pt x="386" y="5463"/>
                    <a:pt x="397" y="5457"/>
                    <a:pt x="397" y="5443"/>
                  </a:cubicBezTo>
                  <a:cubicBezTo>
                    <a:pt x="493" y="5098"/>
                    <a:pt x="564" y="4753"/>
                    <a:pt x="612" y="4395"/>
                  </a:cubicBezTo>
                  <a:cubicBezTo>
                    <a:pt x="647" y="4038"/>
                    <a:pt x="683" y="3681"/>
                    <a:pt x="683" y="3312"/>
                  </a:cubicBezTo>
                  <a:cubicBezTo>
                    <a:pt x="731" y="2609"/>
                    <a:pt x="647" y="1895"/>
                    <a:pt x="516" y="1193"/>
                  </a:cubicBezTo>
                  <a:cubicBezTo>
                    <a:pt x="445" y="800"/>
                    <a:pt x="338" y="407"/>
                    <a:pt x="159" y="38"/>
                  </a:cubicBezTo>
                  <a:cubicBezTo>
                    <a:pt x="144" y="11"/>
                    <a:pt x="12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2819325" y="2583450"/>
              <a:ext cx="46825" cy="101800"/>
            </a:xfrm>
            <a:custGeom>
              <a:avLst/>
              <a:gdLst/>
              <a:ahLst/>
              <a:cxnLst/>
              <a:rect l="l" t="t" r="r" b="b"/>
              <a:pathLst>
                <a:path w="1873" h="4072" extrusionOk="0">
                  <a:moveTo>
                    <a:pt x="27" y="1"/>
                  </a:moveTo>
                  <a:cubicBezTo>
                    <a:pt x="13" y="1"/>
                    <a:pt x="0" y="11"/>
                    <a:pt x="15" y="26"/>
                  </a:cubicBezTo>
                  <a:cubicBezTo>
                    <a:pt x="27" y="311"/>
                    <a:pt x="110" y="585"/>
                    <a:pt x="194" y="847"/>
                  </a:cubicBezTo>
                  <a:cubicBezTo>
                    <a:pt x="277" y="1133"/>
                    <a:pt x="372" y="1395"/>
                    <a:pt x="467" y="1669"/>
                  </a:cubicBezTo>
                  <a:cubicBezTo>
                    <a:pt x="682" y="2216"/>
                    <a:pt x="932" y="2752"/>
                    <a:pt x="1217" y="3264"/>
                  </a:cubicBezTo>
                  <a:cubicBezTo>
                    <a:pt x="1289" y="3407"/>
                    <a:pt x="1384" y="3538"/>
                    <a:pt x="1467" y="3681"/>
                  </a:cubicBezTo>
                  <a:cubicBezTo>
                    <a:pt x="1539" y="3812"/>
                    <a:pt x="1646" y="3955"/>
                    <a:pt x="1765" y="4062"/>
                  </a:cubicBezTo>
                  <a:cubicBezTo>
                    <a:pt x="1774" y="4068"/>
                    <a:pt x="1783" y="4071"/>
                    <a:pt x="1792" y="4071"/>
                  </a:cubicBezTo>
                  <a:cubicBezTo>
                    <a:pt x="1833" y="4071"/>
                    <a:pt x="1872" y="4015"/>
                    <a:pt x="1872" y="3967"/>
                  </a:cubicBezTo>
                  <a:cubicBezTo>
                    <a:pt x="1860" y="3871"/>
                    <a:pt x="1801" y="3800"/>
                    <a:pt x="1765" y="3717"/>
                  </a:cubicBezTo>
                  <a:cubicBezTo>
                    <a:pt x="1718" y="3633"/>
                    <a:pt x="1670" y="3562"/>
                    <a:pt x="1634" y="3478"/>
                  </a:cubicBezTo>
                  <a:lnTo>
                    <a:pt x="1360" y="2990"/>
                  </a:lnTo>
                  <a:cubicBezTo>
                    <a:pt x="1206" y="2681"/>
                    <a:pt x="1039" y="2347"/>
                    <a:pt x="884" y="2026"/>
                  </a:cubicBezTo>
                  <a:cubicBezTo>
                    <a:pt x="741" y="1693"/>
                    <a:pt x="586" y="1371"/>
                    <a:pt x="455" y="1026"/>
                  </a:cubicBezTo>
                  <a:cubicBezTo>
                    <a:pt x="324" y="680"/>
                    <a:pt x="217" y="323"/>
                    <a:pt x="51" y="14"/>
                  </a:cubicBezTo>
                  <a:cubicBezTo>
                    <a:pt x="46" y="5"/>
                    <a:pt x="36"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5"/>
        <p:cNvGrpSpPr/>
        <p:nvPr/>
      </p:nvGrpSpPr>
      <p:grpSpPr>
        <a:xfrm>
          <a:off x="0" y="0"/>
          <a:ext cx="0" cy="0"/>
          <a:chOff x="0" y="0"/>
          <a:chExt cx="0" cy="0"/>
        </a:xfrm>
      </p:grpSpPr>
      <p:pic>
        <p:nvPicPr>
          <p:cNvPr id="526" name="Google Shape;526;p7"/>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527" name="Google Shape;527;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528" name="Google Shape;528;p7"/>
          <p:cNvSpPr txBox="1">
            <a:spLocks noGrp="1"/>
          </p:cNvSpPr>
          <p:nvPr>
            <p:ph type="body" idx="1"/>
          </p:nvPr>
        </p:nvSpPr>
        <p:spPr>
          <a:xfrm>
            <a:off x="1127869" y="1637550"/>
            <a:ext cx="3793200" cy="2173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dirty="0"/>
          </a:p>
        </p:txBody>
      </p:sp>
      <p:grpSp>
        <p:nvGrpSpPr>
          <p:cNvPr id="529" name="Google Shape;529;p7"/>
          <p:cNvGrpSpPr/>
          <p:nvPr/>
        </p:nvGrpSpPr>
        <p:grpSpPr>
          <a:xfrm rot="10800000" flipH="1">
            <a:off x="93831" y="3317405"/>
            <a:ext cx="1615700" cy="1738228"/>
            <a:chOff x="649175" y="1614380"/>
            <a:chExt cx="1250252" cy="1345066"/>
          </a:xfrm>
        </p:grpSpPr>
        <p:sp>
          <p:nvSpPr>
            <p:cNvPr id="530" name="Google Shape;530;p7"/>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7"/>
          <p:cNvGrpSpPr/>
          <p:nvPr/>
        </p:nvGrpSpPr>
        <p:grpSpPr>
          <a:xfrm rot="10800000">
            <a:off x="7445293" y="3317405"/>
            <a:ext cx="1615700" cy="1738228"/>
            <a:chOff x="649175" y="1614380"/>
            <a:chExt cx="1250252" cy="1345066"/>
          </a:xfrm>
        </p:grpSpPr>
        <p:sp>
          <p:nvSpPr>
            <p:cNvPr id="569" name="Google Shape;569;p7"/>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7"/>
          <p:cNvSpPr>
            <a:spLocks noGrp="1"/>
          </p:cNvSpPr>
          <p:nvPr>
            <p:ph type="pic" idx="2"/>
          </p:nvPr>
        </p:nvSpPr>
        <p:spPr>
          <a:xfrm>
            <a:off x="4975331" y="1329900"/>
            <a:ext cx="3040800" cy="2788500"/>
          </a:xfrm>
          <a:prstGeom prst="roundRect">
            <a:avLst>
              <a:gd name="adj" fmla="val 16667"/>
            </a:avLst>
          </a:prstGeom>
          <a:noFill/>
          <a:ln w="19050" cap="flat" cmpd="sng">
            <a:solidFill>
              <a:schemeClr val="dk1"/>
            </a:solidFill>
            <a:prstDash val="solid"/>
            <a:round/>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8"/>
        <p:cNvGrpSpPr/>
        <p:nvPr/>
      </p:nvGrpSpPr>
      <p:grpSpPr>
        <a:xfrm>
          <a:off x="0" y="0"/>
          <a:ext cx="0" cy="0"/>
          <a:chOff x="0" y="0"/>
          <a:chExt cx="0" cy="0"/>
        </a:xfrm>
      </p:grpSpPr>
      <p:pic>
        <p:nvPicPr>
          <p:cNvPr id="609" name="Google Shape;609;p8"/>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610" name="Google Shape;610;p8"/>
          <p:cNvSpPr txBox="1">
            <a:spLocks noGrp="1"/>
          </p:cNvSpPr>
          <p:nvPr>
            <p:ph type="title"/>
          </p:nvPr>
        </p:nvSpPr>
        <p:spPr>
          <a:xfrm>
            <a:off x="1388100" y="1916850"/>
            <a:ext cx="6367800" cy="130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grpSp>
        <p:nvGrpSpPr>
          <p:cNvPr id="611" name="Google Shape;611;p8"/>
          <p:cNvGrpSpPr/>
          <p:nvPr/>
        </p:nvGrpSpPr>
        <p:grpSpPr>
          <a:xfrm>
            <a:off x="76153" y="76060"/>
            <a:ext cx="1672837" cy="1799698"/>
            <a:chOff x="649175" y="1614380"/>
            <a:chExt cx="1250252" cy="1345066"/>
          </a:xfrm>
        </p:grpSpPr>
        <p:sp>
          <p:nvSpPr>
            <p:cNvPr id="612" name="Google Shape;612;p8"/>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8"/>
          <p:cNvGrpSpPr/>
          <p:nvPr/>
        </p:nvGrpSpPr>
        <p:grpSpPr>
          <a:xfrm flipH="1">
            <a:off x="7395003" y="76060"/>
            <a:ext cx="1672837" cy="1799698"/>
            <a:chOff x="649175" y="1614380"/>
            <a:chExt cx="1250252" cy="1345066"/>
          </a:xfrm>
        </p:grpSpPr>
        <p:sp>
          <p:nvSpPr>
            <p:cNvPr id="651" name="Google Shape;651;p8"/>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8"/>
          <p:cNvGrpSpPr/>
          <p:nvPr/>
        </p:nvGrpSpPr>
        <p:grpSpPr>
          <a:xfrm rot="10800000" flipH="1">
            <a:off x="76153" y="3267610"/>
            <a:ext cx="1672837" cy="1799698"/>
            <a:chOff x="649175" y="1614380"/>
            <a:chExt cx="1250252" cy="1345066"/>
          </a:xfrm>
        </p:grpSpPr>
        <p:sp>
          <p:nvSpPr>
            <p:cNvPr id="690" name="Google Shape;690;p8"/>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728;p8"/>
          <p:cNvGrpSpPr/>
          <p:nvPr/>
        </p:nvGrpSpPr>
        <p:grpSpPr>
          <a:xfrm rot="10800000">
            <a:off x="7395003" y="3267610"/>
            <a:ext cx="1672837" cy="1799698"/>
            <a:chOff x="649175" y="1614380"/>
            <a:chExt cx="1250252" cy="1345066"/>
          </a:xfrm>
        </p:grpSpPr>
        <p:sp>
          <p:nvSpPr>
            <p:cNvPr id="729" name="Google Shape;729;p8"/>
            <p:cNvSpPr/>
            <p:nvPr/>
          </p:nvSpPr>
          <p:spPr>
            <a:xfrm>
              <a:off x="867239" y="2600327"/>
              <a:ext cx="55875" cy="81188"/>
            </a:xfrm>
            <a:custGeom>
              <a:avLst/>
              <a:gdLst/>
              <a:ahLst/>
              <a:cxnLst/>
              <a:rect l="l" t="t" r="r" b="b"/>
              <a:pathLst>
                <a:path w="894" h="1299" extrusionOk="0">
                  <a:moveTo>
                    <a:pt x="0" y="1"/>
                  </a:moveTo>
                  <a:lnTo>
                    <a:pt x="0" y="1"/>
                  </a:lnTo>
                  <a:cubicBezTo>
                    <a:pt x="167" y="322"/>
                    <a:pt x="286" y="680"/>
                    <a:pt x="500" y="953"/>
                  </a:cubicBezTo>
                  <a:cubicBezTo>
                    <a:pt x="619" y="1108"/>
                    <a:pt x="738" y="1227"/>
                    <a:pt x="893" y="1299"/>
                  </a:cubicBezTo>
                  <a:cubicBezTo>
                    <a:pt x="869" y="1061"/>
                    <a:pt x="798" y="822"/>
                    <a:pt x="703" y="608"/>
                  </a:cubicBezTo>
                  <a:cubicBezTo>
                    <a:pt x="619" y="465"/>
                    <a:pt x="548" y="346"/>
                    <a:pt x="464" y="251"/>
                  </a:cubicBezTo>
                  <a:cubicBezTo>
                    <a:pt x="429" y="227"/>
                    <a:pt x="381" y="215"/>
                    <a:pt x="357" y="191"/>
                  </a:cubicBezTo>
                  <a:cubicBezTo>
                    <a:pt x="238" y="132"/>
                    <a:pt x="119"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946115" y="2655390"/>
              <a:ext cx="50625" cy="201750"/>
            </a:xfrm>
            <a:custGeom>
              <a:avLst/>
              <a:gdLst/>
              <a:ahLst/>
              <a:cxnLst/>
              <a:rect l="l" t="t" r="r" b="b"/>
              <a:pathLst>
                <a:path w="810" h="3228" extrusionOk="0">
                  <a:moveTo>
                    <a:pt x="0" y="1"/>
                  </a:moveTo>
                  <a:lnTo>
                    <a:pt x="0" y="1"/>
                  </a:lnTo>
                  <a:cubicBezTo>
                    <a:pt x="48" y="60"/>
                    <a:pt x="72" y="108"/>
                    <a:pt x="107" y="168"/>
                  </a:cubicBezTo>
                  <a:cubicBezTo>
                    <a:pt x="226" y="382"/>
                    <a:pt x="334" y="596"/>
                    <a:pt x="417" y="834"/>
                  </a:cubicBezTo>
                  <a:cubicBezTo>
                    <a:pt x="572" y="1287"/>
                    <a:pt x="595" y="1775"/>
                    <a:pt x="512" y="2239"/>
                  </a:cubicBezTo>
                  <a:cubicBezTo>
                    <a:pt x="476" y="2358"/>
                    <a:pt x="453" y="2489"/>
                    <a:pt x="405" y="2608"/>
                  </a:cubicBezTo>
                  <a:cubicBezTo>
                    <a:pt x="369" y="2668"/>
                    <a:pt x="357" y="2727"/>
                    <a:pt x="334" y="2787"/>
                  </a:cubicBezTo>
                  <a:cubicBezTo>
                    <a:pt x="298" y="2835"/>
                    <a:pt x="286" y="2870"/>
                    <a:pt x="250" y="2918"/>
                  </a:cubicBezTo>
                  <a:cubicBezTo>
                    <a:pt x="345" y="2978"/>
                    <a:pt x="417" y="3037"/>
                    <a:pt x="476" y="3108"/>
                  </a:cubicBezTo>
                  <a:cubicBezTo>
                    <a:pt x="512" y="3144"/>
                    <a:pt x="536" y="3192"/>
                    <a:pt x="548" y="3228"/>
                  </a:cubicBezTo>
                  <a:cubicBezTo>
                    <a:pt x="703" y="2882"/>
                    <a:pt x="774" y="2501"/>
                    <a:pt x="786" y="2132"/>
                  </a:cubicBezTo>
                  <a:cubicBezTo>
                    <a:pt x="810" y="1346"/>
                    <a:pt x="524" y="5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736238" y="2401638"/>
              <a:ext cx="45438" cy="137750"/>
            </a:xfrm>
            <a:custGeom>
              <a:avLst/>
              <a:gdLst/>
              <a:ahLst/>
              <a:cxnLst/>
              <a:rect l="l" t="t" r="r" b="b"/>
              <a:pathLst>
                <a:path w="727" h="2204" extrusionOk="0">
                  <a:moveTo>
                    <a:pt x="84" y="1"/>
                  </a:moveTo>
                  <a:cubicBezTo>
                    <a:pt x="72" y="49"/>
                    <a:pt x="48" y="72"/>
                    <a:pt x="36" y="120"/>
                  </a:cubicBezTo>
                  <a:cubicBezTo>
                    <a:pt x="12" y="310"/>
                    <a:pt x="1" y="489"/>
                    <a:pt x="1" y="691"/>
                  </a:cubicBezTo>
                  <a:cubicBezTo>
                    <a:pt x="1" y="1084"/>
                    <a:pt x="72" y="1489"/>
                    <a:pt x="286" y="1823"/>
                  </a:cubicBezTo>
                  <a:cubicBezTo>
                    <a:pt x="393" y="1965"/>
                    <a:pt x="536" y="2096"/>
                    <a:pt x="691" y="2204"/>
                  </a:cubicBezTo>
                  <a:cubicBezTo>
                    <a:pt x="715" y="2096"/>
                    <a:pt x="727" y="2013"/>
                    <a:pt x="727" y="1906"/>
                  </a:cubicBezTo>
                  <a:cubicBezTo>
                    <a:pt x="727" y="1787"/>
                    <a:pt x="691" y="1668"/>
                    <a:pt x="691" y="1549"/>
                  </a:cubicBezTo>
                  <a:cubicBezTo>
                    <a:pt x="608" y="1418"/>
                    <a:pt x="536" y="1275"/>
                    <a:pt x="453" y="1132"/>
                  </a:cubicBezTo>
                  <a:cubicBezTo>
                    <a:pt x="274" y="775"/>
                    <a:pt x="155" y="382"/>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689363" y="2353325"/>
              <a:ext cx="47688" cy="81375"/>
            </a:xfrm>
            <a:custGeom>
              <a:avLst/>
              <a:gdLst/>
              <a:ahLst/>
              <a:cxnLst/>
              <a:rect l="l" t="t" r="r" b="b"/>
              <a:pathLst>
                <a:path w="763" h="1302" extrusionOk="0">
                  <a:moveTo>
                    <a:pt x="762" y="0"/>
                  </a:moveTo>
                  <a:cubicBezTo>
                    <a:pt x="727" y="36"/>
                    <a:pt x="715" y="71"/>
                    <a:pt x="703" y="107"/>
                  </a:cubicBezTo>
                  <a:cubicBezTo>
                    <a:pt x="620" y="250"/>
                    <a:pt x="548" y="393"/>
                    <a:pt x="465" y="536"/>
                  </a:cubicBezTo>
                  <a:cubicBezTo>
                    <a:pt x="310" y="786"/>
                    <a:pt x="167" y="1048"/>
                    <a:pt x="0" y="1298"/>
                  </a:cubicBezTo>
                  <a:cubicBezTo>
                    <a:pt x="22" y="1301"/>
                    <a:pt x="44" y="1302"/>
                    <a:pt x="65" y="1302"/>
                  </a:cubicBezTo>
                  <a:cubicBezTo>
                    <a:pt x="236" y="1302"/>
                    <a:pt x="406" y="1221"/>
                    <a:pt x="501" y="1083"/>
                  </a:cubicBezTo>
                  <a:cubicBezTo>
                    <a:pt x="548" y="1024"/>
                    <a:pt x="584" y="964"/>
                    <a:pt x="608" y="905"/>
                  </a:cubicBezTo>
                  <a:cubicBezTo>
                    <a:pt x="632" y="810"/>
                    <a:pt x="655" y="691"/>
                    <a:pt x="667" y="583"/>
                  </a:cubicBezTo>
                  <a:cubicBezTo>
                    <a:pt x="691" y="512"/>
                    <a:pt x="703" y="452"/>
                    <a:pt x="715" y="393"/>
                  </a:cubicBezTo>
                  <a:cubicBezTo>
                    <a:pt x="727" y="333"/>
                    <a:pt x="762" y="298"/>
                    <a:pt x="762" y="274"/>
                  </a:cubicBezTo>
                  <a:lnTo>
                    <a:pt x="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658113" y="2153135"/>
              <a:ext cx="120625" cy="51375"/>
            </a:xfrm>
            <a:custGeom>
              <a:avLst/>
              <a:gdLst/>
              <a:ahLst/>
              <a:cxnLst/>
              <a:rect l="l" t="t" r="r" b="b"/>
              <a:pathLst>
                <a:path w="1930" h="822" extrusionOk="0">
                  <a:moveTo>
                    <a:pt x="1917" y="0"/>
                  </a:moveTo>
                  <a:cubicBezTo>
                    <a:pt x="1915" y="2"/>
                    <a:pt x="1913" y="3"/>
                    <a:pt x="1911" y="4"/>
                  </a:cubicBezTo>
                  <a:lnTo>
                    <a:pt x="1911" y="4"/>
                  </a:lnTo>
                  <a:cubicBezTo>
                    <a:pt x="1917" y="2"/>
                    <a:pt x="1923" y="0"/>
                    <a:pt x="1929" y="0"/>
                  </a:cubicBezTo>
                  <a:close/>
                  <a:moveTo>
                    <a:pt x="1911" y="4"/>
                  </a:moveTo>
                  <a:cubicBezTo>
                    <a:pt x="1893" y="11"/>
                    <a:pt x="1875" y="24"/>
                    <a:pt x="1858" y="24"/>
                  </a:cubicBezTo>
                  <a:cubicBezTo>
                    <a:pt x="1748" y="32"/>
                    <a:pt x="1639" y="41"/>
                    <a:pt x="1525" y="41"/>
                  </a:cubicBezTo>
                  <a:cubicBezTo>
                    <a:pt x="1478" y="41"/>
                    <a:pt x="1430" y="39"/>
                    <a:pt x="1382" y="36"/>
                  </a:cubicBezTo>
                  <a:cubicBezTo>
                    <a:pt x="1203" y="72"/>
                    <a:pt x="1024" y="119"/>
                    <a:pt x="858" y="179"/>
                  </a:cubicBezTo>
                  <a:cubicBezTo>
                    <a:pt x="548" y="298"/>
                    <a:pt x="250" y="465"/>
                    <a:pt x="0" y="691"/>
                  </a:cubicBezTo>
                  <a:cubicBezTo>
                    <a:pt x="96" y="774"/>
                    <a:pt x="250" y="822"/>
                    <a:pt x="393" y="822"/>
                  </a:cubicBezTo>
                  <a:cubicBezTo>
                    <a:pt x="596" y="822"/>
                    <a:pt x="751" y="750"/>
                    <a:pt x="917" y="655"/>
                  </a:cubicBezTo>
                  <a:cubicBezTo>
                    <a:pt x="1084" y="572"/>
                    <a:pt x="1227" y="441"/>
                    <a:pt x="1393" y="334"/>
                  </a:cubicBezTo>
                  <a:cubicBezTo>
                    <a:pt x="1558" y="216"/>
                    <a:pt x="1734" y="110"/>
                    <a:pt x="1911" y="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696050" y="2117572"/>
              <a:ext cx="120625" cy="29750"/>
            </a:xfrm>
            <a:custGeom>
              <a:avLst/>
              <a:gdLst/>
              <a:ahLst/>
              <a:cxnLst/>
              <a:rect l="l" t="t" r="r" b="b"/>
              <a:pathLst>
                <a:path w="1930" h="476" extrusionOk="0">
                  <a:moveTo>
                    <a:pt x="937" y="0"/>
                  </a:moveTo>
                  <a:cubicBezTo>
                    <a:pt x="752" y="0"/>
                    <a:pt x="567" y="29"/>
                    <a:pt x="382" y="81"/>
                  </a:cubicBezTo>
                  <a:cubicBezTo>
                    <a:pt x="251" y="129"/>
                    <a:pt x="120" y="176"/>
                    <a:pt x="1" y="248"/>
                  </a:cubicBezTo>
                  <a:cubicBezTo>
                    <a:pt x="263" y="412"/>
                    <a:pt x="586" y="475"/>
                    <a:pt x="895" y="475"/>
                  </a:cubicBezTo>
                  <a:cubicBezTo>
                    <a:pt x="923" y="475"/>
                    <a:pt x="950" y="475"/>
                    <a:pt x="977" y="474"/>
                  </a:cubicBezTo>
                  <a:lnTo>
                    <a:pt x="1072" y="474"/>
                  </a:lnTo>
                  <a:cubicBezTo>
                    <a:pt x="1251" y="474"/>
                    <a:pt x="1429" y="438"/>
                    <a:pt x="1608" y="391"/>
                  </a:cubicBezTo>
                  <a:cubicBezTo>
                    <a:pt x="1668" y="379"/>
                    <a:pt x="1715" y="367"/>
                    <a:pt x="1751" y="355"/>
                  </a:cubicBezTo>
                  <a:cubicBezTo>
                    <a:pt x="1810" y="319"/>
                    <a:pt x="1870" y="307"/>
                    <a:pt x="1929" y="295"/>
                  </a:cubicBezTo>
                  <a:cubicBezTo>
                    <a:pt x="1858" y="248"/>
                    <a:pt x="1787" y="200"/>
                    <a:pt x="1715" y="176"/>
                  </a:cubicBezTo>
                  <a:cubicBezTo>
                    <a:pt x="1572" y="117"/>
                    <a:pt x="1429" y="69"/>
                    <a:pt x="1275" y="33"/>
                  </a:cubicBezTo>
                  <a:cubicBezTo>
                    <a:pt x="1162" y="11"/>
                    <a:pt x="1050" y="0"/>
                    <a:pt x="9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684175" y="2139697"/>
              <a:ext cx="149625" cy="117188"/>
            </a:xfrm>
            <a:custGeom>
              <a:avLst/>
              <a:gdLst/>
              <a:ahLst/>
              <a:cxnLst/>
              <a:rect l="l" t="t" r="r" b="b"/>
              <a:pathLst>
                <a:path w="2394" h="1875" extrusionOk="0">
                  <a:moveTo>
                    <a:pt x="2393" y="1"/>
                  </a:moveTo>
                  <a:cubicBezTo>
                    <a:pt x="2393" y="1"/>
                    <a:pt x="2369" y="13"/>
                    <a:pt x="2358" y="13"/>
                  </a:cubicBezTo>
                  <a:cubicBezTo>
                    <a:pt x="2358" y="30"/>
                    <a:pt x="2346" y="47"/>
                    <a:pt x="2326" y="47"/>
                  </a:cubicBezTo>
                  <a:cubicBezTo>
                    <a:pt x="2318" y="47"/>
                    <a:pt x="2308" y="44"/>
                    <a:pt x="2298" y="37"/>
                  </a:cubicBezTo>
                  <a:cubicBezTo>
                    <a:pt x="1607" y="311"/>
                    <a:pt x="965" y="715"/>
                    <a:pt x="441" y="1263"/>
                  </a:cubicBezTo>
                  <a:cubicBezTo>
                    <a:pt x="274" y="1430"/>
                    <a:pt x="131" y="1608"/>
                    <a:pt x="0" y="1799"/>
                  </a:cubicBezTo>
                  <a:cubicBezTo>
                    <a:pt x="117" y="1851"/>
                    <a:pt x="244" y="1874"/>
                    <a:pt x="374" y="1874"/>
                  </a:cubicBezTo>
                  <a:cubicBezTo>
                    <a:pt x="601" y="1874"/>
                    <a:pt x="834" y="1801"/>
                    <a:pt x="1024" y="1680"/>
                  </a:cubicBezTo>
                  <a:cubicBezTo>
                    <a:pt x="1203" y="1573"/>
                    <a:pt x="1346" y="1442"/>
                    <a:pt x="1488" y="1275"/>
                  </a:cubicBezTo>
                  <a:cubicBezTo>
                    <a:pt x="1607" y="1084"/>
                    <a:pt x="1727" y="906"/>
                    <a:pt x="1869" y="739"/>
                  </a:cubicBezTo>
                  <a:cubicBezTo>
                    <a:pt x="1905" y="680"/>
                    <a:pt x="1941" y="632"/>
                    <a:pt x="1977" y="572"/>
                  </a:cubicBezTo>
                  <a:cubicBezTo>
                    <a:pt x="2108" y="370"/>
                    <a:pt x="2239" y="180"/>
                    <a:pt x="2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784614" y="1934320"/>
              <a:ext cx="111688" cy="45500"/>
            </a:xfrm>
            <a:custGeom>
              <a:avLst/>
              <a:gdLst/>
              <a:ahLst/>
              <a:cxnLst/>
              <a:rect l="l" t="t" r="r" b="b"/>
              <a:pathLst>
                <a:path w="1787" h="728" extrusionOk="0">
                  <a:moveTo>
                    <a:pt x="418" y="0"/>
                  </a:moveTo>
                  <a:cubicBezTo>
                    <a:pt x="205" y="0"/>
                    <a:pt x="70" y="163"/>
                    <a:pt x="24" y="370"/>
                  </a:cubicBezTo>
                  <a:cubicBezTo>
                    <a:pt x="0" y="489"/>
                    <a:pt x="12" y="596"/>
                    <a:pt x="60" y="727"/>
                  </a:cubicBezTo>
                  <a:cubicBezTo>
                    <a:pt x="262" y="525"/>
                    <a:pt x="596" y="453"/>
                    <a:pt x="870" y="429"/>
                  </a:cubicBezTo>
                  <a:cubicBezTo>
                    <a:pt x="1030" y="418"/>
                    <a:pt x="1185" y="412"/>
                    <a:pt x="1337" y="412"/>
                  </a:cubicBezTo>
                  <a:cubicBezTo>
                    <a:pt x="1489" y="412"/>
                    <a:pt x="1638" y="418"/>
                    <a:pt x="1786" y="429"/>
                  </a:cubicBezTo>
                  <a:cubicBezTo>
                    <a:pt x="1572" y="346"/>
                    <a:pt x="1382" y="275"/>
                    <a:pt x="1167" y="203"/>
                  </a:cubicBezTo>
                  <a:cubicBezTo>
                    <a:pt x="1048" y="156"/>
                    <a:pt x="929" y="108"/>
                    <a:pt x="798" y="84"/>
                  </a:cubicBezTo>
                  <a:cubicBezTo>
                    <a:pt x="679" y="48"/>
                    <a:pt x="560" y="25"/>
                    <a:pt x="441" y="1"/>
                  </a:cubicBezTo>
                  <a:cubicBezTo>
                    <a:pt x="433" y="0"/>
                    <a:pt x="426" y="0"/>
                    <a:pt x="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792051" y="1965571"/>
              <a:ext cx="119125" cy="34313"/>
            </a:xfrm>
            <a:custGeom>
              <a:avLst/>
              <a:gdLst/>
              <a:ahLst/>
              <a:cxnLst/>
              <a:rect l="l" t="t" r="r" b="b"/>
              <a:pathLst>
                <a:path w="1906" h="549" extrusionOk="0">
                  <a:moveTo>
                    <a:pt x="1834" y="1"/>
                  </a:moveTo>
                  <a:cubicBezTo>
                    <a:pt x="1501" y="13"/>
                    <a:pt x="1155" y="13"/>
                    <a:pt x="822" y="25"/>
                  </a:cubicBezTo>
                  <a:cubicBezTo>
                    <a:pt x="667" y="49"/>
                    <a:pt x="501" y="60"/>
                    <a:pt x="346" y="120"/>
                  </a:cubicBezTo>
                  <a:cubicBezTo>
                    <a:pt x="215" y="179"/>
                    <a:pt x="84" y="263"/>
                    <a:pt x="1" y="382"/>
                  </a:cubicBezTo>
                  <a:cubicBezTo>
                    <a:pt x="12" y="441"/>
                    <a:pt x="36" y="489"/>
                    <a:pt x="72" y="549"/>
                  </a:cubicBezTo>
                  <a:cubicBezTo>
                    <a:pt x="120" y="525"/>
                    <a:pt x="143" y="501"/>
                    <a:pt x="191" y="477"/>
                  </a:cubicBezTo>
                  <a:cubicBezTo>
                    <a:pt x="477" y="310"/>
                    <a:pt x="774" y="179"/>
                    <a:pt x="1084" y="108"/>
                  </a:cubicBezTo>
                  <a:cubicBezTo>
                    <a:pt x="1299" y="59"/>
                    <a:pt x="1521" y="18"/>
                    <a:pt x="1752" y="18"/>
                  </a:cubicBezTo>
                  <a:cubicBezTo>
                    <a:pt x="1803" y="18"/>
                    <a:pt x="1854" y="20"/>
                    <a:pt x="1906" y="25"/>
                  </a:cubicBezTo>
                  <a:cubicBezTo>
                    <a:pt x="1870" y="13"/>
                    <a:pt x="1858" y="13"/>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757801" y="1977008"/>
              <a:ext cx="265000" cy="149750"/>
            </a:xfrm>
            <a:custGeom>
              <a:avLst/>
              <a:gdLst/>
              <a:ahLst/>
              <a:cxnLst/>
              <a:rect l="l" t="t" r="r" b="b"/>
              <a:pathLst>
                <a:path w="4240" h="2396" extrusionOk="0">
                  <a:moveTo>
                    <a:pt x="2268" y="0"/>
                  </a:moveTo>
                  <a:cubicBezTo>
                    <a:pt x="1919" y="0"/>
                    <a:pt x="1562" y="101"/>
                    <a:pt x="1251" y="235"/>
                  </a:cubicBezTo>
                  <a:cubicBezTo>
                    <a:pt x="989" y="330"/>
                    <a:pt x="739" y="485"/>
                    <a:pt x="513" y="663"/>
                  </a:cubicBezTo>
                  <a:cubicBezTo>
                    <a:pt x="394" y="747"/>
                    <a:pt x="287" y="842"/>
                    <a:pt x="179" y="949"/>
                  </a:cubicBezTo>
                  <a:cubicBezTo>
                    <a:pt x="84" y="1044"/>
                    <a:pt x="1" y="1151"/>
                    <a:pt x="1" y="1306"/>
                  </a:cubicBezTo>
                  <a:cubicBezTo>
                    <a:pt x="1" y="1425"/>
                    <a:pt x="60" y="1544"/>
                    <a:pt x="120" y="1640"/>
                  </a:cubicBezTo>
                  <a:cubicBezTo>
                    <a:pt x="215" y="1782"/>
                    <a:pt x="299" y="1901"/>
                    <a:pt x="418" y="1997"/>
                  </a:cubicBezTo>
                  <a:cubicBezTo>
                    <a:pt x="632" y="2175"/>
                    <a:pt x="882" y="2342"/>
                    <a:pt x="1156" y="2390"/>
                  </a:cubicBezTo>
                  <a:cubicBezTo>
                    <a:pt x="1190" y="2393"/>
                    <a:pt x="1226" y="2396"/>
                    <a:pt x="1261" y="2396"/>
                  </a:cubicBezTo>
                  <a:cubicBezTo>
                    <a:pt x="1349" y="2396"/>
                    <a:pt x="1437" y="2381"/>
                    <a:pt x="1513" y="2330"/>
                  </a:cubicBezTo>
                  <a:cubicBezTo>
                    <a:pt x="1608" y="2271"/>
                    <a:pt x="1668" y="2140"/>
                    <a:pt x="1656" y="2021"/>
                  </a:cubicBezTo>
                  <a:cubicBezTo>
                    <a:pt x="1632" y="1699"/>
                    <a:pt x="1334" y="1568"/>
                    <a:pt x="1061" y="1568"/>
                  </a:cubicBezTo>
                  <a:lnTo>
                    <a:pt x="1049" y="1580"/>
                  </a:lnTo>
                  <a:cubicBezTo>
                    <a:pt x="1029" y="1607"/>
                    <a:pt x="1005" y="1617"/>
                    <a:pt x="983" y="1617"/>
                  </a:cubicBezTo>
                  <a:cubicBezTo>
                    <a:pt x="925" y="1617"/>
                    <a:pt x="875" y="1545"/>
                    <a:pt x="918" y="1485"/>
                  </a:cubicBezTo>
                  <a:cubicBezTo>
                    <a:pt x="1037" y="1282"/>
                    <a:pt x="1239" y="1139"/>
                    <a:pt x="1453" y="1044"/>
                  </a:cubicBezTo>
                  <a:cubicBezTo>
                    <a:pt x="1607" y="981"/>
                    <a:pt x="1780" y="952"/>
                    <a:pt x="1959" y="952"/>
                  </a:cubicBezTo>
                  <a:cubicBezTo>
                    <a:pt x="2017" y="952"/>
                    <a:pt x="2074" y="955"/>
                    <a:pt x="2132" y="961"/>
                  </a:cubicBezTo>
                  <a:cubicBezTo>
                    <a:pt x="2644" y="1032"/>
                    <a:pt x="3073" y="1366"/>
                    <a:pt x="3597" y="1401"/>
                  </a:cubicBezTo>
                  <a:cubicBezTo>
                    <a:pt x="3716" y="1401"/>
                    <a:pt x="3847" y="1401"/>
                    <a:pt x="3966" y="1366"/>
                  </a:cubicBezTo>
                  <a:cubicBezTo>
                    <a:pt x="4073" y="1318"/>
                    <a:pt x="4144" y="1259"/>
                    <a:pt x="4239" y="1199"/>
                  </a:cubicBezTo>
                  <a:cubicBezTo>
                    <a:pt x="4156" y="1187"/>
                    <a:pt x="4097" y="1151"/>
                    <a:pt x="4025" y="1104"/>
                  </a:cubicBezTo>
                  <a:cubicBezTo>
                    <a:pt x="3942" y="1068"/>
                    <a:pt x="3870" y="1009"/>
                    <a:pt x="3799" y="949"/>
                  </a:cubicBezTo>
                  <a:cubicBezTo>
                    <a:pt x="3668" y="830"/>
                    <a:pt x="3549" y="699"/>
                    <a:pt x="3430" y="556"/>
                  </a:cubicBezTo>
                  <a:cubicBezTo>
                    <a:pt x="3275" y="461"/>
                    <a:pt x="3144" y="354"/>
                    <a:pt x="3061" y="235"/>
                  </a:cubicBezTo>
                  <a:cubicBezTo>
                    <a:pt x="3001" y="187"/>
                    <a:pt x="2942" y="151"/>
                    <a:pt x="2882" y="127"/>
                  </a:cubicBezTo>
                  <a:cubicBezTo>
                    <a:pt x="2689" y="37"/>
                    <a:pt x="2480" y="0"/>
                    <a:pt x="2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888052" y="2046696"/>
              <a:ext cx="130313" cy="38563"/>
            </a:xfrm>
            <a:custGeom>
              <a:avLst/>
              <a:gdLst/>
              <a:ahLst/>
              <a:cxnLst/>
              <a:rect l="l" t="t" r="r" b="b"/>
              <a:pathLst>
                <a:path w="2085" h="617" extrusionOk="0">
                  <a:moveTo>
                    <a:pt x="0" y="1"/>
                  </a:moveTo>
                  <a:cubicBezTo>
                    <a:pt x="48" y="13"/>
                    <a:pt x="96" y="36"/>
                    <a:pt x="143" y="72"/>
                  </a:cubicBezTo>
                  <a:cubicBezTo>
                    <a:pt x="322" y="203"/>
                    <a:pt x="465" y="370"/>
                    <a:pt x="679" y="477"/>
                  </a:cubicBezTo>
                  <a:cubicBezTo>
                    <a:pt x="866" y="567"/>
                    <a:pt x="1086" y="617"/>
                    <a:pt x="1305" y="617"/>
                  </a:cubicBezTo>
                  <a:cubicBezTo>
                    <a:pt x="1462" y="617"/>
                    <a:pt x="1618" y="591"/>
                    <a:pt x="1763" y="536"/>
                  </a:cubicBezTo>
                  <a:cubicBezTo>
                    <a:pt x="1858" y="489"/>
                    <a:pt x="1953" y="441"/>
                    <a:pt x="2025" y="370"/>
                  </a:cubicBezTo>
                  <a:cubicBezTo>
                    <a:pt x="2048" y="358"/>
                    <a:pt x="2072" y="334"/>
                    <a:pt x="2084" y="310"/>
                  </a:cubicBezTo>
                  <a:lnTo>
                    <a:pt x="2084" y="310"/>
                  </a:lnTo>
                  <a:cubicBezTo>
                    <a:pt x="1977" y="382"/>
                    <a:pt x="1822" y="417"/>
                    <a:pt x="1703" y="429"/>
                  </a:cubicBezTo>
                  <a:cubicBezTo>
                    <a:pt x="1670" y="432"/>
                    <a:pt x="1636" y="434"/>
                    <a:pt x="1603" y="434"/>
                  </a:cubicBezTo>
                  <a:cubicBezTo>
                    <a:pt x="1389" y="434"/>
                    <a:pt x="1185" y="372"/>
                    <a:pt x="989" y="310"/>
                  </a:cubicBezTo>
                  <a:cubicBezTo>
                    <a:pt x="751" y="215"/>
                    <a:pt x="512" y="120"/>
                    <a:pt x="262" y="36"/>
                  </a:cubicBezTo>
                  <a:cubicBezTo>
                    <a:pt x="167" y="13"/>
                    <a:pt x="9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989991" y="2034071"/>
              <a:ext cx="90875" cy="83375"/>
            </a:xfrm>
            <a:custGeom>
              <a:avLst/>
              <a:gdLst/>
              <a:ahLst/>
              <a:cxnLst/>
              <a:rect l="l" t="t" r="r" b="b"/>
              <a:pathLst>
                <a:path w="1454" h="1334" extrusionOk="0">
                  <a:moveTo>
                    <a:pt x="263" y="0"/>
                  </a:moveTo>
                  <a:lnTo>
                    <a:pt x="263" y="0"/>
                  </a:lnTo>
                  <a:cubicBezTo>
                    <a:pt x="298" y="36"/>
                    <a:pt x="322" y="60"/>
                    <a:pt x="370" y="96"/>
                  </a:cubicBezTo>
                  <a:cubicBezTo>
                    <a:pt x="429" y="143"/>
                    <a:pt x="501" y="203"/>
                    <a:pt x="560" y="238"/>
                  </a:cubicBezTo>
                  <a:cubicBezTo>
                    <a:pt x="571" y="232"/>
                    <a:pt x="582" y="229"/>
                    <a:pt x="592" y="229"/>
                  </a:cubicBezTo>
                  <a:cubicBezTo>
                    <a:pt x="635" y="229"/>
                    <a:pt x="663" y="283"/>
                    <a:pt x="644" y="322"/>
                  </a:cubicBezTo>
                  <a:lnTo>
                    <a:pt x="644" y="334"/>
                  </a:lnTo>
                  <a:cubicBezTo>
                    <a:pt x="644" y="417"/>
                    <a:pt x="620" y="512"/>
                    <a:pt x="560" y="584"/>
                  </a:cubicBezTo>
                  <a:cubicBezTo>
                    <a:pt x="501" y="679"/>
                    <a:pt x="429" y="738"/>
                    <a:pt x="346" y="798"/>
                  </a:cubicBezTo>
                  <a:cubicBezTo>
                    <a:pt x="239" y="858"/>
                    <a:pt x="120" y="893"/>
                    <a:pt x="1" y="929"/>
                  </a:cubicBezTo>
                  <a:cubicBezTo>
                    <a:pt x="48" y="929"/>
                    <a:pt x="72" y="977"/>
                    <a:pt x="72" y="1012"/>
                  </a:cubicBezTo>
                  <a:cubicBezTo>
                    <a:pt x="143" y="1048"/>
                    <a:pt x="227" y="1072"/>
                    <a:pt x="298" y="1096"/>
                  </a:cubicBezTo>
                  <a:cubicBezTo>
                    <a:pt x="441" y="1119"/>
                    <a:pt x="608" y="1119"/>
                    <a:pt x="775" y="1131"/>
                  </a:cubicBezTo>
                  <a:cubicBezTo>
                    <a:pt x="822" y="1131"/>
                    <a:pt x="858" y="1155"/>
                    <a:pt x="905" y="1155"/>
                  </a:cubicBezTo>
                  <a:lnTo>
                    <a:pt x="917" y="1155"/>
                  </a:lnTo>
                  <a:cubicBezTo>
                    <a:pt x="941" y="1155"/>
                    <a:pt x="953" y="1167"/>
                    <a:pt x="965" y="1167"/>
                  </a:cubicBezTo>
                  <a:cubicBezTo>
                    <a:pt x="1144" y="1191"/>
                    <a:pt x="1310" y="1239"/>
                    <a:pt x="1453" y="1334"/>
                  </a:cubicBezTo>
                  <a:cubicBezTo>
                    <a:pt x="1417" y="1000"/>
                    <a:pt x="1215" y="703"/>
                    <a:pt x="977" y="500"/>
                  </a:cubicBezTo>
                  <a:cubicBezTo>
                    <a:pt x="775" y="298"/>
                    <a:pt x="524" y="155"/>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823302" y="2170260"/>
              <a:ext cx="151875" cy="279813"/>
            </a:xfrm>
            <a:custGeom>
              <a:avLst/>
              <a:gdLst/>
              <a:ahLst/>
              <a:cxnLst/>
              <a:rect l="l" t="t" r="r" b="b"/>
              <a:pathLst>
                <a:path w="2430" h="4477" extrusionOk="0">
                  <a:moveTo>
                    <a:pt x="2429" y="0"/>
                  </a:moveTo>
                  <a:lnTo>
                    <a:pt x="2429" y="0"/>
                  </a:lnTo>
                  <a:cubicBezTo>
                    <a:pt x="1953" y="24"/>
                    <a:pt x="1453" y="143"/>
                    <a:pt x="1060" y="417"/>
                  </a:cubicBezTo>
                  <a:cubicBezTo>
                    <a:pt x="513" y="774"/>
                    <a:pt x="120" y="1357"/>
                    <a:pt x="60" y="2024"/>
                  </a:cubicBezTo>
                  <a:cubicBezTo>
                    <a:pt x="1" y="2631"/>
                    <a:pt x="191" y="3262"/>
                    <a:pt x="572" y="3751"/>
                  </a:cubicBezTo>
                  <a:cubicBezTo>
                    <a:pt x="739" y="3989"/>
                    <a:pt x="965" y="4191"/>
                    <a:pt x="1239" y="4346"/>
                  </a:cubicBezTo>
                  <a:cubicBezTo>
                    <a:pt x="1334" y="4405"/>
                    <a:pt x="1465" y="4453"/>
                    <a:pt x="1572" y="4477"/>
                  </a:cubicBezTo>
                  <a:cubicBezTo>
                    <a:pt x="1429" y="4370"/>
                    <a:pt x="1298" y="4239"/>
                    <a:pt x="1191" y="4096"/>
                  </a:cubicBezTo>
                  <a:cubicBezTo>
                    <a:pt x="953" y="3762"/>
                    <a:pt x="786" y="3393"/>
                    <a:pt x="703" y="2989"/>
                  </a:cubicBezTo>
                  <a:cubicBezTo>
                    <a:pt x="524" y="2203"/>
                    <a:pt x="679" y="1381"/>
                    <a:pt x="1203" y="762"/>
                  </a:cubicBezTo>
                  <a:cubicBezTo>
                    <a:pt x="1358" y="584"/>
                    <a:pt x="1513" y="429"/>
                    <a:pt x="1715" y="298"/>
                  </a:cubicBezTo>
                  <a:cubicBezTo>
                    <a:pt x="1894" y="179"/>
                    <a:pt x="2096" y="60"/>
                    <a:pt x="2322" y="24"/>
                  </a:cubicBezTo>
                  <a:cubicBezTo>
                    <a:pt x="2326" y="20"/>
                    <a:pt x="2330" y="19"/>
                    <a:pt x="2334" y="19"/>
                  </a:cubicBezTo>
                  <a:cubicBezTo>
                    <a:pt x="2341" y="19"/>
                    <a:pt x="2346" y="24"/>
                    <a:pt x="2346" y="24"/>
                  </a:cubicBezTo>
                  <a:cubicBezTo>
                    <a:pt x="2382" y="24"/>
                    <a:pt x="2394" y="12"/>
                    <a:pt x="2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745926" y="2103260"/>
              <a:ext cx="413063" cy="550125"/>
            </a:xfrm>
            <a:custGeom>
              <a:avLst/>
              <a:gdLst/>
              <a:ahLst/>
              <a:cxnLst/>
              <a:rect l="l" t="t" r="r" b="b"/>
              <a:pathLst>
                <a:path w="6609" h="8802" extrusionOk="0">
                  <a:moveTo>
                    <a:pt x="3858" y="1"/>
                  </a:moveTo>
                  <a:cubicBezTo>
                    <a:pt x="3227" y="36"/>
                    <a:pt x="2620" y="239"/>
                    <a:pt x="2084" y="548"/>
                  </a:cubicBezTo>
                  <a:cubicBezTo>
                    <a:pt x="1620" y="810"/>
                    <a:pt x="1227" y="1167"/>
                    <a:pt x="893" y="1584"/>
                  </a:cubicBezTo>
                  <a:cubicBezTo>
                    <a:pt x="846" y="1644"/>
                    <a:pt x="822" y="1703"/>
                    <a:pt x="774" y="1751"/>
                  </a:cubicBezTo>
                  <a:cubicBezTo>
                    <a:pt x="750" y="1786"/>
                    <a:pt x="715" y="1822"/>
                    <a:pt x="691" y="1870"/>
                  </a:cubicBezTo>
                  <a:cubicBezTo>
                    <a:pt x="346" y="2429"/>
                    <a:pt x="119" y="3049"/>
                    <a:pt x="60" y="3703"/>
                  </a:cubicBezTo>
                  <a:cubicBezTo>
                    <a:pt x="0" y="4358"/>
                    <a:pt x="96" y="5013"/>
                    <a:pt x="346" y="5620"/>
                  </a:cubicBezTo>
                  <a:cubicBezTo>
                    <a:pt x="453" y="5906"/>
                    <a:pt x="596" y="6156"/>
                    <a:pt x="762" y="6418"/>
                  </a:cubicBezTo>
                  <a:cubicBezTo>
                    <a:pt x="762" y="6410"/>
                    <a:pt x="764" y="6407"/>
                    <a:pt x="765" y="6407"/>
                  </a:cubicBezTo>
                  <a:cubicBezTo>
                    <a:pt x="769" y="6407"/>
                    <a:pt x="774" y="6418"/>
                    <a:pt x="774" y="6418"/>
                  </a:cubicBezTo>
                  <a:cubicBezTo>
                    <a:pt x="834" y="6478"/>
                    <a:pt x="870" y="6549"/>
                    <a:pt x="905" y="6620"/>
                  </a:cubicBezTo>
                  <a:cubicBezTo>
                    <a:pt x="905" y="6656"/>
                    <a:pt x="929" y="6668"/>
                    <a:pt x="941" y="6680"/>
                  </a:cubicBezTo>
                  <a:cubicBezTo>
                    <a:pt x="1084" y="6870"/>
                    <a:pt x="1274" y="7073"/>
                    <a:pt x="1453" y="7228"/>
                  </a:cubicBezTo>
                  <a:lnTo>
                    <a:pt x="1608" y="7394"/>
                  </a:lnTo>
                  <a:lnTo>
                    <a:pt x="1608" y="7406"/>
                  </a:lnTo>
                  <a:cubicBezTo>
                    <a:pt x="1643" y="7430"/>
                    <a:pt x="1655" y="7442"/>
                    <a:pt x="1667" y="7454"/>
                  </a:cubicBezTo>
                  <a:cubicBezTo>
                    <a:pt x="1834" y="7609"/>
                    <a:pt x="2013" y="7751"/>
                    <a:pt x="2191" y="7882"/>
                  </a:cubicBezTo>
                  <a:cubicBezTo>
                    <a:pt x="2548" y="8156"/>
                    <a:pt x="2941" y="8383"/>
                    <a:pt x="3370" y="8573"/>
                  </a:cubicBezTo>
                  <a:cubicBezTo>
                    <a:pt x="3775" y="8721"/>
                    <a:pt x="4206" y="8801"/>
                    <a:pt x="4636" y="8801"/>
                  </a:cubicBezTo>
                  <a:cubicBezTo>
                    <a:pt x="4965" y="8801"/>
                    <a:pt x="5293" y="8754"/>
                    <a:pt x="5608" y="8656"/>
                  </a:cubicBezTo>
                  <a:cubicBezTo>
                    <a:pt x="5989" y="8537"/>
                    <a:pt x="6323" y="8347"/>
                    <a:pt x="6608" y="8097"/>
                  </a:cubicBezTo>
                  <a:cubicBezTo>
                    <a:pt x="6406" y="7799"/>
                    <a:pt x="6132" y="7525"/>
                    <a:pt x="5834" y="7299"/>
                  </a:cubicBezTo>
                  <a:cubicBezTo>
                    <a:pt x="5692" y="7180"/>
                    <a:pt x="5525" y="7085"/>
                    <a:pt x="5346" y="6989"/>
                  </a:cubicBezTo>
                  <a:cubicBezTo>
                    <a:pt x="5191" y="6906"/>
                    <a:pt x="5049" y="6847"/>
                    <a:pt x="4894" y="6787"/>
                  </a:cubicBezTo>
                  <a:cubicBezTo>
                    <a:pt x="4882" y="6787"/>
                    <a:pt x="4882" y="6799"/>
                    <a:pt x="4870" y="6799"/>
                  </a:cubicBezTo>
                  <a:cubicBezTo>
                    <a:pt x="4553" y="7003"/>
                    <a:pt x="4191" y="7099"/>
                    <a:pt x="3824" y="7099"/>
                  </a:cubicBezTo>
                  <a:cubicBezTo>
                    <a:pt x="3571" y="7099"/>
                    <a:pt x="3315" y="7053"/>
                    <a:pt x="3072" y="6966"/>
                  </a:cubicBezTo>
                  <a:cubicBezTo>
                    <a:pt x="2894" y="6906"/>
                    <a:pt x="2727" y="6811"/>
                    <a:pt x="2560" y="6728"/>
                  </a:cubicBezTo>
                  <a:cubicBezTo>
                    <a:pt x="2394" y="6632"/>
                    <a:pt x="2239" y="6513"/>
                    <a:pt x="2096" y="6382"/>
                  </a:cubicBezTo>
                  <a:cubicBezTo>
                    <a:pt x="2087" y="6382"/>
                    <a:pt x="2091" y="6362"/>
                    <a:pt x="2104" y="6362"/>
                  </a:cubicBezTo>
                  <a:cubicBezTo>
                    <a:pt x="2108" y="6362"/>
                    <a:pt x="2114" y="6364"/>
                    <a:pt x="2120" y="6370"/>
                  </a:cubicBezTo>
                  <a:cubicBezTo>
                    <a:pt x="2251" y="6454"/>
                    <a:pt x="2382" y="6561"/>
                    <a:pt x="2536" y="6632"/>
                  </a:cubicBezTo>
                  <a:cubicBezTo>
                    <a:pt x="2679" y="6704"/>
                    <a:pt x="2834" y="6763"/>
                    <a:pt x="2977" y="6823"/>
                  </a:cubicBezTo>
                  <a:cubicBezTo>
                    <a:pt x="3204" y="6902"/>
                    <a:pt x="3455" y="6948"/>
                    <a:pt x="3704" y="6948"/>
                  </a:cubicBezTo>
                  <a:cubicBezTo>
                    <a:pt x="3755" y="6948"/>
                    <a:pt x="3807" y="6946"/>
                    <a:pt x="3858" y="6942"/>
                  </a:cubicBezTo>
                  <a:cubicBezTo>
                    <a:pt x="4179" y="6918"/>
                    <a:pt x="4501" y="6823"/>
                    <a:pt x="4763" y="6668"/>
                  </a:cubicBezTo>
                  <a:cubicBezTo>
                    <a:pt x="4763" y="6644"/>
                    <a:pt x="4775" y="6632"/>
                    <a:pt x="4810" y="6632"/>
                  </a:cubicBezTo>
                  <a:cubicBezTo>
                    <a:pt x="4989" y="6513"/>
                    <a:pt x="5132" y="6370"/>
                    <a:pt x="5251" y="6168"/>
                  </a:cubicBezTo>
                  <a:cubicBezTo>
                    <a:pt x="5346" y="6037"/>
                    <a:pt x="5406" y="5894"/>
                    <a:pt x="5430" y="5739"/>
                  </a:cubicBezTo>
                  <a:cubicBezTo>
                    <a:pt x="5453" y="5632"/>
                    <a:pt x="5465" y="5513"/>
                    <a:pt x="5465" y="5418"/>
                  </a:cubicBezTo>
                  <a:lnTo>
                    <a:pt x="5465" y="5418"/>
                  </a:lnTo>
                  <a:cubicBezTo>
                    <a:pt x="5215" y="5596"/>
                    <a:pt x="4930" y="5680"/>
                    <a:pt x="4632" y="5739"/>
                  </a:cubicBezTo>
                  <a:cubicBezTo>
                    <a:pt x="4287" y="5799"/>
                    <a:pt x="3941" y="5835"/>
                    <a:pt x="3608" y="5846"/>
                  </a:cubicBezTo>
                  <a:cubicBezTo>
                    <a:pt x="3559" y="5848"/>
                    <a:pt x="3509" y="5849"/>
                    <a:pt x="3459" y="5849"/>
                  </a:cubicBezTo>
                  <a:cubicBezTo>
                    <a:pt x="3162" y="5849"/>
                    <a:pt x="2861" y="5814"/>
                    <a:pt x="2596" y="5692"/>
                  </a:cubicBezTo>
                  <a:cubicBezTo>
                    <a:pt x="2298" y="5561"/>
                    <a:pt x="2036" y="5370"/>
                    <a:pt x="1822" y="5132"/>
                  </a:cubicBezTo>
                  <a:cubicBezTo>
                    <a:pt x="1370" y="4644"/>
                    <a:pt x="1120" y="3989"/>
                    <a:pt x="1120" y="3334"/>
                  </a:cubicBezTo>
                  <a:cubicBezTo>
                    <a:pt x="1120" y="2989"/>
                    <a:pt x="1179" y="2656"/>
                    <a:pt x="1322" y="2346"/>
                  </a:cubicBezTo>
                  <a:cubicBezTo>
                    <a:pt x="1477" y="2037"/>
                    <a:pt x="1715" y="1751"/>
                    <a:pt x="1977" y="1525"/>
                  </a:cubicBezTo>
                  <a:cubicBezTo>
                    <a:pt x="2439" y="1169"/>
                    <a:pt x="3038" y="970"/>
                    <a:pt x="3632" y="970"/>
                  </a:cubicBezTo>
                  <a:cubicBezTo>
                    <a:pt x="3696" y="970"/>
                    <a:pt x="3759" y="972"/>
                    <a:pt x="3822" y="977"/>
                  </a:cubicBezTo>
                  <a:cubicBezTo>
                    <a:pt x="3906" y="977"/>
                    <a:pt x="3977" y="989"/>
                    <a:pt x="4048" y="1013"/>
                  </a:cubicBezTo>
                  <a:cubicBezTo>
                    <a:pt x="4089" y="1009"/>
                    <a:pt x="4129" y="1007"/>
                    <a:pt x="4168" y="1007"/>
                  </a:cubicBezTo>
                  <a:cubicBezTo>
                    <a:pt x="4362" y="1007"/>
                    <a:pt x="4547" y="1054"/>
                    <a:pt x="4715" y="1144"/>
                  </a:cubicBezTo>
                  <a:cubicBezTo>
                    <a:pt x="5061" y="1310"/>
                    <a:pt x="5311" y="1632"/>
                    <a:pt x="5418" y="2001"/>
                  </a:cubicBezTo>
                  <a:cubicBezTo>
                    <a:pt x="5453" y="2096"/>
                    <a:pt x="5465" y="2191"/>
                    <a:pt x="5453" y="2287"/>
                  </a:cubicBezTo>
                  <a:cubicBezTo>
                    <a:pt x="5440" y="2319"/>
                    <a:pt x="5409" y="2338"/>
                    <a:pt x="5382" y="2338"/>
                  </a:cubicBezTo>
                  <a:cubicBezTo>
                    <a:pt x="5360" y="2338"/>
                    <a:pt x="5340" y="2325"/>
                    <a:pt x="5334" y="2298"/>
                  </a:cubicBezTo>
                  <a:cubicBezTo>
                    <a:pt x="5287" y="2144"/>
                    <a:pt x="5239" y="1965"/>
                    <a:pt x="5168" y="1810"/>
                  </a:cubicBezTo>
                  <a:cubicBezTo>
                    <a:pt x="5096" y="1644"/>
                    <a:pt x="4977" y="1513"/>
                    <a:pt x="4834" y="1405"/>
                  </a:cubicBezTo>
                  <a:cubicBezTo>
                    <a:pt x="4641" y="1249"/>
                    <a:pt x="4391" y="1171"/>
                    <a:pt x="4144" y="1171"/>
                  </a:cubicBezTo>
                  <a:cubicBezTo>
                    <a:pt x="4072" y="1171"/>
                    <a:pt x="4000" y="1178"/>
                    <a:pt x="3929" y="1191"/>
                  </a:cubicBezTo>
                  <a:cubicBezTo>
                    <a:pt x="3608" y="1251"/>
                    <a:pt x="3334" y="1489"/>
                    <a:pt x="3203" y="1786"/>
                  </a:cubicBezTo>
                  <a:cubicBezTo>
                    <a:pt x="3084" y="2096"/>
                    <a:pt x="3144" y="2453"/>
                    <a:pt x="3310" y="2739"/>
                  </a:cubicBezTo>
                  <a:cubicBezTo>
                    <a:pt x="3586" y="3232"/>
                    <a:pt x="4140" y="3570"/>
                    <a:pt x="4708" y="3570"/>
                  </a:cubicBezTo>
                  <a:cubicBezTo>
                    <a:pt x="4826" y="3570"/>
                    <a:pt x="4944" y="3555"/>
                    <a:pt x="5061" y="3525"/>
                  </a:cubicBezTo>
                  <a:cubicBezTo>
                    <a:pt x="5370" y="3430"/>
                    <a:pt x="5668" y="3239"/>
                    <a:pt x="5846" y="2953"/>
                  </a:cubicBezTo>
                  <a:cubicBezTo>
                    <a:pt x="6025" y="2679"/>
                    <a:pt x="6073" y="2334"/>
                    <a:pt x="6061" y="2001"/>
                  </a:cubicBezTo>
                  <a:cubicBezTo>
                    <a:pt x="6013" y="1334"/>
                    <a:pt x="5692" y="620"/>
                    <a:pt x="5096" y="262"/>
                  </a:cubicBezTo>
                  <a:cubicBezTo>
                    <a:pt x="4930" y="203"/>
                    <a:pt x="4739" y="203"/>
                    <a:pt x="4560" y="191"/>
                  </a:cubicBezTo>
                  <a:cubicBezTo>
                    <a:pt x="4334" y="179"/>
                    <a:pt x="4048" y="143"/>
                    <a:pt x="385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1012303" y="2660640"/>
              <a:ext cx="145188" cy="81688"/>
            </a:xfrm>
            <a:custGeom>
              <a:avLst/>
              <a:gdLst/>
              <a:ahLst/>
              <a:cxnLst/>
              <a:rect l="l" t="t" r="r" b="b"/>
              <a:pathLst>
                <a:path w="2323" h="1307" extrusionOk="0">
                  <a:moveTo>
                    <a:pt x="1" y="0"/>
                  </a:moveTo>
                  <a:lnTo>
                    <a:pt x="1" y="0"/>
                  </a:lnTo>
                  <a:cubicBezTo>
                    <a:pt x="298" y="155"/>
                    <a:pt x="548" y="417"/>
                    <a:pt x="799" y="655"/>
                  </a:cubicBezTo>
                  <a:cubicBezTo>
                    <a:pt x="1096" y="953"/>
                    <a:pt x="1430" y="1227"/>
                    <a:pt x="1858" y="1286"/>
                  </a:cubicBezTo>
                  <a:cubicBezTo>
                    <a:pt x="1916" y="1300"/>
                    <a:pt x="1974" y="1306"/>
                    <a:pt x="2032" y="1306"/>
                  </a:cubicBezTo>
                  <a:cubicBezTo>
                    <a:pt x="2129" y="1306"/>
                    <a:pt x="2226" y="1288"/>
                    <a:pt x="2323" y="1250"/>
                  </a:cubicBezTo>
                  <a:cubicBezTo>
                    <a:pt x="1811" y="667"/>
                    <a:pt x="1144" y="274"/>
                    <a:pt x="418" y="84"/>
                  </a:cubicBezTo>
                  <a:cubicBezTo>
                    <a:pt x="287" y="36"/>
                    <a:pt x="144"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1046554" y="2698578"/>
              <a:ext cx="78188" cy="107250"/>
            </a:xfrm>
            <a:custGeom>
              <a:avLst/>
              <a:gdLst/>
              <a:ahLst/>
              <a:cxnLst/>
              <a:rect l="l" t="t" r="r" b="b"/>
              <a:pathLst>
                <a:path w="1251" h="1716" extrusionOk="0">
                  <a:moveTo>
                    <a:pt x="0" y="1"/>
                  </a:moveTo>
                  <a:lnTo>
                    <a:pt x="0" y="1"/>
                  </a:lnTo>
                  <a:cubicBezTo>
                    <a:pt x="274" y="358"/>
                    <a:pt x="465" y="774"/>
                    <a:pt x="679" y="1155"/>
                  </a:cubicBezTo>
                  <a:cubicBezTo>
                    <a:pt x="822" y="1358"/>
                    <a:pt x="965" y="1548"/>
                    <a:pt x="1143" y="1715"/>
                  </a:cubicBezTo>
                  <a:cubicBezTo>
                    <a:pt x="1251" y="1417"/>
                    <a:pt x="1203" y="1072"/>
                    <a:pt x="1072" y="786"/>
                  </a:cubicBezTo>
                  <a:cubicBezTo>
                    <a:pt x="1001" y="774"/>
                    <a:pt x="917" y="739"/>
                    <a:pt x="846" y="703"/>
                  </a:cubicBezTo>
                  <a:cubicBezTo>
                    <a:pt x="524" y="524"/>
                    <a:pt x="274" y="25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887302" y="2642765"/>
              <a:ext cx="185375" cy="304688"/>
            </a:xfrm>
            <a:custGeom>
              <a:avLst/>
              <a:gdLst/>
              <a:ahLst/>
              <a:cxnLst/>
              <a:rect l="l" t="t" r="r" b="b"/>
              <a:pathLst>
                <a:path w="2966" h="4875" extrusionOk="0">
                  <a:moveTo>
                    <a:pt x="953" y="1"/>
                  </a:moveTo>
                  <a:lnTo>
                    <a:pt x="953" y="1"/>
                  </a:lnTo>
                  <a:cubicBezTo>
                    <a:pt x="1251" y="286"/>
                    <a:pt x="1489" y="620"/>
                    <a:pt x="1656" y="1013"/>
                  </a:cubicBezTo>
                  <a:cubicBezTo>
                    <a:pt x="2001" y="1775"/>
                    <a:pt x="1989" y="2679"/>
                    <a:pt x="1667" y="3453"/>
                  </a:cubicBezTo>
                  <a:cubicBezTo>
                    <a:pt x="1584" y="3656"/>
                    <a:pt x="1477" y="3882"/>
                    <a:pt x="1334" y="4049"/>
                  </a:cubicBezTo>
                  <a:cubicBezTo>
                    <a:pt x="1214" y="4169"/>
                    <a:pt x="1042" y="4315"/>
                    <a:pt x="863" y="4315"/>
                  </a:cubicBezTo>
                  <a:cubicBezTo>
                    <a:pt x="830" y="4315"/>
                    <a:pt x="796" y="4310"/>
                    <a:pt x="763" y="4299"/>
                  </a:cubicBezTo>
                  <a:cubicBezTo>
                    <a:pt x="715" y="4287"/>
                    <a:pt x="715" y="4215"/>
                    <a:pt x="763" y="4192"/>
                  </a:cubicBezTo>
                  <a:cubicBezTo>
                    <a:pt x="834" y="4168"/>
                    <a:pt x="929" y="4156"/>
                    <a:pt x="1001" y="4108"/>
                  </a:cubicBezTo>
                  <a:cubicBezTo>
                    <a:pt x="1072" y="4061"/>
                    <a:pt x="1132" y="4001"/>
                    <a:pt x="1191" y="3942"/>
                  </a:cubicBezTo>
                  <a:cubicBezTo>
                    <a:pt x="1286" y="3858"/>
                    <a:pt x="1346" y="3751"/>
                    <a:pt x="1405" y="3632"/>
                  </a:cubicBezTo>
                  <a:cubicBezTo>
                    <a:pt x="1394" y="3620"/>
                    <a:pt x="1370" y="3596"/>
                    <a:pt x="1370" y="3584"/>
                  </a:cubicBezTo>
                  <a:cubicBezTo>
                    <a:pt x="1289" y="3331"/>
                    <a:pt x="1020" y="3167"/>
                    <a:pt x="744" y="3167"/>
                  </a:cubicBezTo>
                  <a:cubicBezTo>
                    <a:pt x="734" y="3167"/>
                    <a:pt x="725" y="3167"/>
                    <a:pt x="715" y="3168"/>
                  </a:cubicBezTo>
                  <a:cubicBezTo>
                    <a:pt x="405" y="3180"/>
                    <a:pt x="179" y="3418"/>
                    <a:pt x="96" y="3703"/>
                  </a:cubicBezTo>
                  <a:cubicBezTo>
                    <a:pt x="1" y="4013"/>
                    <a:pt x="108" y="4358"/>
                    <a:pt x="346" y="4584"/>
                  </a:cubicBezTo>
                  <a:cubicBezTo>
                    <a:pt x="530" y="4769"/>
                    <a:pt x="778" y="4874"/>
                    <a:pt x="1041" y="4874"/>
                  </a:cubicBezTo>
                  <a:cubicBezTo>
                    <a:pt x="1118" y="4874"/>
                    <a:pt x="1196" y="4865"/>
                    <a:pt x="1275" y="4846"/>
                  </a:cubicBezTo>
                  <a:cubicBezTo>
                    <a:pt x="2060" y="4751"/>
                    <a:pt x="2560" y="4049"/>
                    <a:pt x="2775" y="3346"/>
                  </a:cubicBezTo>
                  <a:cubicBezTo>
                    <a:pt x="2965" y="2703"/>
                    <a:pt x="2918" y="1989"/>
                    <a:pt x="2644" y="1382"/>
                  </a:cubicBezTo>
                  <a:cubicBezTo>
                    <a:pt x="2382" y="834"/>
                    <a:pt x="1941" y="405"/>
                    <a:pt x="1405" y="143"/>
                  </a:cubicBezTo>
                  <a:cubicBezTo>
                    <a:pt x="1251" y="108"/>
                    <a:pt x="1108" y="60"/>
                    <a:pt x="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649175" y="1925695"/>
              <a:ext cx="521688" cy="1033750"/>
            </a:xfrm>
            <a:custGeom>
              <a:avLst/>
              <a:gdLst/>
              <a:ahLst/>
              <a:cxnLst/>
              <a:rect l="l" t="t" r="r" b="b"/>
              <a:pathLst>
                <a:path w="8347" h="16540" extrusionOk="0">
                  <a:moveTo>
                    <a:pt x="2554" y="148"/>
                  </a:moveTo>
                  <a:cubicBezTo>
                    <a:pt x="2567" y="148"/>
                    <a:pt x="2582" y="149"/>
                    <a:pt x="2596" y="151"/>
                  </a:cubicBezTo>
                  <a:cubicBezTo>
                    <a:pt x="2715" y="163"/>
                    <a:pt x="2834" y="186"/>
                    <a:pt x="2953" y="222"/>
                  </a:cubicBezTo>
                  <a:cubicBezTo>
                    <a:pt x="3084" y="246"/>
                    <a:pt x="3203" y="294"/>
                    <a:pt x="3322" y="341"/>
                  </a:cubicBezTo>
                  <a:cubicBezTo>
                    <a:pt x="3549" y="413"/>
                    <a:pt x="3751" y="484"/>
                    <a:pt x="3953" y="579"/>
                  </a:cubicBezTo>
                  <a:cubicBezTo>
                    <a:pt x="3805" y="573"/>
                    <a:pt x="3656" y="570"/>
                    <a:pt x="3504" y="570"/>
                  </a:cubicBezTo>
                  <a:cubicBezTo>
                    <a:pt x="3352" y="570"/>
                    <a:pt x="3197" y="573"/>
                    <a:pt x="3037" y="579"/>
                  </a:cubicBezTo>
                  <a:cubicBezTo>
                    <a:pt x="2739" y="591"/>
                    <a:pt x="2429" y="663"/>
                    <a:pt x="2203" y="865"/>
                  </a:cubicBezTo>
                  <a:cubicBezTo>
                    <a:pt x="2167" y="746"/>
                    <a:pt x="2144" y="627"/>
                    <a:pt x="2179" y="508"/>
                  </a:cubicBezTo>
                  <a:cubicBezTo>
                    <a:pt x="2224" y="307"/>
                    <a:pt x="2352" y="148"/>
                    <a:pt x="2554" y="148"/>
                  </a:cubicBezTo>
                  <a:close/>
                  <a:moveTo>
                    <a:pt x="4120" y="639"/>
                  </a:moveTo>
                  <a:cubicBezTo>
                    <a:pt x="4142" y="650"/>
                    <a:pt x="4153" y="660"/>
                    <a:pt x="4164" y="662"/>
                  </a:cubicBezTo>
                  <a:lnTo>
                    <a:pt x="4164" y="662"/>
                  </a:lnTo>
                  <a:cubicBezTo>
                    <a:pt x="4102" y="657"/>
                    <a:pt x="4038" y="654"/>
                    <a:pt x="3974" y="654"/>
                  </a:cubicBezTo>
                  <a:cubicBezTo>
                    <a:pt x="3769" y="654"/>
                    <a:pt x="3559" y="683"/>
                    <a:pt x="3370" y="746"/>
                  </a:cubicBezTo>
                  <a:cubicBezTo>
                    <a:pt x="3060" y="817"/>
                    <a:pt x="2763" y="948"/>
                    <a:pt x="2477" y="1115"/>
                  </a:cubicBezTo>
                  <a:cubicBezTo>
                    <a:pt x="2429" y="1139"/>
                    <a:pt x="2406" y="1163"/>
                    <a:pt x="2358" y="1187"/>
                  </a:cubicBezTo>
                  <a:cubicBezTo>
                    <a:pt x="2322" y="1127"/>
                    <a:pt x="2298" y="1079"/>
                    <a:pt x="2287" y="1020"/>
                  </a:cubicBezTo>
                  <a:cubicBezTo>
                    <a:pt x="2370" y="901"/>
                    <a:pt x="2501" y="817"/>
                    <a:pt x="2632" y="758"/>
                  </a:cubicBezTo>
                  <a:cubicBezTo>
                    <a:pt x="2787" y="698"/>
                    <a:pt x="2953" y="687"/>
                    <a:pt x="3108" y="663"/>
                  </a:cubicBezTo>
                  <a:cubicBezTo>
                    <a:pt x="3441" y="651"/>
                    <a:pt x="3787" y="651"/>
                    <a:pt x="4120" y="639"/>
                  </a:cubicBezTo>
                  <a:close/>
                  <a:moveTo>
                    <a:pt x="3822" y="1937"/>
                  </a:moveTo>
                  <a:cubicBezTo>
                    <a:pt x="3918" y="1937"/>
                    <a:pt x="3989" y="1949"/>
                    <a:pt x="4084" y="1972"/>
                  </a:cubicBezTo>
                  <a:cubicBezTo>
                    <a:pt x="4334" y="2056"/>
                    <a:pt x="4573" y="2151"/>
                    <a:pt x="4811" y="2246"/>
                  </a:cubicBezTo>
                  <a:cubicBezTo>
                    <a:pt x="5007" y="2308"/>
                    <a:pt x="5211" y="2370"/>
                    <a:pt x="5425" y="2370"/>
                  </a:cubicBezTo>
                  <a:cubicBezTo>
                    <a:pt x="5458" y="2370"/>
                    <a:pt x="5492" y="2368"/>
                    <a:pt x="5525" y="2365"/>
                  </a:cubicBezTo>
                  <a:cubicBezTo>
                    <a:pt x="5644" y="2353"/>
                    <a:pt x="5799" y="2318"/>
                    <a:pt x="5906" y="2246"/>
                  </a:cubicBezTo>
                  <a:lnTo>
                    <a:pt x="5906" y="2246"/>
                  </a:lnTo>
                  <a:cubicBezTo>
                    <a:pt x="5894" y="2270"/>
                    <a:pt x="5870" y="2294"/>
                    <a:pt x="5847" y="2306"/>
                  </a:cubicBezTo>
                  <a:cubicBezTo>
                    <a:pt x="5775" y="2377"/>
                    <a:pt x="5680" y="2425"/>
                    <a:pt x="5585" y="2472"/>
                  </a:cubicBezTo>
                  <a:cubicBezTo>
                    <a:pt x="5440" y="2527"/>
                    <a:pt x="5284" y="2553"/>
                    <a:pt x="5127" y="2553"/>
                  </a:cubicBezTo>
                  <a:cubicBezTo>
                    <a:pt x="4908" y="2553"/>
                    <a:pt x="4688" y="2503"/>
                    <a:pt x="4501" y="2413"/>
                  </a:cubicBezTo>
                  <a:cubicBezTo>
                    <a:pt x="4287" y="2306"/>
                    <a:pt x="4144" y="2127"/>
                    <a:pt x="3953" y="2008"/>
                  </a:cubicBezTo>
                  <a:cubicBezTo>
                    <a:pt x="3906" y="1972"/>
                    <a:pt x="3870" y="1960"/>
                    <a:pt x="3822" y="1937"/>
                  </a:cubicBezTo>
                  <a:close/>
                  <a:moveTo>
                    <a:pt x="5739" y="1734"/>
                  </a:moveTo>
                  <a:lnTo>
                    <a:pt x="5739" y="1734"/>
                  </a:lnTo>
                  <a:cubicBezTo>
                    <a:pt x="5989" y="1889"/>
                    <a:pt x="6239" y="2032"/>
                    <a:pt x="6454" y="2234"/>
                  </a:cubicBezTo>
                  <a:cubicBezTo>
                    <a:pt x="6692" y="2437"/>
                    <a:pt x="6882" y="2734"/>
                    <a:pt x="6930" y="3068"/>
                  </a:cubicBezTo>
                  <a:cubicBezTo>
                    <a:pt x="6775" y="2961"/>
                    <a:pt x="6609" y="2925"/>
                    <a:pt x="6430" y="2901"/>
                  </a:cubicBezTo>
                  <a:cubicBezTo>
                    <a:pt x="6418" y="2901"/>
                    <a:pt x="6406" y="2889"/>
                    <a:pt x="6382" y="2889"/>
                  </a:cubicBezTo>
                  <a:lnTo>
                    <a:pt x="6370" y="2889"/>
                  </a:lnTo>
                  <a:cubicBezTo>
                    <a:pt x="6323" y="2889"/>
                    <a:pt x="6287" y="2865"/>
                    <a:pt x="6239" y="2865"/>
                  </a:cubicBezTo>
                  <a:cubicBezTo>
                    <a:pt x="6073" y="2853"/>
                    <a:pt x="5906" y="2853"/>
                    <a:pt x="5763" y="2830"/>
                  </a:cubicBezTo>
                  <a:cubicBezTo>
                    <a:pt x="5692" y="2806"/>
                    <a:pt x="5608" y="2782"/>
                    <a:pt x="5537" y="2746"/>
                  </a:cubicBezTo>
                  <a:cubicBezTo>
                    <a:pt x="5537" y="2711"/>
                    <a:pt x="5513" y="2663"/>
                    <a:pt x="5466" y="2663"/>
                  </a:cubicBezTo>
                  <a:cubicBezTo>
                    <a:pt x="5585" y="2627"/>
                    <a:pt x="5704" y="2592"/>
                    <a:pt x="5811" y="2532"/>
                  </a:cubicBezTo>
                  <a:cubicBezTo>
                    <a:pt x="5894" y="2472"/>
                    <a:pt x="5977" y="2413"/>
                    <a:pt x="6037" y="2318"/>
                  </a:cubicBezTo>
                  <a:cubicBezTo>
                    <a:pt x="6097" y="2246"/>
                    <a:pt x="6108" y="2151"/>
                    <a:pt x="6108" y="2068"/>
                  </a:cubicBezTo>
                  <a:lnTo>
                    <a:pt x="6108" y="2056"/>
                  </a:lnTo>
                  <a:cubicBezTo>
                    <a:pt x="6128" y="2017"/>
                    <a:pt x="6108" y="1963"/>
                    <a:pt x="6068" y="1963"/>
                  </a:cubicBezTo>
                  <a:cubicBezTo>
                    <a:pt x="6059" y="1963"/>
                    <a:pt x="6048" y="1966"/>
                    <a:pt x="6037" y="1972"/>
                  </a:cubicBezTo>
                  <a:cubicBezTo>
                    <a:pt x="5977" y="1937"/>
                    <a:pt x="5894" y="1877"/>
                    <a:pt x="5835" y="1830"/>
                  </a:cubicBezTo>
                  <a:cubicBezTo>
                    <a:pt x="5787" y="1794"/>
                    <a:pt x="5763" y="1770"/>
                    <a:pt x="5739" y="1734"/>
                  </a:cubicBezTo>
                  <a:close/>
                  <a:moveTo>
                    <a:pt x="4006" y="821"/>
                  </a:moveTo>
                  <a:cubicBezTo>
                    <a:pt x="4218" y="821"/>
                    <a:pt x="4427" y="858"/>
                    <a:pt x="4620" y="948"/>
                  </a:cubicBezTo>
                  <a:cubicBezTo>
                    <a:pt x="4680" y="948"/>
                    <a:pt x="4739" y="996"/>
                    <a:pt x="4799" y="1020"/>
                  </a:cubicBezTo>
                  <a:cubicBezTo>
                    <a:pt x="4894" y="1163"/>
                    <a:pt x="5037" y="1282"/>
                    <a:pt x="5168" y="1377"/>
                  </a:cubicBezTo>
                  <a:cubicBezTo>
                    <a:pt x="5287" y="1520"/>
                    <a:pt x="5406" y="1651"/>
                    <a:pt x="5537" y="1770"/>
                  </a:cubicBezTo>
                  <a:cubicBezTo>
                    <a:pt x="5608" y="1830"/>
                    <a:pt x="5680" y="1889"/>
                    <a:pt x="5763" y="1937"/>
                  </a:cubicBezTo>
                  <a:cubicBezTo>
                    <a:pt x="5835" y="1972"/>
                    <a:pt x="5894" y="2008"/>
                    <a:pt x="5977" y="2020"/>
                  </a:cubicBezTo>
                  <a:cubicBezTo>
                    <a:pt x="5882" y="2080"/>
                    <a:pt x="5811" y="2139"/>
                    <a:pt x="5704" y="2187"/>
                  </a:cubicBezTo>
                  <a:cubicBezTo>
                    <a:pt x="5585" y="2234"/>
                    <a:pt x="5454" y="2234"/>
                    <a:pt x="5335" y="2234"/>
                  </a:cubicBezTo>
                  <a:cubicBezTo>
                    <a:pt x="4811" y="2187"/>
                    <a:pt x="4382" y="1853"/>
                    <a:pt x="3870" y="1782"/>
                  </a:cubicBezTo>
                  <a:cubicBezTo>
                    <a:pt x="3814" y="1776"/>
                    <a:pt x="3758" y="1773"/>
                    <a:pt x="3702" y="1773"/>
                  </a:cubicBezTo>
                  <a:cubicBezTo>
                    <a:pt x="3522" y="1773"/>
                    <a:pt x="3346" y="1804"/>
                    <a:pt x="3191" y="1877"/>
                  </a:cubicBezTo>
                  <a:cubicBezTo>
                    <a:pt x="2977" y="1960"/>
                    <a:pt x="2775" y="2115"/>
                    <a:pt x="2656" y="2306"/>
                  </a:cubicBezTo>
                  <a:cubicBezTo>
                    <a:pt x="2611" y="2368"/>
                    <a:pt x="2666" y="2443"/>
                    <a:pt x="2726" y="2443"/>
                  </a:cubicBezTo>
                  <a:cubicBezTo>
                    <a:pt x="2747" y="2443"/>
                    <a:pt x="2768" y="2434"/>
                    <a:pt x="2787" y="2413"/>
                  </a:cubicBezTo>
                  <a:lnTo>
                    <a:pt x="2799" y="2389"/>
                  </a:lnTo>
                  <a:cubicBezTo>
                    <a:pt x="3072" y="2389"/>
                    <a:pt x="3370" y="2532"/>
                    <a:pt x="3394" y="2842"/>
                  </a:cubicBezTo>
                  <a:cubicBezTo>
                    <a:pt x="3406" y="2961"/>
                    <a:pt x="3346" y="3092"/>
                    <a:pt x="3251" y="3151"/>
                  </a:cubicBezTo>
                  <a:cubicBezTo>
                    <a:pt x="3175" y="3202"/>
                    <a:pt x="3087" y="3217"/>
                    <a:pt x="2999" y="3217"/>
                  </a:cubicBezTo>
                  <a:cubicBezTo>
                    <a:pt x="2964" y="3217"/>
                    <a:pt x="2928" y="3214"/>
                    <a:pt x="2894" y="3211"/>
                  </a:cubicBezTo>
                  <a:cubicBezTo>
                    <a:pt x="2620" y="3163"/>
                    <a:pt x="2370" y="3008"/>
                    <a:pt x="2156" y="2830"/>
                  </a:cubicBezTo>
                  <a:cubicBezTo>
                    <a:pt x="2037" y="2722"/>
                    <a:pt x="1953" y="2603"/>
                    <a:pt x="1858" y="2472"/>
                  </a:cubicBezTo>
                  <a:cubicBezTo>
                    <a:pt x="1798" y="2365"/>
                    <a:pt x="1739" y="2246"/>
                    <a:pt x="1739" y="2127"/>
                  </a:cubicBezTo>
                  <a:cubicBezTo>
                    <a:pt x="1739" y="1972"/>
                    <a:pt x="1822" y="1877"/>
                    <a:pt x="1917" y="1770"/>
                  </a:cubicBezTo>
                  <a:cubicBezTo>
                    <a:pt x="2025" y="1663"/>
                    <a:pt x="2132" y="1568"/>
                    <a:pt x="2251" y="1484"/>
                  </a:cubicBezTo>
                  <a:cubicBezTo>
                    <a:pt x="2477" y="1306"/>
                    <a:pt x="2727" y="1163"/>
                    <a:pt x="2989" y="1056"/>
                  </a:cubicBezTo>
                  <a:cubicBezTo>
                    <a:pt x="3300" y="922"/>
                    <a:pt x="3657" y="821"/>
                    <a:pt x="4006" y="821"/>
                  </a:cubicBezTo>
                  <a:close/>
                  <a:moveTo>
                    <a:pt x="3441" y="1949"/>
                  </a:moveTo>
                  <a:cubicBezTo>
                    <a:pt x="3465" y="1949"/>
                    <a:pt x="3501" y="1960"/>
                    <a:pt x="3525" y="1960"/>
                  </a:cubicBezTo>
                  <a:cubicBezTo>
                    <a:pt x="3561" y="1960"/>
                    <a:pt x="3572" y="1960"/>
                    <a:pt x="3608" y="1972"/>
                  </a:cubicBezTo>
                  <a:cubicBezTo>
                    <a:pt x="3668" y="1996"/>
                    <a:pt x="3727" y="2008"/>
                    <a:pt x="3763" y="2032"/>
                  </a:cubicBezTo>
                  <a:cubicBezTo>
                    <a:pt x="3894" y="2091"/>
                    <a:pt x="3989" y="2187"/>
                    <a:pt x="4096" y="2270"/>
                  </a:cubicBezTo>
                  <a:cubicBezTo>
                    <a:pt x="4263" y="2413"/>
                    <a:pt x="4442" y="2520"/>
                    <a:pt x="4632" y="2603"/>
                  </a:cubicBezTo>
                  <a:cubicBezTo>
                    <a:pt x="4763" y="2663"/>
                    <a:pt x="4918" y="2687"/>
                    <a:pt x="5085" y="2687"/>
                  </a:cubicBezTo>
                  <a:cubicBezTo>
                    <a:pt x="4489" y="2782"/>
                    <a:pt x="3906" y="3008"/>
                    <a:pt x="3394" y="3318"/>
                  </a:cubicBezTo>
                  <a:cubicBezTo>
                    <a:pt x="3394" y="3306"/>
                    <a:pt x="3382" y="3306"/>
                    <a:pt x="3370" y="3306"/>
                  </a:cubicBezTo>
                  <a:cubicBezTo>
                    <a:pt x="3382" y="3306"/>
                    <a:pt x="3382" y="3306"/>
                    <a:pt x="3394" y="3282"/>
                  </a:cubicBezTo>
                  <a:cubicBezTo>
                    <a:pt x="3406" y="3282"/>
                    <a:pt x="3406" y="3258"/>
                    <a:pt x="3394" y="3246"/>
                  </a:cubicBezTo>
                  <a:cubicBezTo>
                    <a:pt x="3572" y="3080"/>
                    <a:pt x="3620" y="2806"/>
                    <a:pt x="3513" y="2603"/>
                  </a:cubicBezTo>
                  <a:cubicBezTo>
                    <a:pt x="3418" y="2377"/>
                    <a:pt x="3191" y="2246"/>
                    <a:pt x="2965" y="2211"/>
                  </a:cubicBezTo>
                  <a:cubicBezTo>
                    <a:pt x="3001" y="2187"/>
                    <a:pt x="3025" y="2151"/>
                    <a:pt x="3072" y="2127"/>
                  </a:cubicBezTo>
                  <a:cubicBezTo>
                    <a:pt x="3168" y="2056"/>
                    <a:pt x="3275" y="1996"/>
                    <a:pt x="3394" y="1960"/>
                  </a:cubicBezTo>
                  <a:cubicBezTo>
                    <a:pt x="3406" y="1960"/>
                    <a:pt x="3430" y="1949"/>
                    <a:pt x="3441" y="1949"/>
                  </a:cubicBezTo>
                  <a:close/>
                  <a:moveTo>
                    <a:pt x="1688" y="3055"/>
                  </a:moveTo>
                  <a:cubicBezTo>
                    <a:pt x="1808" y="3055"/>
                    <a:pt x="1928" y="3068"/>
                    <a:pt x="2048" y="3092"/>
                  </a:cubicBezTo>
                  <a:cubicBezTo>
                    <a:pt x="2191" y="3115"/>
                    <a:pt x="2346" y="3163"/>
                    <a:pt x="2477" y="3223"/>
                  </a:cubicBezTo>
                  <a:lnTo>
                    <a:pt x="2703" y="3365"/>
                  </a:lnTo>
                  <a:cubicBezTo>
                    <a:pt x="2632" y="3377"/>
                    <a:pt x="2584" y="3389"/>
                    <a:pt x="2525" y="3425"/>
                  </a:cubicBezTo>
                  <a:cubicBezTo>
                    <a:pt x="2477" y="3437"/>
                    <a:pt x="2418" y="3449"/>
                    <a:pt x="2370" y="3449"/>
                  </a:cubicBezTo>
                  <a:cubicBezTo>
                    <a:pt x="2191" y="3496"/>
                    <a:pt x="2013" y="3520"/>
                    <a:pt x="1834" y="3520"/>
                  </a:cubicBezTo>
                  <a:lnTo>
                    <a:pt x="1751" y="3520"/>
                  </a:lnTo>
                  <a:cubicBezTo>
                    <a:pt x="1703" y="3523"/>
                    <a:pt x="1655" y="3525"/>
                    <a:pt x="1607" y="3525"/>
                  </a:cubicBezTo>
                  <a:cubicBezTo>
                    <a:pt x="1308" y="3525"/>
                    <a:pt x="1009" y="3460"/>
                    <a:pt x="763" y="3306"/>
                  </a:cubicBezTo>
                  <a:cubicBezTo>
                    <a:pt x="882" y="3223"/>
                    <a:pt x="1013" y="3187"/>
                    <a:pt x="1155" y="3139"/>
                  </a:cubicBezTo>
                  <a:cubicBezTo>
                    <a:pt x="1333" y="3082"/>
                    <a:pt x="1511" y="3055"/>
                    <a:pt x="1688" y="3055"/>
                  </a:cubicBezTo>
                  <a:close/>
                  <a:moveTo>
                    <a:pt x="2054" y="3643"/>
                  </a:moveTo>
                  <a:lnTo>
                    <a:pt x="2054" y="3643"/>
                  </a:lnTo>
                  <a:cubicBezTo>
                    <a:pt x="1877" y="3749"/>
                    <a:pt x="1701" y="3855"/>
                    <a:pt x="1536" y="3973"/>
                  </a:cubicBezTo>
                  <a:cubicBezTo>
                    <a:pt x="1370" y="4080"/>
                    <a:pt x="1227" y="4211"/>
                    <a:pt x="1060" y="4294"/>
                  </a:cubicBezTo>
                  <a:cubicBezTo>
                    <a:pt x="894" y="4389"/>
                    <a:pt x="739" y="4461"/>
                    <a:pt x="536" y="4461"/>
                  </a:cubicBezTo>
                  <a:cubicBezTo>
                    <a:pt x="393" y="4461"/>
                    <a:pt x="239" y="4413"/>
                    <a:pt x="143" y="4330"/>
                  </a:cubicBezTo>
                  <a:cubicBezTo>
                    <a:pt x="393" y="4104"/>
                    <a:pt x="691" y="3937"/>
                    <a:pt x="1001" y="3818"/>
                  </a:cubicBezTo>
                  <a:cubicBezTo>
                    <a:pt x="1179" y="3758"/>
                    <a:pt x="1346" y="3723"/>
                    <a:pt x="1525" y="3675"/>
                  </a:cubicBezTo>
                  <a:cubicBezTo>
                    <a:pt x="1573" y="3678"/>
                    <a:pt x="1621" y="3680"/>
                    <a:pt x="1668" y="3680"/>
                  </a:cubicBezTo>
                  <a:cubicBezTo>
                    <a:pt x="1782" y="3680"/>
                    <a:pt x="1891" y="3671"/>
                    <a:pt x="2001" y="3663"/>
                  </a:cubicBezTo>
                  <a:cubicBezTo>
                    <a:pt x="2018" y="3663"/>
                    <a:pt x="2036" y="3650"/>
                    <a:pt x="2054" y="3643"/>
                  </a:cubicBezTo>
                  <a:close/>
                  <a:moveTo>
                    <a:pt x="2965" y="3425"/>
                  </a:moveTo>
                  <a:cubicBezTo>
                    <a:pt x="2799" y="3604"/>
                    <a:pt x="2668" y="3794"/>
                    <a:pt x="2537" y="3985"/>
                  </a:cubicBezTo>
                  <a:cubicBezTo>
                    <a:pt x="2501" y="4044"/>
                    <a:pt x="2453" y="4092"/>
                    <a:pt x="2429" y="4151"/>
                  </a:cubicBezTo>
                  <a:cubicBezTo>
                    <a:pt x="2275" y="4318"/>
                    <a:pt x="2156" y="4497"/>
                    <a:pt x="2037" y="4687"/>
                  </a:cubicBezTo>
                  <a:cubicBezTo>
                    <a:pt x="1906" y="4854"/>
                    <a:pt x="1763" y="4985"/>
                    <a:pt x="1584" y="5092"/>
                  </a:cubicBezTo>
                  <a:cubicBezTo>
                    <a:pt x="1394" y="5213"/>
                    <a:pt x="1161" y="5286"/>
                    <a:pt x="930" y="5286"/>
                  </a:cubicBezTo>
                  <a:cubicBezTo>
                    <a:pt x="799" y="5286"/>
                    <a:pt x="669" y="5263"/>
                    <a:pt x="548" y="5211"/>
                  </a:cubicBezTo>
                  <a:cubicBezTo>
                    <a:pt x="691" y="5008"/>
                    <a:pt x="834" y="4830"/>
                    <a:pt x="1001" y="4675"/>
                  </a:cubicBezTo>
                  <a:cubicBezTo>
                    <a:pt x="1525" y="4116"/>
                    <a:pt x="2156" y="3723"/>
                    <a:pt x="2858" y="3449"/>
                  </a:cubicBezTo>
                  <a:cubicBezTo>
                    <a:pt x="2871" y="3462"/>
                    <a:pt x="2883" y="3467"/>
                    <a:pt x="2893" y="3467"/>
                  </a:cubicBezTo>
                  <a:cubicBezTo>
                    <a:pt x="2910" y="3467"/>
                    <a:pt x="2922" y="3452"/>
                    <a:pt x="2929" y="3437"/>
                  </a:cubicBezTo>
                  <a:cubicBezTo>
                    <a:pt x="2953" y="3437"/>
                    <a:pt x="2965" y="3425"/>
                    <a:pt x="2965" y="3425"/>
                  </a:cubicBezTo>
                  <a:close/>
                  <a:moveTo>
                    <a:pt x="1417" y="6818"/>
                  </a:moveTo>
                  <a:lnTo>
                    <a:pt x="1417" y="7080"/>
                  </a:lnTo>
                  <a:cubicBezTo>
                    <a:pt x="1405" y="7128"/>
                    <a:pt x="1370" y="7175"/>
                    <a:pt x="1358" y="7211"/>
                  </a:cubicBezTo>
                  <a:cubicBezTo>
                    <a:pt x="1346" y="7271"/>
                    <a:pt x="1334" y="7330"/>
                    <a:pt x="1310" y="7414"/>
                  </a:cubicBezTo>
                  <a:cubicBezTo>
                    <a:pt x="1298" y="7509"/>
                    <a:pt x="1275" y="7628"/>
                    <a:pt x="1251" y="7735"/>
                  </a:cubicBezTo>
                  <a:cubicBezTo>
                    <a:pt x="1227" y="7795"/>
                    <a:pt x="1191" y="7854"/>
                    <a:pt x="1144" y="7914"/>
                  </a:cubicBezTo>
                  <a:cubicBezTo>
                    <a:pt x="1049" y="8051"/>
                    <a:pt x="879" y="8132"/>
                    <a:pt x="708" y="8132"/>
                  </a:cubicBezTo>
                  <a:cubicBezTo>
                    <a:pt x="687" y="8132"/>
                    <a:pt x="665" y="8131"/>
                    <a:pt x="643" y="8128"/>
                  </a:cubicBezTo>
                  <a:cubicBezTo>
                    <a:pt x="810" y="7866"/>
                    <a:pt x="953" y="7616"/>
                    <a:pt x="1108" y="7366"/>
                  </a:cubicBezTo>
                  <a:cubicBezTo>
                    <a:pt x="1191" y="7211"/>
                    <a:pt x="1263" y="7080"/>
                    <a:pt x="1346" y="6937"/>
                  </a:cubicBezTo>
                  <a:cubicBezTo>
                    <a:pt x="1394" y="6890"/>
                    <a:pt x="1405" y="6854"/>
                    <a:pt x="1417" y="6818"/>
                  </a:cubicBezTo>
                  <a:close/>
                  <a:moveTo>
                    <a:pt x="5215" y="3889"/>
                  </a:moveTo>
                  <a:cubicBezTo>
                    <a:pt x="5180" y="3913"/>
                    <a:pt x="5168" y="3925"/>
                    <a:pt x="5132" y="3925"/>
                  </a:cubicBezTo>
                  <a:cubicBezTo>
                    <a:pt x="5132" y="3925"/>
                    <a:pt x="5127" y="3920"/>
                    <a:pt x="5120" y="3920"/>
                  </a:cubicBezTo>
                  <a:cubicBezTo>
                    <a:pt x="5116" y="3920"/>
                    <a:pt x="5112" y="3921"/>
                    <a:pt x="5108" y="3925"/>
                  </a:cubicBezTo>
                  <a:cubicBezTo>
                    <a:pt x="4882" y="3949"/>
                    <a:pt x="4680" y="4068"/>
                    <a:pt x="4501" y="4187"/>
                  </a:cubicBezTo>
                  <a:cubicBezTo>
                    <a:pt x="4299" y="4330"/>
                    <a:pt x="4144" y="4473"/>
                    <a:pt x="3989" y="4651"/>
                  </a:cubicBezTo>
                  <a:cubicBezTo>
                    <a:pt x="3465" y="5282"/>
                    <a:pt x="3310" y="6092"/>
                    <a:pt x="3489" y="6890"/>
                  </a:cubicBezTo>
                  <a:cubicBezTo>
                    <a:pt x="3572" y="7306"/>
                    <a:pt x="3739" y="7675"/>
                    <a:pt x="3977" y="8009"/>
                  </a:cubicBezTo>
                  <a:cubicBezTo>
                    <a:pt x="4084" y="8152"/>
                    <a:pt x="4215" y="8283"/>
                    <a:pt x="4358" y="8390"/>
                  </a:cubicBezTo>
                  <a:cubicBezTo>
                    <a:pt x="4239" y="8366"/>
                    <a:pt x="4120" y="8306"/>
                    <a:pt x="4025" y="8247"/>
                  </a:cubicBezTo>
                  <a:cubicBezTo>
                    <a:pt x="3751" y="8092"/>
                    <a:pt x="3525" y="7878"/>
                    <a:pt x="3346" y="7652"/>
                  </a:cubicBezTo>
                  <a:cubicBezTo>
                    <a:pt x="2977" y="7152"/>
                    <a:pt x="2787" y="6532"/>
                    <a:pt x="2846" y="5925"/>
                  </a:cubicBezTo>
                  <a:cubicBezTo>
                    <a:pt x="2906" y="5247"/>
                    <a:pt x="3287" y="4675"/>
                    <a:pt x="3846" y="4306"/>
                  </a:cubicBezTo>
                  <a:cubicBezTo>
                    <a:pt x="4239" y="4044"/>
                    <a:pt x="4739" y="3925"/>
                    <a:pt x="5215" y="3889"/>
                  </a:cubicBezTo>
                  <a:close/>
                  <a:moveTo>
                    <a:pt x="1477" y="7628"/>
                  </a:moveTo>
                  <a:cubicBezTo>
                    <a:pt x="1548" y="8021"/>
                    <a:pt x="1667" y="8402"/>
                    <a:pt x="1846" y="8759"/>
                  </a:cubicBezTo>
                  <a:cubicBezTo>
                    <a:pt x="1929" y="8914"/>
                    <a:pt x="2001" y="9045"/>
                    <a:pt x="2084" y="9176"/>
                  </a:cubicBezTo>
                  <a:cubicBezTo>
                    <a:pt x="2084" y="9295"/>
                    <a:pt x="2120" y="9414"/>
                    <a:pt x="2120" y="9533"/>
                  </a:cubicBezTo>
                  <a:cubicBezTo>
                    <a:pt x="2120" y="9640"/>
                    <a:pt x="2108" y="9735"/>
                    <a:pt x="2084" y="9830"/>
                  </a:cubicBezTo>
                  <a:cubicBezTo>
                    <a:pt x="1929" y="9735"/>
                    <a:pt x="1786" y="9592"/>
                    <a:pt x="1679" y="9449"/>
                  </a:cubicBezTo>
                  <a:cubicBezTo>
                    <a:pt x="1465" y="9116"/>
                    <a:pt x="1370" y="8723"/>
                    <a:pt x="1382" y="8318"/>
                  </a:cubicBezTo>
                  <a:cubicBezTo>
                    <a:pt x="1394" y="8128"/>
                    <a:pt x="1405" y="7925"/>
                    <a:pt x="1429" y="7747"/>
                  </a:cubicBezTo>
                  <a:cubicBezTo>
                    <a:pt x="1441" y="7711"/>
                    <a:pt x="1465" y="7675"/>
                    <a:pt x="1477" y="7628"/>
                  </a:cubicBezTo>
                  <a:close/>
                  <a:moveTo>
                    <a:pt x="5406" y="2842"/>
                  </a:moveTo>
                  <a:cubicBezTo>
                    <a:pt x="5596" y="2984"/>
                    <a:pt x="5882" y="3020"/>
                    <a:pt x="6108" y="3032"/>
                  </a:cubicBezTo>
                  <a:cubicBezTo>
                    <a:pt x="6287" y="3044"/>
                    <a:pt x="6478" y="3044"/>
                    <a:pt x="6644" y="3103"/>
                  </a:cubicBezTo>
                  <a:cubicBezTo>
                    <a:pt x="7240" y="3461"/>
                    <a:pt x="7561" y="4175"/>
                    <a:pt x="7609" y="4842"/>
                  </a:cubicBezTo>
                  <a:cubicBezTo>
                    <a:pt x="7621" y="5175"/>
                    <a:pt x="7573" y="5520"/>
                    <a:pt x="7394" y="5794"/>
                  </a:cubicBezTo>
                  <a:cubicBezTo>
                    <a:pt x="7216" y="6080"/>
                    <a:pt x="6918" y="6271"/>
                    <a:pt x="6609" y="6366"/>
                  </a:cubicBezTo>
                  <a:cubicBezTo>
                    <a:pt x="6492" y="6396"/>
                    <a:pt x="6374" y="6411"/>
                    <a:pt x="6256" y="6411"/>
                  </a:cubicBezTo>
                  <a:cubicBezTo>
                    <a:pt x="5688" y="6411"/>
                    <a:pt x="5134" y="6073"/>
                    <a:pt x="4858" y="5580"/>
                  </a:cubicBezTo>
                  <a:cubicBezTo>
                    <a:pt x="4692" y="5294"/>
                    <a:pt x="4632" y="4937"/>
                    <a:pt x="4751" y="4627"/>
                  </a:cubicBezTo>
                  <a:cubicBezTo>
                    <a:pt x="4882" y="4330"/>
                    <a:pt x="5156" y="4092"/>
                    <a:pt x="5477" y="4032"/>
                  </a:cubicBezTo>
                  <a:cubicBezTo>
                    <a:pt x="5548" y="4019"/>
                    <a:pt x="5620" y="4012"/>
                    <a:pt x="5692" y="4012"/>
                  </a:cubicBezTo>
                  <a:cubicBezTo>
                    <a:pt x="5939" y="4012"/>
                    <a:pt x="6189" y="4090"/>
                    <a:pt x="6382" y="4246"/>
                  </a:cubicBezTo>
                  <a:cubicBezTo>
                    <a:pt x="6525" y="4354"/>
                    <a:pt x="6644" y="4485"/>
                    <a:pt x="6716" y="4651"/>
                  </a:cubicBezTo>
                  <a:cubicBezTo>
                    <a:pt x="6787" y="4806"/>
                    <a:pt x="6835" y="4985"/>
                    <a:pt x="6882" y="5139"/>
                  </a:cubicBezTo>
                  <a:cubicBezTo>
                    <a:pt x="6888" y="5166"/>
                    <a:pt x="6908" y="5179"/>
                    <a:pt x="6930" y="5179"/>
                  </a:cubicBezTo>
                  <a:cubicBezTo>
                    <a:pt x="6957" y="5179"/>
                    <a:pt x="6988" y="5160"/>
                    <a:pt x="7001" y="5128"/>
                  </a:cubicBezTo>
                  <a:cubicBezTo>
                    <a:pt x="7013" y="5032"/>
                    <a:pt x="7001" y="4937"/>
                    <a:pt x="6966" y="4842"/>
                  </a:cubicBezTo>
                  <a:cubicBezTo>
                    <a:pt x="6859" y="4473"/>
                    <a:pt x="6609" y="4151"/>
                    <a:pt x="6263" y="3985"/>
                  </a:cubicBezTo>
                  <a:cubicBezTo>
                    <a:pt x="6095" y="3895"/>
                    <a:pt x="5910" y="3848"/>
                    <a:pt x="5716" y="3848"/>
                  </a:cubicBezTo>
                  <a:cubicBezTo>
                    <a:pt x="5677" y="3848"/>
                    <a:pt x="5637" y="3850"/>
                    <a:pt x="5596" y="3854"/>
                  </a:cubicBezTo>
                  <a:cubicBezTo>
                    <a:pt x="5525" y="3830"/>
                    <a:pt x="5454" y="3818"/>
                    <a:pt x="5370" y="3818"/>
                  </a:cubicBezTo>
                  <a:cubicBezTo>
                    <a:pt x="5307" y="3813"/>
                    <a:pt x="5244" y="3811"/>
                    <a:pt x="5180" y="3811"/>
                  </a:cubicBezTo>
                  <a:cubicBezTo>
                    <a:pt x="4586" y="3811"/>
                    <a:pt x="3987" y="4010"/>
                    <a:pt x="3525" y="4366"/>
                  </a:cubicBezTo>
                  <a:cubicBezTo>
                    <a:pt x="3263" y="4592"/>
                    <a:pt x="3025" y="4878"/>
                    <a:pt x="2870" y="5187"/>
                  </a:cubicBezTo>
                  <a:cubicBezTo>
                    <a:pt x="2727" y="5497"/>
                    <a:pt x="2668" y="5830"/>
                    <a:pt x="2668" y="6175"/>
                  </a:cubicBezTo>
                  <a:cubicBezTo>
                    <a:pt x="2668" y="6830"/>
                    <a:pt x="2918" y="7485"/>
                    <a:pt x="3370" y="7973"/>
                  </a:cubicBezTo>
                  <a:cubicBezTo>
                    <a:pt x="3584" y="8211"/>
                    <a:pt x="3846" y="8402"/>
                    <a:pt x="4144" y="8533"/>
                  </a:cubicBezTo>
                  <a:cubicBezTo>
                    <a:pt x="4409" y="8655"/>
                    <a:pt x="4710" y="8690"/>
                    <a:pt x="5007" y="8690"/>
                  </a:cubicBezTo>
                  <a:cubicBezTo>
                    <a:pt x="5057" y="8690"/>
                    <a:pt x="5107" y="8689"/>
                    <a:pt x="5156" y="8687"/>
                  </a:cubicBezTo>
                  <a:cubicBezTo>
                    <a:pt x="5489" y="8676"/>
                    <a:pt x="5835" y="8640"/>
                    <a:pt x="6180" y="8580"/>
                  </a:cubicBezTo>
                  <a:cubicBezTo>
                    <a:pt x="6478" y="8521"/>
                    <a:pt x="6763" y="8437"/>
                    <a:pt x="7013" y="8259"/>
                  </a:cubicBezTo>
                  <a:lnTo>
                    <a:pt x="7013" y="8259"/>
                  </a:lnTo>
                  <a:cubicBezTo>
                    <a:pt x="7013" y="8354"/>
                    <a:pt x="7001" y="8473"/>
                    <a:pt x="6978" y="8580"/>
                  </a:cubicBezTo>
                  <a:cubicBezTo>
                    <a:pt x="6954" y="8735"/>
                    <a:pt x="6894" y="8878"/>
                    <a:pt x="6799" y="9009"/>
                  </a:cubicBezTo>
                  <a:cubicBezTo>
                    <a:pt x="6680" y="9211"/>
                    <a:pt x="6537" y="9354"/>
                    <a:pt x="6358" y="9473"/>
                  </a:cubicBezTo>
                  <a:cubicBezTo>
                    <a:pt x="6323" y="9473"/>
                    <a:pt x="6311" y="9485"/>
                    <a:pt x="6311" y="9509"/>
                  </a:cubicBezTo>
                  <a:cubicBezTo>
                    <a:pt x="6049" y="9664"/>
                    <a:pt x="5727" y="9759"/>
                    <a:pt x="5406" y="9783"/>
                  </a:cubicBezTo>
                  <a:cubicBezTo>
                    <a:pt x="5355" y="9787"/>
                    <a:pt x="5303" y="9789"/>
                    <a:pt x="5252" y="9789"/>
                  </a:cubicBezTo>
                  <a:cubicBezTo>
                    <a:pt x="5003" y="9789"/>
                    <a:pt x="4752" y="9743"/>
                    <a:pt x="4525" y="9664"/>
                  </a:cubicBezTo>
                  <a:cubicBezTo>
                    <a:pt x="4382" y="9604"/>
                    <a:pt x="4227" y="9545"/>
                    <a:pt x="4084" y="9473"/>
                  </a:cubicBezTo>
                  <a:cubicBezTo>
                    <a:pt x="3930" y="9402"/>
                    <a:pt x="3799" y="9295"/>
                    <a:pt x="3668" y="9211"/>
                  </a:cubicBezTo>
                  <a:cubicBezTo>
                    <a:pt x="3662" y="9205"/>
                    <a:pt x="3656" y="9203"/>
                    <a:pt x="3652" y="9203"/>
                  </a:cubicBezTo>
                  <a:cubicBezTo>
                    <a:pt x="3639" y="9203"/>
                    <a:pt x="3635" y="9223"/>
                    <a:pt x="3644" y="9223"/>
                  </a:cubicBezTo>
                  <a:cubicBezTo>
                    <a:pt x="3787" y="9354"/>
                    <a:pt x="3942" y="9473"/>
                    <a:pt x="4108" y="9569"/>
                  </a:cubicBezTo>
                  <a:cubicBezTo>
                    <a:pt x="4275" y="9652"/>
                    <a:pt x="4442" y="9747"/>
                    <a:pt x="4620" y="9807"/>
                  </a:cubicBezTo>
                  <a:cubicBezTo>
                    <a:pt x="4863" y="9894"/>
                    <a:pt x="5119" y="9940"/>
                    <a:pt x="5372" y="9940"/>
                  </a:cubicBezTo>
                  <a:cubicBezTo>
                    <a:pt x="5739" y="9940"/>
                    <a:pt x="6101" y="9844"/>
                    <a:pt x="6418" y="9640"/>
                  </a:cubicBezTo>
                  <a:cubicBezTo>
                    <a:pt x="6430" y="9640"/>
                    <a:pt x="6430" y="9628"/>
                    <a:pt x="6442" y="9628"/>
                  </a:cubicBezTo>
                  <a:cubicBezTo>
                    <a:pt x="6597" y="9688"/>
                    <a:pt x="6739" y="9747"/>
                    <a:pt x="6894" y="9830"/>
                  </a:cubicBezTo>
                  <a:cubicBezTo>
                    <a:pt x="7073" y="9926"/>
                    <a:pt x="7240" y="10021"/>
                    <a:pt x="7382" y="10140"/>
                  </a:cubicBezTo>
                  <a:cubicBezTo>
                    <a:pt x="7680" y="10366"/>
                    <a:pt x="7954" y="10640"/>
                    <a:pt x="8156" y="10938"/>
                  </a:cubicBezTo>
                  <a:cubicBezTo>
                    <a:pt x="7871" y="11188"/>
                    <a:pt x="7537" y="11378"/>
                    <a:pt x="7156" y="11497"/>
                  </a:cubicBezTo>
                  <a:cubicBezTo>
                    <a:pt x="6860" y="11579"/>
                    <a:pt x="6553" y="11618"/>
                    <a:pt x="6245" y="11618"/>
                  </a:cubicBezTo>
                  <a:cubicBezTo>
                    <a:pt x="5786" y="11618"/>
                    <a:pt x="5327" y="11530"/>
                    <a:pt x="4906" y="11366"/>
                  </a:cubicBezTo>
                  <a:cubicBezTo>
                    <a:pt x="4489" y="11224"/>
                    <a:pt x="4096" y="10997"/>
                    <a:pt x="3739" y="10723"/>
                  </a:cubicBezTo>
                  <a:cubicBezTo>
                    <a:pt x="3561" y="10592"/>
                    <a:pt x="3382" y="10450"/>
                    <a:pt x="3215" y="10295"/>
                  </a:cubicBezTo>
                  <a:cubicBezTo>
                    <a:pt x="3203" y="10283"/>
                    <a:pt x="3191" y="10271"/>
                    <a:pt x="3156" y="10247"/>
                  </a:cubicBezTo>
                  <a:lnTo>
                    <a:pt x="3156" y="10235"/>
                  </a:lnTo>
                  <a:lnTo>
                    <a:pt x="3001" y="10069"/>
                  </a:lnTo>
                  <a:cubicBezTo>
                    <a:pt x="2822" y="9914"/>
                    <a:pt x="2632" y="9711"/>
                    <a:pt x="2489" y="9521"/>
                  </a:cubicBezTo>
                  <a:cubicBezTo>
                    <a:pt x="2477" y="9509"/>
                    <a:pt x="2453" y="9497"/>
                    <a:pt x="2453" y="9461"/>
                  </a:cubicBezTo>
                  <a:cubicBezTo>
                    <a:pt x="2418" y="9390"/>
                    <a:pt x="2382" y="9319"/>
                    <a:pt x="2322" y="9259"/>
                  </a:cubicBezTo>
                  <a:cubicBezTo>
                    <a:pt x="2322" y="9259"/>
                    <a:pt x="2317" y="9248"/>
                    <a:pt x="2313" y="9248"/>
                  </a:cubicBezTo>
                  <a:cubicBezTo>
                    <a:pt x="2312" y="9248"/>
                    <a:pt x="2310" y="9251"/>
                    <a:pt x="2310" y="9259"/>
                  </a:cubicBezTo>
                  <a:cubicBezTo>
                    <a:pt x="2144" y="8997"/>
                    <a:pt x="2001" y="8747"/>
                    <a:pt x="1894" y="8461"/>
                  </a:cubicBezTo>
                  <a:cubicBezTo>
                    <a:pt x="1644" y="7854"/>
                    <a:pt x="1548" y="7199"/>
                    <a:pt x="1608" y="6544"/>
                  </a:cubicBezTo>
                  <a:cubicBezTo>
                    <a:pt x="1667" y="5890"/>
                    <a:pt x="1894" y="5270"/>
                    <a:pt x="2239" y="4711"/>
                  </a:cubicBezTo>
                  <a:cubicBezTo>
                    <a:pt x="2263" y="4663"/>
                    <a:pt x="2298" y="4627"/>
                    <a:pt x="2322" y="4592"/>
                  </a:cubicBezTo>
                  <a:cubicBezTo>
                    <a:pt x="2370" y="4544"/>
                    <a:pt x="2394" y="4485"/>
                    <a:pt x="2441" y="4425"/>
                  </a:cubicBezTo>
                  <a:cubicBezTo>
                    <a:pt x="2775" y="4008"/>
                    <a:pt x="3168" y="3651"/>
                    <a:pt x="3632" y="3389"/>
                  </a:cubicBezTo>
                  <a:cubicBezTo>
                    <a:pt x="4168" y="3080"/>
                    <a:pt x="4775" y="2877"/>
                    <a:pt x="5406" y="2842"/>
                  </a:cubicBezTo>
                  <a:close/>
                  <a:moveTo>
                    <a:pt x="3489" y="10819"/>
                  </a:moveTo>
                  <a:lnTo>
                    <a:pt x="3489" y="10819"/>
                  </a:lnTo>
                  <a:cubicBezTo>
                    <a:pt x="3608" y="10854"/>
                    <a:pt x="3727" y="10914"/>
                    <a:pt x="3834" y="10973"/>
                  </a:cubicBezTo>
                  <a:cubicBezTo>
                    <a:pt x="3870" y="11009"/>
                    <a:pt x="3906" y="11021"/>
                    <a:pt x="3953" y="11057"/>
                  </a:cubicBezTo>
                  <a:cubicBezTo>
                    <a:pt x="4037" y="11152"/>
                    <a:pt x="4108" y="11283"/>
                    <a:pt x="4192" y="11414"/>
                  </a:cubicBezTo>
                  <a:cubicBezTo>
                    <a:pt x="4287" y="11640"/>
                    <a:pt x="4358" y="11878"/>
                    <a:pt x="4382" y="12116"/>
                  </a:cubicBezTo>
                  <a:cubicBezTo>
                    <a:pt x="4227" y="12033"/>
                    <a:pt x="4108" y="11914"/>
                    <a:pt x="3989" y="11771"/>
                  </a:cubicBezTo>
                  <a:cubicBezTo>
                    <a:pt x="3775" y="11485"/>
                    <a:pt x="3656" y="11128"/>
                    <a:pt x="3489" y="10819"/>
                  </a:cubicBezTo>
                  <a:close/>
                  <a:moveTo>
                    <a:pt x="5823" y="11759"/>
                  </a:moveTo>
                  <a:cubicBezTo>
                    <a:pt x="5954" y="11771"/>
                    <a:pt x="6097" y="11795"/>
                    <a:pt x="6228" y="11843"/>
                  </a:cubicBezTo>
                  <a:cubicBezTo>
                    <a:pt x="6954" y="12033"/>
                    <a:pt x="7621" y="12426"/>
                    <a:pt x="8133" y="13009"/>
                  </a:cubicBezTo>
                  <a:cubicBezTo>
                    <a:pt x="8036" y="13047"/>
                    <a:pt x="7939" y="13065"/>
                    <a:pt x="7842" y="13065"/>
                  </a:cubicBezTo>
                  <a:cubicBezTo>
                    <a:pt x="7784" y="13065"/>
                    <a:pt x="7726" y="13059"/>
                    <a:pt x="7668" y="13045"/>
                  </a:cubicBezTo>
                  <a:cubicBezTo>
                    <a:pt x="7228" y="12986"/>
                    <a:pt x="6894" y="12688"/>
                    <a:pt x="6597" y="12414"/>
                  </a:cubicBezTo>
                  <a:cubicBezTo>
                    <a:pt x="6358" y="12176"/>
                    <a:pt x="6108" y="11914"/>
                    <a:pt x="5811" y="11759"/>
                  </a:cubicBezTo>
                  <a:close/>
                  <a:moveTo>
                    <a:pt x="6358" y="12367"/>
                  </a:moveTo>
                  <a:lnTo>
                    <a:pt x="6358" y="12367"/>
                  </a:lnTo>
                  <a:cubicBezTo>
                    <a:pt x="6632" y="12617"/>
                    <a:pt x="6882" y="12890"/>
                    <a:pt x="7204" y="13069"/>
                  </a:cubicBezTo>
                  <a:cubicBezTo>
                    <a:pt x="7275" y="13105"/>
                    <a:pt x="7359" y="13140"/>
                    <a:pt x="7430" y="13152"/>
                  </a:cubicBezTo>
                  <a:cubicBezTo>
                    <a:pt x="7561" y="13438"/>
                    <a:pt x="7609" y="13783"/>
                    <a:pt x="7501" y="14081"/>
                  </a:cubicBezTo>
                  <a:cubicBezTo>
                    <a:pt x="7323" y="13914"/>
                    <a:pt x="7180" y="13724"/>
                    <a:pt x="7037" y="13521"/>
                  </a:cubicBezTo>
                  <a:cubicBezTo>
                    <a:pt x="6823" y="13140"/>
                    <a:pt x="6632" y="12724"/>
                    <a:pt x="6358" y="12367"/>
                  </a:cubicBezTo>
                  <a:close/>
                  <a:moveTo>
                    <a:pt x="4768" y="11718"/>
                  </a:moveTo>
                  <a:cubicBezTo>
                    <a:pt x="5281" y="12287"/>
                    <a:pt x="5560" y="13042"/>
                    <a:pt x="5537" y="13819"/>
                  </a:cubicBezTo>
                  <a:cubicBezTo>
                    <a:pt x="5525" y="14200"/>
                    <a:pt x="5454" y="14569"/>
                    <a:pt x="5299" y="14926"/>
                  </a:cubicBezTo>
                  <a:cubicBezTo>
                    <a:pt x="5287" y="14879"/>
                    <a:pt x="5263" y="14831"/>
                    <a:pt x="5227" y="14807"/>
                  </a:cubicBezTo>
                  <a:cubicBezTo>
                    <a:pt x="5168" y="14724"/>
                    <a:pt x="5096" y="14676"/>
                    <a:pt x="5001" y="14605"/>
                  </a:cubicBezTo>
                  <a:cubicBezTo>
                    <a:pt x="5037" y="14569"/>
                    <a:pt x="5049" y="14522"/>
                    <a:pt x="5085" y="14474"/>
                  </a:cubicBezTo>
                  <a:cubicBezTo>
                    <a:pt x="5108" y="14414"/>
                    <a:pt x="5120" y="14355"/>
                    <a:pt x="5156" y="14295"/>
                  </a:cubicBezTo>
                  <a:cubicBezTo>
                    <a:pt x="5204" y="14176"/>
                    <a:pt x="5227" y="14045"/>
                    <a:pt x="5263" y="13926"/>
                  </a:cubicBezTo>
                  <a:cubicBezTo>
                    <a:pt x="5346" y="13462"/>
                    <a:pt x="5323" y="12974"/>
                    <a:pt x="5168" y="12533"/>
                  </a:cubicBezTo>
                  <a:cubicBezTo>
                    <a:pt x="5096" y="12307"/>
                    <a:pt x="4989" y="12081"/>
                    <a:pt x="4870" y="11878"/>
                  </a:cubicBezTo>
                  <a:cubicBezTo>
                    <a:pt x="4830" y="11808"/>
                    <a:pt x="4798" y="11754"/>
                    <a:pt x="4768" y="11718"/>
                  </a:cubicBezTo>
                  <a:close/>
                  <a:moveTo>
                    <a:pt x="4763" y="11474"/>
                  </a:moveTo>
                  <a:lnTo>
                    <a:pt x="4763" y="11474"/>
                  </a:lnTo>
                  <a:cubicBezTo>
                    <a:pt x="4918" y="11533"/>
                    <a:pt x="5061" y="11581"/>
                    <a:pt x="5215" y="11616"/>
                  </a:cubicBezTo>
                  <a:cubicBezTo>
                    <a:pt x="5751" y="11878"/>
                    <a:pt x="6192" y="12307"/>
                    <a:pt x="6454" y="12855"/>
                  </a:cubicBezTo>
                  <a:cubicBezTo>
                    <a:pt x="6728" y="13462"/>
                    <a:pt x="6775" y="14176"/>
                    <a:pt x="6585" y="14819"/>
                  </a:cubicBezTo>
                  <a:cubicBezTo>
                    <a:pt x="6370" y="15522"/>
                    <a:pt x="5870" y="16224"/>
                    <a:pt x="5085" y="16319"/>
                  </a:cubicBezTo>
                  <a:cubicBezTo>
                    <a:pt x="5006" y="16338"/>
                    <a:pt x="4929" y="16347"/>
                    <a:pt x="4852" y="16347"/>
                  </a:cubicBezTo>
                  <a:cubicBezTo>
                    <a:pt x="4592" y="16347"/>
                    <a:pt x="4349" y="16242"/>
                    <a:pt x="4156" y="16057"/>
                  </a:cubicBezTo>
                  <a:cubicBezTo>
                    <a:pt x="3918" y="15831"/>
                    <a:pt x="3811" y="15486"/>
                    <a:pt x="3906" y="15176"/>
                  </a:cubicBezTo>
                  <a:cubicBezTo>
                    <a:pt x="3989" y="14891"/>
                    <a:pt x="4215" y="14653"/>
                    <a:pt x="4525" y="14641"/>
                  </a:cubicBezTo>
                  <a:cubicBezTo>
                    <a:pt x="4535" y="14640"/>
                    <a:pt x="4544" y="14640"/>
                    <a:pt x="4554" y="14640"/>
                  </a:cubicBezTo>
                  <a:cubicBezTo>
                    <a:pt x="4830" y="14640"/>
                    <a:pt x="5099" y="14804"/>
                    <a:pt x="5180" y="15057"/>
                  </a:cubicBezTo>
                  <a:cubicBezTo>
                    <a:pt x="5180" y="15069"/>
                    <a:pt x="5204" y="15093"/>
                    <a:pt x="5215" y="15105"/>
                  </a:cubicBezTo>
                  <a:cubicBezTo>
                    <a:pt x="5156" y="15224"/>
                    <a:pt x="5096" y="15331"/>
                    <a:pt x="5001" y="15415"/>
                  </a:cubicBezTo>
                  <a:cubicBezTo>
                    <a:pt x="4942" y="15474"/>
                    <a:pt x="4882" y="15534"/>
                    <a:pt x="4811" y="15581"/>
                  </a:cubicBezTo>
                  <a:cubicBezTo>
                    <a:pt x="4739" y="15629"/>
                    <a:pt x="4644" y="15641"/>
                    <a:pt x="4573" y="15665"/>
                  </a:cubicBezTo>
                  <a:cubicBezTo>
                    <a:pt x="4525" y="15688"/>
                    <a:pt x="4525" y="15760"/>
                    <a:pt x="4573" y="15772"/>
                  </a:cubicBezTo>
                  <a:cubicBezTo>
                    <a:pt x="4606" y="15783"/>
                    <a:pt x="4640" y="15788"/>
                    <a:pt x="4673" y="15788"/>
                  </a:cubicBezTo>
                  <a:cubicBezTo>
                    <a:pt x="4852" y="15788"/>
                    <a:pt x="5024" y="15642"/>
                    <a:pt x="5144" y="15522"/>
                  </a:cubicBezTo>
                  <a:cubicBezTo>
                    <a:pt x="5287" y="15355"/>
                    <a:pt x="5394" y="15129"/>
                    <a:pt x="5477" y="14926"/>
                  </a:cubicBezTo>
                  <a:cubicBezTo>
                    <a:pt x="5799" y="14152"/>
                    <a:pt x="5811" y="13248"/>
                    <a:pt x="5466" y="12486"/>
                  </a:cubicBezTo>
                  <a:cubicBezTo>
                    <a:pt x="5299" y="12093"/>
                    <a:pt x="5061" y="11759"/>
                    <a:pt x="4763" y="11474"/>
                  </a:cubicBezTo>
                  <a:close/>
                  <a:moveTo>
                    <a:pt x="2595" y="0"/>
                  </a:moveTo>
                  <a:cubicBezTo>
                    <a:pt x="2540" y="0"/>
                    <a:pt x="2485" y="10"/>
                    <a:pt x="2429" y="32"/>
                  </a:cubicBezTo>
                  <a:cubicBezTo>
                    <a:pt x="2203" y="103"/>
                    <a:pt x="2072" y="341"/>
                    <a:pt x="2060" y="567"/>
                  </a:cubicBezTo>
                  <a:cubicBezTo>
                    <a:pt x="2037" y="817"/>
                    <a:pt x="2144" y="1056"/>
                    <a:pt x="2251" y="1282"/>
                  </a:cubicBezTo>
                  <a:cubicBezTo>
                    <a:pt x="2203" y="1306"/>
                    <a:pt x="2144" y="1353"/>
                    <a:pt x="2096" y="1377"/>
                  </a:cubicBezTo>
                  <a:cubicBezTo>
                    <a:pt x="1977" y="1484"/>
                    <a:pt x="1846" y="1591"/>
                    <a:pt x="1739" y="1722"/>
                  </a:cubicBezTo>
                  <a:cubicBezTo>
                    <a:pt x="1644" y="1841"/>
                    <a:pt x="1584" y="1996"/>
                    <a:pt x="1596" y="2151"/>
                  </a:cubicBezTo>
                  <a:cubicBezTo>
                    <a:pt x="1608" y="2306"/>
                    <a:pt x="1667" y="2437"/>
                    <a:pt x="1739" y="2556"/>
                  </a:cubicBezTo>
                  <a:cubicBezTo>
                    <a:pt x="1846" y="2722"/>
                    <a:pt x="1965" y="2853"/>
                    <a:pt x="2120" y="2973"/>
                  </a:cubicBezTo>
                  <a:cubicBezTo>
                    <a:pt x="1981" y="2944"/>
                    <a:pt x="1839" y="2930"/>
                    <a:pt x="1697" y="2930"/>
                  </a:cubicBezTo>
                  <a:cubicBezTo>
                    <a:pt x="1303" y="2930"/>
                    <a:pt x="911" y="3039"/>
                    <a:pt x="596" y="3258"/>
                  </a:cubicBezTo>
                  <a:cubicBezTo>
                    <a:pt x="572" y="3270"/>
                    <a:pt x="572" y="3330"/>
                    <a:pt x="596" y="3342"/>
                  </a:cubicBezTo>
                  <a:cubicBezTo>
                    <a:pt x="751" y="3449"/>
                    <a:pt x="894" y="3520"/>
                    <a:pt x="1072" y="3568"/>
                  </a:cubicBezTo>
                  <a:cubicBezTo>
                    <a:pt x="1120" y="3580"/>
                    <a:pt x="1179" y="3604"/>
                    <a:pt x="1227" y="3604"/>
                  </a:cubicBezTo>
                  <a:cubicBezTo>
                    <a:pt x="774" y="3723"/>
                    <a:pt x="358" y="3961"/>
                    <a:pt x="36" y="4235"/>
                  </a:cubicBezTo>
                  <a:cubicBezTo>
                    <a:pt x="1" y="4258"/>
                    <a:pt x="1" y="4294"/>
                    <a:pt x="12" y="4330"/>
                  </a:cubicBezTo>
                  <a:cubicBezTo>
                    <a:pt x="155" y="4497"/>
                    <a:pt x="346" y="4568"/>
                    <a:pt x="548" y="4568"/>
                  </a:cubicBezTo>
                  <a:cubicBezTo>
                    <a:pt x="715" y="4568"/>
                    <a:pt x="870" y="4520"/>
                    <a:pt x="1001" y="4461"/>
                  </a:cubicBezTo>
                  <a:lnTo>
                    <a:pt x="1001" y="4461"/>
                  </a:lnTo>
                  <a:cubicBezTo>
                    <a:pt x="774" y="4687"/>
                    <a:pt x="584" y="4925"/>
                    <a:pt x="405" y="5175"/>
                  </a:cubicBezTo>
                  <a:cubicBezTo>
                    <a:pt x="370" y="5223"/>
                    <a:pt x="393" y="5270"/>
                    <a:pt x="429" y="5294"/>
                  </a:cubicBezTo>
                  <a:cubicBezTo>
                    <a:pt x="582" y="5384"/>
                    <a:pt x="755" y="5426"/>
                    <a:pt x="923" y="5426"/>
                  </a:cubicBezTo>
                  <a:cubicBezTo>
                    <a:pt x="978" y="5426"/>
                    <a:pt x="1031" y="5422"/>
                    <a:pt x="1084" y="5413"/>
                  </a:cubicBezTo>
                  <a:cubicBezTo>
                    <a:pt x="1370" y="5389"/>
                    <a:pt x="1608" y="5247"/>
                    <a:pt x="1834" y="5092"/>
                  </a:cubicBezTo>
                  <a:lnTo>
                    <a:pt x="1834" y="5092"/>
                  </a:lnTo>
                  <a:cubicBezTo>
                    <a:pt x="1620" y="5532"/>
                    <a:pt x="1489" y="6020"/>
                    <a:pt x="1441" y="6521"/>
                  </a:cubicBezTo>
                  <a:cubicBezTo>
                    <a:pt x="1417" y="6556"/>
                    <a:pt x="1405" y="6592"/>
                    <a:pt x="1370" y="6640"/>
                  </a:cubicBezTo>
                  <a:cubicBezTo>
                    <a:pt x="1322" y="6711"/>
                    <a:pt x="1286" y="6771"/>
                    <a:pt x="1251" y="6842"/>
                  </a:cubicBezTo>
                  <a:cubicBezTo>
                    <a:pt x="1167" y="6973"/>
                    <a:pt x="1084" y="7128"/>
                    <a:pt x="1013" y="7259"/>
                  </a:cubicBezTo>
                  <a:cubicBezTo>
                    <a:pt x="846" y="7544"/>
                    <a:pt x="667" y="7830"/>
                    <a:pt x="513" y="8092"/>
                  </a:cubicBezTo>
                  <a:cubicBezTo>
                    <a:pt x="477" y="8140"/>
                    <a:pt x="489" y="8187"/>
                    <a:pt x="536" y="8211"/>
                  </a:cubicBezTo>
                  <a:cubicBezTo>
                    <a:pt x="606" y="8244"/>
                    <a:pt x="679" y="8259"/>
                    <a:pt x="751" y="8259"/>
                  </a:cubicBezTo>
                  <a:cubicBezTo>
                    <a:pt x="939" y="8259"/>
                    <a:pt x="1125" y="8161"/>
                    <a:pt x="1263" y="8033"/>
                  </a:cubicBezTo>
                  <a:lnTo>
                    <a:pt x="1263" y="8033"/>
                  </a:lnTo>
                  <a:cubicBezTo>
                    <a:pt x="1251" y="8378"/>
                    <a:pt x="1263" y="8723"/>
                    <a:pt x="1382" y="9033"/>
                  </a:cubicBezTo>
                  <a:cubicBezTo>
                    <a:pt x="1525" y="9414"/>
                    <a:pt x="1775" y="9771"/>
                    <a:pt x="2132" y="9985"/>
                  </a:cubicBezTo>
                  <a:cubicBezTo>
                    <a:pt x="2142" y="9990"/>
                    <a:pt x="2152" y="9993"/>
                    <a:pt x="2161" y="9993"/>
                  </a:cubicBezTo>
                  <a:cubicBezTo>
                    <a:pt x="2194" y="9993"/>
                    <a:pt x="2220" y="9963"/>
                    <a:pt x="2239" y="9926"/>
                  </a:cubicBezTo>
                  <a:cubicBezTo>
                    <a:pt x="2263" y="9795"/>
                    <a:pt x="2275" y="9640"/>
                    <a:pt x="2275" y="9509"/>
                  </a:cubicBezTo>
                  <a:cubicBezTo>
                    <a:pt x="2275" y="9461"/>
                    <a:pt x="2275" y="9414"/>
                    <a:pt x="2263" y="9378"/>
                  </a:cubicBezTo>
                  <a:lnTo>
                    <a:pt x="2263" y="9378"/>
                  </a:lnTo>
                  <a:cubicBezTo>
                    <a:pt x="2322" y="9449"/>
                    <a:pt x="2370" y="9521"/>
                    <a:pt x="2429" y="9580"/>
                  </a:cubicBezTo>
                  <a:cubicBezTo>
                    <a:pt x="2453" y="9616"/>
                    <a:pt x="2477" y="9640"/>
                    <a:pt x="2501" y="9676"/>
                  </a:cubicBezTo>
                  <a:cubicBezTo>
                    <a:pt x="2513" y="9700"/>
                    <a:pt x="2548" y="9747"/>
                    <a:pt x="2560" y="9771"/>
                  </a:cubicBezTo>
                  <a:cubicBezTo>
                    <a:pt x="2727" y="10033"/>
                    <a:pt x="2918" y="10247"/>
                    <a:pt x="3144" y="10450"/>
                  </a:cubicBezTo>
                  <a:cubicBezTo>
                    <a:pt x="3263" y="10604"/>
                    <a:pt x="3346" y="10771"/>
                    <a:pt x="3441" y="10950"/>
                  </a:cubicBezTo>
                  <a:cubicBezTo>
                    <a:pt x="3525" y="11128"/>
                    <a:pt x="3608" y="11295"/>
                    <a:pt x="3680" y="11474"/>
                  </a:cubicBezTo>
                  <a:cubicBezTo>
                    <a:pt x="3846" y="11795"/>
                    <a:pt x="4084" y="12140"/>
                    <a:pt x="4453" y="12271"/>
                  </a:cubicBezTo>
                  <a:cubicBezTo>
                    <a:pt x="4464" y="12276"/>
                    <a:pt x="4475" y="12278"/>
                    <a:pt x="4485" y="12278"/>
                  </a:cubicBezTo>
                  <a:cubicBezTo>
                    <a:pt x="4529" y="12278"/>
                    <a:pt x="4561" y="12239"/>
                    <a:pt x="4561" y="12200"/>
                  </a:cubicBezTo>
                  <a:cubicBezTo>
                    <a:pt x="4561" y="11890"/>
                    <a:pt x="4465" y="11593"/>
                    <a:pt x="4323" y="11319"/>
                  </a:cubicBezTo>
                  <a:cubicBezTo>
                    <a:pt x="4287" y="11283"/>
                    <a:pt x="4275" y="11235"/>
                    <a:pt x="4239" y="11188"/>
                  </a:cubicBezTo>
                  <a:cubicBezTo>
                    <a:pt x="4263" y="11188"/>
                    <a:pt x="4263" y="11200"/>
                    <a:pt x="4275" y="11200"/>
                  </a:cubicBezTo>
                  <a:cubicBezTo>
                    <a:pt x="4323" y="11235"/>
                    <a:pt x="4346" y="11259"/>
                    <a:pt x="4394" y="11295"/>
                  </a:cubicBezTo>
                  <a:lnTo>
                    <a:pt x="4394" y="11307"/>
                  </a:lnTo>
                  <a:cubicBezTo>
                    <a:pt x="4561" y="11521"/>
                    <a:pt x="4715" y="11712"/>
                    <a:pt x="4834" y="11938"/>
                  </a:cubicBezTo>
                  <a:cubicBezTo>
                    <a:pt x="5061" y="12331"/>
                    <a:pt x="5180" y="12795"/>
                    <a:pt x="5180" y="13259"/>
                  </a:cubicBezTo>
                  <a:cubicBezTo>
                    <a:pt x="5180" y="13486"/>
                    <a:pt x="5156" y="13700"/>
                    <a:pt x="5108" y="13926"/>
                  </a:cubicBezTo>
                  <a:cubicBezTo>
                    <a:pt x="5073" y="14033"/>
                    <a:pt x="5049" y="14129"/>
                    <a:pt x="5001" y="14236"/>
                  </a:cubicBezTo>
                  <a:cubicBezTo>
                    <a:pt x="4989" y="14295"/>
                    <a:pt x="4954" y="14355"/>
                    <a:pt x="4930" y="14402"/>
                  </a:cubicBezTo>
                  <a:cubicBezTo>
                    <a:pt x="4918" y="14438"/>
                    <a:pt x="4894" y="14462"/>
                    <a:pt x="4894" y="14498"/>
                  </a:cubicBezTo>
                  <a:cubicBezTo>
                    <a:pt x="4796" y="14460"/>
                    <a:pt x="4679" y="14437"/>
                    <a:pt x="4561" y="14437"/>
                  </a:cubicBezTo>
                  <a:cubicBezTo>
                    <a:pt x="4493" y="14437"/>
                    <a:pt x="4424" y="14445"/>
                    <a:pt x="4358" y="14462"/>
                  </a:cubicBezTo>
                  <a:cubicBezTo>
                    <a:pt x="4025" y="14557"/>
                    <a:pt x="3787" y="14879"/>
                    <a:pt x="3727" y="15224"/>
                  </a:cubicBezTo>
                  <a:cubicBezTo>
                    <a:pt x="3632" y="15641"/>
                    <a:pt x="3811" y="16010"/>
                    <a:pt x="4096" y="16248"/>
                  </a:cubicBezTo>
                  <a:cubicBezTo>
                    <a:pt x="4336" y="16440"/>
                    <a:pt x="4638" y="16539"/>
                    <a:pt x="4946" y="16539"/>
                  </a:cubicBezTo>
                  <a:cubicBezTo>
                    <a:pt x="5020" y="16539"/>
                    <a:pt x="5094" y="16533"/>
                    <a:pt x="5168" y="16522"/>
                  </a:cubicBezTo>
                  <a:cubicBezTo>
                    <a:pt x="6013" y="16367"/>
                    <a:pt x="6573" y="15593"/>
                    <a:pt x="6763" y="14807"/>
                  </a:cubicBezTo>
                  <a:cubicBezTo>
                    <a:pt x="6894" y="14319"/>
                    <a:pt x="6894" y="13783"/>
                    <a:pt x="6763" y="13283"/>
                  </a:cubicBezTo>
                  <a:lnTo>
                    <a:pt x="6763" y="13283"/>
                  </a:lnTo>
                  <a:cubicBezTo>
                    <a:pt x="6966" y="13640"/>
                    <a:pt x="7192" y="13986"/>
                    <a:pt x="7501" y="14260"/>
                  </a:cubicBezTo>
                  <a:cubicBezTo>
                    <a:pt x="7513" y="14268"/>
                    <a:pt x="7528" y="14272"/>
                    <a:pt x="7542" y="14272"/>
                  </a:cubicBezTo>
                  <a:cubicBezTo>
                    <a:pt x="7572" y="14272"/>
                    <a:pt x="7601" y="14256"/>
                    <a:pt x="7609" y="14224"/>
                  </a:cubicBezTo>
                  <a:cubicBezTo>
                    <a:pt x="7680" y="14033"/>
                    <a:pt x="7728" y="13819"/>
                    <a:pt x="7692" y="13617"/>
                  </a:cubicBezTo>
                  <a:cubicBezTo>
                    <a:pt x="7680" y="13450"/>
                    <a:pt x="7632" y="13319"/>
                    <a:pt x="7549" y="13188"/>
                  </a:cubicBezTo>
                  <a:lnTo>
                    <a:pt x="7549" y="13188"/>
                  </a:lnTo>
                  <a:cubicBezTo>
                    <a:pt x="7632" y="13209"/>
                    <a:pt x="7718" y="13219"/>
                    <a:pt x="7804" y="13219"/>
                  </a:cubicBezTo>
                  <a:cubicBezTo>
                    <a:pt x="7965" y="13219"/>
                    <a:pt x="8128" y="13182"/>
                    <a:pt x="8275" y="13105"/>
                  </a:cubicBezTo>
                  <a:cubicBezTo>
                    <a:pt x="8323" y="13081"/>
                    <a:pt x="8347" y="13033"/>
                    <a:pt x="8311" y="12986"/>
                  </a:cubicBezTo>
                  <a:cubicBezTo>
                    <a:pt x="8156" y="12807"/>
                    <a:pt x="7990" y="12628"/>
                    <a:pt x="7811" y="12486"/>
                  </a:cubicBezTo>
                  <a:cubicBezTo>
                    <a:pt x="7430" y="12152"/>
                    <a:pt x="6966" y="11914"/>
                    <a:pt x="6478" y="11771"/>
                  </a:cubicBezTo>
                  <a:cubicBezTo>
                    <a:pt x="7144" y="11712"/>
                    <a:pt x="7811" y="11462"/>
                    <a:pt x="8311" y="10985"/>
                  </a:cubicBezTo>
                  <a:cubicBezTo>
                    <a:pt x="8335" y="10950"/>
                    <a:pt x="8347" y="10902"/>
                    <a:pt x="8323" y="10854"/>
                  </a:cubicBezTo>
                  <a:cubicBezTo>
                    <a:pt x="8085" y="10521"/>
                    <a:pt x="7787" y="10223"/>
                    <a:pt x="7442" y="9985"/>
                  </a:cubicBezTo>
                  <a:cubicBezTo>
                    <a:pt x="7275" y="9866"/>
                    <a:pt x="7097" y="9759"/>
                    <a:pt x="6918" y="9652"/>
                  </a:cubicBezTo>
                  <a:cubicBezTo>
                    <a:pt x="6799" y="9592"/>
                    <a:pt x="6680" y="9533"/>
                    <a:pt x="6549" y="9497"/>
                  </a:cubicBezTo>
                  <a:cubicBezTo>
                    <a:pt x="6728" y="9342"/>
                    <a:pt x="6894" y="9152"/>
                    <a:pt x="7001" y="8926"/>
                  </a:cubicBezTo>
                  <a:cubicBezTo>
                    <a:pt x="7120" y="8676"/>
                    <a:pt x="7192" y="8342"/>
                    <a:pt x="7132" y="8056"/>
                  </a:cubicBezTo>
                  <a:cubicBezTo>
                    <a:pt x="7120" y="8021"/>
                    <a:pt x="7085" y="7997"/>
                    <a:pt x="7073" y="7997"/>
                  </a:cubicBezTo>
                  <a:cubicBezTo>
                    <a:pt x="7055" y="7991"/>
                    <a:pt x="7040" y="7988"/>
                    <a:pt x="7025" y="7988"/>
                  </a:cubicBezTo>
                  <a:cubicBezTo>
                    <a:pt x="7010" y="7988"/>
                    <a:pt x="6995" y="7991"/>
                    <a:pt x="6978" y="7997"/>
                  </a:cubicBezTo>
                  <a:cubicBezTo>
                    <a:pt x="6918" y="8045"/>
                    <a:pt x="6859" y="8092"/>
                    <a:pt x="6787" y="8140"/>
                  </a:cubicBezTo>
                  <a:cubicBezTo>
                    <a:pt x="6525" y="8283"/>
                    <a:pt x="6204" y="8354"/>
                    <a:pt x="5906" y="8390"/>
                  </a:cubicBezTo>
                  <a:cubicBezTo>
                    <a:pt x="5656" y="8414"/>
                    <a:pt x="5394" y="8449"/>
                    <a:pt x="5132" y="8449"/>
                  </a:cubicBezTo>
                  <a:cubicBezTo>
                    <a:pt x="5132" y="8414"/>
                    <a:pt x="5108" y="8402"/>
                    <a:pt x="5096" y="8402"/>
                  </a:cubicBezTo>
                  <a:cubicBezTo>
                    <a:pt x="4989" y="8402"/>
                    <a:pt x="4870" y="8390"/>
                    <a:pt x="4763" y="8354"/>
                  </a:cubicBezTo>
                  <a:cubicBezTo>
                    <a:pt x="4656" y="8330"/>
                    <a:pt x="4573" y="8283"/>
                    <a:pt x="4477" y="8223"/>
                  </a:cubicBezTo>
                  <a:cubicBezTo>
                    <a:pt x="4275" y="8092"/>
                    <a:pt x="4120" y="7878"/>
                    <a:pt x="3989" y="7675"/>
                  </a:cubicBezTo>
                  <a:cubicBezTo>
                    <a:pt x="3620" y="7044"/>
                    <a:pt x="3465" y="6294"/>
                    <a:pt x="3644" y="5580"/>
                  </a:cubicBezTo>
                  <a:cubicBezTo>
                    <a:pt x="3739" y="5199"/>
                    <a:pt x="3942" y="4866"/>
                    <a:pt x="4203" y="4580"/>
                  </a:cubicBezTo>
                  <a:cubicBezTo>
                    <a:pt x="4334" y="4449"/>
                    <a:pt x="4465" y="4330"/>
                    <a:pt x="4632" y="4223"/>
                  </a:cubicBezTo>
                  <a:cubicBezTo>
                    <a:pt x="4715" y="4163"/>
                    <a:pt x="4823" y="4116"/>
                    <a:pt x="4918" y="4068"/>
                  </a:cubicBezTo>
                  <a:lnTo>
                    <a:pt x="4918" y="4068"/>
                  </a:lnTo>
                  <a:cubicBezTo>
                    <a:pt x="4715" y="4235"/>
                    <a:pt x="4584" y="4473"/>
                    <a:pt x="4525" y="4723"/>
                  </a:cubicBezTo>
                  <a:cubicBezTo>
                    <a:pt x="4453" y="5104"/>
                    <a:pt x="4584" y="5485"/>
                    <a:pt x="4811" y="5782"/>
                  </a:cubicBezTo>
                  <a:cubicBezTo>
                    <a:pt x="5154" y="6249"/>
                    <a:pt x="5705" y="6539"/>
                    <a:pt x="6267" y="6539"/>
                  </a:cubicBezTo>
                  <a:cubicBezTo>
                    <a:pt x="6466" y="6539"/>
                    <a:pt x="6666" y="6503"/>
                    <a:pt x="6859" y="6425"/>
                  </a:cubicBezTo>
                  <a:cubicBezTo>
                    <a:pt x="7204" y="6271"/>
                    <a:pt x="7501" y="6009"/>
                    <a:pt x="7656" y="5663"/>
                  </a:cubicBezTo>
                  <a:cubicBezTo>
                    <a:pt x="7799" y="5318"/>
                    <a:pt x="7811" y="4937"/>
                    <a:pt x="7752" y="4568"/>
                  </a:cubicBezTo>
                  <a:cubicBezTo>
                    <a:pt x="7680" y="4187"/>
                    <a:pt x="7537" y="3818"/>
                    <a:pt x="7323" y="3508"/>
                  </a:cubicBezTo>
                  <a:cubicBezTo>
                    <a:pt x="7263" y="3413"/>
                    <a:pt x="7192" y="3330"/>
                    <a:pt x="7097" y="3258"/>
                  </a:cubicBezTo>
                  <a:cubicBezTo>
                    <a:pt x="7097" y="3246"/>
                    <a:pt x="7120" y="3246"/>
                    <a:pt x="7120" y="3223"/>
                  </a:cubicBezTo>
                  <a:cubicBezTo>
                    <a:pt x="7132" y="3008"/>
                    <a:pt x="7073" y="2782"/>
                    <a:pt x="6966" y="2592"/>
                  </a:cubicBezTo>
                  <a:cubicBezTo>
                    <a:pt x="6739" y="2187"/>
                    <a:pt x="6370" y="1901"/>
                    <a:pt x="5989" y="1675"/>
                  </a:cubicBezTo>
                  <a:cubicBezTo>
                    <a:pt x="5775" y="1544"/>
                    <a:pt x="5549" y="1425"/>
                    <a:pt x="5346" y="1294"/>
                  </a:cubicBezTo>
                  <a:cubicBezTo>
                    <a:pt x="5311" y="1282"/>
                    <a:pt x="5287" y="1246"/>
                    <a:pt x="5251" y="1222"/>
                  </a:cubicBezTo>
                  <a:lnTo>
                    <a:pt x="5156" y="1115"/>
                  </a:lnTo>
                  <a:cubicBezTo>
                    <a:pt x="5096" y="1056"/>
                    <a:pt x="5013" y="996"/>
                    <a:pt x="4942" y="948"/>
                  </a:cubicBezTo>
                  <a:cubicBezTo>
                    <a:pt x="4918" y="925"/>
                    <a:pt x="4882" y="901"/>
                    <a:pt x="4834" y="877"/>
                  </a:cubicBezTo>
                  <a:cubicBezTo>
                    <a:pt x="4775" y="829"/>
                    <a:pt x="4715" y="782"/>
                    <a:pt x="4656" y="758"/>
                  </a:cubicBezTo>
                  <a:cubicBezTo>
                    <a:pt x="4584" y="710"/>
                    <a:pt x="4513" y="663"/>
                    <a:pt x="4442" y="639"/>
                  </a:cubicBezTo>
                  <a:cubicBezTo>
                    <a:pt x="4287" y="567"/>
                    <a:pt x="4156" y="508"/>
                    <a:pt x="4001" y="425"/>
                  </a:cubicBezTo>
                  <a:cubicBezTo>
                    <a:pt x="3739" y="306"/>
                    <a:pt x="3465" y="222"/>
                    <a:pt x="3191" y="127"/>
                  </a:cubicBezTo>
                  <a:cubicBezTo>
                    <a:pt x="3049" y="79"/>
                    <a:pt x="2918" y="55"/>
                    <a:pt x="2787" y="32"/>
                  </a:cubicBezTo>
                  <a:cubicBezTo>
                    <a:pt x="2723" y="13"/>
                    <a:pt x="2659" y="0"/>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799489" y="2402575"/>
              <a:ext cx="53563" cy="79688"/>
            </a:xfrm>
            <a:custGeom>
              <a:avLst/>
              <a:gdLst/>
              <a:ahLst/>
              <a:cxnLst/>
              <a:rect l="l" t="t" r="r" b="b"/>
              <a:pathLst>
                <a:path w="857" h="1275" extrusionOk="0">
                  <a:moveTo>
                    <a:pt x="18" y="0"/>
                  </a:moveTo>
                  <a:cubicBezTo>
                    <a:pt x="9" y="0"/>
                    <a:pt x="1" y="13"/>
                    <a:pt x="1" y="34"/>
                  </a:cubicBezTo>
                  <a:cubicBezTo>
                    <a:pt x="36" y="272"/>
                    <a:pt x="167" y="522"/>
                    <a:pt x="310" y="712"/>
                  </a:cubicBezTo>
                  <a:cubicBezTo>
                    <a:pt x="382" y="831"/>
                    <a:pt x="453" y="927"/>
                    <a:pt x="548" y="1034"/>
                  </a:cubicBezTo>
                  <a:cubicBezTo>
                    <a:pt x="620" y="1117"/>
                    <a:pt x="727" y="1188"/>
                    <a:pt x="822" y="1272"/>
                  </a:cubicBezTo>
                  <a:cubicBezTo>
                    <a:pt x="825" y="1273"/>
                    <a:pt x="829" y="1274"/>
                    <a:pt x="831" y="1274"/>
                  </a:cubicBezTo>
                  <a:cubicBezTo>
                    <a:pt x="849" y="1274"/>
                    <a:pt x="856" y="1246"/>
                    <a:pt x="846" y="1236"/>
                  </a:cubicBezTo>
                  <a:cubicBezTo>
                    <a:pt x="751" y="1153"/>
                    <a:pt x="667" y="1046"/>
                    <a:pt x="596" y="938"/>
                  </a:cubicBezTo>
                  <a:cubicBezTo>
                    <a:pt x="513" y="855"/>
                    <a:pt x="441" y="760"/>
                    <a:pt x="382" y="653"/>
                  </a:cubicBezTo>
                  <a:cubicBezTo>
                    <a:pt x="310" y="557"/>
                    <a:pt x="251" y="438"/>
                    <a:pt x="191" y="331"/>
                  </a:cubicBezTo>
                  <a:cubicBezTo>
                    <a:pt x="143" y="224"/>
                    <a:pt x="96" y="117"/>
                    <a:pt x="36" y="22"/>
                  </a:cubicBezTo>
                  <a:cubicBezTo>
                    <a:pt x="31" y="7"/>
                    <a:pt x="24"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1521308" y="1755756"/>
              <a:ext cx="91625" cy="34938"/>
            </a:xfrm>
            <a:custGeom>
              <a:avLst/>
              <a:gdLst/>
              <a:ahLst/>
              <a:cxnLst/>
              <a:rect l="l" t="t" r="r" b="b"/>
              <a:pathLst>
                <a:path w="1466" h="559" extrusionOk="0">
                  <a:moveTo>
                    <a:pt x="1" y="0"/>
                  </a:moveTo>
                  <a:cubicBezTo>
                    <a:pt x="84" y="107"/>
                    <a:pt x="155" y="215"/>
                    <a:pt x="251" y="298"/>
                  </a:cubicBezTo>
                  <a:cubicBezTo>
                    <a:pt x="275" y="334"/>
                    <a:pt x="310" y="369"/>
                    <a:pt x="334" y="381"/>
                  </a:cubicBezTo>
                  <a:cubicBezTo>
                    <a:pt x="477" y="441"/>
                    <a:pt x="608" y="477"/>
                    <a:pt x="739" y="512"/>
                  </a:cubicBezTo>
                  <a:cubicBezTo>
                    <a:pt x="865" y="544"/>
                    <a:pt x="994" y="559"/>
                    <a:pt x="1122" y="559"/>
                  </a:cubicBezTo>
                  <a:cubicBezTo>
                    <a:pt x="1238" y="559"/>
                    <a:pt x="1353" y="547"/>
                    <a:pt x="1465" y="524"/>
                  </a:cubicBezTo>
                  <a:cubicBezTo>
                    <a:pt x="1346" y="405"/>
                    <a:pt x="1203" y="298"/>
                    <a:pt x="1048" y="238"/>
                  </a:cubicBezTo>
                  <a:cubicBezTo>
                    <a:pt x="727" y="107"/>
                    <a:pt x="358" y="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1593496" y="1788506"/>
              <a:ext cx="203938" cy="52563"/>
            </a:xfrm>
            <a:custGeom>
              <a:avLst/>
              <a:gdLst/>
              <a:ahLst/>
              <a:cxnLst/>
              <a:rect l="l" t="t" r="r" b="b"/>
              <a:pathLst>
                <a:path w="3263" h="841" extrusionOk="0">
                  <a:moveTo>
                    <a:pt x="2882" y="0"/>
                  </a:moveTo>
                  <a:cubicBezTo>
                    <a:pt x="2858" y="48"/>
                    <a:pt x="2810" y="72"/>
                    <a:pt x="2763" y="107"/>
                  </a:cubicBezTo>
                  <a:cubicBezTo>
                    <a:pt x="2703" y="155"/>
                    <a:pt x="2668" y="179"/>
                    <a:pt x="2608" y="226"/>
                  </a:cubicBezTo>
                  <a:cubicBezTo>
                    <a:pt x="2501" y="298"/>
                    <a:pt x="2382" y="357"/>
                    <a:pt x="2263" y="417"/>
                  </a:cubicBezTo>
                  <a:cubicBezTo>
                    <a:pt x="1881" y="608"/>
                    <a:pt x="1462" y="695"/>
                    <a:pt x="1038" y="695"/>
                  </a:cubicBezTo>
                  <a:cubicBezTo>
                    <a:pt x="986" y="695"/>
                    <a:pt x="934" y="693"/>
                    <a:pt x="882" y="691"/>
                  </a:cubicBezTo>
                  <a:cubicBezTo>
                    <a:pt x="655" y="655"/>
                    <a:pt x="417" y="619"/>
                    <a:pt x="179" y="560"/>
                  </a:cubicBezTo>
                  <a:cubicBezTo>
                    <a:pt x="120" y="536"/>
                    <a:pt x="60" y="512"/>
                    <a:pt x="1" y="500"/>
                  </a:cubicBezTo>
                  <a:lnTo>
                    <a:pt x="1" y="500"/>
                  </a:lnTo>
                  <a:cubicBezTo>
                    <a:pt x="441" y="724"/>
                    <a:pt x="918" y="840"/>
                    <a:pt x="1401" y="840"/>
                  </a:cubicBezTo>
                  <a:cubicBezTo>
                    <a:pt x="1689" y="840"/>
                    <a:pt x="1978" y="799"/>
                    <a:pt x="2263" y="715"/>
                  </a:cubicBezTo>
                  <a:cubicBezTo>
                    <a:pt x="2620" y="619"/>
                    <a:pt x="2965" y="441"/>
                    <a:pt x="3263" y="215"/>
                  </a:cubicBezTo>
                  <a:lnTo>
                    <a:pt x="3120" y="167"/>
                  </a:lnTo>
                  <a:cubicBezTo>
                    <a:pt x="3037" y="119"/>
                    <a:pt x="2965" y="6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1295868" y="1663443"/>
              <a:ext cx="143625" cy="34313"/>
            </a:xfrm>
            <a:custGeom>
              <a:avLst/>
              <a:gdLst/>
              <a:ahLst/>
              <a:cxnLst/>
              <a:rect l="l" t="t" r="r" b="b"/>
              <a:pathLst>
                <a:path w="2298" h="549" extrusionOk="0">
                  <a:moveTo>
                    <a:pt x="1232" y="1"/>
                  </a:moveTo>
                  <a:cubicBezTo>
                    <a:pt x="1033" y="1"/>
                    <a:pt x="834" y="31"/>
                    <a:pt x="643" y="84"/>
                  </a:cubicBezTo>
                  <a:cubicBezTo>
                    <a:pt x="464" y="132"/>
                    <a:pt x="286" y="203"/>
                    <a:pt x="107" y="275"/>
                  </a:cubicBezTo>
                  <a:cubicBezTo>
                    <a:pt x="72" y="311"/>
                    <a:pt x="36" y="322"/>
                    <a:pt x="0" y="358"/>
                  </a:cubicBezTo>
                  <a:cubicBezTo>
                    <a:pt x="135" y="346"/>
                    <a:pt x="270" y="340"/>
                    <a:pt x="404" y="340"/>
                  </a:cubicBezTo>
                  <a:cubicBezTo>
                    <a:pt x="672" y="340"/>
                    <a:pt x="937" y="366"/>
                    <a:pt x="1191" y="430"/>
                  </a:cubicBezTo>
                  <a:cubicBezTo>
                    <a:pt x="1357" y="453"/>
                    <a:pt x="1500" y="501"/>
                    <a:pt x="1655" y="549"/>
                  </a:cubicBezTo>
                  <a:cubicBezTo>
                    <a:pt x="1774" y="513"/>
                    <a:pt x="1893" y="513"/>
                    <a:pt x="2012" y="489"/>
                  </a:cubicBezTo>
                  <a:cubicBezTo>
                    <a:pt x="2096" y="453"/>
                    <a:pt x="2203" y="430"/>
                    <a:pt x="2298" y="382"/>
                  </a:cubicBezTo>
                  <a:cubicBezTo>
                    <a:pt x="2155" y="251"/>
                    <a:pt x="2000" y="156"/>
                    <a:pt x="1822" y="96"/>
                  </a:cubicBezTo>
                  <a:cubicBezTo>
                    <a:pt x="1631" y="31"/>
                    <a:pt x="1432"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1246743" y="1627755"/>
              <a:ext cx="71500" cy="66313"/>
            </a:xfrm>
            <a:custGeom>
              <a:avLst/>
              <a:gdLst/>
              <a:ahLst/>
              <a:cxnLst/>
              <a:rect l="l" t="t" r="r" b="b"/>
              <a:pathLst>
                <a:path w="1144" h="1061" extrusionOk="0">
                  <a:moveTo>
                    <a:pt x="1072" y="0"/>
                  </a:moveTo>
                  <a:cubicBezTo>
                    <a:pt x="858" y="227"/>
                    <a:pt x="655" y="429"/>
                    <a:pt x="441" y="643"/>
                  </a:cubicBezTo>
                  <a:cubicBezTo>
                    <a:pt x="322" y="762"/>
                    <a:pt x="203" y="870"/>
                    <a:pt x="84" y="989"/>
                  </a:cubicBezTo>
                  <a:cubicBezTo>
                    <a:pt x="60" y="1012"/>
                    <a:pt x="24" y="1048"/>
                    <a:pt x="0" y="1060"/>
                  </a:cubicBezTo>
                  <a:cubicBezTo>
                    <a:pt x="84" y="1024"/>
                    <a:pt x="179" y="1012"/>
                    <a:pt x="262" y="1001"/>
                  </a:cubicBezTo>
                  <a:cubicBezTo>
                    <a:pt x="298" y="965"/>
                    <a:pt x="346" y="929"/>
                    <a:pt x="381" y="905"/>
                  </a:cubicBezTo>
                  <a:lnTo>
                    <a:pt x="560" y="822"/>
                  </a:lnTo>
                  <a:cubicBezTo>
                    <a:pt x="667" y="774"/>
                    <a:pt x="762" y="727"/>
                    <a:pt x="858" y="691"/>
                  </a:cubicBezTo>
                  <a:cubicBezTo>
                    <a:pt x="905" y="643"/>
                    <a:pt x="965" y="596"/>
                    <a:pt x="1000" y="536"/>
                  </a:cubicBezTo>
                  <a:cubicBezTo>
                    <a:pt x="1096" y="393"/>
                    <a:pt x="1143" y="167"/>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1057741" y="1656755"/>
              <a:ext cx="35000" cy="126563"/>
            </a:xfrm>
            <a:custGeom>
              <a:avLst/>
              <a:gdLst/>
              <a:ahLst/>
              <a:cxnLst/>
              <a:rect l="l" t="t" r="r" b="b"/>
              <a:pathLst>
                <a:path w="560" h="2025" extrusionOk="0">
                  <a:moveTo>
                    <a:pt x="286" y="1"/>
                  </a:moveTo>
                  <a:cubicBezTo>
                    <a:pt x="131" y="298"/>
                    <a:pt x="48" y="620"/>
                    <a:pt x="12" y="965"/>
                  </a:cubicBezTo>
                  <a:cubicBezTo>
                    <a:pt x="0" y="1144"/>
                    <a:pt x="0" y="1322"/>
                    <a:pt x="0" y="1501"/>
                  </a:cubicBezTo>
                  <a:cubicBezTo>
                    <a:pt x="60" y="1632"/>
                    <a:pt x="95" y="1799"/>
                    <a:pt x="107" y="1965"/>
                  </a:cubicBezTo>
                  <a:lnTo>
                    <a:pt x="107" y="2025"/>
                  </a:lnTo>
                  <a:cubicBezTo>
                    <a:pt x="155" y="1822"/>
                    <a:pt x="202" y="1632"/>
                    <a:pt x="286" y="1441"/>
                  </a:cubicBezTo>
                  <a:cubicBezTo>
                    <a:pt x="345" y="1263"/>
                    <a:pt x="429" y="1084"/>
                    <a:pt x="488" y="894"/>
                  </a:cubicBezTo>
                  <a:cubicBezTo>
                    <a:pt x="536" y="715"/>
                    <a:pt x="560" y="537"/>
                    <a:pt x="524" y="358"/>
                  </a:cubicBezTo>
                  <a:cubicBezTo>
                    <a:pt x="488" y="203"/>
                    <a:pt x="405" y="7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1020491" y="1706631"/>
              <a:ext cx="38750" cy="117625"/>
            </a:xfrm>
            <a:custGeom>
              <a:avLst/>
              <a:gdLst/>
              <a:ahLst/>
              <a:cxnLst/>
              <a:rect l="l" t="t" r="r" b="b"/>
              <a:pathLst>
                <a:path w="620" h="1882" extrusionOk="0">
                  <a:moveTo>
                    <a:pt x="72" y="1"/>
                  </a:moveTo>
                  <a:cubicBezTo>
                    <a:pt x="48" y="143"/>
                    <a:pt x="13" y="286"/>
                    <a:pt x="13" y="417"/>
                  </a:cubicBezTo>
                  <a:cubicBezTo>
                    <a:pt x="1" y="715"/>
                    <a:pt x="72" y="1036"/>
                    <a:pt x="191" y="1298"/>
                  </a:cubicBezTo>
                  <a:cubicBezTo>
                    <a:pt x="251" y="1429"/>
                    <a:pt x="346" y="1572"/>
                    <a:pt x="429" y="1691"/>
                  </a:cubicBezTo>
                  <a:cubicBezTo>
                    <a:pt x="489" y="1763"/>
                    <a:pt x="548" y="1822"/>
                    <a:pt x="608" y="1882"/>
                  </a:cubicBezTo>
                  <a:cubicBezTo>
                    <a:pt x="608" y="1822"/>
                    <a:pt x="608" y="1751"/>
                    <a:pt x="620" y="1691"/>
                  </a:cubicBezTo>
                  <a:cubicBezTo>
                    <a:pt x="608" y="1655"/>
                    <a:pt x="608" y="1596"/>
                    <a:pt x="608" y="1548"/>
                  </a:cubicBezTo>
                  <a:cubicBezTo>
                    <a:pt x="596" y="1370"/>
                    <a:pt x="584" y="1179"/>
                    <a:pt x="548" y="1001"/>
                  </a:cubicBezTo>
                  <a:cubicBezTo>
                    <a:pt x="548" y="977"/>
                    <a:pt x="537" y="941"/>
                    <a:pt x="537" y="917"/>
                  </a:cubicBezTo>
                  <a:cubicBezTo>
                    <a:pt x="465" y="584"/>
                    <a:pt x="334" y="239"/>
                    <a:pt x="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1065929" y="1665693"/>
              <a:ext cx="87125" cy="174938"/>
            </a:xfrm>
            <a:custGeom>
              <a:avLst/>
              <a:gdLst/>
              <a:ahLst/>
              <a:cxnLst/>
              <a:rect l="l" t="t" r="r" b="b"/>
              <a:pathLst>
                <a:path w="1394" h="2799" extrusionOk="0">
                  <a:moveTo>
                    <a:pt x="1155" y="1"/>
                  </a:moveTo>
                  <a:cubicBezTo>
                    <a:pt x="1000" y="179"/>
                    <a:pt x="857" y="382"/>
                    <a:pt x="726" y="572"/>
                  </a:cubicBezTo>
                  <a:cubicBezTo>
                    <a:pt x="333" y="1215"/>
                    <a:pt x="107" y="1941"/>
                    <a:pt x="12" y="2680"/>
                  </a:cubicBezTo>
                  <a:cubicBezTo>
                    <a:pt x="36" y="2715"/>
                    <a:pt x="36" y="2739"/>
                    <a:pt x="0" y="2763"/>
                  </a:cubicBezTo>
                  <a:lnTo>
                    <a:pt x="0" y="2799"/>
                  </a:lnTo>
                  <a:cubicBezTo>
                    <a:pt x="119" y="2608"/>
                    <a:pt x="286" y="2418"/>
                    <a:pt x="429" y="2239"/>
                  </a:cubicBezTo>
                  <a:cubicBezTo>
                    <a:pt x="476" y="2191"/>
                    <a:pt x="524" y="2132"/>
                    <a:pt x="572" y="2084"/>
                  </a:cubicBezTo>
                  <a:cubicBezTo>
                    <a:pt x="703" y="1906"/>
                    <a:pt x="833" y="1727"/>
                    <a:pt x="1000" y="1584"/>
                  </a:cubicBezTo>
                  <a:cubicBezTo>
                    <a:pt x="1119" y="1418"/>
                    <a:pt x="1226" y="1239"/>
                    <a:pt x="1286" y="1037"/>
                  </a:cubicBezTo>
                  <a:cubicBezTo>
                    <a:pt x="1393" y="691"/>
                    <a:pt x="1369" y="298"/>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857552" y="1836132"/>
              <a:ext cx="51375" cy="110188"/>
            </a:xfrm>
            <a:custGeom>
              <a:avLst/>
              <a:gdLst/>
              <a:ahLst/>
              <a:cxnLst/>
              <a:rect l="l" t="t" r="r" b="b"/>
              <a:pathLst>
                <a:path w="822" h="1763" extrusionOk="0">
                  <a:moveTo>
                    <a:pt x="679" y="0"/>
                  </a:moveTo>
                  <a:cubicBezTo>
                    <a:pt x="560" y="0"/>
                    <a:pt x="441" y="0"/>
                    <a:pt x="322" y="60"/>
                  </a:cubicBezTo>
                  <a:cubicBezTo>
                    <a:pt x="119" y="155"/>
                    <a:pt x="0" y="345"/>
                    <a:pt x="84" y="548"/>
                  </a:cubicBezTo>
                  <a:cubicBezTo>
                    <a:pt x="119" y="667"/>
                    <a:pt x="179" y="774"/>
                    <a:pt x="238" y="881"/>
                  </a:cubicBezTo>
                  <a:cubicBezTo>
                    <a:pt x="298" y="1000"/>
                    <a:pt x="381" y="1107"/>
                    <a:pt x="453" y="1227"/>
                  </a:cubicBezTo>
                  <a:cubicBezTo>
                    <a:pt x="572" y="1405"/>
                    <a:pt x="691" y="1584"/>
                    <a:pt x="822" y="1762"/>
                  </a:cubicBezTo>
                  <a:cubicBezTo>
                    <a:pt x="738" y="1477"/>
                    <a:pt x="655" y="1179"/>
                    <a:pt x="596" y="881"/>
                  </a:cubicBezTo>
                  <a:cubicBezTo>
                    <a:pt x="536" y="584"/>
                    <a:pt x="524" y="250"/>
                    <a:pt x="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898490" y="1838319"/>
              <a:ext cx="22375" cy="119875"/>
            </a:xfrm>
            <a:custGeom>
              <a:avLst/>
              <a:gdLst/>
              <a:ahLst/>
              <a:cxnLst/>
              <a:rect l="l" t="t" r="r" b="b"/>
              <a:pathLst>
                <a:path w="358" h="1918" extrusionOk="0">
                  <a:moveTo>
                    <a:pt x="179" y="1"/>
                  </a:moveTo>
                  <a:cubicBezTo>
                    <a:pt x="95" y="120"/>
                    <a:pt x="36" y="263"/>
                    <a:pt x="24" y="418"/>
                  </a:cubicBezTo>
                  <a:cubicBezTo>
                    <a:pt x="0" y="572"/>
                    <a:pt x="24" y="739"/>
                    <a:pt x="48" y="894"/>
                  </a:cubicBezTo>
                  <a:lnTo>
                    <a:pt x="274" y="1870"/>
                  </a:lnTo>
                  <a:lnTo>
                    <a:pt x="322" y="1918"/>
                  </a:lnTo>
                  <a:cubicBezTo>
                    <a:pt x="214" y="1644"/>
                    <a:pt x="179" y="1370"/>
                    <a:pt x="179" y="1108"/>
                  </a:cubicBezTo>
                  <a:cubicBezTo>
                    <a:pt x="179" y="787"/>
                    <a:pt x="226" y="465"/>
                    <a:pt x="322" y="156"/>
                  </a:cubicBezTo>
                  <a:lnTo>
                    <a:pt x="357" y="25"/>
                  </a:lnTo>
                  <a:cubicBezTo>
                    <a:pt x="298" y="13"/>
                    <a:pt x="238"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919302" y="1785694"/>
              <a:ext cx="137750" cy="258813"/>
            </a:xfrm>
            <a:custGeom>
              <a:avLst/>
              <a:gdLst/>
              <a:ahLst/>
              <a:cxnLst/>
              <a:rect l="l" t="t" r="r" b="b"/>
              <a:pathLst>
                <a:path w="2204" h="4141" extrusionOk="0">
                  <a:moveTo>
                    <a:pt x="931" y="1"/>
                  </a:moveTo>
                  <a:cubicBezTo>
                    <a:pt x="882" y="1"/>
                    <a:pt x="833" y="7"/>
                    <a:pt x="786" y="21"/>
                  </a:cubicBezTo>
                  <a:cubicBezTo>
                    <a:pt x="655" y="45"/>
                    <a:pt x="548" y="164"/>
                    <a:pt x="489" y="271"/>
                  </a:cubicBezTo>
                  <a:cubicBezTo>
                    <a:pt x="417" y="390"/>
                    <a:pt x="358" y="521"/>
                    <a:pt x="298" y="652"/>
                  </a:cubicBezTo>
                  <a:cubicBezTo>
                    <a:pt x="179" y="926"/>
                    <a:pt x="96" y="1212"/>
                    <a:pt x="72" y="1486"/>
                  </a:cubicBezTo>
                  <a:cubicBezTo>
                    <a:pt x="1" y="2010"/>
                    <a:pt x="24" y="2653"/>
                    <a:pt x="370" y="3081"/>
                  </a:cubicBezTo>
                  <a:cubicBezTo>
                    <a:pt x="417" y="3141"/>
                    <a:pt x="465" y="3188"/>
                    <a:pt x="501" y="3236"/>
                  </a:cubicBezTo>
                  <a:cubicBezTo>
                    <a:pt x="643" y="3308"/>
                    <a:pt x="786" y="3415"/>
                    <a:pt x="917" y="3534"/>
                  </a:cubicBezTo>
                  <a:cubicBezTo>
                    <a:pt x="1084" y="3617"/>
                    <a:pt x="1251" y="3700"/>
                    <a:pt x="1394" y="3796"/>
                  </a:cubicBezTo>
                  <a:cubicBezTo>
                    <a:pt x="1465" y="3843"/>
                    <a:pt x="1548" y="3903"/>
                    <a:pt x="1608" y="3962"/>
                  </a:cubicBezTo>
                  <a:cubicBezTo>
                    <a:pt x="1667" y="4022"/>
                    <a:pt x="1703" y="4081"/>
                    <a:pt x="1751" y="4141"/>
                  </a:cubicBezTo>
                  <a:cubicBezTo>
                    <a:pt x="1798" y="4058"/>
                    <a:pt x="1822" y="3950"/>
                    <a:pt x="1846" y="3843"/>
                  </a:cubicBezTo>
                  <a:cubicBezTo>
                    <a:pt x="1858" y="3724"/>
                    <a:pt x="1822" y="3593"/>
                    <a:pt x="1786" y="3474"/>
                  </a:cubicBezTo>
                  <a:cubicBezTo>
                    <a:pt x="1620" y="2974"/>
                    <a:pt x="1167" y="2653"/>
                    <a:pt x="989" y="2165"/>
                  </a:cubicBezTo>
                  <a:cubicBezTo>
                    <a:pt x="905" y="1938"/>
                    <a:pt x="870" y="1712"/>
                    <a:pt x="905" y="1474"/>
                  </a:cubicBezTo>
                  <a:cubicBezTo>
                    <a:pt x="929" y="1248"/>
                    <a:pt x="1024" y="1010"/>
                    <a:pt x="1191" y="855"/>
                  </a:cubicBezTo>
                  <a:cubicBezTo>
                    <a:pt x="1210" y="836"/>
                    <a:pt x="1233" y="828"/>
                    <a:pt x="1254" y="828"/>
                  </a:cubicBezTo>
                  <a:cubicBezTo>
                    <a:pt x="1313" y="828"/>
                    <a:pt x="1366" y="889"/>
                    <a:pt x="1322" y="950"/>
                  </a:cubicBezTo>
                  <a:lnTo>
                    <a:pt x="1310" y="974"/>
                  </a:lnTo>
                  <a:cubicBezTo>
                    <a:pt x="1364" y="1209"/>
                    <a:pt x="1542" y="1435"/>
                    <a:pt x="1794" y="1435"/>
                  </a:cubicBezTo>
                  <a:cubicBezTo>
                    <a:pt x="1822" y="1435"/>
                    <a:pt x="1852" y="1432"/>
                    <a:pt x="1882" y="1426"/>
                  </a:cubicBezTo>
                  <a:cubicBezTo>
                    <a:pt x="2013" y="1403"/>
                    <a:pt x="2108" y="1331"/>
                    <a:pt x="2156" y="1212"/>
                  </a:cubicBezTo>
                  <a:cubicBezTo>
                    <a:pt x="2203" y="1093"/>
                    <a:pt x="2167" y="974"/>
                    <a:pt x="2132" y="855"/>
                  </a:cubicBezTo>
                  <a:cubicBezTo>
                    <a:pt x="2025" y="593"/>
                    <a:pt x="1798" y="390"/>
                    <a:pt x="1572" y="236"/>
                  </a:cubicBezTo>
                  <a:cubicBezTo>
                    <a:pt x="1441" y="152"/>
                    <a:pt x="1310" y="93"/>
                    <a:pt x="1155" y="45"/>
                  </a:cubicBezTo>
                  <a:cubicBezTo>
                    <a:pt x="1083" y="16"/>
                    <a:pt x="1007" y="1"/>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a:off x="989241" y="1917195"/>
              <a:ext cx="63313" cy="119875"/>
            </a:xfrm>
            <a:custGeom>
              <a:avLst/>
              <a:gdLst/>
              <a:ahLst/>
              <a:cxnLst/>
              <a:rect l="l" t="t" r="r" b="b"/>
              <a:pathLst>
                <a:path w="1013" h="1918" extrusionOk="0">
                  <a:moveTo>
                    <a:pt x="1" y="1"/>
                  </a:moveTo>
                  <a:cubicBezTo>
                    <a:pt x="25" y="72"/>
                    <a:pt x="60" y="144"/>
                    <a:pt x="96" y="227"/>
                  </a:cubicBezTo>
                  <a:cubicBezTo>
                    <a:pt x="239" y="442"/>
                    <a:pt x="394" y="644"/>
                    <a:pt x="548" y="858"/>
                  </a:cubicBezTo>
                  <a:cubicBezTo>
                    <a:pt x="679" y="1061"/>
                    <a:pt x="798" y="1275"/>
                    <a:pt x="846" y="1513"/>
                  </a:cubicBezTo>
                  <a:cubicBezTo>
                    <a:pt x="858" y="1632"/>
                    <a:pt x="858" y="1787"/>
                    <a:pt x="834" y="1918"/>
                  </a:cubicBezTo>
                  <a:cubicBezTo>
                    <a:pt x="846" y="1894"/>
                    <a:pt x="858" y="1870"/>
                    <a:pt x="870" y="1846"/>
                  </a:cubicBezTo>
                  <a:cubicBezTo>
                    <a:pt x="917" y="1751"/>
                    <a:pt x="953" y="1656"/>
                    <a:pt x="965" y="1549"/>
                  </a:cubicBezTo>
                  <a:cubicBezTo>
                    <a:pt x="1013" y="1180"/>
                    <a:pt x="870" y="787"/>
                    <a:pt x="620" y="525"/>
                  </a:cubicBezTo>
                  <a:cubicBezTo>
                    <a:pt x="465" y="358"/>
                    <a:pt x="263" y="251"/>
                    <a:pt x="96" y="108"/>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a:off x="1008616" y="2003571"/>
              <a:ext cx="99000" cy="82563"/>
            </a:xfrm>
            <a:custGeom>
              <a:avLst/>
              <a:gdLst/>
              <a:ahLst/>
              <a:cxnLst/>
              <a:rect l="l" t="t" r="r" b="b"/>
              <a:pathLst>
                <a:path w="1584" h="1321" extrusionOk="0">
                  <a:moveTo>
                    <a:pt x="798" y="0"/>
                  </a:moveTo>
                  <a:cubicBezTo>
                    <a:pt x="798" y="119"/>
                    <a:pt x="786" y="250"/>
                    <a:pt x="750" y="369"/>
                  </a:cubicBezTo>
                  <a:cubicBezTo>
                    <a:pt x="727" y="476"/>
                    <a:pt x="679" y="572"/>
                    <a:pt x="619" y="643"/>
                  </a:cubicBezTo>
                  <a:cubicBezTo>
                    <a:pt x="560" y="714"/>
                    <a:pt x="488" y="762"/>
                    <a:pt x="393" y="774"/>
                  </a:cubicBezTo>
                  <a:cubicBezTo>
                    <a:pt x="383" y="784"/>
                    <a:pt x="369" y="789"/>
                    <a:pt x="355" y="789"/>
                  </a:cubicBezTo>
                  <a:cubicBezTo>
                    <a:pt x="320" y="789"/>
                    <a:pt x="284" y="761"/>
                    <a:pt x="310" y="726"/>
                  </a:cubicBezTo>
                  <a:cubicBezTo>
                    <a:pt x="250" y="679"/>
                    <a:pt x="179" y="631"/>
                    <a:pt x="119" y="584"/>
                  </a:cubicBezTo>
                  <a:cubicBezTo>
                    <a:pt x="72" y="548"/>
                    <a:pt x="36" y="524"/>
                    <a:pt x="0" y="488"/>
                  </a:cubicBezTo>
                  <a:lnTo>
                    <a:pt x="0" y="488"/>
                  </a:lnTo>
                  <a:cubicBezTo>
                    <a:pt x="203" y="703"/>
                    <a:pt x="417" y="893"/>
                    <a:pt x="667" y="1060"/>
                  </a:cubicBezTo>
                  <a:cubicBezTo>
                    <a:pt x="890" y="1212"/>
                    <a:pt x="1164" y="1320"/>
                    <a:pt x="1439" y="1320"/>
                  </a:cubicBezTo>
                  <a:cubicBezTo>
                    <a:pt x="1487" y="1320"/>
                    <a:pt x="1536" y="1317"/>
                    <a:pt x="1584" y="1310"/>
                  </a:cubicBezTo>
                  <a:cubicBezTo>
                    <a:pt x="1453" y="1191"/>
                    <a:pt x="1381" y="1048"/>
                    <a:pt x="1310" y="869"/>
                  </a:cubicBezTo>
                  <a:cubicBezTo>
                    <a:pt x="1310" y="845"/>
                    <a:pt x="1286" y="834"/>
                    <a:pt x="1274" y="822"/>
                  </a:cubicBezTo>
                  <a:cubicBezTo>
                    <a:pt x="1266" y="826"/>
                    <a:pt x="1261" y="827"/>
                    <a:pt x="1257" y="827"/>
                  </a:cubicBezTo>
                  <a:cubicBezTo>
                    <a:pt x="1250" y="827"/>
                    <a:pt x="1250" y="822"/>
                    <a:pt x="1250" y="822"/>
                  </a:cubicBezTo>
                  <a:lnTo>
                    <a:pt x="1203" y="691"/>
                  </a:lnTo>
                  <a:cubicBezTo>
                    <a:pt x="1155" y="536"/>
                    <a:pt x="1119" y="369"/>
                    <a:pt x="1036" y="238"/>
                  </a:cubicBezTo>
                  <a:cubicBezTo>
                    <a:pt x="988" y="167"/>
                    <a:pt x="953" y="107"/>
                    <a:pt x="905" y="48"/>
                  </a:cubicBezTo>
                  <a:cubicBezTo>
                    <a:pt x="894" y="51"/>
                    <a:pt x="883" y="52"/>
                    <a:pt x="873" y="52"/>
                  </a:cubicBezTo>
                  <a:cubicBezTo>
                    <a:pt x="841" y="52"/>
                    <a:pt x="816" y="36"/>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8"/>
            <p:cNvSpPr/>
            <p:nvPr/>
          </p:nvSpPr>
          <p:spPr>
            <a:xfrm>
              <a:off x="1125429" y="1785569"/>
              <a:ext cx="263500" cy="183813"/>
            </a:xfrm>
            <a:custGeom>
              <a:avLst/>
              <a:gdLst/>
              <a:ahLst/>
              <a:cxnLst/>
              <a:rect l="l" t="t" r="r" b="b"/>
              <a:pathLst>
                <a:path w="4216" h="2941" extrusionOk="0">
                  <a:moveTo>
                    <a:pt x="2251" y="1"/>
                  </a:moveTo>
                  <a:cubicBezTo>
                    <a:pt x="1976" y="1"/>
                    <a:pt x="1704" y="47"/>
                    <a:pt x="1453" y="142"/>
                  </a:cubicBezTo>
                  <a:cubicBezTo>
                    <a:pt x="822" y="357"/>
                    <a:pt x="358" y="881"/>
                    <a:pt x="155" y="1512"/>
                  </a:cubicBezTo>
                  <a:cubicBezTo>
                    <a:pt x="1" y="1964"/>
                    <a:pt x="1" y="2464"/>
                    <a:pt x="96" y="2940"/>
                  </a:cubicBezTo>
                  <a:cubicBezTo>
                    <a:pt x="96" y="2905"/>
                    <a:pt x="108" y="2881"/>
                    <a:pt x="108" y="2857"/>
                  </a:cubicBezTo>
                  <a:cubicBezTo>
                    <a:pt x="108" y="2857"/>
                    <a:pt x="96" y="2845"/>
                    <a:pt x="96" y="2833"/>
                  </a:cubicBezTo>
                  <a:cubicBezTo>
                    <a:pt x="60" y="2607"/>
                    <a:pt x="120" y="2369"/>
                    <a:pt x="203" y="2167"/>
                  </a:cubicBezTo>
                  <a:cubicBezTo>
                    <a:pt x="274" y="1952"/>
                    <a:pt x="382" y="1750"/>
                    <a:pt x="513" y="1571"/>
                  </a:cubicBezTo>
                  <a:cubicBezTo>
                    <a:pt x="989" y="916"/>
                    <a:pt x="1751" y="535"/>
                    <a:pt x="2548" y="512"/>
                  </a:cubicBezTo>
                  <a:cubicBezTo>
                    <a:pt x="2582" y="511"/>
                    <a:pt x="2616" y="510"/>
                    <a:pt x="2649" y="510"/>
                  </a:cubicBezTo>
                  <a:cubicBezTo>
                    <a:pt x="3022" y="510"/>
                    <a:pt x="3401" y="571"/>
                    <a:pt x="3739" y="702"/>
                  </a:cubicBezTo>
                  <a:cubicBezTo>
                    <a:pt x="3918" y="785"/>
                    <a:pt x="4084" y="869"/>
                    <a:pt x="4215" y="988"/>
                  </a:cubicBezTo>
                  <a:cubicBezTo>
                    <a:pt x="4144" y="881"/>
                    <a:pt x="4072" y="785"/>
                    <a:pt x="3989" y="690"/>
                  </a:cubicBezTo>
                  <a:cubicBezTo>
                    <a:pt x="3787" y="464"/>
                    <a:pt x="3537" y="309"/>
                    <a:pt x="3251" y="202"/>
                  </a:cubicBezTo>
                  <a:cubicBezTo>
                    <a:pt x="2935" y="70"/>
                    <a:pt x="2591" y="1"/>
                    <a:pt x="2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8"/>
            <p:cNvSpPr/>
            <p:nvPr/>
          </p:nvSpPr>
          <p:spPr>
            <a:xfrm>
              <a:off x="1061429" y="1694130"/>
              <a:ext cx="561875" cy="408813"/>
            </a:xfrm>
            <a:custGeom>
              <a:avLst/>
              <a:gdLst/>
              <a:ahLst/>
              <a:cxnLst/>
              <a:rect l="l" t="t" r="r" b="b"/>
              <a:pathLst>
                <a:path w="8990" h="6541" extrusionOk="0">
                  <a:moveTo>
                    <a:pt x="4163" y="0"/>
                  </a:moveTo>
                  <a:cubicBezTo>
                    <a:pt x="3686" y="0"/>
                    <a:pt x="3212" y="83"/>
                    <a:pt x="2751" y="248"/>
                  </a:cubicBezTo>
                  <a:cubicBezTo>
                    <a:pt x="2144" y="474"/>
                    <a:pt x="1572" y="843"/>
                    <a:pt x="1132" y="1320"/>
                  </a:cubicBezTo>
                  <a:cubicBezTo>
                    <a:pt x="1096" y="1344"/>
                    <a:pt x="1072" y="1391"/>
                    <a:pt x="1025" y="1439"/>
                  </a:cubicBezTo>
                  <a:cubicBezTo>
                    <a:pt x="977" y="1486"/>
                    <a:pt x="953" y="1546"/>
                    <a:pt x="905" y="1582"/>
                  </a:cubicBezTo>
                  <a:cubicBezTo>
                    <a:pt x="584" y="2010"/>
                    <a:pt x="346" y="2498"/>
                    <a:pt x="191" y="2998"/>
                  </a:cubicBezTo>
                  <a:cubicBezTo>
                    <a:pt x="24" y="3594"/>
                    <a:pt x="1" y="4237"/>
                    <a:pt x="108" y="4844"/>
                  </a:cubicBezTo>
                  <a:cubicBezTo>
                    <a:pt x="298" y="4999"/>
                    <a:pt x="405" y="5261"/>
                    <a:pt x="477" y="5487"/>
                  </a:cubicBezTo>
                  <a:cubicBezTo>
                    <a:pt x="536" y="5654"/>
                    <a:pt x="596" y="5832"/>
                    <a:pt x="679" y="5999"/>
                  </a:cubicBezTo>
                  <a:cubicBezTo>
                    <a:pt x="1066" y="6376"/>
                    <a:pt x="1616" y="6540"/>
                    <a:pt x="2154" y="6540"/>
                  </a:cubicBezTo>
                  <a:cubicBezTo>
                    <a:pt x="2312" y="6540"/>
                    <a:pt x="2469" y="6526"/>
                    <a:pt x="2620" y="6499"/>
                  </a:cubicBezTo>
                  <a:cubicBezTo>
                    <a:pt x="2930" y="6439"/>
                    <a:pt x="3263" y="6308"/>
                    <a:pt x="3489" y="6070"/>
                  </a:cubicBezTo>
                  <a:cubicBezTo>
                    <a:pt x="3703" y="5832"/>
                    <a:pt x="3823" y="5487"/>
                    <a:pt x="3846" y="5165"/>
                  </a:cubicBezTo>
                  <a:cubicBezTo>
                    <a:pt x="3846" y="4463"/>
                    <a:pt x="3287" y="3832"/>
                    <a:pt x="2632" y="3653"/>
                  </a:cubicBezTo>
                  <a:cubicBezTo>
                    <a:pt x="2522" y="3625"/>
                    <a:pt x="2408" y="3609"/>
                    <a:pt x="2297" y="3609"/>
                  </a:cubicBezTo>
                  <a:cubicBezTo>
                    <a:pt x="2083" y="3609"/>
                    <a:pt x="1875" y="3667"/>
                    <a:pt x="1703" y="3808"/>
                  </a:cubicBezTo>
                  <a:cubicBezTo>
                    <a:pt x="1429" y="4011"/>
                    <a:pt x="1275" y="4344"/>
                    <a:pt x="1298" y="4665"/>
                  </a:cubicBezTo>
                  <a:cubicBezTo>
                    <a:pt x="1310" y="4999"/>
                    <a:pt x="1477" y="5296"/>
                    <a:pt x="1739" y="5487"/>
                  </a:cubicBezTo>
                  <a:cubicBezTo>
                    <a:pt x="1882" y="5594"/>
                    <a:pt x="2037" y="5665"/>
                    <a:pt x="2203" y="5701"/>
                  </a:cubicBezTo>
                  <a:cubicBezTo>
                    <a:pt x="2370" y="5737"/>
                    <a:pt x="2549" y="5737"/>
                    <a:pt x="2727" y="5737"/>
                  </a:cubicBezTo>
                  <a:cubicBezTo>
                    <a:pt x="2787" y="5737"/>
                    <a:pt x="2799" y="5832"/>
                    <a:pt x="2739" y="5856"/>
                  </a:cubicBezTo>
                  <a:cubicBezTo>
                    <a:pt x="2656" y="5892"/>
                    <a:pt x="2560" y="5904"/>
                    <a:pt x="2453" y="5904"/>
                  </a:cubicBezTo>
                  <a:cubicBezTo>
                    <a:pt x="2072" y="5904"/>
                    <a:pt x="1679" y="5725"/>
                    <a:pt x="1441" y="5439"/>
                  </a:cubicBezTo>
                  <a:cubicBezTo>
                    <a:pt x="1298" y="5261"/>
                    <a:pt x="1191" y="5058"/>
                    <a:pt x="1144" y="4832"/>
                  </a:cubicBezTo>
                  <a:cubicBezTo>
                    <a:pt x="1120" y="4761"/>
                    <a:pt x="1084" y="4701"/>
                    <a:pt x="1060" y="4630"/>
                  </a:cubicBezTo>
                  <a:cubicBezTo>
                    <a:pt x="846" y="3999"/>
                    <a:pt x="858" y="3296"/>
                    <a:pt x="1132" y="2689"/>
                  </a:cubicBezTo>
                  <a:cubicBezTo>
                    <a:pt x="1275" y="2367"/>
                    <a:pt x="1489" y="2082"/>
                    <a:pt x="1751" y="1855"/>
                  </a:cubicBezTo>
                  <a:cubicBezTo>
                    <a:pt x="2013" y="1629"/>
                    <a:pt x="2322" y="1486"/>
                    <a:pt x="2644" y="1415"/>
                  </a:cubicBezTo>
                  <a:cubicBezTo>
                    <a:pt x="2869" y="1357"/>
                    <a:pt x="3101" y="1327"/>
                    <a:pt x="3333" y="1327"/>
                  </a:cubicBezTo>
                  <a:cubicBezTo>
                    <a:pt x="3764" y="1327"/>
                    <a:pt x="4193" y="1428"/>
                    <a:pt x="4573" y="1629"/>
                  </a:cubicBezTo>
                  <a:cubicBezTo>
                    <a:pt x="4846" y="1784"/>
                    <a:pt x="5120" y="1986"/>
                    <a:pt x="5311" y="2248"/>
                  </a:cubicBezTo>
                  <a:cubicBezTo>
                    <a:pt x="5525" y="2522"/>
                    <a:pt x="5644" y="2844"/>
                    <a:pt x="5716" y="3177"/>
                  </a:cubicBezTo>
                  <a:cubicBezTo>
                    <a:pt x="5787" y="3510"/>
                    <a:pt x="5847" y="3868"/>
                    <a:pt x="5858" y="4189"/>
                  </a:cubicBezTo>
                  <a:cubicBezTo>
                    <a:pt x="5882" y="4487"/>
                    <a:pt x="5858" y="4808"/>
                    <a:pt x="5763" y="5070"/>
                  </a:cubicBezTo>
                  <a:cubicBezTo>
                    <a:pt x="5858" y="5046"/>
                    <a:pt x="5966" y="5011"/>
                    <a:pt x="6073" y="4951"/>
                  </a:cubicBezTo>
                  <a:cubicBezTo>
                    <a:pt x="6204" y="4880"/>
                    <a:pt x="6335" y="4784"/>
                    <a:pt x="6442" y="4689"/>
                  </a:cubicBezTo>
                  <a:cubicBezTo>
                    <a:pt x="6597" y="4522"/>
                    <a:pt x="6716" y="4344"/>
                    <a:pt x="6787" y="4130"/>
                  </a:cubicBezTo>
                  <a:cubicBezTo>
                    <a:pt x="6775" y="4106"/>
                    <a:pt x="6787" y="4094"/>
                    <a:pt x="6799" y="4070"/>
                  </a:cubicBezTo>
                  <a:cubicBezTo>
                    <a:pt x="6894" y="3772"/>
                    <a:pt x="6906" y="3451"/>
                    <a:pt x="6847" y="3141"/>
                  </a:cubicBezTo>
                  <a:cubicBezTo>
                    <a:pt x="6787" y="2844"/>
                    <a:pt x="6668" y="2558"/>
                    <a:pt x="6501" y="2320"/>
                  </a:cubicBezTo>
                  <a:cubicBezTo>
                    <a:pt x="6418" y="2189"/>
                    <a:pt x="6311" y="2070"/>
                    <a:pt x="6204" y="1951"/>
                  </a:cubicBezTo>
                  <a:cubicBezTo>
                    <a:pt x="6085" y="1832"/>
                    <a:pt x="5966" y="1725"/>
                    <a:pt x="5847" y="1605"/>
                  </a:cubicBezTo>
                  <a:cubicBezTo>
                    <a:pt x="5835" y="1594"/>
                    <a:pt x="5847" y="1570"/>
                    <a:pt x="5858" y="1570"/>
                  </a:cubicBezTo>
                  <a:cubicBezTo>
                    <a:pt x="6025" y="1665"/>
                    <a:pt x="6180" y="1796"/>
                    <a:pt x="6311" y="1927"/>
                  </a:cubicBezTo>
                  <a:cubicBezTo>
                    <a:pt x="6442" y="2070"/>
                    <a:pt x="6561" y="2201"/>
                    <a:pt x="6668" y="2367"/>
                  </a:cubicBezTo>
                  <a:cubicBezTo>
                    <a:pt x="7025" y="2879"/>
                    <a:pt x="7156" y="3534"/>
                    <a:pt x="6966" y="4153"/>
                  </a:cubicBezTo>
                  <a:cubicBezTo>
                    <a:pt x="6966" y="4165"/>
                    <a:pt x="6954" y="4177"/>
                    <a:pt x="6954" y="4177"/>
                  </a:cubicBezTo>
                  <a:cubicBezTo>
                    <a:pt x="7049" y="4308"/>
                    <a:pt x="7144" y="4427"/>
                    <a:pt x="7263" y="4546"/>
                  </a:cubicBezTo>
                  <a:cubicBezTo>
                    <a:pt x="7394" y="4701"/>
                    <a:pt x="7525" y="4832"/>
                    <a:pt x="7692" y="4951"/>
                  </a:cubicBezTo>
                  <a:cubicBezTo>
                    <a:pt x="7978" y="5189"/>
                    <a:pt x="8299" y="5368"/>
                    <a:pt x="8645" y="5499"/>
                  </a:cubicBezTo>
                  <a:cubicBezTo>
                    <a:pt x="8823" y="5165"/>
                    <a:pt x="8918" y="4784"/>
                    <a:pt x="8942" y="4403"/>
                  </a:cubicBezTo>
                  <a:cubicBezTo>
                    <a:pt x="8990" y="3641"/>
                    <a:pt x="8716" y="2868"/>
                    <a:pt x="8287" y="2248"/>
                  </a:cubicBezTo>
                  <a:cubicBezTo>
                    <a:pt x="7990" y="1867"/>
                    <a:pt x="7680" y="1546"/>
                    <a:pt x="7335" y="1260"/>
                  </a:cubicBezTo>
                  <a:cubicBezTo>
                    <a:pt x="7156" y="1129"/>
                    <a:pt x="6978" y="986"/>
                    <a:pt x="6787" y="879"/>
                  </a:cubicBezTo>
                  <a:cubicBezTo>
                    <a:pt x="6775" y="855"/>
                    <a:pt x="6740" y="843"/>
                    <a:pt x="6728" y="832"/>
                  </a:cubicBezTo>
                  <a:lnTo>
                    <a:pt x="6716" y="832"/>
                  </a:lnTo>
                  <a:cubicBezTo>
                    <a:pt x="6644" y="784"/>
                    <a:pt x="6585" y="760"/>
                    <a:pt x="6525" y="712"/>
                  </a:cubicBezTo>
                  <a:cubicBezTo>
                    <a:pt x="6311" y="570"/>
                    <a:pt x="6085" y="462"/>
                    <a:pt x="5870" y="355"/>
                  </a:cubicBezTo>
                  <a:cubicBezTo>
                    <a:pt x="5847" y="355"/>
                    <a:pt x="5823" y="331"/>
                    <a:pt x="5811" y="331"/>
                  </a:cubicBezTo>
                  <a:cubicBezTo>
                    <a:pt x="5728" y="308"/>
                    <a:pt x="5644" y="296"/>
                    <a:pt x="5573" y="260"/>
                  </a:cubicBezTo>
                  <a:cubicBezTo>
                    <a:pt x="5549" y="260"/>
                    <a:pt x="5549" y="248"/>
                    <a:pt x="5549" y="248"/>
                  </a:cubicBezTo>
                  <a:cubicBezTo>
                    <a:pt x="5275" y="141"/>
                    <a:pt x="4989" y="81"/>
                    <a:pt x="4692" y="34"/>
                  </a:cubicBezTo>
                  <a:cubicBezTo>
                    <a:pt x="4515" y="11"/>
                    <a:pt x="4339" y="0"/>
                    <a:pt x="416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8"/>
            <p:cNvSpPr/>
            <p:nvPr/>
          </p:nvSpPr>
          <p:spPr>
            <a:xfrm>
              <a:off x="1614309" y="1881507"/>
              <a:ext cx="112438" cy="120625"/>
            </a:xfrm>
            <a:custGeom>
              <a:avLst/>
              <a:gdLst/>
              <a:ahLst/>
              <a:cxnLst/>
              <a:rect l="l" t="t" r="r" b="b"/>
              <a:pathLst>
                <a:path w="1799" h="1930" extrusionOk="0">
                  <a:moveTo>
                    <a:pt x="1" y="0"/>
                  </a:moveTo>
                  <a:lnTo>
                    <a:pt x="1" y="0"/>
                  </a:lnTo>
                  <a:cubicBezTo>
                    <a:pt x="60" y="143"/>
                    <a:pt x="120" y="251"/>
                    <a:pt x="191" y="381"/>
                  </a:cubicBezTo>
                  <a:cubicBezTo>
                    <a:pt x="561" y="1036"/>
                    <a:pt x="1108" y="1596"/>
                    <a:pt x="1787" y="1929"/>
                  </a:cubicBezTo>
                  <a:cubicBezTo>
                    <a:pt x="1799" y="1763"/>
                    <a:pt x="1763" y="1608"/>
                    <a:pt x="1704" y="1465"/>
                  </a:cubicBezTo>
                  <a:cubicBezTo>
                    <a:pt x="1549" y="1060"/>
                    <a:pt x="1168" y="822"/>
                    <a:pt x="834" y="596"/>
                  </a:cubicBezTo>
                  <a:cubicBezTo>
                    <a:pt x="549" y="441"/>
                    <a:pt x="239" y="26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8"/>
            <p:cNvSpPr/>
            <p:nvPr/>
          </p:nvSpPr>
          <p:spPr>
            <a:xfrm>
              <a:off x="1659746" y="1906070"/>
              <a:ext cx="122063" cy="54438"/>
            </a:xfrm>
            <a:custGeom>
              <a:avLst/>
              <a:gdLst/>
              <a:ahLst/>
              <a:cxnLst/>
              <a:rect l="l" t="t" r="r" b="b"/>
              <a:pathLst>
                <a:path w="1953" h="871" extrusionOk="0">
                  <a:moveTo>
                    <a:pt x="0" y="0"/>
                  </a:moveTo>
                  <a:lnTo>
                    <a:pt x="0" y="0"/>
                  </a:lnTo>
                  <a:cubicBezTo>
                    <a:pt x="310" y="191"/>
                    <a:pt x="643" y="369"/>
                    <a:pt x="893" y="655"/>
                  </a:cubicBezTo>
                  <a:cubicBezTo>
                    <a:pt x="953" y="715"/>
                    <a:pt x="1000" y="774"/>
                    <a:pt x="1036" y="846"/>
                  </a:cubicBezTo>
                  <a:cubicBezTo>
                    <a:pt x="1123" y="862"/>
                    <a:pt x="1209" y="870"/>
                    <a:pt x="1295" y="870"/>
                  </a:cubicBezTo>
                  <a:cubicBezTo>
                    <a:pt x="1527" y="870"/>
                    <a:pt x="1753" y="809"/>
                    <a:pt x="1953" y="679"/>
                  </a:cubicBezTo>
                  <a:cubicBezTo>
                    <a:pt x="1739" y="548"/>
                    <a:pt x="1524" y="465"/>
                    <a:pt x="1298" y="381"/>
                  </a:cubicBezTo>
                  <a:cubicBezTo>
                    <a:pt x="857" y="250"/>
                    <a:pt x="417" y="16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8"/>
            <p:cNvSpPr/>
            <p:nvPr/>
          </p:nvSpPr>
          <p:spPr>
            <a:xfrm>
              <a:off x="1580121" y="1705193"/>
              <a:ext cx="304375" cy="199813"/>
            </a:xfrm>
            <a:custGeom>
              <a:avLst/>
              <a:gdLst/>
              <a:ahLst/>
              <a:cxnLst/>
              <a:rect l="l" t="t" r="r" b="b"/>
              <a:pathLst>
                <a:path w="4870" h="3197" extrusionOk="0">
                  <a:moveTo>
                    <a:pt x="3820" y="1"/>
                  </a:moveTo>
                  <a:cubicBezTo>
                    <a:pt x="3669" y="1"/>
                    <a:pt x="3517" y="40"/>
                    <a:pt x="3382" y="119"/>
                  </a:cubicBezTo>
                  <a:cubicBezTo>
                    <a:pt x="3132" y="285"/>
                    <a:pt x="2965" y="559"/>
                    <a:pt x="3024" y="857"/>
                  </a:cubicBezTo>
                  <a:cubicBezTo>
                    <a:pt x="3084" y="1131"/>
                    <a:pt x="3310" y="1369"/>
                    <a:pt x="3596" y="1381"/>
                  </a:cubicBezTo>
                  <a:cubicBezTo>
                    <a:pt x="3608" y="1381"/>
                    <a:pt x="3620" y="1393"/>
                    <a:pt x="3644" y="1393"/>
                  </a:cubicBezTo>
                  <a:cubicBezTo>
                    <a:pt x="3727" y="1309"/>
                    <a:pt x="3822" y="1214"/>
                    <a:pt x="3894" y="1107"/>
                  </a:cubicBezTo>
                  <a:cubicBezTo>
                    <a:pt x="3941" y="1036"/>
                    <a:pt x="3977" y="964"/>
                    <a:pt x="4001" y="881"/>
                  </a:cubicBezTo>
                  <a:cubicBezTo>
                    <a:pt x="4013" y="786"/>
                    <a:pt x="4013" y="714"/>
                    <a:pt x="4025" y="619"/>
                  </a:cubicBezTo>
                  <a:cubicBezTo>
                    <a:pt x="4025" y="595"/>
                    <a:pt x="4055" y="572"/>
                    <a:pt x="4086" y="572"/>
                  </a:cubicBezTo>
                  <a:cubicBezTo>
                    <a:pt x="4103" y="572"/>
                    <a:pt x="4119" y="579"/>
                    <a:pt x="4132" y="595"/>
                  </a:cubicBezTo>
                  <a:cubicBezTo>
                    <a:pt x="4263" y="786"/>
                    <a:pt x="4144" y="1036"/>
                    <a:pt x="4025" y="1214"/>
                  </a:cubicBezTo>
                  <a:cubicBezTo>
                    <a:pt x="3894" y="1417"/>
                    <a:pt x="3727" y="1559"/>
                    <a:pt x="3536" y="1690"/>
                  </a:cubicBezTo>
                  <a:cubicBezTo>
                    <a:pt x="2994" y="2107"/>
                    <a:pt x="2310" y="2334"/>
                    <a:pt x="1632" y="2334"/>
                  </a:cubicBezTo>
                  <a:cubicBezTo>
                    <a:pt x="1476" y="2334"/>
                    <a:pt x="1321" y="2322"/>
                    <a:pt x="1167" y="2298"/>
                  </a:cubicBezTo>
                  <a:cubicBezTo>
                    <a:pt x="750" y="2238"/>
                    <a:pt x="357" y="2095"/>
                    <a:pt x="0" y="1869"/>
                  </a:cubicBezTo>
                  <a:lnTo>
                    <a:pt x="0" y="1869"/>
                  </a:lnTo>
                  <a:cubicBezTo>
                    <a:pt x="96" y="1988"/>
                    <a:pt x="179" y="2119"/>
                    <a:pt x="262" y="2262"/>
                  </a:cubicBezTo>
                  <a:cubicBezTo>
                    <a:pt x="643" y="2714"/>
                    <a:pt x="1179" y="3036"/>
                    <a:pt x="1762" y="3155"/>
                  </a:cubicBezTo>
                  <a:cubicBezTo>
                    <a:pt x="1917" y="3182"/>
                    <a:pt x="2074" y="3196"/>
                    <a:pt x="2230" y="3196"/>
                  </a:cubicBezTo>
                  <a:cubicBezTo>
                    <a:pt x="2748" y="3196"/>
                    <a:pt x="3262" y="3048"/>
                    <a:pt x="3691" y="2774"/>
                  </a:cubicBezTo>
                  <a:cubicBezTo>
                    <a:pt x="4322" y="2393"/>
                    <a:pt x="4870" y="1726"/>
                    <a:pt x="4787" y="952"/>
                  </a:cubicBezTo>
                  <a:cubicBezTo>
                    <a:pt x="4775" y="643"/>
                    <a:pt x="4596" y="321"/>
                    <a:pt x="4298" y="143"/>
                  </a:cubicBezTo>
                  <a:cubicBezTo>
                    <a:pt x="4154" y="49"/>
                    <a:pt x="3987" y="1"/>
                    <a:pt x="38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8"/>
            <p:cNvSpPr/>
            <p:nvPr/>
          </p:nvSpPr>
          <p:spPr>
            <a:xfrm>
              <a:off x="853052" y="1614380"/>
              <a:ext cx="1046375" cy="498500"/>
            </a:xfrm>
            <a:custGeom>
              <a:avLst/>
              <a:gdLst/>
              <a:ahLst/>
              <a:cxnLst/>
              <a:rect l="l" t="t" r="r" b="b"/>
              <a:pathLst>
                <a:path w="16742" h="7976" extrusionOk="0">
                  <a:moveTo>
                    <a:pt x="7371" y="214"/>
                  </a:moveTo>
                  <a:lnTo>
                    <a:pt x="7371" y="214"/>
                  </a:lnTo>
                  <a:cubicBezTo>
                    <a:pt x="7454" y="381"/>
                    <a:pt x="7395" y="595"/>
                    <a:pt x="7299" y="750"/>
                  </a:cubicBezTo>
                  <a:cubicBezTo>
                    <a:pt x="7252" y="810"/>
                    <a:pt x="7204" y="857"/>
                    <a:pt x="7157" y="893"/>
                  </a:cubicBezTo>
                  <a:cubicBezTo>
                    <a:pt x="7061" y="941"/>
                    <a:pt x="6954" y="988"/>
                    <a:pt x="6859" y="1036"/>
                  </a:cubicBezTo>
                  <a:lnTo>
                    <a:pt x="6680" y="1119"/>
                  </a:lnTo>
                  <a:cubicBezTo>
                    <a:pt x="6645" y="1155"/>
                    <a:pt x="6597" y="1179"/>
                    <a:pt x="6561" y="1215"/>
                  </a:cubicBezTo>
                  <a:cubicBezTo>
                    <a:pt x="6478" y="1226"/>
                    <a:pt x="6383" y="1250"/>
                    <a:pt x="6299" y="1274"/>
                  </a:cubicBezTo>
                  <a:cubicBezTo>
                    <a:pt x="6323" y="1238"/>
                    <a:pt x="6359" y="1226"/>
                    <a:pt x="6383" y="1203"/>
                  </a:cubicBezTo>
                  <a:cubicBezTo>
                    <a:pt x="6502" y="1096"/>
                    <a:pt x="6621" y="976"/>
                    <a:pt x="6740" y="857"/>
                  </a:cubicBezTo>
                  <a:cubicBezTo>
                    <a:pt x="6954" y="643"/>
                    <a:pt x="7157" y="417"/>
                    <a:pt x="7371" y="214"/>
                  </a:cubicBezTo>
                  <a:close/>
                  <a:moveTo>
                    <a:pt x="8310" y="786"/>
                  </a:moveTo>
                  <a:cubicBezTo>
                    <a:pt x="8505" y="786"/>
                    <a:pt x="8698" y="816"/>
                    <a:pt x="8883" y="881"/>
                  </a:cubicBezTo>
                  <a:cubicBezTo>
                    <a:pt x="9062" y="941"/>
                    <a:pt x="9228" y="1048"/>
                    <a:pt x="9359" y="1167"/>
                  </a:cubicBezTo>
                  <a:cubicBezTo>
                    <a:pt x="9276" y="1215"/>
                    <a:pt x="9181" y="1238"/>
                    <a:pt x="9085" y="1274"/>
                  </a:cubicBezTo>
                  <a:cubicBezTo>
                    <a:pt x="8966" y="1298"/>
                    <a:pt x="8847" y="1298"/>
                    <a:pt x="8728" y="1334"/>
                  </a:cubicBezTo>
                  <a:cubicBezTo>
                    <a:pt x="8573" y="1286"/>
                    <a:pt x="8407" y="1238"/>
                    <a:pt x="8264" y="1215"/>
                  </a:cubicBezTo>
                  <a:cubicBezTo>
                    <a:pt x="7976" y="1162"/>
                    <a:pt x="7689" y="1129"/>
                    <a:pt x="7396" y="1129"/>
                  </a:cubicBezTo>
                  <a:cubicBezTo>
                    <a:pt x="7289" y="1129"/>
                    <a:pt x="7182" y="1134"/>
                    <a:pt x="7073" y="1143"/>
                  </a:cubicBezTo>
                  <a:cubicBezTo>
                    <a:pt x="7097" y="1119"/>
                    <a:pt x="7145" y="1096"/>
                    <a:pt x="7180" y="1060"/>
                  </a:cubicBezTo>
                  <a:cubicBezTo>
                    <a:pt x="7371" y="988"/>
                    <a:pt x="7549" y="917"/>
                    <a:pt x="7728" y="869"/>
                  </a:cubicBezTo>
                  <a:cubicBezTo>
                    <a:pt x="7919" y="816"/>
                    <a:pt x="8115" y="786"/>
                    <a:pt x="8310" y="786"/>
                  </a:cubicBezTo>
                  <a:close/>
                  <a:moveTo>
                    <a:pt x="3561" y="667"/>
                  </a:moveTo>
                  <a:cubicBezTo>
                    <a:pt x="3680" y="738"/>
                    <a:pt x="3763" y="881"/>
                    <a:pt x="3799" y="1024"/>
                  </a:cubicBezTo>
                  <a:cubicBezTo>
                    <a:pt x="3847" y="1203"/>
                    <a:pt x="3811" y="1393"/>
                    <a:pt x="3763" y="1560"/>
                  </a:cubicBezTo>
                  <a:cubicBezTo>
                    <a:pt x="3704" y="1750"/>
                    <a:pt x="3632" y="1929"/>
                    <a:pt x="3561" y="2108"/>
                  </a:cubicBezTo>
                  <a:cubicBezTo>
                    <a:pt x="3489" y="2298"/>
                    <a:pt x="3430" y="2489"/>
                    <a:pt x="3382" y="2691"/>
                  </a:cubicBezTo>
                  <a:lnTo>
                    <a:pt x="3382" y="2631"/>
                  </a:lnTo>
                  <a:cubicBezTo>
                    <a:pt x="3370" y="2465"/>
                    <a:pt x="3335" y="2310"/>
                    <a:pt x="3275" y="2155"/>
                  </a:cubicBezTo>
                  <a:cubicBezTo>
                    <a:pt x="3275" y="1988"/>
                    <a:pt x="3275" y="1810"/>
                    <a:pt x="3287" y="1631"/>
                  </a:cubicBezTo>
                  <a:cubicBezTo>
                    <a:pt x="3323" y="1298"/>
                    <a:pt x="3430" y="976"/>
                    <a:pt x="3561" y="667"/>
                  </a:cubicBezTo>
                  <a:close/>
                  <a:moveTo>
                    <a:pt x="10693" y="2262"/>
                  </a:moveTo>
                  <a:lnTo>
                    <a:pt x="10693" y="2262"/>
                  </a:lnTo>
                  <a:cubicBezTo>
                    <a:pt x="11050" y="2346"/>
                    <a:pt x="11407" y="2369"/>
                    <a:pt x="11740" y="2500"/>
                  </a:cubicBezTo>
                  <a:cubicBezTo>
                    <a:pt x="11907" y="2560"/>
                    <a:pt x="12038" y="2667"/>
                    <a:pt x="12157" y="2786"/>
                  </a:cubicBezTo>
                  <a:cubicBezTo>
                    <a:pt x="12053" y="2807"/>
                    <a:pt x="11946" y="2817"/>
                    <a:pt x="11839" y="2817"/>
                  </a:cubicBezTo>
                  <a:cubicBezTo>
                    <a:pt x="11702" y="2817"/>
                    <a:pt x="11565" y="2801"/>
                    <a:pt x="11431" y="2774"/>
                  </a:cubicBezTo>
                  <a:cubicBezTo>
                    <a:pt x="11300" y="2750"/>
                    <a:pt x="11169" y="2703"/>
                    <a:pt x="11026" y="2643"/>
                  </a:cubicBezTo>
                  <a:cubicBezTo>
                    <a:pt x="11002" y="2631"/>
                    <a:pt x="10967" y="2596"/>
                    <a:pt x="10943" y="2560"/>
                  </a:cubicBezTo>
                  <a:cubicBezTo>
                    <a:pt x="10847" y="2477"/>
                    <a:pt x="10776" y="2369"/>
                    <a:pt x="10693" y="2262"/>
                  </a:cubicBezTo>
                  <a:close/>
                  <a:moveTo>
                    <a:pt x="2739" y="1512"/>
                  </a:moveTo>
                  <a:cubicBezTo>
                    <a:pt x="2977" y="1750"/>
                    <a:pt x="3132" y="2096"/>
                    <a:pt x="3204" y="2417"/>
                  </a:cubicBezTo>
                  <a:cubicBezTo>
                    <a:pt x="3204" y="2441"/>
                    <a:pt x="3216" y="2477"/>
                    <a:pt x="3216" y="2500"/>
                  </a:cubicBezTo>
                  <a:cubicBezTo>
                    <a:pt x="3239" y="2679"/>
                    <a:pt x="3263" y="2858"/>
                    <a:pt x="3275" y="3060"/>
                  </a:cubicBezTo>
                  <a:lnTo>
                    <a:pt x="3275" y="3203"/>
                  </a:lnTo>
                  <a:cubicBezTo>
                    <a:pt x="3263" y="3262"/>
                    <a:pt x="3263" y="3334"/>
                    <a:pt x="3263" y="3393"/>
                  </a:cubicBezTo>
                  <a:cubicBezTo>
                    <a:pt x="3216" y="3310"/>
                    <a:pt x="3156" y="3251"/>
                    <a:pt x="3096" y="3191"/>
                  </a:cubicBezTo>
                  <a:cubicBezTo>
                    <a:pt x="3013" y="3072"/>
                    <a:pt x="2918" y="2941"/>
                    <a:pt x="2858" y="2810"/>
                  </a:cubicBezTo>
                  <a:cubicBezTo>
                    <a:pt x="2739" y="2524"/>
                    <a:pt x="2668" y="2227"/>
                    <a:pt x="2680" y="1929"/>
                  </a:cubicBezTo>
                  <a:cubicBezTo>
                    <a:pt x="2680" y="1774"/>
                    <a:pt x="2715" y="1643"/>
                    <a:pt x="2739" y="1512"/>
                  </a:cubicBezTo>
                  <a:close/>
                  <a:moveTo>
                    <a:pt x="14753" y="2786"/>
                  </a:moveTo>
                  <a:cubicBezTo>
                    <a:pt x="14824" y="2858"/>
                    <a:pt x="14896" y="2905"/>
                    <a:pt x="14991" y="2953"/>
                  </a:cubicBezTo>
                  <a:lnTo>
                    <a:pt x="15122" y="3001"/>
                  </a:lnTo>
                  <a:cubicBezTo>
                    <a:pt x="14824" y="3227"/>
                    <a:pt x="14479" y="3393"/>
                    <a:pt x="14122" y="3501"/>
                  </a:cubicBezTo>
                  <a:cubicBezTo>
                    <a:pt x="13842" y="3585"/>
                    <a:pt x="13553" y="3626"/>
                    <a:pt x="13265" y="3626"/>
                  </a:cubicBezTo>
                  <a:cubicBezTo>
                    <a:pt x="12782" y="3626"/>
                    <a:pt x="12300" y="3510"/>
                    <a:pt x="11859" y="3286"/>
                  </a:cubicBezTo>
                  <a:lnTo>
                    <a:pt x="11859" y="3286"/>
                  </a:lnTo>
                  <a:cubicBezTo>
                    <a:pt x="11907" y="3298"/>
                    <a:pt x="11967" y="3310"/>
                    <a:pt x="12026" y="3346"/>
                  </a:cubicBezTo>
                  <a:cubicBezTo>
                    <a:pt x="12252" y="3417"/>
                    <a:pt x="12491" y="3465"/>
                    <a:pt x="12741" y="3477"/>
                  </a:cubicBezTo>
                  <a:cubicBezTo>
                    <a:pt x="12788" y="3479"/>
                    <a:pt x="12836" y="3480"/>
                    <a:pt x="12884" y="3480"/>
                  </a:cubicBezTo>
                  <a:cubicBezTo>
                    <a:pt x="13312" y="3480"/>
                    <a:pt x="13736" y="3385"/>
                    <a:pt x="14122" y="3203"/>
                  </a:cubicBezTo>
                  <a:cubicBezTo>
                    <a:pt x="14241" y="3143"/>
                    <a:pt x="14360" y="3084"/>
                    <a:pt x="14467" y="3012"/>
                  </a:cubicBezTo>
                  <a:cubicBezTo>
                    <a:pt x="14526" y="2989"/>
                    <a:pt x="14574" y="2941"/>
                    <a:pt x="14634" y="2893"/>
                  </a:cubicBezTo>
                  <a:cubicBezTo>
                    <a:pt x="14681" y="2858"/>
                    <a:pt x="14717" y="2834"/>
                    <a:pt x="14753" y="2786"/>
                  </a:cubicBezTo>
                  <a:close/>
                  <a:moveTo>
                    <a:pt x="4537" y="845"/>
                  </a:moveTo>
                  <a:cubicBezTo>
                    <a:pt x="4763" y="1119"/>
                    <a:pt x="4799" y="1524"/>
                    <a:pt x="4680" y="1869"/>
                  </a:cubicBezTo>
                  <a:cubicBezTo>
                    <a:pt x="4620" y="2060"/>
                    <a:pt x="4513" y="2239"/>
                    <a:pt x="4394" y="2417"/>
                  </a:cubicBezTo>
                  <a:cubicBezTo>
                    <a:pt x="4239" y="2584"/>
                    <a:pt x="4097" y="2739"/>
                    <a:pt x="3966" y="2929"/>
                  </a:cubicBezTo>
                  <a:cubicBezTo>
                    <a:pt x="3918" y="2965"/>
                    <a:pt x="3870" y="3024"/>
                    <a:pt x="3823" y="3072"/>
                  </a:cubicBezTo>
                  <a:cubicBezTo>
                    <a:pt x="3668" y="3251"/>
                    <a:pt x="3513" y="3429"/>
                    <a:pt x="3382" y="3643"/>
                  </a:cubicBezTo>
                  <a:lnTo>
                    <a:pt x="3382" y="3596"/>
                  </a:lnTo>
                  <a:cubicBezTo>
                    <a:pt x="3430" y="3584"/>
                    <a:pt x="3442" y="3548"/>
                    <a:pt x="3406" y="3524"/>
                  </a:cubicBezTo>
                  <a:cubicBezTo>
                    <a:pt x="3489" y="2774"/>
                    <a:pt x="3728" y="2048"/>
                    <a:pt x="4120" y="1405"/>
                  </a:cubicBezTo>
                  <a:cubicBezTo>
                    <a:pt x="4239" y="1215"/>
                    <a:pt x="4394" y="1024"/>
                    <a:pt x="4537" y="845"/>
                  </a:cubicBezTo>
                  <a:close/>
                  <a:moveTo>
                    <a:pt x="15465" y="1466"/>
                  </a:moveTo>
                  <a:cubicBezTo>
                    <a:pt x="15639" y="1466"/>
                    <a:pt x="15811" y="1521"/>
                    <a:pt x="15955" y="1619"/>
                  </a:cubicBezTo>
                  <a:cubicBezTo>
                    <a:pt x="16229" y="1774"/>
                    <a:pt x="16408" y="2096"/>
                    <a:pt x="16443" y="2417"/>
                  </a:cubicBezTo>
                  <a:cubicBezTo>
                    <a:pt x="16551" y="3191"/>
                    <a:pt x="15991" y="3858"/>
                    <a:pt x="15360" y="4251"/>
                  </a:cubicBezTo>
                  <a:cubicBezTo>
                    <a:pt x="14917" y="4522"/>
                    <a:pt x="14412" y="4663"/>
                    <a:pt x="13908" y="4663"/>
                  </a:cubicBezTo>
                  <a:cubicBezTo>
                    <a:pt x="13749" y="4663"/>
                    <a:pt x="13589" y="4648"/>
                    <a:pt x="13431" y="4620"/>
                  </a:cubicBezTo>
                  <a:cubicBezTo>
                    <a:pt x="12836" y="4513"/>
                    <a:pt x="12300" y="4191"/>
                    <a:pt x="11919" y="3727"/>
                  </a:cubicBezTo>
                  <a:cubicBezTo>
                    <a:pt x="11848" y="3596"/>
                    <a:pt x="11764" y="3453"/>
                    <a:pt x="11669" y="3346"/>
                  </a:cubicBezTo>
                  <a:lnTo>
                    <a:pt x="11669" y="3346"/>
                  </a:lnTo>
                  <a:cubicBezTo>
                    <a:pt x="12026" y="3560"/>
                    <a:pt x="12419" y="3715"/>
                    <a:pt x="12836" y="3774"/>
                  </a:cubicBezTo>
                  <a:cubicBezTo>
                    <a:pt x="12988" y="3798"/>
                    <a:pt x="13140" y="3810"/>
                    <a:pt x="13293" y="3810"/>
                  </a:cubicBezTo>
                  <a:cubicBezTo>
                    <a:pt x="13975" y="3810"/>
                    <a:pt x="14648" y="3576"/>
                    <a:pt x="15193" y="3167"/>
                  </a:cubicBezTo>
                  <a:cubicBezTo>
                    <a:pt x="15372" y="3024"/>
                    <a:pt x="15550" y="2881"/>
                    <a:pt x="15693" y="2691"/>
                  </a:cubicBezTo>
                  <a:cubicBezTo>
                    <a:pt x="15812" y="2524"/>
                    <a:pt x="15931" y="2250"/>
                    <a:pt x="15789" y="2060"/>
                  </a:cubicBezTo>
                  <a:cubicBezTo>
                    <a:pt x="15781" y="2044"/>
                    <a:pt x="15767" y="2037"/>
                    <a:pt x="15753" y="2037"/>
                  </a:cubicBezTo>
                  <a:cubicBezTo>
                    <a:pt x="15725" y="2037"/>
                    <a:pt x="15693" y="2064"/>
                    <a:pt x="15693" y="2096"/>
                  </a:cubicBezTo>
                  <a:cubicBezTo>
                    <a:pt x="15669" y="2179"/>
                    <a:pt x="15669" y="2274"/>
                    <a:pt x="15658" y="2346"/>
                  </a:cubicBezTo>
                  <a:cubicBezTo>
                    <a:pt x="15646" y="2429"/>
                    <a:pt x="15598" y="2512"/>
                    <a:pt x="15550" y="2584"/>
                  </a:cubicBezTo>
                  <a:cubicBezTo>
                    <a:pt x="15479" y="2691"/>
                    <a:pt x="15396" y="2774"/>
                    <a:pt x="15300" y="2870"/>
                  </a:cubicBezTo>
                  <a:cubicBezTo>
                    <a:pt x="15288" y="2846"/>
                    <a:pt x="15277" y="2846"/>
                    <a:pt x="15253" y="2846"/>
                  </a:cubicBezTo>
                  <a:cubicBezTo>
                    <a:pt x="14979" y="2834"/>
                    <a:pt x="14753" y="2596"/>
                    <a:pt x="14693" y="2334"/>
                  </a:cubicBezTo>
                  <a:cubicBezTo>
                    <a:pt x="14634" y="2036"/>
                    <a:pt x="14800" y="1750"/>
                    <a:pt x="15050" y="1584"/>
                  </a:cubicBezTo>
                  <a:cubicBezTo>
                    <a:pt x="15179" y="1503"/>
                    <a:pt x="15322" y="1466"/>
                    <a:pt x="15465" y="1466"/>
                  </a:cubicBezTo>
                  <a:close/>
                  <a:moveTo>
                    <a:pt x="751" y="3536"/>
                  </a:moveTo>
                  <a:cubicBezTo>
                    <a:pt x="596" y="3798"/>
                    <a:pt x="608" y="4132"/>
                    <a:pt x="668" y="4417"/>
                  </a:cubicBezTo>
                  <a:cubicBezTo>
                    <a:pt x="727" y="4715"/>
                    <a:pt x="822" y="4989"/>
                    <a:pt x="894" y="5287"/>
                  </a:cubicBezTo>
                  <a:cubicBezTo>
                    <a:pt x="763" y="5108"/>
                    <a:pt x="644" y="4953"/>
                    <a:pt x="525" y="4751"/>
                  </a:cubicBezTo>
                  <a:cubicBezTo>
                    <a:pt x="453" y="4655"/>
                    <a:pt x="394" y="4536"/>
                    <a:pt x="310" y="4417"/>
                  </a:cubicBezTo>
                  <a:cubicBezTo>
                    <a:pt x="251" y="4310"/>
                    <a:pt x="179" y="4203"/>
                    <a:pt x="156" y="4084"/>
                  </a:cubicBezTo>
                  <a:cubicBezTo>
                    <a:pt x="72" y="3882"/>
                    <a:pt x="191" y="3679"/>
                    <a:pt x="394" y="3596"/>
                  </a:cubicBezTo>
                  <a:cubicBezTo>
                    <a:pt x="489" y="3536"/>
                    <a:pt x="632" y="3536"/>
                    <a:pt x="751" y="3536"/>
                  </a:cubicBezTo>
                  <a:close/>
                  <a:moveTo>
                    <a:pt x="906" y="3560"/>
                  </a:moveTo>
                  <a:cubicBezTo>
                    <a:pt x="965" y="3584"/>
                    <a:pt x="1025" y="3596"/>
                    <a:pt x="1084" y="3596"/>
                  </a:cubicBezTo>
                  <a:lnTo>
                    <a:pt x="1037" y="3727"/>
                  </a:lnTo>
                  <a:cubicBezTo>
                    <a:pt x="953" y="4036"/>
                    <a:pt x="906" y="4346"/>
                    <a:pt x="906" y="4679"/>
                  </a:cubicBezTo>
                  <a:cubicBezTo>
                    <a:pt x="906" y="4953"/>
                    <a:pt x="941" y="5215"/>
                    <a:pt x="1037" y="5465"/>
                  </a:cubicBezTo>
                  <a:cubicBezTo>
                    <a:pt x="1025" y="5465"/>
                    <a:pt x="1013" y="5453"/>
                    <a:pt x="1001" y="5441"/>
                  </a:cubicBezTo>
                  <a:cubicBezTo>
                    <a:pt x="930" y="5108"/>
                    <a:pt x="834" y="4786"/>
                    <a:pt x="775" y="4453"/>
                  </a:cubicBezTo>
                  <a:cubicBezTo>
                    <a:pt x="751" y="4298"/>
                    <a:pt x="715" y="4144"/>
                    <a:pt x="751" y="3977"/>
                  </a:cubicBezTo>
                  <a:cubicBezTo>
                    <a:pt x="763" y="3834"/>
                    <a:pt x="822" y="3679"/>
                    <a:pt x="906" y="3560"/>
                  </a:cubicBezTo>
                  <a:close/>
                  <a:moveTo>
                    <a:pt x="12907" y="4667"/>
                  </a:moveTo>
                  <a:lnTo>
                    <a:pt x="12907" y="4667"/>
                  </a:lnTo>
                  <a:cubicBezTo>
                    <a:pt x="13324" y="4834"/>
                    <a:pt x="13764" y="4917"/>
                    <a:pt x="14205" y="5048"/>
                  </a:cubicBezTo>
                  <a:cubicBezTo>
                    <a:pt x="14419" y="5132"/>
                    <a:pt x="14646" y="5227"/>
                    <a:pt x="14860" y="5346"/>
                  </a:cubicBezTo>
                  <a:cubicBezTo>
                    <a:pt x="14660" y="5476"/>
                    <a:pt x="14434" y="5537"/>
                    <a:pt x="14202" y="5537"/>
                  </a:cubicBezTo>
                  <a:cubicBezTo>
                    <a:pt x="14116" y="5537"/>
                    <a:pt x="14030" y="5529"/>
                    <a:pt x="13943" y="5513"/>
                  </a:cubicBezTo>
                  <a:cubicBezTo>
                    <a:pt x="13907" y="5441"/>
                    <a:pt x="13860" y="5382"/>
                    <a:pt x="13800" y="5322"/>
                  </a:cubicBezTo>
                  <a:cubicBezTo>
                    <a:pt x="13550" y="5048"/>
                    <a:pt x="13217" y="4870"/>
                    <a:pt x="12907" y="4667"/>
                  </a:cubicBezTo>
                  <a:close/>
                  <a:moveTo>
                    <a:pt x="6614" y="2740"/>
                  </a:moveTo>
                  <a:cubicBezTo>
                    <a:pt x="6952" y="2740"/>
                    <a:pt x="7293" y="2809"/>
                    <a:pt x="7609" y="2941"/>
                  </a:cubicBezTo>
                  <a:cubicBezTo>
                    <a:pt x="7871" y="3060"/>
                    <a:pt x="8145" y="3227"/>
                    <a:pt x="8347" y="3429"/>
                  </a:cubicBezTo>
                  <a:cubicBezTo>
                    <a:pt x="8442" y="3524"/>
                    <a:pt x="8514" y="3620"/>
                    <a:pt x="8573" y="3727"/>
                  </a:cubicBezTo>
                  <a:cubicBezTo>
                    <a:pt x="8442" y="3608"/>
                    <a:pt x="8276" y="3524"/>
                    <a:pt x="8097" y="3441"/>
                  </a:cubicBezTo>
                  <a:cubicBezTo>
                    <a:pt x="7748" y="3310"/>
                    <a:pt x="7378" y="3249"/>
                    <a:pt x="7007" y="3249"/>
                  </a:cubicBezTo>
                  <a:cubicBezTo>
                    <a:pt x="6973" y="3249"/>
                    <a:pt x="6940" y="3250"/>
                    <a:pt x="6906" y="3251"/>
                  </a:cubicBezTo>
                  <a:cubicBezTo>
                    <a:pt x="6109" y="3286"/>
                    <a:pt x="5347" y="3655"/>
                    <a:pt x="4871" y="4310"/>
                  </a:cubicBezTo>
                  <a:cubicBezTo>
                    <a:pt x="4740" y="4489"/>
                    <a:pt x="4632" y="4691"/>
                    <a:pt x="4561" y="4906"/>
                  </a:cubicBezTo>
                  <a:cubicBezTo>
                    <a:pt x="4478" y="5108"/>
                    <a:pt x="4418" y="5346"/>
                    <a:pt x="4454" y="5572"/>
                  </a:cubicBezTo>
                  <a:cubicBezTo>
                    <a:pt x="4454" y="5584"/>
                    <a:pt x="4454" y="5584"/>
                    <a:pt x="4466" y="5608"/>
                  </a:cubicBezTo>
                  <a:cubicBezTo>
                    <a:pt x="4466" y="5632"/>
                    <a:pt x="4454" y="5668"/>
                    <a:pt x="4454" y="5679"/>
                  </a:cubicBezTo>
                  <a:cubicBezTo>
                    <a:pt x="4359" y="5203"/>
                    <a:pt x="4359" y="4715"/>
                    <a:pt x="4513" y="4251"/>
                  </a:cubicBezTo>
                  <a:cubicBezTo>
                    <a:pt x="4716" y="3620"/>
                    <a:pt x="5180" y="3108"/>
                    <a:pt x="5811" y="2881"/>
                  </a:cubicBezTo>
                  <a:cubicBezTo>
                    <a:pt x="6067" y="2786"/>
                    <a:pt x="6339" y="2740"/>
                    <a:pt x="6614" y="2740"/>
                  </a:cubicBezTo>
                  <a:close/>
                  <a:moveTo>
                    <a:pt x="2239" y="3905"/>
                  </a:moveTo>
                  <a:cubicBezTo>
                    <a:pt x="2323" y="4132"/>
                    <a:pt x="2501" y="4310"/>
                    <a:pt x="2739" y="4346"/>
                  </a:cubicBezTo>
                  <a:cubicBezTo>
                    <a:pt x="2775" y="4353"/>
                    <a:pt x="2811" y="4356"/>
                    <a:pt x="2846" y="4356"/>
                  </a:cubicBezTo>
                  <a:cubicBezTo>
                    <a:pt x="3049" y="4356"/>
                    <a:pt x="3243" y="4246"/>
                    <a:pt x="3335" y="4084"/>
                  </a:cubicBezTo>
                  <a:cubicBezTo>
                    <a:pt x="3338" y="4087"/>
                    <a:pt x="3344" y="4089"/>
                    <a:pt x="3350" y="4089"/>
                  </a:cubicBezTo>
                  <a:cubicBezTo>
                    <a:pt x="3364" y="4089"/>
                    <a:pt x="3382" y="4080"/>
                    <a:pt x="3382" y="4072"/>
                  </a:cubicBezTo>
                  <a:lnTo>
                    <a:pt x="3382" y="4036"/>
                  </a:lnTo>
                  <a:cubicBezTo>
                    <a:pt x="3382" y="4036"/>
                    <a:pt x="3394" y="4048"/>
                    <a:pt x="3406" y="4048"/>
                  </a:cubicBezTo>
                  <a:cubicBezTo>
                    <a:pt x="3227" y="4632"/>
                    <a:pt x="3156" y="5251"/>
                    <a:pt x="3227" y="5846"/>
                  </a:cubicBezTo>
                  <a:cubicBezTo>
                    <a:pt x="3168" y="5703"/>
                    <a:pt x="3108" y="5560"/>
                    <a:pt x="3025" y="5441"/>
                  </a:cubicBezTo>
                  <a:cubicBezTo>
                    <a:pt x="2906" y="5263"/>
                    <a:pt x="2739" y="5132"/>
                    <a:pt x="2561" y="4989"/>
                  </a:cubicBezTo>
                  <a:cubicBezTo>
                    <a:pt x="2454" y="4917"/>
                    <a:pt x="2334" y="4846"/>
                    <a:pt x="2263" y="4739"/>
                  </a:cubicBezTo>
                  <a:cubicBezTo>
                    <a:pt x="2215" y="4691"/>
                    <a:pt x="2192" y="4655"/>
                    <a:pt x="2180" y="4596"/>
                  </a:cubicBezTo>
                  <a:cubicBezTo>
                    <a:pt x="2156" y="4560"/>
                    <a:pt x="2156" y="4548"/>
                    <a:pt x="2144" y="4513"/>
                  </a:cubicBezTo>
                  <a:cubicBezTo>
                    <a:pt x="2132" y="4489"/>
                    <a:pt x="2120" y="4477"/>
                    <a:pt x="2096" y="4441"/>
                  </a:cubicBezTo>
                  <a:lnTo>
                    <a:pt x="2096" y="4382"/>
                  </a:lnTo>
                  <a:cubicBezTo>
                    <a:pt x="2096" y="4263"/>
                    <a:pt x="2132" y="4144"/>
                    <a:pt x="2180" y="4024"/>
                  </a:cubicBezTo>
                  <a:cubicBezTo>
                    <a:pt x="2192" y="3977"/>
                    <a:pt x="2204" y="3953"/>
                    <a:pt x="2239" y="3905"/>
                  </a:cubicBezTo>
                  <a:close/>
                  <a:moveTo>
                    <a:pt x="12193" y="4274"/>
                  </a:moveTo>
                  <a:cubicBezTo>
                    <a:pt x="12419" y="4525"/>
                    <a:pt x="12741" y="4715"/>
                    <a:pt x="13026" y="4894"/>
                  </a:cubicBezTo>
                  <a:cubicBezTo>
                    <a:pt x="13372" y="5096"/>
                    <a:pt x="13729" y="5346"/>
                    <a:pt x="13884" y="5751"/>
                  </a:cubicBezTo>
                  <a:cubicBezTo>
                    <a:pt x="13943" y="5906"/>
                    <a:pt x="13979" y="6060"/>
                    <a:pt x="13967" y="6215"/>
                  </a:cubicBezTo>
                  <a:cubicBezTo>
                    <a:pt x="13276" y="5870"/>
                    <a:pt x="12741" y="5322"/>
                    <a:pt x="12371" y="4667"/>
                  </a:cubicBezTo>
                  <a:cubicBezTo>
                    <a:pt x="12300" y="4548"/>
                    <a:pt x="12240" y="4429"/>
                    <a:pt x="12193" y="4286"/>
                  </a:cubicBezTo>
                  <a:lnTo>
                    <a:pt x="12193" y="4274"/>
                  </a:lnTo>
                  <a:close/>
                  <a:moveTo>
                    <a:pt x="2180" y="4846"/>
                  </a:moveTo>
                  <a:lnTo>
                    <a:pt x="2180" y="4846"/>
                  </a:lnTo>
                  <a:cubicBezTo>
                    <a:pt x="2204" y="4870"/>
                    <a:pt x="2239" y="4917"/>
                    <a:pt x="2275" y="4953"/>
                  </a:cubicBezTo>
                  <a:cubicBezTo>
                    <a:pt x="2442" y="5084"/>
                    <a:pt x="2644" y="5191"/>
                    <a:pt x="2799" y="5370"/>
                  </a:cubicBezTo>
                  <a:cubicBezTo>
                    <a:pt x="3049" y="5644"/>
                    <a:pt x="3180" y="6037"/>
                    <a:pt x="3144" y="6394"/>
                  </a:cubicBezTo>
                  <a:cubicBezTo>
                    <a:pt x="3132" y="6501"/>
                    <a:pt x="3096" y="6596"/>
                    <a:pt x="3049" y="6691"/>
                  </a:cubicBezTo>
                  <a:cubicBezTo>
                    <a:pt x="3037" y="6715"/>
                    <a:pt x="3025" y="6739"/>
                    <a:pt x="3013" y="6763"/>
                  </a:cubicBezTo>
                  <a:cubicBezTo>
                    <a:pt x="3037" y="6632"/>
                    <a:pt x="3049" y="6477"/>
                    <a:pt x="3025" y="6358"/>
                  </a:cubicBezTo>
                  <a:cubicBezTo>
                    <a:pt x="2977" y="6120"/>
                    <a:pt x="2858" y="5906"/>
                    <a:pt x="2727" y="5703"/>
                  </a:cubicBezTo>
                  <a:cubicBezTo>
                    <a:pt x="2573" y="5501"/>
                    <a:pt x="2418" y="5287"/>
                    <a:pt x="2275" y="5072"/>
                  </a:cubicBezTo>
                  <a:cubicBezTo>
                    <a:pt x="2227" y="4989"/>
                    <a:pt x="2204" y="4917"/>
                    <a:pt x="2180" y="4846"/>
                  </a:cubicBezTo>
                  <a:close/>
                  <a:moveTo>
                    <a:pt x="1925" y="2765"/>
                  </a:moveTo>
                  <a:cubicBezTo>
                    <a:pt x="2014" y="2765"/>
                    <a:pt x="2106" y="2784"/>
                    <a:pt x="2192" y="2810"/>
                  </a:cubicBezTo>
                  <a:cubicBezTo>
                    <a:pt x="2334" y="2846"/>
                    <a:pt x="2477" y="2929"/>
                    <a:pt x="2608" y="3001"/>
                  </a:cubicBezTo>
                  <a:cubicBezTo>
                    <a:pt x="2835" y="3143"/>
                    <a:pt x="3049" y="3358"/>
                    <a:pt x="3156" y="3608"/>
                  </a:cubicBezTo>
                  <a:cubicBezTo>
                    <a:pt x="3204" y="3715"/>
                    <a:pt x="3227" y="3846"/>
                    <a:pt x="3192" y="3965"/>
                  </a:cubicBezTo>
                  <a:cubicBezTo>
                    <a:pt x="3144" y="4084"/>
                    <a:pt x="3037" y="4155"/>
                    <a:pt x="2918" y="4191"/>
                  </a:cubicBezTo>
                  <a:cubicBezTo>
                    <a:pt x="2888" y="4197"/>
                    <a:pt x="2859" y="4200"/>
                    <a:pt x="2831" y="4200"/>
                  </a:cubicBezTo>
                  <a:cubicBezTo>
                    <a:pt x="2581" y="4200"/>
                    <a:pt x="2409" y="3973"/>
                    <a:pt x="2334" y="3727"/>
                  </a:cubicBezTo>
                  <a:lnTo>
                    <a:pt x="2346" y="3715"/>
                  </a:lnTo>
                  <a:cubicBezTo>
                    <a:pt x="2399" y="3645"/>
                    <a:pt x="2342" y="3581"/>
                    <a:pt x="2279" y="3581"/>
                  </a:cubicBezTo>
                  <a:cubicBezTo>
                    <a:pt x="2257" y="3581"/>
                    <a:pt x="2234" y="3589"/>
                    <a:pt x="2215" y="3608"/>
                  </a:cubicBezTo>
                  <a:cubicBezTo>
                    <a:pt x="2049" y="3774"/>
                    <a:pt x="1965" y="4013"/>
                    <a:pt x="1930" y="4239"/>
                  </a:cubicBezTo>
                  <a:cubicBezTo>
                    <a:pt x="1906" y="4477"/>
                    <a:pt x="1930" y="4691"/>
                    <a:pt x="2025" y="4917"/>
                  </a:cubicBezTo>
                  <a:cubicBezTo>
                    <a:pt x="2215" y="5394"/>
                    <a:pt x="2644" y="5739"/>
                    <a:pt x="2811" y="6227"/>
                  </a:cubicBezTo>
                  <a:cubicBezTo>
                    <a:pt x="2858" y="6346"/>
                    <a:pt x="2870" y="6465"/>
                    <a:pt x="2870" y="6596"/>
                  </a:cubicBezTo>
                  <a:cubicBezTo>
                    <a:pt x="2858" y="6703"/>
                    <a:pt x="2823" y="6811"/>
                    <a:pt x="2787" y="6894"/>
                  </a:cubicBezTo>
                  <a:cubicBezTo>
                    <a:pt x="2739" y="6834"/>
                    <a:pt x="2692" y="6775"/>
                    <a:pt x="2632" y="6715"/>
                  </a:cubicBezTo>
                  <a:cubicBezTo>
                    <a:pt x="2573" y="6656"/>
                    <a:pt x="2501" y="6596"/>
                    <a:pt x="2430" y="6560"/>
                  </a:cubicBezTo>
                  <a:cubicBezTo>
                    <a:pt x="2275" y="6453"/>
                    <a:pt x="2120" y="6382"/>
                    <a:pt x="1953" y="6287"/>
                  </a:cubicBezTo>
                  <a:cubicBezTo>
                    <a:pt x="1823" y="6179"/>
                    <a:pt x="1680" y="6084"/>
                    <a:pt x="1525" y="6001"/>
                  </a:cubicBezTo>
                  <a:cubicBezTo>
                    <a:pt x="1489" y="5941"/>
                    <a:pt x="1442" y="5906"/>
                    <a:pt x="1406" y="5846"/>
                  </a:cubicBezTo>
                  <a:cubicBezTo>
                    <a:pt x="1061" y="5406"/>
                    <a:pt x="1025" y="4775"/>
                    <a:pt x="1108" y="4251"/>
                  </a:cubicBezTo>
                  <a:cubicBezTo>
                    <a:pt x="1144" y="3965"/>
                    <a:pt x="1227" y="3679"/>
                    <a:pt x="1322" y="3417"/>
                  </a:cubicBezTo>
                  <a:cubicBezTo>
                    <a:pt x="1382" y="3286"/>
                    <a:pt x="1442" y="3143"/>
                    <a:pt x="1525" y="3024"/>
                  </a:cubicBezTo>
                  <a:cubicBezTo>
                    <a:pt x="1596" y="2905"/>
                    <a:pt x="1680" y="2810"/>
                    <a:pt x="1823" y="2774"/>
                  </a:cubicBezTo>
                  <a:cubicBezTo>
                    <a:pt x="1856" y="2768"/>
                    <a:pt x="1890" y="2765"/>
                    <a:pt x="1925" y="2765"/>
                  </a:cubicBezTo>
                  <a:close/>
                  <a:moveTo>
                    <a:pt x="2454" y="6739"/>
                  </a:moveTo>
                  <a:lnTo>
                    <a:pt x="2454" y="6739"/>
                  </a:lnTo>
                  <a:cubicBezTo>
                    <a:pt x="2501" y="6763"/>
                    <a:pt x="2537" y="6799"/>
                    <a:pt x="2573" y="6822"/>
                  </a:cubicBezTo>
                  <a:cubicBezTo>
                    <a:pt x="2632" y="6870"/>
                    <a:pt x="2715" y="6930"/>
                    <a:pt x="2775" y="6977"/>
                  </a:cubicBezTo>
                  <a:cubicBezTo>
                    <a:pt x="2765" y="6993"/>
                    <a:pt x="2765" y="7006"/>
                    <a:pt x="2770" y="7016"/>
                  </a:cubicBezTo>
                  <a:lnTo>
                    <a:pt x="2770" y="7016"/>
                  </a:lnTo>
                  <a:cubicBezTo>
                    <a:pt x="2662" y="6925"/>
                    <a:pt x="2556" y="6831"/>
                    <a:pt x="2454" y="6739"/>
                  </a:cubicBezTo>
                  <a:close/>
                  <a:moveTo>
                    <a:pt x="3263" y="6239"/>
                  </a:moveTo>
                  <a:cubicBezTo>
                    <a:pt x="3272" y="6275"/>
                    <a:pt x="3309" y="6291"/>
                    <a:pt x="3342" y="6291"/>
                  </a:cubicBezTo>
                  <a:cubicBezTo>
                    <a:pt x="3352" y="6291"/>
                    <a:pt x="3362" y="6289"/>
                    <a:pt x="3370" y="6287"/>
                  </a:cubicBezTo>
                  <a:cubicBezTo>
                    <a:pt x="3406" y="6346"/>
                    <a:pt x="3454" y="6406"/>
                    <a:pt x="3501" y="6477"/>
                  </a:cubicBezTo>
                  <a:cubicBezTo>
                    <a:pt x="3573" y="6632"/>
                    <a:pt x="3620" y="6775"/>
                    <a:pt x="3668" y="6930"/>
                  </a:cubicBezTo>
                  <a:lnTo>
                    <a:pt x="3704" y="7061"/>
                  </a:lnTo>
                  <a:lnTo>
                    <a:pt x="3704" y="7072"/>
                  </a:lnTo>
                  <a:cubicBezTo>
                    <a:pt x="3704" y="7096"/>
                    <a:pt x="3728" y="7108"/>
                    <a:pt x="3739" y="7120"/>
                  </a:cubicBezTo>
                  <a:cubicBezTo>
                    <a:pt x="3823" y="7275"/>
                    <a:pt x="3918" y="7430"/>
                    <a:pt x="4049" y="7549"/>
                  </a:cubicBezTo>
                  <a:cubicBezTo>
                    <a:pt x="4010" y="7553"/>
                    <a:pt x="3971" y="7555"/>
                    <a:pt x="3932" y="7555"/>
                  </a:cubicBezTo>
                  <a:cubicBezTo>
                    <a:pt x="3648" y="7555"/>
                    <a:pt x="3363" y="7445"/>
                    <a:pt x="3132" y="7299"/>
                  </a:cubicBezTo>
                  <a:cubicBezTo>
                    <a:pt x="3016" y="7217"/>
                    <a:pt x="2902" y="7127"/>
                    <a:pt x="2792" y="7034"/>
                  </a:cubicBezTo>
                  <a:lnTo>
                    <a:pt x="2792" y="7034"/>
                  </a:lnTo>
                  <a:cubicBezTo>
                    <a:pt x="2798" y="7037"/>
                    <a:pt x="2806" y="7038"/>
                    <a:pt x="2813" y="7038"/>
                  </a:cubicBezTo>
                  <a:cubicBezTo>
                    <a:pt x="2831" y="7038"/>
                    <a:pt x="2850" y="7030"/>
                    <a:pt x="2858" y="7013"/>
                  </a:cubicBezTo>
                  <a:cubicBezTo>
                    <a:pt x="2954" y="6989"/>
                    <a:pt x="3025" y="6953"/>
                    <a:pt x="3085" y="6882"/>
                  </a:cubicBezTo>
                  <a:cubicBezTo>
                    <a:pt x="3144" y="6811"/>
                    <a:pt x="3204" y="6703"/>
                    <a:pt x="3216" y="6608"/>
                  </a:cubicBezTo>
                  <a:cubicBezTo>
                    <a:pt x="3251" y="6489"/>
                    <a:pt x="3263" y="6382"/>
                    <a:pt x="3263" y="6239"/>
                  </a:cubicBezTo>
                  <a:close/>
                  <a:moveTo>
                    <a:pt x="7448" y="1264"/>
                  </a:moveTo>
                  <a:cubicBezTo>
                    <a:pt x="7625" y="1264"/>
                    <a:pt x="7802" y="1275"/>
                    <a:pt x="7978" y="1298"/>
                  </a:cubicBezTo>
                  <a:cubicBezTo>
                    <a:pt x="8276" y="1346"/>
                    <a:pt x="8561" y="1405"/>
                    <a:pt x="8847" y="1512"/>
                  </a:cubicBezTo>
                  <a:cubicBezTo>
                    <a:pt x="8847" y="1524"/>
                    <a:pt x="8847" y="1524"/>
                    <a:pt x="8859" y="1524"/>
                  </a:cubicBezTo>
                  <a:cubicBezTo>
                    <a:pt x="8931" y="1572"/>
                    <a:pt x="9026" y="1584"/>
                    <a:pt x="9097" y="1596"/>
                  </a:cubicBezTo>
                  <a:cubicBezTo>
                    <a:pt x="9109" y="1596"/>
                    <a:pt x="9145" y="1607"/>
                    <a:pt x="9157" y="1607"/>
                  </a:cubicBezTo>
                  <a:cubicBezTo>
                    <a:pt x="9383" y="1715"/>
                    <a:pt x="9597" y="1834"/>
                    <a:pt x="9812" y="1965"/>
                  </a:cubicBezTo>
                  <a:cubicBezTo>
                    <a:pt x="9871" y="2012"/>
                    <a:pt x="9943" y="2060"/>
                    <a:pt x="10002" y="2084"/>
                  </a:cubicBezTo>
                  <a:lnTo>
                    <a:pt x="10014" y="2084"/>
                  </a:lnTo>
                  <a:cubicBezTo>
                    <a:pt x="10038" y="2108"/>
                    <a:pt x="10062" y="2119"/>
                    <a:pt x="10074" y="2131"/>
                  </a:cubicBezTo>
                  <a:cubicBezTo>
                    <a:pt x="10276" y="2250"/>
                    <a:pt x="10455" y="2381"/>
                    <a:pt x="10633" y="2524"/>
                  </a:cubicBezTo>
                  <a:cubicBezTo>
                    <a:pt x="10967" y="2798"/>
                    <a:pt x="11288" y="3120"/>
                    <a:pt x="11550" y="3489"/>
                  </a:cubicBezTo>
                  <a:cubicBezTo>
                    <a:pt x="12014" y="4132"/>
                    <a:pt x="12276" y="4894"/>
                    <a:pt x="12240" y="5668"/>
                  </a:cubicBezTo>
                  <a:cubicBezTo>
                    <a:pt x="12217" y="6049"/>
                    <a:pt x="12121" y="6418"/>
                    <a:pt x="11943" y="6763"/>
                  </a:cubicBezTo>
                  <a:cubicBezTo>
                    <a:pt x="11598" y="6632"/>
                    <a:pt x="11264" y="6441"/>
                    <a:pt x="10990" y="6215"/>
                  </a:cubicBezTo>
                  <a:cubicBezTo>
                    <a:pt x="10836" y="6096"/>
                    <a:pt x="10693" y="5965"/>
                    <a:pt x="10550" y="5810"/>
                  </a:cubicBezTo>
                  <a:cubicBezTo>
                    <a:pt x="10455" y="5691"/>
                    <a:pt x="10347" y="5560"/>
                    <a:pt x="10240" y="5441"/>
                  </a:cubicBezTo>
                  <a:cubicBezTo>
                    <a:pt x="10240" y="5429"/>
                    <a:pt x="10252" y="5406"/>
                    <a:pt x="10252" y="5406"/>
                  </a:cubicBezTo>
                  <a:cubicBezTo>
                    <a:pt x="10455" y="4798"/>
                    <a:pt x="10312" y="4144"/>
                    <a:pt x="9954" y="3620"/>
                  </a:cubicBezTo>
                  <a:cubicBezTo>
                    <a:pt x="9859" y="3477"/>
                    <a:pt x="9740" y="3322"/>
                    <a:pt x="9597" y="3191"/>
                  </a:cubicBezTo>
                  <a:cubicBezTo>
                    <a:pt x="9466" y="3060"/>
                    <a:pt x="9312" y="2929"/>
                    <a:pt x="9157" y="2834"/>
                  </a:cubicBezTo>
                  <a:cubicBezTo>
                    <a:pt x="9155" y="2832"/>
                    <a:pt x="9152" y="2831"/>
                    <a:pt x="9149" y="2831"/>
                  </a:cubicBezTo>
                  <a:cubicBezTo>
                    <a:pt x="9138" y="2831"/>
                    <a:pt x="9125" y="2850"/>
                    <a:pt x="9145" y="2870"/>
                  </a:cubicBezTo>
                  <a:cubicBezTo>
                    <a:pt x="9264" y="2989"/>
                    <a:pt x="9395" y="3084"/>
                    <a:pt x="9502" y="3203"/>
                  </a:cubicBezTo>
                  <a:cubicBezTo>
                    <a:pt x="9597" y="3322"/>
                    <a:pt x="9704" y="3441"/>
                    <a:pt x="9800" y="3584"/>
                  </a:cubicBezTo>
                  <a:cubicBezTo>
                    <a:pt x="9954" y="3834"/>
                    <a:pt x="10074" y="4120"/>
                    <a:pt x="10133" y="4394"/>
                  </a:cubicBezTo>
                  <a:cubicBezTo>
                    <a:pt x="10193" y="4715"/>
                    <a:pt x="10193" y="5036"/>
                    <a:pt x="10097" y="5334"/>
                  </a:cubicBezTo>
                  <a:cubicBezTo>
                    <a:pt x="10074" y="5346"/>
                    <a:pt x="10062" y="5370"/>
                    <a:pt x="10074" y="5394"/>
                  </a:cubicBezTo>
                  <a:cubicBezTo>
                    <a:pt x="10002" y="5608"/>
                    <a:pt x="9895" y="5787"/>
                    <a:pt x="9740" y="5941"/>
                  </a:cubicBezTo>
                  <a:cubicBezTo>
                    <a:pt x="9633" y="6049"/>
                    <a:pt x="9502" y="6156"/>
                    <a:pt x="9359" y="6215"/>
                  </a:cubicBezTo>
                  <a:cubicBezTo>
                    <a:pt x="9264" y="6275"/>
                    <a:pt x="9157" y="6299"/>
                    <a:pt x="9050" y="6334"/>
                  </a:cubicBezTo>
                  <a:cubicBezTo>
                    <a:pt x="9157" y="6049"/>
                    <a:pt x="9181" y="5751"/>
                    <a:pt x="9157" y="5453"/>
                  </a:cubicBezTo>
                  <a:cubicBezTo>
                    <a:pt x="9145" y="5108"/>
                    <a:pt x="9073" y="4775"/>
                    <a:pt x="9002" y="4441"/>
                  </a:cubicBezTo>
                  <a:cubicBezTo>
                    <a:pt x="8931" y="4120"/>
                    <a:pt x="8811" y="3786"/>
                    <a:pt x="8609" y="3501"/>
                  </a:cubicBezTo>
                  <a:cubicBezTo>
                    <a:pt x="8407" y="3251"/>
                    <a:pt x="8157" y="3048"/>
                    <a:pt x="7859" y="2893"/>
                  </a:cubicBezTo>
                  <a:cubicBezTo>
                    <a:pt x="7473" y="2689"/>
                    <a:pt x="7041" y="2588"/>
                    <a:pt x="6606" y="2588"/>
                  </a:cubicBezTo>
                  <a:cubicBezTo>
                    <a:pt x="6384" y="2588"/>
                    <a:pt x="6160" y="2615"/>
                    <a:pt x="5942" y="2667"/>
                  </a:cubicBezTo>
                  <a:cubicBezTo>
                    <a:pt x="5609" y="2762"/>
                    <a:pt x="5299" y="2905"/>
                    <a:pt x="5049" y="3120"/>
                  </a:cubicBezTo>
                  <a:cubicBezTo>
                    <a:pt x="4775" y="3346"/>
                    <a:pt x="4573" y="3643"/>
                    <a:pt x="4418" y="3953"/>
                  </a:cubicBezTo>
                  <a:cubicBezTo>
                    <a:pt x="4156" y="4548"/>
                    <a:pt x="4132" y="5263"/>
                    <a:pt x="4347" y="5882"/>
                  </a:cubicBezTo>
                  <a:cubicBezTo>
                    <a:pt x="4370" y="5965"/>
                    <a:pt x="4406" y="6025"/>
                    <a:pt x="4430" y="6096"/>
                  </a:cubicBezTo>
                  <a:cubicBezTo>
                    <a:pt x="4478" y="6322"/>
                    <a:pt x="4585" y="6537"/>
                    <a:pt x="4740" y="6703"/>
                  </a:cubicBezTo>
                  <a:cubicBezTo>
                    <a:pt x="4990" y="6989"/>
                    <a:pt x="5371" y="7168"/>
                    <a:pt x="5752" y="7168"/>
                  </a:cubicBezTo>
                  <a:cubicBezTo>
                    <a:pt x="5847" y="7168"/>
                    <a:pt x="5942" y="7156"/>
                    <a:pt x="6025" y="7120"/>
                  </a:cubicBezTo>
                  <a:cubicBezTo>
                    <a:pt x="6085" y="7108"/>
                    <a:pt x="6073" y="7001"/>
                    <a:pt x="6014" y="7001"/>
                  </a:cubicBezTo>
                  <a:cubicBezTo>
                    <a:pt x="5835" y="7001"/>
                    <a:pt x="5656" y="7001"/>
                    <a:pt x="5490" y="6953"/>
                  </a:cubicBezTo>
                  <a:cubicBezTo>
                    <a:pt x="5335" y="6906"/>
                    <a:pt x="5168" y="6858"/>
                    <a:pt x="5037" y="6751"/>
                  </a:cubicBezTo>
                  <a:cubicBezTo>
                    <a:pt x="4775" y="6549"/>
                    <a:pt x="4620" y="6239"/>
                    <a:pt x="4585" y="5929"/>
                  </a:cubicBezTo>
                  <a:cubicBezTo>
                    <a:pt x="4573" y="5608"/>
                    <a:pt x="4716" y="5275"/>
                    <a:pt x="4990" y="5060"/>
                  </a:cubicBezTo>
                  <a:cubicBezTo>
                    <a:pt x="5161" y="4928"/>
                    <a:pt x="5372" y="4867"/>
                    <a:pt x="5588" y="4867"/>
                  </a:cubicBezTo>
                  <a:cubicBezTo>
                    <a:pt x="5703" y="4867"/>
                    <a:pt x="5819" y="4884"/>
                    <a:pt x="5930" y="4917"/>
                  </a:cubicBezTo>
                  <a:cubicBezTo>
                    <a:pt x="6597" y="5096"/>
                    <a:pt x="7133" y="5715"/>
                    <a:pt x="7133" y="6418"/>
                  </a:cubicBezTo>
                  <a:cubicBezTo>
                    <a:pt x="7133" y="6751"/>
                    <a:pt x="7014" y="7084"/>
                    <a:pt x="6776" y="7322"/>
                  </a:cubicBezTo>
                  <a:cubicBezTo>
                    <a:pt x="6549" y="7561"/>
                    <a:pt x="6228" y="7703"/>
                    <a:pt x="5906" y="7763"/>
                  </a:cubicBezTo>
                  <a:cubicBezTo>
                    <a:pt x="5760" y="7789"/>
                    <a:pt x="5608" y="7803"/>
                    <a:pt x="5456" y="7803"/>
                  </a:cubicBezTo>
                  <a:cubicBezTo>
                    <a:pt x="4913" y="7803"/>
                    <a:pt x="4358" y="7632"/>
                    <a:pt x="3978" y="7251"/>
                  </a:cubicBezTo>
                  <a:cubicBezTo>
                    <a:pt x="3882" y="7108"/>
                    <a:pt x="3823" y="6906"/>
                    <a:pt x="3763" y="6751"/>
                  </a:cubicBezTo>
                  <a:cubicBezTo>
                    <a:pt x="3692" y="6537"/>
                    <a:pt x="3585" y="6251"/>
                    <a:pt x="3394" y="6108"/>
                  </a:cubicBezTo>
                  <a:cubicBezTo>
                    <a:pt x="3287" y="5501"/>
                    <a:pt x="3323" y="4858"/>
                    <a:pt x="3477" y="4263"/>
                  </a:cubicBezTo>
                  <a:cubicBezTo>
                    <a:pt x="3632" y="3739"/>
                    <a:pt x="3870" y="3262"/>
                    <a:pt x="4204" y="2846"/>
                  </a:cubicBezTo>
                  <a:cubicBezTo>
                    <a:pt x="4239" y="2798"/>
                    <a:pt x="4287" y="2739"/>
                    <a:pt x="4323" y="2703"/>
                  </a:cubicBezTo>
                  <a:cubicBezTo>
                    <a:pt x="4347" y="2655"/>
                    <a:pt x="4382" y="2620"/>
                    <a:pt x="4418" y="2584"/>
                  </a:cubicBezTo>
                  <a:cubicBezTo>
                    <a:pt x="4871" y="2108"/>
                    <a:pt x="5430" y="1727"/>
                    <a:pt x="6049" y="1512"/>
                  </a:cubicBezTo>
                  <a:cubicBezTo>
                    <a:pt x="6493" y="1347"/>
                    <a:pt x="6968" y="1264"/>
                    <a:pt x="7448" y="1264"/>
                  </a:cubicBezTo>
                  <a:close/>
                  <a:moveTo>
                    <a:pt x="7426" y="0"/>
                  </a:moveTo>
                  <a:cubicBezTo>
                    <a:pt x="7404" y="0"/>
                    <a:pt x="7383" y="12"/>
                    <a:pt x="7371" y="36"/>
                  </a:cubicBezTo>
                  <a:cubicBezTo>
                    <a:pt x="7145" y="274"/>
                    <a:pt x="6918" y="512"/>
                    <a:pt x="6680" y="738"/>
                  </a:cubicBezTo>
                  <a:lnTo>
                    <a:pt x="6335" y="1084"/>
                  </a:lnTo>
                  <a:cubicBezTo>
                    <a:pt x="6275" y="1143"/>
                    <a:pt x="6216" y="1203"/>
                    <a:pt x="6180" y="1262"/>
                  </a:cubicBezTo>
                  <a:lnTo>
                    <a:pt x="6085" y="1346"/>
                  </a:lnTo>
                  <a:cubicBezTo>
                    <a:pt x="5621" y="1512"/>
                    <a:pt x="5180" y="1762"/>
                    <a:pt x="4787" y="2072"/>
                  </a:cubicBezTo>
                  <a:cubicBezTo>
                    <a:pt x="4906" y="1822"/>
                    <a:pt x="4966" y="1560"/>
                    <a:pt x="4930" y="1274"/>
                  </a:cubicBezTo>
                  <a:cubicBezTo>
                    <a:pt x="4894" y="1048"/>
                    <a:pt x="4811" y="822"/>
                    <a:pt x="4644" y="667"/>
                  </a:cubicBezTo>
                  <a:cubicBezTo>
                    <a:pt x="4625" y="648"/>
                    <a:pt x="4599" y="635"/>
                    <a:pt x="4576" y="635"/>
                  </a:cubicBezTo>
                  <a:cubicBezTo>
                    <a:pt x="4555" y="635"/>
                    <a:pt x="4536" y="645"/>
                    <a:pt x="4525" y="667"/>
                  </a:cubicBezTo>
                  <a:cubicBezTo>
                    <a:pt x="4311" y="905"/>
                    <a:pt x="4132" y="1155"/>
                    <a:pt x="3978" y="1417"/>
                  </a:cubicBezTo>
                  <a:cubicBezTo>
                    <a:pt x="4001" y="1274"/>
                    <a:pt x="4001" y="1107"/>
                    <a:pt x="3954" y="965"/>
                  </a:cubicBezTo>
                  <a:cubicBezTo>
                    <a:pt x="3894" y="762"/>
                    <a:pt x="3775" y="584"/>
                    <a:pt x="3597" y="500"/>
                  </a:cubicBezTo>
                  <a:cubicBezTo>
                    <a:pt x="3590" y="497"/>
                    <a:pt x="3582" y="496"/>
                    <a:pt x="3574" y="496"/>
                  </a:cubicBezTo>
                  <a:cubicBezTo>
                    <a:pt x="3551" y="496"/>
                    <a:pt x="3525" y="507"/>
                    <a:pt x="3525" y="524"/>
                  </a:cubicBezTo>
                  <a:cubicBezTo>
                    <a:pt x="3335" y="929"/>
                    <a:pt x="3216" y="1393"/>
                    <a:pt x="3216" y="1858"/>
                  </a:cubicBezTo>
                  <a:cubicBezTo>
                    <a:pt x="3180" y="1810"/>
                    <a:pt x="3168" y="1762"/>
                    <a:pt x="3144" y="1715"/>
                  </a:cubicBezTo>
                  <a:cubicBezTo>
                    <a:pt x="3049" y="1572"/>
                    <a:pt x="2930" y="1441"/>
                    <a:pt x="2799" y="1322"/>
                  </a:cubicBezTo>
                  <a:cubicBezTo>
                    <a:pt x="2785" y="1308"/>
                    <a:pt x="2771" y="1301"/>
                    <a:pt x="2757" y="1301"/>
                  </a:cubicBezTo>
                  <a:cubicBezTo>
                    <a:pt x="2737" y="1301"/>
                    <a:pt x="2718" y="1317"/>
                    <a:pt x="2704" y="1346"/>
                  </a:cubicBezTo>
                  <a:cubicBezTo>
                    <a:pt x="2525" y="1858"/>
                    <a:pt x="2585" y="2417"/>
                    <a:pt x="2811" y="2893"/>
                  </a:cubicBezTo>
                  <a:cubicBezTo>
                    <a:pt x="2668" y="2786"/>
                    <a:pt x="2489" y="2703"/>
                    <a:pt x="2311" y="2643"/>
                  </a:cubicBezTo>
                  <a:cubicBezTo>
                    <a:pt x="2206" y="2608"/>
                    <a:pt x="2101" y="2586"/>
                    <a:pt x="1992" y="2586"/>
                  </a:cubicBezTo>
                  <a:cubicBezTo>
                    <a:pt x="1952" y="2586"/>
                    <a:pt x="1912" y="2589"/>
                    <a:pt x="1870" y="2596"/>
                  </a:cubicBezTo>
                  <a:cubicBezTo>
                    <a:pt x="1715" y="2631"/>
                    <a:pt x="1596" y="2715"/>
                    <a:pt x="1489" y="2846"/>
                  </a:cubicBezTo>
                  <a:cubicBezTo>
                    <a:pt x="1382" y="2989"/>
                    <a:pt x="1311" y="3131"/>
                    <a:pt x="1251" y="3286"/>
                  </a:cubicBezTo>
                  <a:cubicBezTo>
                    <a:pt x="1215" y="3346"/>
                    <a:pt x="1203" y="3382"/>
                    <a:pt x="1180" y="3441"/>
                  </a:cubicBezTo>
                  <a:cubicBezTo>
                    <a:pt x="1042" y="3420"/>
                    <a:pt x="897" y="3400"/>
                    <a:pt x="752" y="3400"/>
                  </a:cubicBezTo>
                  <a:cubicBezTo>
                    <a:pt x="647" y="3400"/>
                    <a:pt x="542" y="3411"/>
                    <a:pt x="441" y="3441"/>
                  </a:cubicBezTo>
                  <a:cubicBezTo>
                    <a:pt x="239" y="3524"/>
                    <a:pt x="25" y="3703"/>
                    <a:pt x="13" y="3941"/>
                  </a:cubicBezTo>
                  <a:cubicBezTo>
                    <a:pt x="1" y="4060"/>
                    <a:pt x="48" y="4179"/>
                    <a:pt x="108" y="4274"/>
                  </a:cubicBezTo>
                  <a:cubicBezTo>
                    <a:pt x="168" y="4394"/>
                    <a:pt x="239" y="4513"/>
                    <a:pt x="310" y="4632"/>
                  </a:cubicBezTo>
                  <a:cubicBezTo>
                    <a:pt x="465" y="4894"/>
                    <a:pt x="620" y="5132"/>
                    <a:pt x="799" y="5346"/>
                  </a:cubicBezTo>
                  <a:cubicBezTo>
                    <a:pt x="906" y="5465"/>
                    <a:pt x="1001" y="5608"/>
                    <a:pt x="1120" y="5727"/>
                  </a:cubicBezTo>
                  <a:lnTo>
                    <a:pt x="1299" y="5906"/>
                  </a:lnTo>
                  <a:cubicBezTo>
                    <a:pt x="1334" y="5941"/>
                    <a:pt x="1394" y="6001"/>
                    <a:pt x="1453" y="6049"/>
                  </a:cubicBezTo>
                  <a:cubicBezTo>
                    <a:pt x="1489" y="6084"/>
                    <a:pt x="1513" y="6108"/>
                    <a:pt x="1561" y="6120"/>
                  </a:cubicBezTo>
                  <a:cubicBezTo>
                    <a:pt x="1632" y="6179"/>
                    <a:pt x="1692" y="6227"/>
                    <a:pt x="1775" y="6287"/>
                  </a:cubicBezTo>
                  <a:cubicBezTo>
                    <a:pt x="1811" y="6322"/>
                    <a:pt x="1858" y="6346"/>
                    <a:pt x="1906" y="6358"/>
                  </a:cubicBezTo>
                  <a:cubicBezTo>
                    <a:pt x="1930" y="6394"/>
                    <a:pt x="1965" y="6406"/>
                    <a:pt x="1989" y="6441"/>
                  </a:cubicBezTo>
                  <a:cubicBezTo>
                    <a:pt x="2168" y="6596"/>
                    <a:pt x="2346" y="6775"/>
                    <a:pt x="2525" y="6953"/>
                  </a:cubicBezTo>
                  <a:cubicBezTo>
                    <a:pt x="2858" y="7275"/>
                    <a:pt x="3216" y="7573"/>
                    <a:pt x="3656" y="7692"/>
                  </a:cubicBezTo>
                  <a:cubicBezTo>
                    <a:pt x="3747" y="7716"/>
                    <a:pt x="3839" y="7726"/>
                    <a:pt x="3928" y="7726"/>
                  </a:cubicBezTo>
                  <a:cubicBezTo>
                    <a:pt x="4061" y="7726"/>
                    <a:pt x="4190" y="7703"/>
                    <a:pt x="4311" y="7668"/>
                  </a:cubicBezTo>
                  <a:cubicBezTo>
                    <a:pt x="4335" y="7668"/>
                    <a:pt x="4347" y="7656"/>
                    <a:pt x="4347" y="7656"/>
                  </a:cubicBezTo>
                  <a:cubicBezTo>
                    <a:pt x="4454" y="7715"/>
                    <a:pt x="4549" y="7763"/>
                    <a:pt x="4656" y="7811"/>
                  </a:cubicBezTo>
                  <a:cubicBezTo>
                    <a:pt x="4945" y="7916"/>
                    <a:pt x="5264" y="7976"/>
                    <a:pt x="5571" y="7976"/>
                  </a:cubicBezTo>
                  <a:cubicBezTo>
                    <a:pt x="5644" y="7976"/>
                    <a:pt x="5716" y="7972"/>
                    <a:pt x="5787" y="7965"/>
                  </a:cubicBezTo>
                  <a:cubicBezTo>
                    <a:pt x="6156" y="7942"/>
                    <a:pt x="6537" y="7834"/>
                    <a:pt x="6835" y="7596"/>
                  </a:cubicBezTo>
                  <a:cubicBezTo>
                    <a:pt x="7133" y="7358"/>
                    <a:pt x="7323" y="7013"/>
                    <a:pt x="7371" y="6644"/>
                  </a:cubicBezTo>
                  <a:cubicBezTo>
                    <a:pt x="7490" y="5858"/>
                    <a:pt x="6966" y="5108"/>
                    <a:pt x="6240" y="4810"/>
                  </a:cubicBezTo>
                  <a:cubicBezTo>
                    <a:pt x="6050" y="4738"/>
                    <a:pt x="5843" y="4692"/>
                    <a:pt x="5637" y="4692"/>
                  </a:cubicBezTo>
                  <a:cubicBezTo>
                    <a:pt x="5468" y="4692"/>
                    <a:pt x="5300" y="4723"/>
                    <a:pt x="5144" y="4798"/>
                  </a:cubicBezTo>
                  <a:cubicBezTo>
                    <a:pt x="4906" y="4917"/>
                    <a:pt x="4728" y="5108"/>
                    <a:pt x="4609" y="5334"/>
                  </a:cubicBezTo>
                  <a:cubicBezTo>
                    <a:pt x="4632" y="5227"/>
                    <a:pt x="4656" y="5132"/>
                    <a:pt x="4692" y="5025"/>
                  </a:cubicBezTo>
                  <a:cubicBezTo>
                    <a:pt x="4751" y="4846"/>
                    <a:pt x="4823" y="4667"/>
                    <a:pt x="4930" y="4513"/>
                  </a:cubicBezTo>
                  <a:cubicBezTo>
                    <a:pt x="5132" y="4191"/>
                    <a:pt x="5418" y="3917"/>
                    <a:pt x="5763" y="3727"/>
                  </a:cubicBezTo>
                  <a:cubicBezTo>
                    <a:pt x="6145" y="3511"/>
                    <a:pt x="6579" y="3408"/>
                    <a:pt x="7018" y="3408"/>
                  </a:cubicBezTo>
                  <a:cubicBezTo>
                    <a:pt x="7305" y="3408"/>
                    <a:pt x="7593" y="3452"/>
                    <a:pt x="7871" y="3536"/>
                  </a:cubicBezTo>
                  <a:cubicBezTo>
                    <a:pt x="8109" y="3608"/>
                    <a:pt x="8347" y="3715"/>
                    <a:pt x="8526" y="3882"/>
                  </a:cubicBezTo>
                  <a:cubicBezTo>
                    <a:pt x="8597" y="3953"/>
                    <a:pt x="8681" y="4024"/>
                    <a:pt x="8716" y="4120"/>
                  </a:cubicBezTo>
                  <a:cubicBezTo>
                    <a:pt x="8776" y="4203"/>
                    <a:pt x="8811" y="4310"/>
                    <a:pt x="8835" y="4417"/>
                  </a:cubicBezTo>
                  <a:cubicBezTo>
                    <a:pt x="8859" y="4441"/>
                    <a:pt x="8871" y="4453"/>
                    <a:pt x="8895" y="4453"/>
                  </a:cubicBezTo>
                  <a:cubicBezTo>
                    <a:pt x="8954" y="4715"/>
                    <a:pt x="9002" y="4965"/>
                    <a:pt x="9038" y="5227"/>
                  </a:cubicBezTo>
                  <a:cubicBezTo>
                    <a:pt x="9073" y="5525"/>
                    <a:pt x="9097" y="5858"/>
                    <a:pt x="9002" y="6156"/>
                  </a:cubicBezTo>
                  <a:cubicBezTo>
                    <a:pt x="8990" y="6227"/>
                    <a:pt x="8954" y="6299"/>
                    <a:pt x="8919" y="6382"/>
                  </a:cubicBezTo>
                  <a:cubicBezTo>
                    <a:pt x="8895" y="6418"/>
                    <a:pt x="8919" y="6453"/>
                    <a:pt x="8931" y="6465"/>
                  </a:cubicBezTo>
                  <a:cubicBezTo>
                    <a:pt x="8931" y="6501"/>
                    <a:pt x="8954" y="6513"/>
                    <a:pt x="9002" y="6513"/>
                  </a:cubicBezTo>
                  <a:cubicBezTo>
                    <a:pt x="9300" y="6513"/>
                    <a:pt x="9597" y="6346"/>
                    <a:pt x="9812" y="6168"/>
                  </a:cubicBezTo>
                  <a:cubicBezTo>
                    <a:pt x="9990" y="6001"/>
                    <a:pt x="10133" y="5810"/>
                    <a:pt x="10240" y="5608"/>
                  </a:cubicBezTo>
                  <a:cubicBezTo>
                    <a:pt x="10312" y="5727"/>
                    <a:pt x="10407" y="5822"/>
                    <a:pt x="10490" y="5929"/>
                  </a:cubicBezTo>
                  <a:cubicBezTo>
                    <a:pt x="10621" y="6084"/>
                    <a:pt x="10776" y="6227"/>
                    <a:pt x="10943" y="6358"/>
                  </a:cubicBezTo>
                  <a:cubicBezTo>
                    <a:pt x="11252" y="6632"/>
                    <a:pt x="11621" y="6834"/>
                    <a:pt x="12014" y="6989"/>
                  </a:cubicBezTo>
                  <a:cubicBezTo>
                    <a:pt x="12023" y="6992"/>
                    <a:pt x="12032" y="6993"/>
                    <a:pt x="12041" y="6993"/>
                  </a:cubicBezTo>
                  <a:cubicBezTo>
                    <a:pt x="12070" y="6993"/>
                    <a:pt x="12100" y="6978"/>
                    <a:pt x="12110" y="6941"/>
                  </a:cubicBezTo>
                  <a:cubicBezTo>
                    <a:pt x="12455" y="6346"/>
                    <a:pt x="12526" y="5644"/>
                    <a:pt x="12407" y="4977"/>
                  </a:cubicBezTo>
                  <a:lnTo>
                    <a:pt x="12407" y="4977"/>
                  </a:lnTo>
                  <a:cubicBezTo>
                    <a:pt x="12669" y="5417"/>
                    <a:pt x="13026" y="5798"/>
                    <a:pt x="13443" y="6096"/>
                  </a:cubicBezTo>
                  <a:cubicBezTo>
                    <a:pt x="13634" y="6227"/>
                    <a:pt x="13836" y="6346"/>
                    <a:pt x="14050" y="6453"/>
                  </a:cubicBezTo>
                  <a:cubicBezTo>
                    <a:pt x="14063" y="6459"/>
                    <a:pt x="14076" y="6461"/>
                    <a:pt x="14087" y="6461"/>
                  </a:cubicBezTo>
                  <a:cubicBezTo>
                    <a:pt x="14128" y="6461"/>
                    <a:pt x="14157" y="6431"/>
                    <a:pt x="14157" y="6394"/>
                  </a:cubicBezTo>
                  <a:cubicBezTo>
                    <a:pt x="14217" y="6144"/>
                    <a:pt x="14169" y="5882"/>
                    <a:pt x="14050" y="5679"/>
                  </a:cubicBezTo>
                  <a:lnTo>
                    <a:pt x="14050" y="5679"/>
                  </a:lnTo>
                  <a:cubicBezTo>
                    <a:pt x="14141" y="5702"/>
                    <a:pt x="14236" y="5710"/>
                    <a:pt x="14336" y="5710"/>
                  </a:cubicBezTo>
                  <a:cubicBezTo>
                    <a:pt x="14394" y="5710"/>
                    <a:pt x="14454" y="5708"/>
                    <a:pt x="14515" y="5703"/>
                  </a:cubicBezTo>
                  <a:cubicBezTo>
                    <a:pt x="14717" y="5679"/>
                    <a:pt x="14907" y="5584"/>
                    <a:pt x="15074" y="5465"/>
                  </a:cubicBezTo>
                  <a:cubicBezTo>
                    <a:pt x="15110" y="5441"/>
                    <a:pt x="15122" y="5382"/>
                    <a:pt x="15074" y="5358"/>
                  </a:cubicBezTo>
                  <a:cubicBezTo>
                    <a:pt x="14729" y="5120"/>
                    <a:pt x="14348" y="5001"/>
                    <a:pt x="13943" y="4894"/>
                  </a:cubicBezTo>
                  <a:cubicBezTo>
                    <a:pt x="14467" y="4894"/>
                    <a:pt x="14967" y="4751"/>
                    <a:pt x="15419" y="4501"/>
                  </a:cubicBezTo>
                  <a:cubicBezTo>
                    <a:pt x="16134" y="4120"/>
                    <a:pt x="16741" y="3382"/>
                    <a:pt x="16670" y="2524"/>
                  </a:cubicBezTo>
                  <a:cubicBezTo>
                    <a:pt x="16634" y="2131"/>
                    <a:pt x="16455" y="1774"/>
                    <a:pt x="16146" y="1548"/>
                  </a:cubicBezTo>
                  <a:cubicBezTo>
                    <a:pt x="15913" y="1370"/>
                    <a:pt x="15666" y="1282"/>
                    <a:pt x="15426" y="1282"/>
                  </a:cubicBezTo>
                  <a:cubicBezTo>
                    <a:pt x="15297" y="1282"/>
                    <a:pt x="15171" y="1308"/>
                    <a:pt x="15050" y="1357"/>
                  </a:cubicBezTo>
                  <a:cubicBezTo>
                    <a:pt x="14741" y="1512"/>
                    <a:pt x="14479" y="1810"/>
                    <a:pt x="14479" y="2167"/>
                  </a:cubicBezTo>
                  <a:cubicBezTo>
                    <a:pt x="14479" y="2346"/>
                    <a:pt x="14538" y="2524"/>
                    <a:pt x="14646" y="2667"/>
                  </a:cubicBezTo>
                  <a:cubicBezTo>
                    <a:pt x="14622" y="2691"/>
                    <a:pt x="14598" y="2703"/>
                    <a:pt x="14574" y="2727"/>
                  </a:cubicBezTo>
                  <a:cubicBezTo>
                    <a:pt x="14526" y="2774"/>
                    <a:pt x="14479" y="2810"/>
                    <a:pt x="14419" y="2834"/>
                  </a:cubicBezTo>
                  <a:cubicBezTo>
                    <a:pt x="14336" y="2893"/>
                    <a:pt x="14241" y="2953"/>
                    <a:pt x="14134" y="3012"/>
                  </a:cubicBezTo>
                  <a:cubicBezTo>
                    <a:pt x="13943" y="3120"/>
                    <a:pt x="13717" y="3203"/>
                    <a:pt x="13514" y="3262"/>
                  </a:cubicBezTo>
                  <a:cubicBezTo>
                    <a:pt x="13294" y="3322"/>
                    <a:pt x="13065" y="3352"/>
                    <a:pt x="12836" y="3352"/>
                  </a:cubicBezTo>
                  <a:cubicBezTo>
                    <a:pt x="12607" y="3352"/>
                    <a:pt x="12377" y="3322"/>
                    <a:pt x="12157" y="3262"/>
                  </a:cubicBezTo>
                  <a:cubicBezTo>
                    <a:pt x="11907" y="3203"/>
                    <a:pt x="11669" y="3084"/>
                    <a:pt x="11431" y="2977"/>
                  </a:cubicBezTo>
                  <a:lnTo>
                    <a:pt x="11419" y="2977"/>
                  </a:lnTo>
                  <a:cubicBezTo>
                    <a:pt x="11371" y="2953"/>
                    <a:pt x="11348" y="2917"/>
                    <a:pt x="11300" y="2893"/>
                  </a:cubicBezTo>
                  <a:lnTo>
                    <a:pt x="11264" y="2858"/>
                  </a:lnTo>
                  <a:lnTo>
                    <a:pt x="11264" y="2858"/>
                  </a:lnTo>
                  <a:cubicBezTo>
                    <a:pt x="11312" y="2881"/>
                    <a:pt x="11371" y="2893"/>
                    <a:pt x="11419" y="2905"/>
                  </a:cubicBezTo>
                  <a:cubicBezTo>
                    <a:pt x="11585" y="2952"/>
                    <a:pt x="11754" y="2976"/>
                    <a:pt x="11924" y="2976"/>
                  </a:cubicBezTo>
                  <a:cubicBezTo>
                    <a:pt x="12058" y="2976"/>
                    <a:pt x="12192" y="2961"/>
                    <a:pt x="12324" y="2929"/>
                  </a:cubicBezTo>
                  <a:cubicBezTo>
                    <a:pt x="12383" y="2905"/>
                    <a:pt x="12419" y="2846"/>
                    <a:pt x="12371" y="2798"/>
                  </a:cubicBezTo>
                  <a:cubicBezTo>
                    <a:pt x="12145" y="2489"/>
                    <a:pt x="11764" y="2346"/>
                    <a:pt x="11407" y="2250"/>
                  </a:cubicBezTo>
                  <a:cubicBezTo>
                    <a:pt x="11205" y="2203"/>
                    <a:pt x="11026" y="2179"/>
                    <a:pt x="10836" y="2155"/>
                  </a:cubicBezTo>
                  <a:cubicBezTo>
                    <a:pt x="10645" y="2108"/>
                    <a:pt x="10455" y="2060"/>
                    <a:pt x="10264" y="1988"/>
                  </a:cubicBezTo>
                  <a:cubicBezTo>
                    <a:pt x="10014" y="1822"/>
                    <a:pt x="9764" y="1691"/>
                    <a:pt x="9478" y="1596"/>
                  </a:cubicBezTo>
                  <a:cubicBezTo>
                    <a:pt x="9431" y="1584"/>
                    <a:pt x="9407" y="1572"/>
                    <a:pt x="9359" y="1572"/>
                  </a:cubicBezTo>
                  <a:cubicBezTo>
                    <a:pt x="9335" y="1560"/>
                    <a:pt x="9300" y="1536"/>
                    <a:pt x="9252" y="1524"/>
                  </a:cubicBezTo>
                  <a:cubicBezTo>
                    <a:pt x="9181" y="1477"/>
                    <a:pt x="9097" y="1453"/>
                    <a:pt x="9014" y="1417"/>
                  </a:cubicBezTo>
                  <a:cubicBezTo>
                    <a:pt x="9062" y="1417"/>
                    <a:pt x="9109" y="1405"/>
                    <a:pt x="9157" y="1393"/>
                  </a:cubicBezTo>
                  <a:cubicBezTo>
                    <a:pt x="9288" y="1357"/>
                    <a:pt x="9419" y="1322"/>
                    <a:pt x="9550" y="1238"/>
                  </a:cubicBezTo>
                  <a:cubicBezTo>
                    <a:pt x="9585" y="1226"/>
                    <a:pt x="9609" y="1167"/>
                    <a:pt x="9585" y="1143"/>
                  </a:cubicBezTo>
                  <a:cubicBezTo>
                    <a:pt x="9300" y="822"/>
                    <a:pt x="8883" y="679"/>
                    <a:pt x="8478" y="643"/>
                  </a:cubicBezTo>
                  <a:cubicBezTo>
                    <a:pt x="8429" y="640"/>
                    <a:pt x="8379" y="638"/>
                    <a:pt x="8330" y="638"/>
                  </a:cubicBezTo>
                  <a:cubicBezTo>
                    <a:pt x="8044" y="638"/>
                    <a:pt x="7754" y="695"/>
                    <a:pt x="7490" y="786"/>
                  </a:cubicBezTo>
                  <a:cubicBezTo>
                    <a:pt x="7621" y="560"/>
                    <a:pt x="7645" y="250"/>
                    <a:pt x="7490" y="36"/>
                  </a:cubicBezTo>
                  <a:cubicBezTo>
                    <a:pt x="7472" y="12"/>
                    <a:pt x="7448"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8"/>
            <p:cNvSpPr/>
            <p:nvPr/>
          </p:nvSpPr>
          <p:spPr>
            <a:xfrm>
              <a:off x="1311493" y="1739318"/>
              <a:ext cx="90375" cy="34563"/>
            </a:xfrm>
            <a:custGeom>
              <a:avLst/>
              <a:gdLst/>
              <a:ahLst/>
              <a:cxnLst/>
              <a:rect l="l" t="t" r="r" b="b"/>
              <a:pathLst>
                <a:path w="1446" h="553" extrusionOk="0">
                  <a:moveTo>
                    <a:pt x="92" y="0"/>
                  </a:moveTo>
                  <a:cubicBezTo>
                    <a:pt x="73" y="0"/>
                    <a:pt x="54" y="1"/>
                    <a:pt x="36" y="1"/>
                  </a:cubicBezTo>
                  <a:cubicBezTo>
                    <a:pt x="0" y="1"/>
                    <a:pt x="0" y="49"/>
                    <a:pt x="36" y="61"/>
                  </a:cubicBezTo>
                  <a:cubicBezTo>
                    <a:pt x="155" y="97"/>
                    <a:pt x="274" y="109"/>
                    <a:pt x="381" y="132"/>
                  </a:cubicBezTo>
                  <a:cubicBezTo>
                    <a:pt x="500" y="168"/>
                    <a:pt x="619" y="192"/>
                    <a:pt x="738" y="240"/>
                  </a:cubicBezTo>
                  <a:cubicBezTo>
                    <a:pt x="857" y="287"/>
                    <a:pt x="953" y="335"/>
                    <a:pt x="1060" y="370"/>
                  </a:cubicBezTo>
                  <a:cubicBezTo>
                    <a:pt x="1179" y="430"/>
                    <a:pt x="1298" y="478"/>
                    <a:pt x="1405" y="549"/>
                  </a:cubicBezTo>
                  <a:cubicBezTo>
                    <a:pt x="1407" y="551"/>
                    <a:pt x="1410" y="552"/>
                    <a:pt x="1414" y="552"/>
                  </a:cubicBezTo>
                  <a:cubicBezTo>
                    <a:pt x="1428" y="552"/>
                    <a:pt x="1446" y="535"/>
                    <a:pt x="1417" y="525"/>
                  </a:cubicBezTo>
                  <a:cubicBezTo>
                    <a:pt x="1310" y="454"/>
                    <a:pt x="1226" y="359"/>
                    <a:pt x="1119" y="299"/>
                  </a:cubicBezTo>
                  <a:cubicBezTo>
                    <a:pt x="1012" y="228"/>
                    <a:pt x="893" y="180"/>
                    <a:pt x="774" y="132"/>
                  </a:cubicBezTo>
                  <a:cubicBezTo>
                    <a:pt x="576" y="66"/>
                    <a:pt x="326"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7"/>
        <p:cNvGrpSpPr/>
        <p:nvPr/>
      </p:nvGrpSpPr>
      <p:grpSpPr>
        <a:xfrm>
          <a:off x="0" y="0"/>
          <a:ext cx="0" cy="0"/>
          <a:chOff x="0" y="0"/>
          <a:chExt cx="0" cy="0"/>
        </a:xfrm>
      </p:grpSpPr>
      <p:pic>
        <p:nvPicPr>
          <p:cNvPr id="768" name="Google Shape;768;p9"/>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769" name="Google Shape;769;p9"/>
          <p:cNvSpPr txBox="1">
            <a:spLocks noGrp="1"/>
          </p:cNvSpPr>
          <p:nvPr>
            <p:ph type="title"/>
          </p:nvPr>
        </p:nvSpPr>
        <p:spPr>
          <a:xfrm>
            <a:off x="2241450" y="1662150"/>
            <a:ext cx="4661100" cy="109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600"/>
              <a:buNone/>
              <a:defRPr sz="6000"/>
            </a:lvl1pPr>
            <a:lvl2pPr lvl="1" algn="ctr" rtl="0">
              <a:lnSpc>
                <a:spcPct val="115000"/>
              </a:lnSpc>
              <a:spcBef>
                <a:spcPts val="0"/>
              </a:spcBef>
              <a:spcAft>
                <a:spcPts val="0"/>
              </a:spcAft>
              <a:buSzPts val="3600"/>
              <a:buNone/>
              <a:defRPr sz="3600"/>
            </a:lvl2pPr>
            <a:lvl3pPr lvl="2" algn="ctr" rtl="0">
              <a:lnSpc>
                <a:spcPct val="115000"/>
              </a:lnSpc>
              <a:spcBef>
                <a:spcPts val="0"/>
              </a:spcBef>
              <a:spcAft>
                <a:spcPts val="0"/>
              </a:spcAft>
              <a:buSzPts val="3600"/>
              <a:buNone/>
              <a:defRPr sz="3600"/>
            </a:lvl3pPr>
            <a:lvl4pPr lvl="3" algn="ctr" rtl="0">
              <a:lnSpc>
                <a:spcPct val="115000"/>
              </a:lnSpc>
              <a:spcBef>
                <a:spcPts val="0"/>
              </a:spcBef>
              <a:spcAft>
                <a:spcPts val="0"/>
              </a:spcAft>
              <a:buSzPts val="3600"/>
              <a:buNone/>
              <a:defRPr sz="3600"/>
            </a:lvl4pPr>
            <a:lvl5pPr lvl="4" algn="ctr" rtl="0">
              <a:lnSpc>
                <a:spcPct val="115000"/>
              </a:lnSpc>
              <a:spcBef>
                <a:spcPts val="0"/>
              </a:spcBef>
              <a:spcAft>
                <a:spcPts val="0"/>
              </a:spcAft>
              <a:buSzPts val="3600"/>
              <a:buNone/>
              <a:defRPr sz="3600"/>
            </a:lvl5pPr>
            <a:lvl6pPr lvl="5" algn="ctr" rtl="0">
              <a:lnSpc>
                <a:spcPct val="115000"/>
              </a:lnSpc>
              <a:spcBef>
                <a:spcPts val="0"/>
              </a:spcBef>
              <a:spcAft>
                <a:spcPts val="0"/>
              </a:spcAft>
              <a:buSzPts val="3600"/>
              <a:buNone/>
              <a:defRPr sz="3600"/>
            </a:lvl6pPr>
            <a:lvl7pPr lvl="6" algn="ctr" rtl="0">
              <a:lnSpc>
                <a:spcPct val="115000"/>
              </a:lnSpc>
              <a:spcBef>
                <a:spcPts val="0"/>
              </a:spcBef>
              <a:spcAft>
                <a:spcPts val="0"/>
              </a:spcAft>
              <a:buSzPts val="3600"/>
              <a:buNone/>
              <a:defRPr sz="3600"/>
            </a:lvl7pPr>
            <a:lvl8pPr lvl="7" algn="ctr" rtl="0">
              <a:lnSpc>
                <a:spcPct val="115000"/>
              </a:lnSpc>
              <a:spcBef>
                <a:spcPts val="0"/>
              </a:spcBef>
              <a:spcAft>
                <a:spcPts val="0"/>
              </a:spcAft>
              <a:buSzPts val="3600"/>
              <a:buNone/>
              <a:defRPr sz="3600"/>
            </a:lvl8pPr>
            <a:lvl9pPr lvl="8" algn="ctr" rtl="0">
              <a:lnSpc>
                <a:spcPct val="115000"/>
              </a:lnSpc>
              <a:spcBef>
                <a:spcPts val="0"/>
              </a:spcBef>
              <a:spcAft>
                <a:spcPts val="0"/>
              </a:spcAft>
              <a:buSzPts val="3600"/>
              <a:buNone/>
              <a:defRPr sz="3600"/>
            </a:lvl9pPr>
          </a:lstStyle>
          <a:p>
            <a:endParaRPr dirty="0"/>
          </a:p>
        </p:txBody>
      </p:sp>
      <p:sp>
        <p:nvSpPr>
          <p:cNvPr id="770" name="Google Shape;770;p9"/>
          <p:cNvSpPr txBox="1">
            <a:spLocks noGrp="1"/>
          </p:cNvSpPr>
          <p:nvPr>
            <p:ph type="subTitle" idx="1"/>
          </p:nvPr>
        </p:nvSpPr>
        <p:spPr>
          <a:xfrm>
            <a:off x="2241450" y="2755650"/>
            <a:ext cx="4661100" cy="725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dirty="0"/>
          </a:p>
        </p:txBody>
      </p:sp>
      <p:grpSp>
        <p:nvGrpSpPr>
          <p:cNvPr id="771" name="Google Shape;771;p9"/>
          <p:cNvGrpSpPr/>
          <p:nvPr/>
        </p:nvGrpSpPr>
        <p:grpSpPr>
          <a:xfrm rot="-1799862">
            <a:off x="76747" y="4150594"/>
            <a:ext cx="780488" cy="915823"/>
            <a:chOff x="3568305" y="3791766"/>
            <a:chExt cx="1152102" cy="1351874"/>
          </a:xfrm>
        </p:grpSpPr>
        <p:sp>
          <p:nvSpPr>
            <p:cNvPr id="772" name="Google Shape;772;p9"/>
            <p:cNvSpPr/>
            <p:nvPr/>
          </p:nvSpPr>
          <p:spPr>
            <a:xfrm>
              <a:off x="4234067" y="4631836"/>
              <a:ext cx="235628" cy="161069"/>
            </a:xfrm>
            <a:custGeom>
              <a:avLst/>
              <a:gdLst/>
              <a:ahLst/>
              <a:cxnLst/>
              <a:rect l="l" t="t" r="r" b="b"/>
              <a:pathLst>
                <a:path w="1656" h="1132" extrusionOk="0">
                  <a:moveTo>
                    <a:pt x="1" y="1"/>
                  </a:moveTo>
                  <a:lnTo>
                    <a:pt x="1" y="1"/>
                  </a:lnTo>
                  <a:cubicBezTo>
                    <a:pt x="72" y="108"/>
                    <a:pt x="144" y="215"/>
                    <a:pt x="239" y="298"/>
                  </a:cubicBezTo>
                  <a:cubicBezTo>
                    <a:pt x="501" y="584"/>
                    <a:pt x="822" y="810"/>
                    <a:pt x="1180" y="965"/>
                  </a:cubicBezTo>
                  <a:cubicBezTo>
                    <a:pt x="1275" y="1013"/>
                    <a:pt x="1370" y="1060"/>
                    <a:pt x="1477" y="1084"/>
                  </a:cubicBezTo>
                  <a:cubicBezTo>
                    <a:pt x="1537" y="1108"/>
                    <a:pt x="1572" y="1120"/>
                    <a:pt x="1656" y="1132"/>
                  </a:cubicBezTo>
                  <a:cubicBezTo>
                    <a:pt x="1596" y="1025"/>
                    <a:pt x="1561" y="906"/>
                    <a:pt x="1561" y="775"/>
                  </a:cubicBezTo>
                  <a:cubicBezTo>
                    <a:pt x="1561" y="751"/>
                    <a:pt x="1572" y="703"/>
                    <a:pt x="1572" y="667"/>
                  </a:cubicBezTo>
                  <a:lnTo>
                    <a:pt x="1572" y="667"/>
                  </a:lnTo>
                  <a:cubicBezTo>
                    <a:pt x="1547" y="675"/>
                    <a:pt x="1520" y="678"/>
                    <a:pt x="1492" y="678"/>
                  </a:cubicBezTo>
                  <a:cubicBezTo>
                    <a:pt x="1431" y="678"/>
                    <a:pt x="1368" y="664"/>
                    <a:pt x="1311" y="656"/>
                  </a:cubicBezTo>
                  <a:lnTo>
                    <a:pt x="1001" y="572"/>
                  </a:lnTo>
                  <a:cubicBezTo>
                    <a:pt x="799" y="513"/>
                    <a:pt x="608" y="417"/>
                    <a:pt x="429" y="310"/>
                  </a:cubicBezTo>
                  <a:cubicBezTo>
                    <a:pt x="287" y="227"/>
                    <a:pt x="132" y="12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a:off x="4207033" y="4638666"/>
              <a:ext cx="485058" cy="240324"/>
            </a:xfrm>
            <a:custGeom>
              <a:avLst/>
              <a:gdLst/>
              <a:ahLst/>
              <a:cxnLst/>
              <a:rect l="l" t="t" r="r" b="b"/>
              <a:pathLst>
                <a:path w="3409" h="1689" extrusionOk="0">
                  <a:moveTo>
                    <a:pt x="0" y="0"/>
                  </a:moveTo>
                  <a:cubicBezTo>
                    <a:pt x="119" y="250"/>
                    <a:pt x="262" y="488"/>
                    <a:pt x="453" y="715"/>
                  </a:cubicBezTo>
                  <a:cubicBezTo>
                    <a:pt x="798" y="1084"/>
                    <a:pt x="1215" y="1381"/>
                    <a:pt x="1691" y="1560"/>
                  </a:cubicBezTo>
                  <a:cubicBezTo>
                    <a:pt x="1895" y="1631"/>
                    <a:pt x="2120" y="1689"/>
                    <a:pt x="2339" y="1689"/>
                  </a:cubicBezTo>
                  <a:cubicBezTo>
                    <a:pt x="2414" y="1689"/>
                    <a:pt x="2488" y="1682"/>
                    <a:pt x="2560" y="1667"/>
                  </a:cubicBezTo>
                  <a:cubicBezTo>
                    <a:pt x="2822" y="1620"/>
                    <a:pt x="3060" y="1453"/>
                    <a:pt x="3179" y="1203"/>
                  </a:cubicBezTo>
                  <a:cubicBezTo>
                    <a:pt x="3409" y="744"/>
                    <a:pt x="3086" y="164"/>
                    <a:pt x="2573" y="164"/>
                  </a:cubicBezTo>
                  <a:cubicBezTo>
                    <a:pt x="2553" y="164"/>
                    <a:pt x="2533" y="165"/>
                    <a:pt x="2513" y="167"/>
                  </a:cubicBezTo>
                  <a:cubicBezTo>
                    <a:pt x="2263" y="191"/>
                    <a:pt x="2001" y="358"/>
                    <a:pt x="1929" y="608"/>
                  </a:cubicBezTo>
                  <a:cubicBezTo>
                    <a:pt x="1858" y="858"/>
                    <a:pt x="1941" y="1155"/>
                    <a:pt x="2155" y="1310"/>
                  </a:cubicBezTo>
                  <a:cubicBezTo>
                    <a:pt x="2195" y="1330"/>
                    <a:pt x="2169" y="1390"/>
                    <a:pt x="2132" y="1390"/>
                  </a:cubicBezTo>
                  <a:cubicBezTo>
                    <a:pt x="2124" y="1390"/>
                    <a:pt x="2116" y="1388"/>
                    <a:pt x="2108" y="1381"/>
                  </a:cubicBezTo>
                  <a:cubicBezTo>
                    <a:pt x="2036" y="1334"/>
                    <a:pt x="1977" y="1298"/>
                    <a:pt x="1917" y="1215"/>
                  </a:cubicBezTo>
                  <a:cubicBezTo>
                    <a:pt x="1846" y="1215"/>
                    <a:pt x="1751" y="1203"/>
                    <a:pt x="1679" y="1191"/>
                  </a:cubicBezTo>
                  <a:cubicBezTo>
                    <a:pt x="1572" y="1179"/>
                    <a:pt x="1465" y="1131"/>
                    <a:pt x="1381" y="1096"/>
                  </a:cubicBezTo>
                  <a:cubicBezTo>
                    <a:pt x="1191" y="1024"/>
                    <a:pt x="1012" y="917"/>
                    <a:pt x="846" y="822"/>
                  </a:cubicBezTo>
                  <a:cubicBezTo>
                    <a:pt x="500" y="608"/>
                    <a:pt x="215" y="32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9"/>
            <p:cNvSpPr/>
            <p:nvPr/>
          </p:nvSpPr>
          <p:spPr>
            <a:xfrm>
              <a:off x="4147699" y="4643788"/>
              <a:ext cx="257683" cy="465992"/>
            </a:xfrm>
            <a:custGeom>
              <a:avLst/>
              <a:gdLst/>
              <a:ahLst/>
              <a:cxnLst/>
              <a:rect l="l" t="t" r="r" b="b"/>
              <a:pathLst>
                <a:path w="1811" h="3275" extrusionOk="0">
                  <a:moveTo>
                    <a:pt x="203" y="0"/>
                  </a:moveTo>
                  <a:cubicBezTo>
                    <a:pt x="203" y="143"/>
                    <a:pt x="239" y="262"/>
                    <a:pt x="263" y="381"/>
                  </a:cubicBezTo>
                  <a:cubicBezTo>
                    <a:pt x="334" y="643"/>
                    <a:pt x="489" y="893"/>
                    <a:pt x="620" y="1131"/>
                  </a:cubicBezTo>
                  <a:cubicBezTo>
                    <a:pt x="751" y="1369"/>
                    <a:pt x="894" y="1619"/>
                    <a:pt x="965" y="1881"/>
                  </a:cubicBezTo>
                  <a:cubicBezTo>
                    <a:pt x="1013" y="2012"/>
                    <a:pt x="1036" y="2155"/>
                    <a:pt x="1036" y="2286"/>
                  </a:cubicBezTo>
                  <a:cubicBezTo>
                    <a:pt x="1036" y="2346"/>
                    <a:pt x="1036" y="2417"/>
                    <a:pt x="1025" y="2477"/>
                  </a:cubicBezTo>
                  <a:cubicBezTo>
                    <a:pt x="1013" y="2536"/>
                    <a:pt x="977" y="2596"/>
                    <a:pt x="953" y="2655"/>
                  </a:cubicBezTo>
                  <a:cubicBezTo>
                    <a:pt x="940" y="2678"/>
                    <a:pt x="914" y="2688"/>
                    <a:pt x="889" y="2688"/>
                  </a:cubicBezTo>
                  <a:cubicBezTo>
                    <a:pt x="846" y="2688"/>
                    <a:pt x="803" y="2659"/>
                    <a:pt x="810" y="2608"/>
                  </a:cubicBezTo>
                  <a:cubicBezTo>
                    <a:pt x="810" y="2524"/>
                    <a:pt x="834" y="2417"/>
                    <a:pt x="834" y="2310"/>
                  </a:cubicBezTo>
                  <a:cubicBezTo>
                    <a:pt x="777" y="2185"/>
                    <a:pt x="634" y="2071"/>
                    <a:pt x="497" y="2071"/>
                  </a:cubicBezTo>
                  <a:cubicBezTo>
                    <a:pt x="490" y="2071"/>
                    <a:pt x="483" y="2071"/>
                    <a:pt x="477" y="2072"/>
                  </a:cubicBezTo>
                  <a:cubicBezTo>
                    <a:pt x="310" y="2096"/>
                    <a:pt x="179" y="2215"/>
                    <a:pt x="120" y="2369"/>
                  </a:cubicBezTo>
                  <a:cubicBezTo>
                    <a:pt x="1" y="2715"/>
                    <a:pt x="215" y="3036"/>
                    <a:pt x="513" y="3191"/>
                  </a:cubicBezTo>
                  <a:cubicBezTo>
                    <a:pt x="633" y="3246"/>
                    <a:pt x="763" y="3274"/>
                    <a:pt x="891" y="3274"/>
                  </a:cubicBezTo>
                  <a:cubicBezTo>
                    <a:pt x="1065" y="3274"/>
                    <a:pt x="1237" y="3223"/>
                    <a:pt x="1382" y="3119"/>
                  </a:cubicBezTo>
                  <a:cubicBezTo>
                    <a:pt x="1644" y="2917"/>
                    <a:pt x="1810" y="2584"/>
                    <a:pt x="1798" y="2250"/>
                  </a:cubicBezTo>
                  <a:cubicBezTo>
                    <a:pt x="1787" y="1953"/>
                    <a:pt x="1644" y="1691"/>
                    <a:pt x="1453" y="1465"/>
                  </a:cubicBezTo>
                  <a:cubicBezTo>
                    <a:pt x="1275" y="1345"/>
                    <a:pt x="1096" y="1226"/>
                    <a:pt x="953" y="1072"/>
                  </a:cubicBezTo>
                  <a:cubicBezTo>
                    <a:pt x="632" y="798"/>
                    <a:pt x="370" y="417"/>
                    <a:pt x="20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a:off x="3880056" y="3978591"/>
              <a:ext cx="89926" cy="67302"/>
            </a:xfrm>
            <a:custGeom>
              <a:avLst/>
              <a:gdLst/>
              <a:ahLst/>
              <a:cxnLst/>
              <a:rect l="l" t="t" r="r" b="b"/>
              <a:pathLst>
                <a:path w="632" h="473" extrusionOk="0">
                  <a:moveTo>
                    <a:pt x="218" y="0"/>
                  </a:moveTo>
                  <a:cubicBezTo>
                    <a:pt x="187" y="0"/>
                    <a:pt x="154" y="6"/>
                    <a:pt x="119" y="20"/>
                  </a:cubicBezTo>
                  <a:cubicBezTo>
                    <a:pt x="119" y="44"/>
                    <a:pt x="108" y="55"/>
                    <a:pt x="96" y="67"/>
                  </a:cubicBezTo>
                  <a:cubicBezTo>
                    <a:pt x="60" y="115"/>
                    <a:pt x="48" y="151"/>
                    <a:pt x="36" y="198"/>
                  </a:cubicBezTo>
                  <a:cubicBezTo>
                    <a:pt x="12" y="258"/>
                    <a:pt x="0" y="305"/>
                    <a:pt x="0" y="353"/>
                  </a:cubicBezTo>
                  <a:lnTo>
                    <a:pt x="0" y="365"/>
                  </a:lnTo>
                  <a:cubicBezTo>
                    <a:pt x="36" y="353"/>
                    <a:pt x="72" y="341"/>
                    <a:pt x="119" y="341"/>
                  </a:cubicBezTo>
                  <a:cubicBezTo>
                    <a:pt x="142" y="334"/>
                    <a:pt x="166" y="331"/>
                    <a:pt x="191" y="331"/>
                  </a:cubicBezTo>
                  <a:cubicBezTo>
                    <a:pt x="248" y="331"/>
                    <a:pt x="308" y="345"/>
                    <a:pt x="358" y="353"/>
                  </a:cubicBezTo>
                  <a:cubicBezTo>
                    <a:pt x="429" y="365"/>
                    <a:pt x="512" y="377"/>
                    <a:pt x="572" y="425"/>
                  </a:cubicBezTo>
                  <a:cubicBezTo>
                    <a:pt x="584" y="436"/>
                    <a:pt x="608" y="448"/>
                    <a:pt x="631" y="472"/>
                  </a:cubicBezTo>
                  <a:cubicBezTo>
                    <a:pt x="608" y="413"/>
                    <a:pt x="596" y="353"/>
                    <a:pt x="572" y="305"/>
                  </a:cubicBezTo>
                  <a:cubicBezTo>
                    <a:pt x="502" y="165"/>
                    <a:pt x="38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9"/>
            <p:cNvSpPr/>
            <p:nvPr/>
          </p:nvSpPr>
          <p:spPr>
            <a:xfrm>
              <a:off x="3920751" y="3954971"/>
              <a:ext cx="128912" cy="336510"/>
            </a:xfrm>
            <a:custGeom>
              <a:avLst/>
              <a:gdLst/>
              <a:ahLst/>
              <a:cxnLst/>
              <a:rect l="l" t="t" r="r" b="b"/>
              <a:pathLst>
                <a:path w="906" h="2365" extrusionOk="0">
                  <a:moveTo>
                    <a:pt x="227" y="1"/>
                  </a:moveTo>
                  <a:cubicBezTo>
                    <a:pt x="148" y="1"/>
                    <a:pt x="72" y="11"/>
                    <a:pt x="0" y="43"/>
                  </a:cubicBezTo>
                  <a:cubicBezTo>
                    <a:pt x="24" y="43"/>
                    <a:pt x="48" y="43"/>
                    <a:pt x="72" y="55"/>
                  </a:cubicBezTo>
                  <a:cubicBezTo>
                    <a:pt x="250" y="114"/>
                    <a:pt x="369" y="293"/>
                    <a:pt x="441" y="460"/>
                  </a:cubicBezTo>
                  <a:cubicBezTo>
                    <a:pt x="524" y="650"/>
                    <a:pt x="548" y="841"/>
                    <a:pt x="548" y="1055"/>
                  </a:cubicBezTo>
                  <a:cubicBezTo>
                    <a:pt x="548" y="1174"/>
                    <a:pt x="536" y="1281"/>
                    <a:pt x="500" y="1400"/>
                  </a:cubicBezTo>
                  <a:cubicBezTo>
                    <a:pt x="476" y="1472"/>
                    <a:pt x="441" y="1591"/>
                    <a:pt x="381" y="1662"/>
                  </a:cubicBezTo>
                  <a:cubicBezTo>
                    <a:pt x="607" y="1841"/>
                    <a:pt x="738" y="2091"/>
                    <a:pt x="786" y="2365"/>
                  </a:cubicBezTo>
                  <a:lnTo>
                    <a:pt x="786" y="2353"/>
                  </a:lnTo>
                  <a:cubicBezTo>
                    <a:pt x="786" y="2305"/>
                    <a:pt x="798" y="2269"/>
                    <a:pt x="798" y="2245"/>
                  </a:cubicBezTo>
                  <a:cubicBezTo>
                    <a:pt x="822" y="2186"/>
                    <a:pt x="822" y="2115"/>
                    <a:pt x="834" y="2055"/>
                  </a:cubicBezTo>
                  <a:lnTo>
                    <a:pt x="881" y="1650"/>
                  </a:lnTo>
                  <a:cubicBezTo>
                    <a:pt x="893" y="1400"/>
                    <a:pt x="905" y="1126"/>
                    <a:pt x="893" y="876"/>
                  </a:cubicBezTo>
                  <a:cubicBezTo>
                    <a:pt x="869" y="650"/>
                    <a:pt x="834" y="424"/>
                    <a:pt x="679" y="245"/>
                  </a:cubicBezTo>
                  <a:cubicBezTo>
                    <a:pt x="607" y="174"/>
                    <a:pt x="512" y="114"/>
                    <a:pt x="429" y="55"/>
                  </a:cubicBezTo>
                  <a:lnTo>
                    <a:pt x="345" y="7"/>
                  </a:lnTo>
                  <a:cubicBezTo>
                    <a:pt x="306" y="3"/>
                    <a:pt x="26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9"/>
            <p:cNvSpPr/>
            <p:nvPr/>
          </p:nvSpPr>
          <p:spPr>
            <a:xfrm>
              <a:off x="3727524" y="4457391"/>
              <a:ext cx="259390" cy="206744"/>
            </a:xfrm>
            <a:custGeom>
              <a:avLst/>
              <a:gdLst/>
              <a:ahLst/>
              <a:cxnLst/>
              <a:rect l="l" t="t" r="r" b="b"/>
              <a:pathLst>
                <a:path w="1823" h="1453" extrusionOk="0">
                  <a:moveTo>
                    <a:pt x="1" y="0"/>
                  </a:moveTo>
                  <a:cubicBezTo>
                    <a:pt x="37" y="96"/>
                    <a:pt x="60" y="167"/>
                    <a:pt x="120" y="250"/>
                  </a:cubicBezTo>
                  <a:cubicBezTo>
                    <a:pt x="346" y="560"/>
                    <a:pt x="727" y="691"/>
                    <a:pt x="1061" y="870"/>
                  </a:cubicBezTo>
                  <a:cubicBezTo>
                    <a:pt x="1358" y="1024"/>
                    <a:pt x="1608" y="1215"/>
                    <a:pt x="1823" y="1453"/>
                  </a:cubicBezTo>
                  <a:cubicBezTo>
                    <a:pt x="1703" y="1274"/>
                    <a:pt x="1561" y="1108"/>
                    <a:pt x="1406" y="977"/>
                  </a:cubicBezTo>
                  <a:cubicBezTo>
                    <a:pt x="1299" y="870"/>
                    <a:pt x="1191" y="762"/>
                    <a:pt x="1072" y="679"/>
                  </a:cubicBezTo>
                  <a:cubicBezTo>
                    <a:pt x="953" y="572"/>
                    <a:pt x="822" y="477"/>
                    <a:pt x="715" y="358"/>
                  </a:cubicBezTo>
                  <a:cubicBezTo>
                    <a:pt x="429" y="334"/>
                    <a:pt x="168" y="21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9"/>
            <p:cNvSpPr/>
            <p:nvPr/>
          </p:nvSpPr>
          <p:spPr>
            <a:xfrm>
              <a:off x="4057916" y="4176087"/>
              <a:ext cx="181417" cy="267927"/>
            </a:xfrm>
            <a:custGeom>
              <a:avLst/>
              <a:gdLst/>
              <a:ahLst/>
              <a:cxnLst/>
              <a:rect l="l" t="t" r="r" b="b"/>
              <a:pathLst>
                <a:path w="1275" h="1883" extrusionOk="0">
                  <a:moveTo>
                    <a:pt x="1275" y="1"/>
                  </a:moveTo>
                  <a:cubicBezTo>
                    <a:pt x="1203" y="1"/>
                    <a:pt x="1120" y="13"/>
                    <a:pt x="1036" y="37"/>
                  </a:cubicBezTo>
                  <a:cubicBezTo>
                    <a:pt x="846" y="84"/>
                    <a:pt x="655" y="168"/>
                    <a:pt x="489" y="287"/>
                  </a:cubicBezTo>
                  <a:cubicBezTo>
                    <a:pt x="143" y="549"/>
                    <a:pt x="1" y="977"/>
                    <a:pt x="24" y="1406"/>
                  </a:cubicBezTo>
                  <a:cubicBezTo>
                    <a:pt x="48" y="1525"/>
                    <a:pt x="60" y="1644"/>
                    <a:pt x="108" y="1739"/>
                  </a:cubicBezTo>
                  <a:cubicBezTo>
                    <a:pt x="120" y="1787"/>
                    <a:pt x="132" y="1834"/>
                    <a:pt x="167" y="1882"/>
                  </a:cubicBezTo>
                  <a:cubicBezTo>
                    <a:pt x="167" y="1787"/>
                    <a:pt x="179" y="1680"/>
                    <a:pt x="191" y="1596"/>
                  </a:cubicBezTo>
                  <a:cubicBezTo>
                    <a:pt x="227" y="1406"/>
                    <a:pt x="286" y="1215"/>
                    <a:pt x="370" y="1037"/>
                  </a:cubicBezTo>
                  <a:cubicBezTo>
                    <a:pt x="536" y="656"/>
                    <a:pt x="786" y="299"/>
                    <a:pt x="1132" y="96"/>
                  </a:cubicBezTo>
                  <a:cubicBezTo>
                    <a:pt x="1179" y="60"/>
                    <a:pt x="1215" y="37"/>
                    <a:pt x="1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
            <p:cNvSpPr/>
            <p:nvPr/>
          </p:nvSpPr>
          <p:spPr>
            <a:xfrm>
              <a:off x="4015514" y="3971192"/>
              <a:ext cx="111980" cy="305064"/>
            </a:xfrm>
            <a:custGeom>
              <a:avLst/>
              <a:gdLst/>
              <a:ahLst/>
              <a:cxnLst/>
              <a:rect l="l" t="t" r="r" b="b"/>
              <a:pathLst>
                <a:path w="787" h="2144" extrusionOk="0">
                  <a:moveTo>
                    <a:pt x="1" y="0"/>
                  </a:moveTo>
                  <a:lnTo>
                    <a:pt x="49" y="48"/>
                  </a:lnTo>
                  <a:cubicBezTo>
                    <a:pt x="215" y="191"/>
                    <a:pt x="287" y="429"/>
                    <a:pt x="299" y="703"/>
                  </a:cubicBezTo>
                  <a:cubicBezTo>
                    <a:pt x="334" y="988"/>
                    <a:pt x="310" y="1250"/>
                    <a:pt x="310" y="1536"/>
                  </a:cubicBezTo>
                  <a:cubicBezTo>
                    <a:pt x="299" y="1667"/>
                    <a:pt x="299" y="1822"/>
                    <a:pt x="287" y="1965"/>
                  </a:cubicBezTo>
                  <a:cubicBezTo>
                    <a:pt x="275" y="2024"/>
                    <a:pt x="275" y="2084"/>
                    <a:pt x="251" y="2143"/>
                  </a:cubicBezTo>
                  <a:cubicBezTo>
                    <a:pt x="370" y="1893"/>
                    <a:pt x="549" y="1703"/>
                    <a:pt x="775" y="1548"/>
                  </a:cubicBezTo>
                  <a:cubicBezTo>
                    <a:pt x="763" y="1536"/>
                    <a:pt x="763" y="1500"/>
                    <a:pt x="763" y="1489"/>
                  </a:cubicBezTo>
                  <a:cubicBezTo>
                    <a:pt x="763" y="1465"/>
                    <a:pt x="775" y="1441"/>
                    <a:pt x="775" y="1429"/>
                  </a:cubicBezTo>
                  <a:lnTo>
                    <a:pt x="775" y="1417"/>
                  </a:lnTo>
                  <a:lnTo>
                    <a:pt x="775" y="1405"/>
                  </a:lnTo>
                  <a:cubicBezTo>
                    <a:pt x="787" y="1369"/>
                    <a:pt x="787" y="1358"/>
                    <a:pt x="787" y="1322"/>
                  </a:cubicBezTo>
                  <a:lnTo>
                    <a:pt x="787" y="1250"/>
                  </a:lnTo>
                  <a:cubicBezTo>
                    <a:pt x="787" y="1227"/>
                    <a:pt x="775" y="1203"/>
                    <a:pt x="787" y="1179"/>
                  </a:cubicBezTo>
                  <a:cubicBezTo>
                    <a:pt x="775" y="1108"/>
                    <a:pt x="763" y="1024"/>
                    <a:pt x="763" y="953"/>
                  </a:cubicBezTo>
                  <a:cubicBezTo>
                    <a:pt x="739" y="953"/>
                    <a:pt x="727" y="953"/>
                    <a:pt x="727" y="941"/>
                  </a:cubicBezTo>
                  <a:cubicBezTo>
                    <a:pt x="703" y="893"/>
                    <a:pt x="703" y="834"/>
                    <a:pt x="703" y="774"/>
                  </a:cubicBezTo>
                  <a:cubicBezTo>
                    <a:pt x="668" y="703"/>
                    <a:pt x="644" y="631"/>
                    <a:pt x="596" y="548"/>
                  </a:cubicBezTo>
                  <a:cubicBezTo>
                    <a:pt x="537" y="465"/>
                    <a:pt x="465" y="393"/>
                    <a:pt x="406" y="298"/>
                  </a:cubicBezTo>
                  <a:cubicBezTo>
                    <a:pt x="406" y="286"/>
                    <a:pt x="394" y="286"/>
                    <a:pt x="394" y="274"/>
                  </a:cubicBezTo>
                  <a:cubicBezTo>
                    <a:pt x="287" y="167"/>
                    <a:pt x="156" y="7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a:off x="4049521" y="3808556"/>
              <a:ext cx="61041" cy="220403"/>
            </a:xfrm>
            <a:custGeom>
              <a:avLst/>
              <a:gdLst/>
              <a:ahLst/>
              <a:cxnLst/>
              <a:rect l="l" t="t" r="r" b="b"/>
              <a:pathLst>
                <a:path w="429" h="1549" extrusionOk="0">
                  <a:moveTo>
                    <a:pt x="333" y="0"/>
                  </a:moveTo>
                  <a:cubicBezTo>
                    <a:pt x="298" y="0"/>
                    <a:pt x="262" y="48"/>
                    <a:pt x="250" y="60"/>
                  </a:cubicBezTo>
                  <a:cubicBezTo>
                    <a:pt x="214" y="84"/>
                    <a:pt x="179" y="143"/>
                    <a:pt x="143" y="227"/>
                  </a:cubicBezTo>
                  <a:cubicBezTo>
                    <a:pt x="48" y="393"/>
                    <a:pt x="0" y="643"/>
                    <a:pt x="24" y="858"/>
                  </a:cubicBezTo>
                  <a:cubicBezTo>
                    <a:pt x="71" y="1072"/>
                    <a:pt x="191" y="1250"/>
                    <a:pt x="322" y="1429"/>
                  </a:cubicBezTo>
                  <a:cubicBezTo>
                    <a:pt x="345" y="1453"/>
                    <a:pt x="369" y="1477"/>
                    <a:pt x="381" y="1500"/>
                  </a:cubicBezTo>
                  <a:lnTo>
                    <a:pt x="429" y="1548"/>
                  </a:lnTo>
                  <a:lnTo>
                    <a:pt x="429" y="1512"/>
                  </a:lnTo>
                  <a:cubicBezTo>
                    <a:pt x="381" y="1322"/>
                    <a:pt x="322" y="1143"/>
                    <a:pt x="286" y="953"/>
                  </a:cubicBezTo>
                  <a:cubicBezTo>
                    <a:pt x="202" y="643"/>
                    <a:pt x="167" y="262"/>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4085092" y="3815244"/>
              <a:ext cx="64456" cy="212008"/>
            </a:xfrm>
            <a:custGeom>
              <a:avLst/>
              <a:gdLst/>
              <a:ahLst/>
              <a:cxnLst/>
              <a:rect l="l" t="t" r="r" b="b"/>
              <a:pathLst>
                <a:path w="453" h="1490" extrusionOk="0">
                  <a:moveTo>
                    <a:pt x="119" y="1"/>
                  </a:moveTo>
                  <a:lnTo>
                    <a:pt x="119" y="1"/>
                  </a:lnTo>
                  <a:cubicBezTo>
                    <a:pt x="0" y="310"/>
                    <a:pt x="36" y="620"/>
                    <a:pt x="143" y="941"/>
                  </a:cubicBezTo>
                  <a:cubicBezTo>
                    <a:pt x="202" y="1132"/>
                    <a:pt x="274" y="1311"/>
                    <a:pt x="322" y="1489"/>
                  </a:cubicBezTo>
                  <a:cubicBezTo>
                    <a:pt x="345" y="1346"/>
                    <a:pt x="393" y="1215"/>
                    <a:pt x="453" y="1084"/>
                  </a:cubicBezTo>
                  <a:cubicBezTo>
                    <a:pt x="417" y="977"/>
                    <a:pt x="405" y="858"/>
                    <a:pt x="393" y="751"/>
                  </a:cubicBezTo>
                  <a:cubicBezTo>
                    <a:pt x="357" y="620"/>
                    <a:pt x="333" y="489"/>
                    <a:pt x="286" y="370"/>
                  </a:cubicBezTo>
                  <a:cubicBezTo>
                    <a:pt x="238" y="251"/>
                    <a:pt x="179" y="120"/>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4142576" y="3883115"/>
              <a:ext cx="101878" cy="223676"/>
            </a:xfrm>
            <a:custGeom>
              <a:avLst/>
              <a:gdLst/>
              <a:ahLst/>
              <a:cxnLst/>
              <a:rect l="l" t="t" r="r" b="b"/>
              <a:pathLst>
                <a:path w="716" h="1572" extrusionOk="0">
                  <a:moveTo>
                    <a:pt x="715" y="0"/>
                  </a:moveTo>
                  <a:cubicBezTo>
                    <a:pt x="477" y="191"/>
                    <a:pt x="275" y="429"/>
                    <a:pt x="156" y="726"/>
                  </a:cubicBezTo>
                  <a:cubicBezTo>
                    <a:pt x="37" y="1012"/>
                    <a:pt x="1" y="1286"/>
                    <a:pt x="49" y="1572"/>
                  </a:cubicBezTo>
                  <a:lnTo>
                    <a:pt x="96" y="1393"/>
                  </a:lnTo>
                  <a:cubicBezTo>
                    <a:pt x="132" y="1215"/>
                    <a:pt x="191" y="1036"/>
                    <a:pt x="275" y="857"/>
                  </a:cubicBezTo>
                  <a:cubicBezTo>
                    <a:pt x="394" y="560"/>
                    <a:pt x="525" y="25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a:off x="4157943" y="3888096"/>
              <a:ext cx="96613" cy="257683"/>
            </a:xfrm>
            <a:custGeom>
              <a:avLst/>
              <a:gdLst/>
              <a:ahLst/>
              <a:cxnLst/>
              <a:rect l="l" t="t" r="r" b="b"/>
              <a:pathLst>
                <a:path w="679" h="1811" extrusionOk="0">
                  <a:moveTo>
                    <a:pt x="679" y="1"/>
                  </a:moveTo>
                  <a:lnTo>
                    <a:pt x="679" y="1"/>
                  </a:lnTo>
                  <a:cubicBezTo>
                    <a:pt x="607" y="120"/>
                    <a:pt x="536" y="239"/>
                    <a:pt x="476" y="358"/>
                  </a:cubicBezTo>
                  <a:cubicBezTo>
                    <a:pt x="405" y="525"/>
                    <a:pt x="310" y="691"/>
                    <a:pt x="250" y="870"/>
                  </a:cubicBezTo>
                  <a:cubicBezTo>
                    <a:pt x="191" y="1037"/>
                    <a:pt x="131" y="1215"/>
                    <a:pt x="71" y="1370"/>
                  </a:cubicBezTo>
                  <a:cubicBezTo>
                    <a:pt x="48" y="1453"/>
                    <a:pt x="24" y="1537"/>
                    <a:pt x="12" y="1632"/>
                  </a:cubicBezTo>
                  <a:cubicBezTo>
                    <a:pt x="12" y="1692"/>
                    <a:pt x="12" y="1751"/>
                    <a:pt x="0" y="1811"/>
                  </a:cubicBezTo>
                  <a:cubicBezTo>
                    <a:pt x="24" y="1715"/>
                    <a:pt x="107" y="1632"/>
                    <a:pt x="143" y="1572"/>
                  </a:cubicBezTo>
                  <a:lnTo>
                    <a:pt x="322" y="1346"/>
                  </a:lnTo>
                  <a:cubicBezTo>
                    <a:pt x="381" y="1227"/>
                    <a:pt x="441" y="1108"/>
                    <a:pt x="488" y="989"/>
                  </a:cubicBezTo>
                  <a:cubicBezTo>
                    <a:pt x="607" y="680"/>
                    <a:pt x="667" y="334"/>
                    <a:pt x="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p:nvPr/>
          </p:nvSpPr>
          <p:spPr>
            <a:xfrm>
              <a:off x="4208740" y="4013452"/>
              <a:ext cx="220403" cy="107000"/>
            </a:xfrm>
            <a:custGeom>
              <a:avLst/>
              <a:gdLst/>
              <a:ahLst/>
              <a:cxnLst/>
              <a:rect l="l" t="t" r="r" b="b"/>
              <a:pathLst>
                <a:path w="1549" h="752" extrusionOk="0">
                  <a:moveTo>
                    <a:pt x="1143" y="1"/>
                  </a:moveTo>
                  <a:cubicBezTo>
                    <a:pt x="929" y="13"/>
                    <a:pt x="715" y="60"/>
                    <a:pt x="536" y="168"/>
                  </a:cubicBezTo>
                  <a:cubicBezTo>
                    <a:pt x="357" y="251"/>
                    <a:pt x="238" y="406"/>
                    <a:pt x="119" y="572"/>
                  </a:cubicBezTo>
                  <a:cubicBezTo>
                    <a:pt x="72" y="632"/>
                    <a:pt x="24" y="691"/>
                    <a:pt x="0" y="751"/>
                  </a:cubicBezTo>
                  <a:cubicBezTo>
                    <a:pt x="24" y="715"/>
                    <a:pt x="72" y="703"/>
                    <a:pt x="107" y="668"/>
                  </a:cubicBezTo>
                  <a:cubicBezTo>
                    <a:pt x="262" y="572"/>
                    <a:pt x="429" y="465"/>
                    <a:pt x="607" y="370"/>
                  </a:cubicBezTo>
                  <a:cubicBezTo>
                    <a:pt x="905" y="227"/>
                    <a:pt x="1215" y="120"/>
                    <a:pt x="1548" y="49"/>
                  </a:cubicBezTo>
                  <a:cubicBezTo>
                    <a:pt x="1512" y="49"/>
                    <a:pt x="1477" y="37"/>
                    <a:pt x="1441" y="37"/>
                  </a:cubicBezTo>
                  <a:cubicBezTo>
                    <a:pt x="1334" y="13"/>
                    <a:pt x="1238" y="1"/>
                    <a:pt x="1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9"/>
            <p:cNvSpPr/>
            <p:nvPr/>
          </p:nvSpPr>
          <p:spPr>
            <a:xfrm>
              <a:off x="4390014" y="3955256"/>
              <a:ext cx="79681" cy="68583"/>
            </a:xfrm>
            <a:custGeom>
              <a:avLst/>
              <a:gdLst/>
              <a:ahLst/>
              <a:cxnLst/>
              <a:rect l="l" t="t" r="r" b="b"/>
              <a:pathLst>
                <a:path w="560" h="482" extrusionOk="0">
                  <a:moveTo>
                    <a:pt x="86" y="0"/>
                  </a:moveTo>
                  <a:cubicBezTo>
                    <a:pt x="70" y="0"/>
                    <a:pt x="53" y="9"/>
                    <a:pt x="36" y="17"/>
                  </a:cubicBezTo>
                  <a:cubicBezTo>
                    <a:pt x="24" y="17"/>
                    <a:pt x="0" y="53"/>
                    <a:pt x="0" y="65"/>
                  </a:cubicBezTo>
                  <a:lnTo>
                    <a:pt x="0" y="100"/>
                  </a:lnTo>
                  <a:lnTo>
                    <a:pt x="0" y="112"/>
                  </a:lnTo>
                  <a:lnTo>
                    <a:pt x="0" y="124"/>
                  </a:lnTo>
                  <a:lnTo>
                    <a:pt x="0" y="148"/>
                  </a:lnTo>
                  <a:lnTo>
                    <a:pt x="0" y="160"/>
                  </a:lnTo>
                  <a:lnTo>
                    <a:pt x="24" y="184"/>
                  </a:lnTo>
                  <a:cubicBezTo>
                    <a:pt x="60" y="231"/>
                    <a:pt x="107" y="267"/>
                    <a:pt x="167" y="279"/>
                  </a:cubicBezTo>
                  <a:cubicBezTo>
                    <a:pt x="215" y="291"/>
                    <a:pt x="262" y="291"/>
                    <a:pt x="298" y="303"/>
                  </a:cubicBezTo>
                  <a:cubicBezTo>
                    <a:pt x="322" y="303"/>
                    <a:pt x="345" y="303"/>
                    <a:pt x="357" y="327"/>
                  </a:cubicBezTo>
                  <a:cubicBezTo>
                    <a:pt x="381" y="338"/>
                    <a:pt x="405" y="338"/>
                    <a:pt x="417" y="350"/>
                  </a:cubicBezTo>
                  <a:cubicBezTo>
                    <a:pt x="453" y="350"/>
                    <a:pt x="476" y="362"/>
                    <a:pt x="512" y="386"/>
                  </a:cubicBezTo>
                  <a:cubicBezTo>
                    <a:pt x="524" y="398"/>
                    <a:pt x="536" y="422"/>
                    <a:pt x="512" y="469"/>
                  </a:cubicBezTo>
                  <a:lnTo>
                    <a:pt x="512" y="481"/>
                  </a:lnTo>
                  <a:cubicBezTo>
                    <a:pt x="536" y="434"/>
                    <a:pt x="560" y="398"/>
                    <a:pt x="536" y="338"/>
                  </a:cubicBezTo>
                  <a:cubicBezTo>
                    <a:pt x="524" y="231"/>
                    <a:pt x="417" y="184"/>
                    <a:pt x="345" y="136"/>
                  </a:cubicBezTo>
                  <a:lnTo>
                    <a:pt x="215" y="53"/>
                  </a:lnTo>
                  <a:cubicBezTo>
                    <a:pt x="203" y="53"/>
                    <a:pt x="203" y="41"/>
                    <a:pt x="179" y="41"/>
                  </a:cubicBezTo>
                  <a:cubicBezTo>
                    <a:pt x="167" y="17"/>
                    <a:pt x="143" y="5"/>
                    <a:pt x="107" y="5"/>
                  </a:cubicBezTo>
                  <a:cubicBezTo>
                    <a:pt x="100" y="2"/>
                    <a:pt x="93" y="0"/>
                    <a:pt x="8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9"/>
            <p:cNvSpPr/>
            <p:nvPr/>
          </p:nvSpPr>
          <p:spPr>
            <a:xfrm>
              <a:off x="4550941" y="3929359"/>
              <a:ext cx="150825" cy="167330"/>
            </a:xfrm>
            <a:custGeom>
              <a:avLst/>
              <a:gdLst/>
              <a:ahLst/>
              <a:cxnLst/>
              <a:rect l="l" t="t" r="r" b="b"/>
              <a:pathLst>
                <a:path w="1060" h="1176" extrusionOk="0">
                  <a:moveTo>
                    <a:pt x="815" y="0"/>
                  </a:moveTo>
                  <a:cubicBezTo>
                    <a:pt x="753" y="0"/>
                    <a:pt x="695" y="33"/>
                    <a:pt x="667" y="104"/>
                  </a:cubicBezTo>
                  <a:lnTo>
                    <a:pt x="655" y="116"/>
                  </a:lnTo>
                  <a:cubicBezTo>
                    <a:pt x="667" y="211"/>
                    <a:pt x="667" y="306"/>
                    <a:pt x="655" y="390"/>
                  </a:cubicBezTo>
                  <a:cubicBezTo>
                    <a:pt x="596" y="663"/>
                    <a:pt x="405" y="901"/>
                    <a:pt x="167" y="1068"/>
                  </a:cubicBezTo>
                  <a:cubicBezTo>
                    <a:pt x="119" y="1104"/>
                    <a:pt x="60" y="1140"/>
                    <a:pt x="0" y="1175"/>
                  </a:cubicBezTo>
                  <a:cubicBezTo>
                    <a:pt x="215" y="1128"/>
                    <a:pt x="417" y="1044"/>
                    <a:pt x="596" y="937"/>
                  </a:cubicBezTo>
                  <a:cubicBezTo>
                    <a:pt x="810" y="818"/>
                    <a:pt x="1012" y="616"/>
                    <a:pt x="1048" y="366"/>
                  </a:cubicBezTo>
                  <a:cubicBezTo>
                    <a:pt x="1060" y="247"/>
                    <a:pt x="1024" y="116"/>
                    <a:pt x="941" y="44"/>
                  </a:cubicBezTo>
                  <a:cubicBezTo>
                    <a:pt x="902" y="15"/>
                    <a:pt x="858" y="0"/>
                    <a:pt x="815"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9"/>
            <p:cNvSpPr/>
            <p:nvPr/>
          </p:nvSpPr>
          <p:spPr>
            <a:xfrm>
              <a:off x="4520349" y="3909866"/>
              <a:ext cx="117103" cy="181701"/>
            </a:xfrm>
            <a:custGeom>
              <a:avLst/>
              <a:gdLst/>
              <a:ahLst/>
              <a:cxnLst/>
              <a:rect l="l" t="t" r="r" b="b"/>
              <a:pathLst>
                <a:path w="823" h="1277" extrusionOk="0">
                  <a:moveTo>
                    <a:pt x="556" y="0"/>
                  </a:moveTo>
                  <a:cubicBezTo>
                    <a:pt x="546" y="0"/>
                    <a:pt x="536" y="1"/>
                    <a:pt x="525" y="3"/>
                  </a:cubicBezTo>
                  <a:cubicBezTo>
                    <a:pt x="430" y="15"/>
                    <a:pt x="346" y="110"/>
                    <a:pt x="346" y="193"/>
                  </a:cubicBezTo>
                  <a:cubicBezTo>
                    <a:pt x="370" y="229"/>
                    <a:pt x="382" y="253"/>
                    <a:pt x="382" y="288"/>
                  </a:cubicBezTo>
                  <a:cubicBezTo>
                    <a:pt x="453" y="681"/>
                    <a:pt x="275" y="1027"/>
                    <a:pt x="1" y="1277"/>
                  </a:cubicBezTo>
                  <a:cubicBezTo>
                    <a:pt x="203" y="1193"/>
                    <a:pt x="394" y="1074"/>
                    <a:pt x="549" y="908"/>
                  </a:cubicBezTo>
                  <a:cubicBezTo>
                    <a:pt x="703" y="729"/>
                    <a:pt x="823" y="467"/>
                    <a:pt x="763" y="229"/>
                  </a:cubicBezTo>
                  <a:cubicBezTo>
                    <a:pt x="741" y="130"/>
                    <a:pt x="678" y="0"/>
                    <a:pt x="55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9"/>
            <p:cNvSpPr/>
            <p:nvPr/>
          </p:nvSpPr>
          <p:spPr>
            <a:xfrm>
              <a:off x="4384892" y="3884823"/>
              <a:ext cx="174587" cy="249145"/>
            </a:xfrm>
            <a:custGeom>
              <a:avLst/>
              <a:gdLst/>
              <a:ahLst/>
              <a:cxnLst/>
              <a:rect l="l" t="t" r="r" b="b"/>
              <a:pathLst>
                <a:path w="1227" h="1751" extrusionOk="0">
                  <a:moveTo>
                    <a:pt x="608" y="0"/>
                  </a:moveTo>
                  <a:cubicBezTo>
                    <a:pt x="572" y="0"/>
                    <a:pt x="560" y="12"/>
                    <a:pt x="524" y="12"/>
                  </a:cubicBezTo>
                  <a:lnTo>
                    <a:pt x="501" y="12"/>
                  </a:lnTo>
                  <a:cubicBezTo>
                    <a:pt x="429" y="24"/>
                    <a:pt x="370" y="60"/>
                    <a:pt x="310" y="83"/>
                  </a:cubicBezTo>
                  <a:cubicBezTo>
                    <a:pt x="215" y="167"/>
                    <a:pt x="191" y="310"/>
                    <a:pt x="298" y="417"/>
                  </a:cubicBezTo>
                  <a:cubicBezTo>
                    <a:pt x="417" y="536"/>
                    <a:pt x="608" y="548"/>
                    <a:pt x="667" y="726"/>
                  </a:cubicBezTo>
                  <a:cubicBezTo>
                    <a:pt x="739" y="917"/>
                    <a:pt x="572" y="1131"/>
                    <a:pt x="477" y="1274"/>
                  </a:cubicBezTo>
                  <a:cubicBezTo>
                    <a:pt x="334" y="1453"/>
                    <a:pt x="203" y="1619"/>
                    <a:pt x="24" y="1738"/>
                  </a:cubicBezTo>
                  <a:cubicBezTo>
                    <a:pt x="24" y="1738"/>
                    <a:pt x="17" y="1746"/>
                    <a:pt x="8" y="1749"/>
                  </a:cubicBezTo>
                  <a:lnTo>
                    <a:pt x="8" y="1749"/>
                  </a:lnTo>
                  <a:cubicBezTo>
                    <a:pt x="63" y="1738"/>
                    <a:pt x="98" y="1738"/>
                    <a:pt x="155" y="1726"/>
                  </a:cubicBezTo>
                  <a:cubicBezTo>
                    <a:pt x="179" y="1726"/>
                    <a:pt x="191" y="1715"/>
                    <a:pt x="203" y="1715"/>
                  </a:cubicBezTo>
                  <a:cubicBezTo>
                    <a:pt x="453" y="1631"/>
                    <a:pt x="715" y="1500"/>
                    <a:pt x="882" y="1334"/>
                  </a:cubicBezTo>
                  <a:cubicBezTo>
                    <a:pt x="1060" y="1179"/>
                    <a:pt x="1203" y="953"/>
                    <a:pt x="1215" y="714"/>
                  </a:cubicBezTo>
                  <a:cubicBezTo>
                    <a:pt x="1227" y="476"/>
                    <a:pt x="1143" y="238"/>
                    <a:pt x="941" y="107"/>
                  </a:cubicBezTo>
                  <a:cubicBezTo>
                    <a:pt x="846" y="24"/>
                    <a:pt x="727" y="0"/>
                    <a:pt x="608" y="0"/>
                  </a:cubicBezTo>
                  <a:close/>
                  <a:moveTo>
                    <a:pt x="8" y="1749"/>
                  </a:moveTo>
                  <a:cubicBezTo>
                    <a:pt x="6" y="1749"/>
                    <a:pt x="3" y="1750"/>
                    <a:pt x="0" y="1750"/>
                  </a:cubicBezTo>
                  <a:cubicBezTo>
                    <a:pt x="3" y="1750"/>
                    <a:pt x="6" y="1750"/>
                    <a:pt x="8" y="174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9"/>
            <p:cNvSpPr/>
            <p:nvPr/>
          </p:nvSpPr>
          <p:spPr>
            <a:xfrm>
              <a:off x="4212155" y="4037214"/>
              <a:ext cx="232213" cy="104154"/>
            </a:xfrm>
            <a:custGeom>
              <a:avLst/>
              <a:gdLst/>
              <a:ahLst/>
              <a:cxnLst/>
              <a:rect l="l" t="t" r="r" b="b"/>
              <a:pathLst>
                <a:path w="1632" h="732" extrusionOk="0">
                  <a:moveTo>
                    <a:pt x="1631" y="1"/>
                  </a:moveTo>
                  <a:cubicBezTo>
                    <a:pt x="1286" y="72"/>
                    <a:pt x="976" y="179"/>
                    <a:pt x="655" y="322"/>
                  </a:cubicBezTo>
                  <a:cubicBezTo>
                    <a:pt x="476" y="405"/>
                    <a:pt x="322" y="489"/>
                    <a:pt x="155" y="596"/>
                  </a:cubicBezTo>
                  <a:cubicBezTo>
                    <a:pt x="107" y="620"/>
                    <a:pt x="48" y="667"/>
                    <a:pt x="0" y="703"/>
                  </a:cubicBezTo>
                  <a:cubicBezTo>
                    <a:pt x="83" y="703"/>
                    <a:pt x="155" y="715"/>
                    <a:pt x="214" y="715"/>
                  </a:cubicBezTo>
                  <a:cubicBezTo>
                    <a:pt x="307" y="723"/>
                    <a:pt x="400" y="732"/>
                    <a:pt x="488" y="732"/>
                  </a:cubicBezTo>
                  <a:cubicBezTo>
                    <a:pt x="525" y="732"/>
                    <a:pt x="560" y="730"/>
                    <a:pt x="595" y="727"/>
                  </a:cubicBezTo>
                  <a:cubicBezTo>
                    <a:pt x="595" y="715"/>
                    <a:pt x="619" y="715"/>
                    <a:pt x="619" y="715"/>
                  </a:cubicBezTo>
                  <a:cubicBezTo>
                    <a:pt x="679" y="715"/>
                    <a:pt x="714" y="715"/>
                    <a:pt x="774" y="703"/>
                  </a:cubicBezTo>
                  <a:cubicBezTo>
                    <a:pt x="798" y="703"/>
                    <a:pt x="822" y="679"/>
                    <a:pt x="833" y="679"/>
                  </a:cubicBezTo>
                  <a:cubicBezTo>
                    <a:pt x="1167" y="560"/>
                    <a:pt x="1465" y="322"/>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9"/>
            <p:cNvSpPr/>
            <p:nvPr/>
          </p:nvSpPr>
          <p:spPr>
            <a:xfrm>
              <a:off x="3991894" y="4210094"/>
              <a:ext cx="250853" cy="446071"/>
            </a:xfrm>
            <a:custGeom>
              <a:avLst/>
              <a:gdLst/>
              <a:ahLst/>
              <a:cxnLst/>
              <a:rect l="l" t="t" r="r" b="b"/>
              <a:pathLst>
                <a:path w="1763" h="3135" extrusionOk="0">
                  <a:moveTo>
                    <a:pt x="1762" y="0"/>
                  </a:moveTo>
                  <a:lnTo>
                    <a:pt x="1762" y="0"/>
                  </a:lnTo>
                  <a:cubicBezTo>
                    <a:pt x="1703" y="48"/>
                    <a:pt x="1643" y="71"/>
                    <a:pt x="1596" y="119"/>
                  </a:cubicBezTo>
                  <a:cubicBezTo>
                    <a:pt x="1417" y="286"/>
                    <a:pt x="1262" y="464"/>
                    <a:pt x="1155" y="655"/>
                  </a:cubicBezTo>
                  <a:cubicBezTo>
                    <a:pt x="1024" y="845"/>
                    <a:pt x="929" y="1060"/>
                    <a:pt x="869" y="1286"/>
                  </a:cubicBezTo>
                  <a:cubicBezTo>
                    <a:pt x="810" y="1476"/>
                    <a:pt x="786" y="1667"/>
                    <a:pt x="762" y="1857"/>
                  </a:cubicBezTo>
                  <a:cubicBezTo>
                    <a:pt x="774" y="1857"/>
                    <a:pt x="774" y="1881"/>
                    <a:pt x="786" y="1881"/>
                  </a:cubicBezTo>
                  <a:cubicBezTo>
                    <a:pt x="869" y="1917"/>
                    <a:pt x="834" y="2024"/>
                    <a:pt x="750" y="2024"/>
                  </a:cubicBezTo>
                  <a:cubicBezTo>
                    <a:pt x="655" y="2024"/>
                    <a:pt x="572" y="2024"/>
                    <a:pt x="476" y="2036"/>
                  </a:cubicBezTo>
                  <a:cubicBezTo>
                    <a:pt x="393" y="2060"/>
                    <a:pt x="298" y="2084"/>
                    <a:pt x="226" y="2143"/>
                  </a:cubicBezTo>
                  <a:cubicBezTo>
                    <a:pt x="72" y="2250"/>
                    <a:pt x="0" y="2393"/>
                    <a:pt x="0" y="2584"/>
                  </a:cubicBezTo>
                  <a:cubicBezTo>
                    <a:pt x="0" y="2738"/>
                    <a:pt x="72" y="2917"/>
                    <a:pt x="215" y="3024"/>
                  </a:cubicBezTo>
                  <a:cubicBezTo>
                    <a:pt x="308" y="3101"/>
                    <a:pt x="427" y="3135"/>
                    <a:pt x="547" y="3135"/>
                  </a:cubicBezTo>
                  <a:cubicBezTo>
                    <a:pt x="595" y="3135"/>
                    <a:pt x="643" y="3130"/>
                    <a:pt x="691" y="3119"/>
                  </a:cubicBezTo>
                  <a:cubicBezTo>
                    <a:pt x="1155" y="3012"/>
                    <a:pt x="1167" y="2488"/>
                    <a:pt x="1131" y="2096"/>
                  </a:cubicBezTo>
                  <a:cubicBezTo>
                    <a:pt x="1119" y="1857"/>
                    <a:pt x="1072" y="1619"/>
                    <a:pt x="1108" y="1381"/>
                  </a:cubicBezTo>
                  <a:cubicBezTo>
                    <a:pt x="1131" y="1179"/>
                    <a:pt x="1179" y="988"/>
                    <a:pt x="1250" y="786"/>
                  </a:cubicBezTo>
                  <a:cubicBezTo>
                    <a:pt x="1358" y="512"/>
                    <a:pt x="1536" y="214"/>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9"/>
            <p:cNvSpPr/>
            <p:nvPr/>
          </p:nvSpPr>
          <p:spPr>
            <a:xfrm>
              <a:off x="4073140" y="4647061"/>
              <a:ext cx="84946" cy="223818"/>
            </a:xfrm>
            <a:custGeom>
              <a:avLst/>
              <a:gdLst/>
              <a:ahLst/>
              <a:cxnLst/>
              <a:rect l="l" t="t" r="r" b="b"/>
              <a:pathLst>
                <a:path w="597" h="1573" extrusionOk="0">
                  <a:moveTo>
                    <a:pt x="596" y="1"/>
                  </a:moveTo>
                  <a:cubicBezTo>
                    <a:pt x="584" y="1"/>
                    <a:pt x="584" y="13"/>
                    <a:pt x="560" y="25"/>
                  </a:cubicBezTo>
                  <a:cubicBezTo>
                    <a:pt x="429" y="191"/>
                    <a:pt x="203" y="287"/>
                    <a:pt x="1" y="299"/>
                  </a:cubicBezTo>
                  <a:cubicBezTo>
                    <a:pt x="132" y="584"/>
                    <a:pt x="191" y="906"/>
                    <a:pt x="179" y="1215"/>
                  </a:cubicBezTo>
                  <a:cubicBezTo>
                    <a:pt x="179" y="1334"/>
                    <a:pt x="167" y="1453"/>
                    <a:pt x="132" y="1572"/>
                  </a:cubicBezTo>
                  <a:cubicBezTo>
                    <a:pt x="203" y="1453"/>
                    <a:pt x="263" y="1322"/>
                    <a:pt x="322" y="1191"/>
                  </a:cubicBezTo>
                  <a:cubicBezTo>
                    <a:pt x="382" y="1025"/>
                    <a:pt x="441" y="846"/>
                    <a:pt x="477" y="668"/>
                  </a:cubicBezTo>
                  <a:cubicBezTo>
                    <a:pt x="489" y="584"/>
                    <a:pt x="501" y="477"/>
                    <a:pt x="501" y="382"/>
                  </a:cubicBezTo>
                  <a:cubicBezTo>
                    <a:pt x="501" y="299"/>
                    <a:pt x="501" y="191"/>
                    <a:pt x="525" y="108"/>
                  </a:cubicBezTo>
                  <a:cubicBezTo>
                    <a:pt x="532" y="79"/>
                    <a:pt x="552" y="63"/>
                    <a:pt x="570" y="63"/>
                  </a:cubicBezTo>
                  <a:cubicBezTo>
                    <a:pt x="581" y="63"/>
                    <a:pt x="591" y="70"/>
                    <a:pt x="596" y="84"/>
                  </a:cubicBez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9"/>
            <p:cNvSpPr/>
            <p:nvPr/>
          </p:nvSpPr>
          <p:spPr>
            <a:xfrm>
              <a:off x="4022344" y="4679360"/>
              <a:ext cx="59476" cy="186397"/>
            </a:xfrm>
            <a:custGeom>
              <a:avLst/>
              <a:gdLst/>
              <a:ahLst/>
              <a:cxnLst/>
              <a:rect l="l" t="t" r="r" b="b"/>
              <a:pathLst>
                <a:path w="418" h="1310" extrusionOk="0">
                  <a:moveTo>
                    <a:pt x="1" y="0"/>
                  </a:moveTo>
                  <a:lnTo>
                    <a:pt x="1" y="0"/>
                  </a:lnTo>
                  <a:cubicBezTo>
                    <a:pt x="227" y="393"/>
                    <a:pt x="322" y="857"/>
                    <a:pt x="322" y="1310"/>
                  </a:cubicBezTo>
                  <a:cubicBezTo>
                    <a:pt x="358" y="1203"/>
                    <a:pt x="370" y="1095"/>
                    <a:pt x="382" y="976"/>
                  </a:cubicBezTo>
                  <a:cubicBezTo>
                    <a:pt x="417" y="667"/>
                    <a:pt x="382" y="369"/>
                    <a:pt x="286" y="72"/>
                  </a:cubicBezTo>
                  <a:cubicBezTo>
                    <a:pt x="179" y="72"/>
                    <a:pt x="84" y="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
            <p:cNvSpPr/>
            <p:nvPr/>
          </p:nvSpPr>
          <p:spPr>
            <a:xfrm>
              <a:off x="3835947" y="4900761"/>
              <a:ext cx="164484" cy="139584"/>
            </a:xfrm>
            <a:custGeom>
              <a:avLst/>
              <a:gdLst/>
              <a:ahLst/>
              <a:cxnLst/>
              <a:rect l="l" t="t" r="r" b="b"/>
              <a:pathLst>
                <a:path w="1156" h="981" extrusionOk="0">
                  <a:moveTo>
                    <a:pt x="630" y="1"/>
                  </a:moveTo>
                  <a:cubicBezTo>
                    <a:pt x="607" y="1"/>
                    <a:pt x="584" y="2"/>
                    <a:pt x="560" y="4"/>
                  </a:cubicBezTo>
                  <a:cubicBezTo>
                    <a:pt x="346" y="16"/>
                    <a:pt x="72" y="159"/>
                    <a:pt x="48" y="421"/>
                  </a:cubicBezTo>
                  <a:cubicBezTo>
                    <a:pt x="1" y="671"/>
                    <a:pt x="227" y="885"/>
                    <a:pt x="429" y="956"/>
                  </a:cubicBezTo>
                  <a:cubicBezTo>
                    <a:pt x="477" y="956"/>
                    <a:pt x="501" y="968"/>
                    <a:pt x="537" y="968"/>
                  </a:cubicBezTo>
                  <a:cubicBezTo>
                    <a:pt x="584" y="980"/>
                    <a:pt x="644" y="980"/>
                    <a:pt x="703" y="980"/>
                  </a:cubicBezTo>
                  <a:cubicBezTo>
                    <a:pt x="799" y="968"/>
                    <a:pt x="906" y="944"/>
                    <a:pt x="977" y="861"/>
                  </a:cubicBezTo>
                  <a:cubicBezTo>
                    <a:pt x="1072" y="790"/>
                    <a:pt x="1120" y="682"/>
                    <a:pt x="1144" y="587"/>
                  </a:cubicBezTo>
                  <a:cubicBezTo>
                    <a:pt x="1144" y="528"/>
                    <a:pt x="1156" y="468"/>
                    <a:pt x="1156" y="409"/>
                  </a:cubicBezTo>
                  <a:cubicBezTo>
                    <a:pt x="1120" y="290"/>
                    <a:pt x="1072" y="170"/>
                    <a:pt x="965" y="87"/>
                  </a:cubicBezTo>
                  <a:cubicBezTo>
                    <a:pt x="866" y="27"/>
                    <a:pt x="749"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9"/>
            <p:cNvSpPr/>
            <p:nvPr/>
          </p:nvSpPr>
          <p:spPr>
            <a:xfrm>
              <a:off x="3830967" y="4858075"/>
              <a:ext cx="186397" cy="68725"/>
            </a:xfrm>
            <a:custGeom>
              <a:avLst/>
              <a:gdLst/>
              <a:ahLst/>
              <a:cxnLst/>
              <a:rect l="l" t="t" r="r" b="b"/>
              <a:pathLst>
                <a:path w="1310" h="483" extrusionOk="0">
                  <a:moveTo>
                    <a:pt x="685" y="1"/>
                  </a:moveTo>
                  <a:cubicBezTo>
                    <a:pt x="626" y="1"/>
                    <a:pt x="568" y="6"/>
                    <a:pt x="512" y="18"/>
                  </a:cubicBezTo>
                  <a:cubicBezTo>
                    <a:pt x="322" y="66"/>
                    <a:pt x="155" y="185"/>
                    <a:pt x="48" y="328"/>
                  </a:cubicBezTo>
                  <a:lnTo>
                    <a:pt x="0" y="423"/>
                  </a:lnTo>
                  <a:cubicBezTo>
                    <a:pt x="143" y="256"/>
                    <a:pt x="334" y="149"/>
                    <a:pt x="524" y="113"/>
                  </a:cubicBezTo>
                  <a:cubicBezTo>
                    <a:pt x="584" y="98"/>
                    <a:pt x="648" y="90"/>
                    <a:pt x="713" y="90"/>
                  </a:cubicBezTo>
                  <a:cubicBezTo>
                    <a:pt x="852" y="90"/>
                    <a:pt x="994" y="127"/>
                    <a:pt x="1107" y="209"/>
                  </a:cubicBezTo>
                  <a:cubicBezTo>
                    <a:pt x="1191" y="268"/>
                    <a:pt x="1286" y="375"/>
                    <a:pt x="1310" y="482"/>
                  </a:cubicBezTo>
                  <a:cubicBezTo>
                    <a:pt x="1274" y="316"/>
                    <a:pt x="1167" y="161"/>
                    <a:pt x="1036" y="54"/>
                  </a:cubicBezTo>
                  <a:cubicBezTo>
                    <a:pt x="925" y="22"/>
                    <a:pt x="803" y="1"/>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9"/>
            <p:cNvSpPr/>
            <p:nvPr/>
          </p:nvSpPr>
          <p:spPr>
            <a:xfrm>
              <a:off x="3595482" y="4181067"/>
              <a:ext cx="437107" cy="713572"/>
            </a:xfrm>
            <a:custGeom>
              <a:avLst/>
              <a:gdLst/>
              <a:ahLst/>
              <a:cxnLst/>
              <a:rect l="l" t="t" r="r" b="b"/>
              <a:pathLst>
                <a:path w="3072" h="5015" extrusionOk="0">
                  <a:moveTo>
                    <a:pt x="1750" y="1"/>
                  </a:moveTo>
                  <a:cubicBezTo>
                    <a:pt x="1577" y="1"/>
                    <a:pt x="1402" y="31"/>
                    <a:pt x="1238" y="85"/>
                  </a:cubicBezTo>
                  <a:cubicBezTo>
                    <a:pt x="846" y="228"/>
                    <a:pt x="500" y="537"/>
                    <a:pt x="274" y="895"/>
                  </a:cubicBezTo>
                  <a:cubicBezTo>
                    <a:pt x="48" y="1311"/>
                    <a:pt x="0" y="1776"/>
                    <a:pt x="119" y="2216"/>
                  </a:cubicBezTo>
                  <a:cubicBezTo>
                    <a:pt x="238" y="2692"/>
                    <a:pt x="512" y="3109"/>
                    <a:pt x="869" y="3454"/>
                  </a:cubicBezTo>
                  <a:cubicBezTo>
                    <a:pt x="1227" y="3788"/>
                    <a:pt x="1643" y="4050"/>
                    <a:pt x="2072" y="4252"/>
                  </a:cubicBezTo>
                  <a:cubicBezTo>
                    <a:pt x="2429" y="4431"/>
                    <a:pt x="2858" y="4621"/>
                    <a:pt x="3024" y="5014"/>
                  </a:cubicBezTo>
                  <a:lnTo>
                    <a:pt x="3024" y="4895"/>
                  </a:lnTo>
                  <a:cubicBezTo>
                    <a:pt x="3024" y="4883"/>
                    <a:pt x="3048" y="4871"/>
                    <a:pt x="3060" y="4871"/>
                  </a:cubicBezTo>
                  <a:cubicBezTo>
                    <a:pt x="3072" y="4752"/>
                    <a:pt x="3060" y="4621"/>
                    <a:pt x="3048" y="4514"/>
                  </a:cubicBezTo>
                  <a:cubicBezTo>
                    <a:pt x="3001" y="4157"/>
                    <a:pt x="2834" y="3824"/>
                    <a:pt x="2608" y="3538"/>
                  </a:cubicBezTo>
                  <a:cubicBezTo>
                    <a:pt x="2489" y="3395"/>
                    <a:pt x="2370" y="3276"/>
                    <a:pt x="2227" y="3169"/>
                  </a:cubicBezTo>
                  <a:cubicBezTo>
                    <a:pt x="2060" y="3050"/>
                    <a:pt x="1869" y="2966"/>
                    <a:pt x="1691" y="2859"/>
                  </a:cubicBezTo>
                  <a:cubicBezTo>
                    <a:pt x="1357" y="2681"/>
                    <a:pt x="1036" y="2490"/>
                    <a:pt x="857" y="2157"/>
                  </a:cubicBezTo>
                  <a:cubicBezTo>
                    <a:pt x="786" y="2002"/>
                    <a:pt x="738" y="1799"/>
                    <a:pt x="762" y="1609"/>
                  </a:cubicBezTo>
                  <a:cubicBezTo>
                    <a:pt x="738" y="1430"/>
                    <a:pt x="786" y="1264"/>
                    <a:pt x="881" y="1109"/>
                  </a:cubicBezTo>
                  <a:cubicBezTo>
                    <a:pt x="1048" y="907"/>
                    <a:pt x="1298" y="787"/>
                    <a:pt x="1572" y="787"/>
                  </a:cubicBezTo>
                  <a:cubicBezTo>
                    <a:pt x="1703" y="787"/>
                    <a:pt x="1834" y="835"/>
                    <a:pt x="1953" y="871"/>
                  </a:cubicBezTo>
                  <a:cubicBezTo>
                    <a:pt x="2050" y="903"/>
                    <a:pt x="2020" y="1042"/>
                    <a:pt x="1943" y="1042"/>
                  </a:cubicBezTo>
                  <a:cubicBezTo>
                    <a:pt x="1935" y="1042"/>
                    <a:pt x="1926" y="1041"/>
                    <a:pt x="1917" y="1037"/>
                  </a:cubicBezTo>
                  <a:cubicBezTo>
                    <a:pt x="1841" y="1016"/>
                    <a:pt x="1755" y="1006"/>
                    <a:pt x="1668" y="1006"/>
                  </a:cubicBezTo>
                  <a:cubicBezTo>
                    <a:pt x="1511" y="1006"/>
                    <a:pt x="1349" y="1040"/>
                    <a:pt x="1227" y="1109"/>
                  </a:cubicBezTo>
                  <a:cubicBezTo>
                    <a:pt x="1167" y="1157"/>
                    <a:pt x="1119" y="1204"/>
                    <a:pt x="1084" y="1264"/>
                  </a:cubicBezTo>
                  <a:lnTo>
                    <a:pt x="1084" y="1276"/>
                  </a:lnTo>
                  <a:cubicBezTo>
                    <a:pt x="1060" y="1288"/>
                    <a:pt x="1060" y="1311"/>
                    <a:pt x="1048" y="1323"/>
                  </a:cubicBezTo>
                  <a:cubicBezTo>
                    <a:pt x="1000" y="1430"/>
                    <a:pt x="988" y="1526"/>
                    <a:pt x="1024" y="1633"/>
                  </a:cubicBezTo>
                  <a:cubicBezTo>
                    <a:pt x="1072" y="1835"/>
                    <a:pt x="1262" y="1966"/>
                    <a:pt x="1441" y="2026"/>
                  </a:cubicBezTo>
                  <a:cubicBezTo>
                    <a:pt x="1546" y="2065"/>
                    <a:pt x="1654" y="2083"/>
                    <a:pt x="1764" y="2083"/>
                  </a:cubicBezTo>
                  <a:cubicBezTo>
                    <a:pt x="1854" y="2083"/>
                    <a:pt x="1945" y="2071"/>
                    <a:pt x="2036" y="2050"/>
                  </a:cubicBezTo>
                  <a:cubicBezTo>
                    <a:pt x="2429" y="1966"/>
                    <a:pt x="2762" y="1669"/>
                    <a:pt x="2846" y="1252"/>
                  </a:cubicBezTo>
                  <a:cubicBezTo>
                    <a:pt x="2929" y="847"/>
                    <a:pt x="2774" y="418"/>
                    <a:pt x="2429" y="192"/>
                  </a:cubicBezTo>
                  <a:cubicBezTo>
                    <a:pt x="2234" y="60"/>
                    <a:pt x="1994" y="1"/>
                    <a:pt x="175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9"/>
            <p:cNvSpPr/>
            <p:nvPr/>
          </p:nvSpPr>
          <p:spPr>
            <a:xfrm>
              <a:off x="3568305" y="3791766"/>
              <a:ext cx="1152102" cy="1351874"/>
            </a:xfrm>
            <a:custGeom>
              <a:avLst/>
              <a:gdLst/>
              <a:ahLst/>
              <a:cxnLst/>
              <a:rect l="l" t="t" r="r" b="b"/>
              <a:pathLst>
                <a:path w="8097" h="9501" extrusionOk="0">
                  <a:moveTo>
                    <a:pt x="5932" y="1140"/>
                  </a:moveTo>
                  <a:cubicBezTo>
                    <a:pt x="5950" y="1140"/>
                    <a:pt x="5964" y="1147"/>
                    <a:pt x="5978" y="1154"/>
                  </a:cubicBezTo>
                  <a:cubicBezTo>
                    <a:pt x="5990" y="1154"/>
                    <a:pt x="5990" y="1178"/>
                    <a:pt x="6001" y="1178"/>
                  </a:cubicBezTo>
                  <a:lnTo>
                    <a:pt x="6132" y="1261"/>
                  </a:lnTo>
                  <a:cubicBezTo>
                    <a:pt x="6216" y="1309"/>
                    <a:pt x="6311" y="1357"/>
                    <a:pt x="6335" y="1452"/>
                  </a:cubicBezTo>
                  <a:cubicBezTo>
                    <a:pt x="6347" y="1511"/>
                    <a:pt x="6335" y="1559"/>
                    <a:pt x="6299" y="1607"/>
                  </a:cubicBezTo>
                  <a:lnTo>
                    <a:pt x="6299" y="1595"/>
                  </a:lnTo>
                  <a:cubicBezTo>
                    <a:pt x="6299" y="1571"/>
                    <a:pt x="6299" y="1547"/>
                    <a:pt x="6287" y="1535"/>
                  </a:cubicBezTo>
                  <a:cubicBezTo>
                    <a:pt x="6251" y="1511"/>
                    <a:pt x="6228" y="1499"/>
                    <a:pt x="6192" y="1499"/>
                  </a:cubicBezTo>
                  <a:cubicBezTo>
                    <a:pt x="6180" y="1487"/>
                    <a:pt x="6156" y="1487"/>
                    <a:pt x="6132" y="1476"/>
                  </a:cubicBezTo>
                  <a:cubicBezTo>
                    <a:pt x="6120" y="1452"/>
                    <a:pt x="6097" y="1452"/>
                    <a:pt x="6073" y="1452"/>
                  </a:cubicBezTo>
                  <a:cubicBezTo>
                    <a:pt x="6037" y="1440"/>
                    <a:pt x="5990" y="1440"/>
                    <a:pt x="5942" y="1428"/>
                  </a:cubicBezTo>
                  <a:cubicBezTo>
                    <a:pt x="5882" y="1416"/>
                    <a:pt x="5835" y="1380"/>
                    <a:pt x="5799" y="1333"/>
                  </a:cubicBezTo>
                  <a:lnTo>
                    <a:pt x="5775" y="1309"/>
                  </a:lnTo>
                  <a:lnTo>
                    <a:pt x="5775" y="1297"/>
                  </a:lnTo>
                  <a:lnTo>
                    <a:pt x="5775" y="1273"/>
                  </a:lnTo>
                  <a:lnTo>
                    <a:pt x="5775" y="1261"/>
                  </a:lnTo>
                  <a:lnTo>
                    <a:pt x="5775" y="1249"/>
                  </a:lnTo>
                  <a:lnTo>
                    <a:pt x="5775" y="1214"/>
                  </a:lnTo>
                  <a:cubicBezTo>
                    <a:pt x="5775" y="1202"/>
                    <a:pt x="5799" y="1178"/>
                    <a:pt x="5811" y="1178"/>
                  </a:cubicBezTo>
                  <a:cubicBezTo>
                    <a:pt x="5828" y="1161"/>
                    <a:pt x="5846" y="1149"/>
                    <a:pt x="5863" y="1149"/>
                  </a:cubicBezTo>
                  <a:cubicBezTo>
                    <a:pt x="5870" y="1149"/>
                    <a:pt x="5876" y="1151"/>
                    <a:pt x="5882" y="1154"/>
                  </a:cubicBezTo>
                  <a:cubicBezTo>
                    <a:pt x="5902" y="1144"/>
                    <a:pt x="5918" y="1140"/>
                    <a:pt x="5932" y="1140"/>
                  </a:cubicBezTo>
                  <a:close/>
                  <a:moveTo>
                    <a:pt x="3715" y="118"/>
                  </a:moveTo>
                  <a:cubicBezTo>
                    <a:pt x="3537" y="380"/>
                    <a:pt x="3573" y="761"/>
                    <a:pt x="3644" y="1071"/>
                  </a:cubicBezTo>
                  <a:cubicBezTo>
                    <a:pt x="3692" y="1261"/>
                    <a:pt x="3751" y="1440"/>
                    <a:pt x="3799" y="1630"/>
                  </a:cubicBezTo>
                  <a:lnTo>
                    <a:pt x="3799" y="1666"/>
                  </a:lnTo>
                  <a:lnTo>
                    <a:pt x="3751" y="1618"/>
                  </a:lnTo>
                  <a:cubicBezTo>
                    <a:pt x="3739" y="1595"/>
                    <a:pt x="3715" y="1571"/>
                    <a:pt x="3692" y="1547"/>
                  </a:cubicBezTo>
                  <a:cubicBezTo>
                    <a:pt x="3561" y="1368"/>
                    <a:pt x="3442" y="1190"/>
                    <a:pt x="3394" y="976"/>
                  </a:cubicBezTo>
                  <a:cubicBezTo>
                    <a:pt x="3370" y="761"/>
                    <a:pt x="3406" y="511"/>
                    <a:pt x="3513" y="345"/>
                  </a:cubicBezTo>
                  <a:cubicBezTo>
                    <a:pt x="3549" y="297"/>
                    <a:pt x="3573" y="249"/>
                    <a:pt x="3620" y="202"/>
                  </a:cubicBezTo>
                  <a:cubicBezTo>
                    <a:pt x="3656" y="166"/>
                    <a:pt x="3680" y="118"/>
                    <a:pt x="3715" y="118"/>
                  </a:cubicBezTo>
                  <a:close/>
                  <a:moveTo>
                    <a:pt x="3751" y="178"/>
                  </a:moveTo>
                  <a:lnTo>
                    <a:pt x="3751" y="178"/>
                  </a:lnTo>
                  <a:cubicBezTo>
                    <a:pt x="3811" y="297"/>
                    <a:pt x="3870" y="428"/>
                    <a:pt x="3918" y="547"/>
                  </a:cubicBezTo>
                  <a:cubicBezTo>
                    <a:pt x="3965" y="666"/>
                    <a:pt x="3989" y="797"/>
                    <a:pt x="4025" y="940"/>
                  </a:cubicBezTo>
                  <a:cubicBezTo>
                    <a:pt x="4049" y="1035"/>
                    <a:pt x="4049" y="1142"/>
                    <a:pt x="4085" y="1261"/>
                  </a:cubicBezTo>
                  <a:cubicBezTo>
                    <a:pt x="4025" y="1392"/>
                    <a:pt x="3977" y="1535"/>
                    <a:pt x="3942" y="1666"/>
                  </a:cubicBezTo>
                  <a:cubicBezTo>
                    <a:pt x="3906" y="1487"/>
                    <a:pt x="3834" y="1309"/>
                    <a:pt x="3763" y="1130"/>
                  </a:cubicBezTo>
                  <a:cubicBezTo>
                    <a:pt x="3668" y="797"/>
                    <a:pt x="3632" y="487"/>
                    <a:pt x="3751" y="178"/>
                  </a:cubicBezTo>
                  <a:close/>
                  <a:moveTo>
                    <a:pt x="2405" y="1302"/>
                  </a:moveTo>
                  <a:cubicBezTo>
                    <a:pt x="2571" y="1302"/>
                    <a:pt x="2692" y="1476"/>
                    <a:pt x="2763" y="1607"/>
                  </a:cubicBezTo>
                  <a:cubicBezTo>
                    <a:pt x="2787" y="1654"/>
                    <a:pt x="2799" y="1714"/>
                    <a:pt x="2822" y="1773"/>
                  </a:cubicBezTo>
                  <a:cubicBezTo>
                    <a:pt x="2799" y="1749"/>
                    <a:pt x="2775" y="1738"/>
                    <a:pt x="2763" y="1726"/>
                  </a:cubicBezTo>
                  <a:cubicBezTo>
                    <a:pt x="2703" y="1690"/>
                    <a:pt x="2620" y="1666"/>
                    <a:pt x="2549" y="1654"/>
                  </a:cubicBezTo>
                  <a:cubicBezTo>
                    <a:pt x="2496" y="1637"/>
                    <a:pt x="2431" y="1626"/>
                    <a:pt x="2372" y="1626"/>
                  </a:cubicBezTo>
                  <a:cubicBezTo>
                    <a:pt x="2350" y="1626"/>
                    <a:pt x="2330" y="1627"/>
                    <a:pt x="2310" y="1630"/>
                  </a:cubicBezTo>
                  <a:cubicBezTo>
                    <a:pt x="2263" y="1630"/>
                    <a:pt x="2227" y="1654"/>
                    <a:pt x="2191" y="1666"/>
                  </a:cubicBezTo>
                  <a:lnTo>
                    <a:pt x="2191" y="1654"/>
                  </a:lnTo>
                  <a:cubicBezTo>
                    <a:pt x="2191" y="1607"/>
                    <a:pt x="2203" y="1559"/>
                    <a:pt x="2227" y="1499"/>
                  </a:cubicBezTo>
                  <a:cubicBezTo>
                    <a:pt x="2239" y="1452"/>
                    <a:pt x="2251" y="1404"/>
                    <a:pt x="2287" y="1368"/>
                  </a:cubicBezTo>
                  <a:cubicBezTo>
                    <a:pt x="2299" y="1357"/>
                    <a:pt x="2310" y="1333"/>
                    <a:pt x="2310" y="1321"/>
                  </a:cubicBezTo>
                  <a:cubicBezTo>
                    <a:pt x="2344" y="1308"/>
                    <a:pt x="2375" y="1302"/>
                    <a:pt x="2405" y="1302"/>
                  </a:cubicBezTo>
                  <a:close/>
                  <a:moveTo>
                    <a:pt x="7247" y="830"/>
                  </a:moveTo>
                  <a:cubicBezTo>
                    <a:pt x="7369" y="830"/>
                    <a:pt x="7432" y="960"/>
                    <a:pt x="7454" y="1059"/>
                  </a:cubicBezTo>
                  <a:cubicBezTo>
                    <a:pt x="7514" y="1297"/>
                    <a:pt x="7394" y="1559"/>
                    <a:pt x="7240" y="1738"/>
                  </a:cubicBezTo>
                  <a:cubicBezTo>
                    <a:pt x="7085" y="1904"/>
                    <a:pt x="6894" y="2023"/>
                    <a:pt x="6692" y="2107"/>
                  </a:cubicBezTo>
                  <a:cubicBezTo>
                    <a:pt x="6966" y="1857"/>
                    <a:pt x="7144" y="1511"/>
                    <a:pt x="7073" y="1118"/>
                  </a:cubicBezTo>
                  <a:cubicBezTo>
                    <a:pt x="7073" y="1083"/>
                    <a:pt x="7061" y="1059"/>
                    <a:pt x="7037" y="1023"/>
                  </a:cubicBezTo>
                  <a:cubicBezTo>
                    <a:pt x="7037" y="940"/>
                    <a:pt x="7121" y="845"/>
                    <a:pt x="7216" y="833"/>
                  </a:cubicBezTo>
                  <a:cubicBezTo>
                    <a:pt x="7227" y="831"/>
                    <a:pt x="7237" y="830"/>
                    <a:pt x="7247" y="830"/>
                  </a:cubicBezTo>
                  <a:close/>
                  <a:moveTo>
                    <a:pt x="7721" y="967"/>
                  </a:moveTo>
                  <a:cubicBezTo>
                    <a:pt x="7764" y="967"/>
                    <a:pt x="7808" y="982"/>
                    <a:pt x="7847" y="1011"/>
                  </a:cubicBezTo>
                  <a:cubicBezTo>
                    <a:pt x="7930" y="1083"/>
                    <a:pt x="7966" y="1214"/>
                    <a:pt x="7954" y="1333"/>
                  </a:cubicBezTo>
                  <a:cubicBezTo>
                    <a:pt x="7918" y="1583"/>
                    <a:pt x="7716" y="1785"/>
                    <a:pt x="7502" y="1904"/>
                  </a:cubicBezTo>
                  <a:cubicBezTo>
                    <a:pt x="7323" y="2011"/>
                    <a:pt x="7121" y="2095"/>
                    <a:pt x="6906" y="2142"/>
                  </a:cubicBezTo>
                  <a:cubicBezTo>
                    <a:pt x="6966" y="2107"/>
                    <a:pt x="7025" y="2071"/>
                    <a:pt x="7073" y="2035"/>
                  </a:cubicBezTo>
                  <a:cubicBezTo>
                    <a:pt x="7311" y="1868"/>
                    <a:pt x="7502" y="1630"/>
                    <a:pt x="7561" y="1357"/>
                  </a:cubicBezTo>
                  <a:cubicBezTo>
                    <a:pt x="7573" y="1273"/>
                    <a:pt x="7573" y="1178"/>
                    <a:pt x="7561" y="1083"/>
                  </a:cubicBezTo>
                  <a:lnTo>
                    <a:pt x="7573" y="1071"/>
                  </a:lnTo>
                  <a:cubicBezTo>
                    <a:pt x="7601" y="1000"/>
                    <a:pt x="7659" y="967"/>
                    <a:pt x="7721" y="967"/>
                  </a:cubicBezTo>
                  <a:close/>
                  <a:moveTo>
                    <a:pt x="4751" y="642"/>
                  </a:moveTo>
                  <a:lnTo>
                    <a:pt x="4751" y="642"/>
                  </a:lnTo>
                  <a:cubicBezTo>
                    <a:pt x="4561" y="892"/>
                    <a:pt x="4430" y="1202"/>
                    <a:pt x="4311" y="1499"/>
                  </a:cubicBezTo>
                  <a:cubicBezTo>
                    <a:pt x="4227" y="1678"/>
                    <a:pt x="4168" y="1857"/>
                    <a:pt x="4132" y="2035"/>
                  </a:cubicBezTo>
                  <a:lnTo>
                    <a:pt x="4085" y="2214"/>
                  </a:lnTo>
                  <a:cubicBezTo>
                    <a:pt x="4037" y="1928"/>
                    <a:pt x="4073" y="1654"/>
                    <a:pt x="4192" y="1368"/>
                  </a:cubicBezTo>
                  <a:cubicBezTo>
                    <a:pt x="4311" y="1071"/>
                    <a:pt x="4501" y="833"/>
                    <a:pt x="4751" y="642"/>
                  </a:cubicBezTo>
                  <a:close/>
                  <a:moveTo>
                    <a:pt x="5644" y="1559"/>
                  </a:moveTo>
                  <a:cubicBezTo>
                    <a:pt x="5739" y="1559"/>
                    <a:pt x="5835" y="1571"/>
                    <a:pt x="5942" y="1595"/>
                  </a:cubicBezTo>
                  <a:cubicBezTo>
                    <a:pt x="5978" y="1595"/>
                    <a:pt x="6013" y="1607"/>
                    <a:pt x="6049" y="1607"/>
                  </a:cubicBezTo>
                  <a:cubicBezTo>
                    <a:pt x="5716" y="1678"/>
                    <a:pt x="5406" y="1785"/>
                    <a:pt x="5108" y="1928"/>
                  </a:cubicBezTo>
                  <a:cubicBezTo>
                    <a:pt x="4930" y="2023"/>
                    <a:pt x="4763" y="2130"/>
                    <a:pt x="4608" y="2226"/>
                  </a:cubicBezTo>
                  <a:cubicBezTo>
                    <a:pt x="4573" y="2261"/>
                    <a:pt x="4525" y="2273"/>
                    <a:pt x="4501" y="2309"/>
                  </a:cubicBezTo>
                  <a:cubicBezTo>
                    <a:pt x="4525" y="2249"/>
                    <a:pt x="4573" y="2190"/>
                    <a:pt x="4620" y="2130"/>
                  </a:cubicBezTo>
                  <a:cubicBezTo>
                    <a:pt x="4739" y="1964"/>
                    <a:pt x="4858" y="1809"/>
                    <a:pt x="5037" y="1726"/>
                  </a:cubicBezTo>
                  <a:cubicBezTo>
                    <a:pt x="5216" y="1618"/>
                    <a:pt x="5430" y="1571"/>
                    <a:pt x="5644" y="1559"/>
                  </a:cubicBezTo>
                  <a:close/>
                  <a:moveTo>
                    <a:pt x="6347" y="630"/>
                  </a:moveTo>
                  <a:cubicBezTo>
                    <a:pt x="6466" y="630"/>
                    <a:pt x="6585" y="666"/>
                    <a:pt x="6680" y="737"/>
                  </a:cubicBezTo>
                  <a:cubicBezTo>
                    <a:pt x="6882" y="868"/>
                    <a:pt x="6966" y="1106"/>
                    <a:pt x="6954" y="1345"/>
                  </a:cubicBezTo>
                  <a:cubicBezTo>
                    <a:pt x="6942" y="1583"/>
                    <a:pt x="6799" y="1809"/>
                    <a:pt x="6621" y="1976"/>
                  </a:cubicBezTo>
                  <a:cubicBezTo>
                    <a:pt x="6430" y="2154"/>
                    <a:pt x="6180" y="2285"/>
                    <a:pt x="5930" y="2380"/>
                  </a:cubicBezTo>
                  <a:cubicBezTo>
                    <a:pt x="5906" y="2380"/>
                    <a:pt x="5894" y="2392"/>
                    <a:pt x="5882" y="2392"/>
                  </a:cubicBezTo>
                  <a:cubicBezTo>
                    <a:pt x="5860" y="2392"/>
                    <a:pt x="5804" y="2392"/>
                    <a:pt x="5747" y="2403"/>
                  </a:cubicBezTo>
                  <a:lnTo>
                    <a:pt x="5747" y="2403"/>
                  </a:lnTo>
                  <a:cubicBezTo>
                    <a:pt x="5756" y="2400"/>
                    <a:pt x="5763" y="2392"/>
                    <a:pt x="5763" y="2392"/>
                  </a:cubicBezTo>
                  <a:cubicBezTo>
                    <a:pt x="5942" y="2273"/>
                    <a:pt x="6073" y="2107"/>
                    <a:pt x="6216" y="1928"/>
                  </a:cubicBezTo>
                  <a:cubicBezTo>
                    <a:pt x="6311" y="1785"/>
                    <a:pt x="6478" y="1571"/>
                    <a:pt x="6406" y="1380"/>
                  </a:cubicBezTo>
                  <a:cubicBezTo>
                    <a:pt x="6347" y="1202"/>
                    <a:pt x="6156" y="1190"/>
                    <a:pt x="6037" y="1071"/>
                  </a:cubicBezTo>
                  <a:cubicBezTo>
                    <a:pt x="5930" y="964"/>
                    <a:pt x="5954" y="809"/>
                    <a:pt x="6049" y="726"/>
                  </a:cubicBezTo>
                  <a:cubicBezTo>
                    <a:pt x="6109" y="690"/>
                    <a:pt x="6168" y="666"/>
                    <a:pt x="6240" y="654"/>
                  </a:cubicBezTo>
                  <a:lnTo>
                    <a:pt x="6263" y="654"/>
                  </a:lnTo>
                  <a:cubicBezTo>
                    <a:pt x="6299" y="654"/>
                    <a:pt x="6311" y="630"/>
                    <a:pt x="6347" y="630"/>
                  </a:cubicBezTo>
                  <a:close/>
                  <a:moveTo>
                    <a:pt x="6156" y="1726"/>
                  </a:moveTo>
                  <a:lnTo>
                    <a:pt x="6156" y="1726"/>
                  </a:lnTo>
                  <a:cubicBezTo>
                    <a:pt x="6001" y="2035"/>
                    <a:pt x="5716" y="2285"/>
                    <a:pt x="5382" y="2392"/>
                  </a:cubicBezTo>
                  <a:cubicBezTo>
                    <a:pt x="5358" y="2392"/>
                    <a:pt x="5335" y="2404"/>
                    <a:pt x="5323" y="2404"/>
                  </a:cubicBezTo>
                  <a:cubicBezTo>
                    <a:pt x="5251" y="2428"/>
                    <a:pt x="5216" y="2428"/>
                    <a:pt x="5156" y="2428"/>
                  </a:cubicBezTo>
                  <a:cubicBezTo>
                    <a:pt x="5156" y="2428"/>
                    <a:pt x="5144" y="2428"/>
                    <a:pt x="5144" y="2440"/>
                  </a:cubicBezTo>
                  <a:cubicBezTo>
                    <a:pt x="5067" y="2446"/>
                    <a:pt x="4998" y="2449"/>
                    <a:pt x="4933" y="2449"/>
                  </a:cubicBezTo>
                  <a:cubicBezTo>
                    <a:pt x="4867" y="2449"/>
                    <a:pt x="4805" y="2446"/>
                    <a:pt x="4739" y="2440"/>
                  </a:cubicBezTo>
                  <a:cubicBezTo>
                    <a:pt x="4680" y="2440"/>
                    <a:pt x="4608" y="2428"/>
                    <a:pt x="4525" y="2428"/>
                  </a:cubicBezTo>
                  <a:cubicBezTo>
                    <a:pt x="4573" y="2392"/>
                    <a:pt x="4632" y="2345"/>
                    <a:pt x="4680" y="2321"/>
                  </a:cubicBezTo>
                  <a:cubicBezTo>
                    <a:pt x="4835" y="2214"/>
                    <a:pt x="5001" y="2130"/>
                    <a:pt x="5180" y="2047"/>
                  </a:cubicBezTo>
                  <a:cubicBezTo>
                    <a:pt x="5501" y="1904"/>
                    <a:pt x="5811" y="1797"/>
                    <a:pt x="6156" y="1726"/>
                  </a:cubicBezTo>
                  <a:close/>
                  <a:moveTo>
                    <a:pt x="4799" y="678"/>
                  </a:moveTo>
                  <a:lnTo>
                    <a:pt x="4799" y="678"/>
                  </a:lnTo>
                  <a:cubicBezTo>
                    <a:pt x="4811" y="1023"/>
                    <a:pt x="4751" y="1357"/>
                    <a:pt x="4632" y="1666"/>
                  </a:cubicBezTo>
                  <a:cubicBezTo>
                    <a:pt x="4585" y="1785"/>
                    <a:pt x="4525" y="1904"/>
                    <a:pt x="4466" y="2023"/>
                  </a:cubicBezTo>
                  <a:lnTo>
                    <a:pt x="4287" y="2249"/>
                  </a:lnTo>
                  <a:cubicBezTo>
                    <a:pt x="4251" y="2297"/>
                    <a:pt x="4168" y="2392"/>
                    <a:pt x="4144" y="2488"/>
                  </a:cubicBezTo>
                  <a:cubicBezTo>
                    <a:pt x="4156" y="2428"/>
                    <a:pt x="4156" y="2369"/>
                    <a:pt x="4156" y="2309"/>
                  </a:cubicBezTo>
                  <a:cubicBezTo>
                    <a:pt x="4168" y="2214"/>
                    <a:pt x="4192" y="2130"/>
                    <a:pt x="4215" y="2047"/>
                  </a:cubicBezTo>
                  <a:cubicBezTo>
                    <a:pt x="4263" y="1868"/>
                    <a:pt x="4311" y="1714"/>
                    <a:pt x="4370" y="1547"/>
                  </a:cubicBezTo>
                  <a:cubicBezTo>
                    <a:pt x="4430" y="1368"/>
                    <a:pt x="4513" y="1202"/>
                    <a:pt x="4585" y="1035"/>
                  </a:cubicBezTo>
                  <a:cubicBezTo>
                    <a:pt x="4644" y="916"/>
                    <a:pt x="4727" y="797"/>
                    <a:pt x="4799" y="678"/>
                  </a:cubicBezTo>
                  <a:close/>
                  <a:moveTo>
                    <a:pt x="3144" y="1297"/>
                  </a:moveTo>
                  <a:lnTo>
                    <a:pt x="3144" y="1297"/>
                  </a:lnTo>
                  <a:cubicBezTo>
                    <a:pt x="3299" y="1333"/>
                    <a:pt x="3430" y="1428"/>
                    <a:pt x="3537" y="1535"/>
                  </a:cubicBezTo>
                  <a:cubicBezTo>
                    <a:pt x="3537" y="1547"/>
                    <a:pt x="3549" y="1547"/>
                    <a:pt x="3549" y="1559"/>
                  </a:cubicBezTo>
                  <a:cubicBezTo>
                    <a:pt x="3608" y="1654"/>
                    <a:pt x="3680" y="1726"/>
                    <a:pt x="3739" y="1809"/>
                  </a:cubicBezTo>
                  <a:cubicBezTo>
                    <a:pt x="3787" y="1892"/>
                    <a:pt x="3811" y="1964"/>
                    <a:pt x="3846" y="2035"/>
                  </a:cubicBezTo>
                  <a:cubicBezTo>
                    <a:pt x="3846" y="2095"/>
                    <a:pt x="3846" y="2154"/>
                    <a:pt x="3870" y="2202"/>
                  </a:cubicBezTo>
                  <a:cubicBezTo>
                    <a:pt x="3870" y="2214"/>
                    <a:pt x="3894" y="2214"/>
                    <a:pt x="3906" y="2214"/>
                  </a:cubicBezTo>
                  <a:cubicBezTo>
                    <a:pt x="3906" y="2285"/>
                    <a:pt x="3918" y="2369"/>
                    <a:pt x="3930" y="2440"/>
                  </a:cubicBezTo>
                  <a:cubicBezTo>
                    <a:pt x="3918" y="2464"/>
                    <a:pt x="3930" y="2488"/>
                    <a:pt x="3930" y="2511"/>
                  </a:cubicBezTo>
                  <a:lnTo>
                    <a:pt x="3930" y="2583"/>
                  </a:lnTo>
                  <a:cubicBezTo>
                    <a:pt x="3930" y="2619"/>
                    <a:pt x="3930" y="2630"/>
                    <a:pt x="3918" y="2666"/>
                  </a:cubicBezTo>
                  <a:lnTo>
                    <a:pt x="3918" y="2678"/>
                  </a:lnTo>
                  <a:lnTo>
                    <a:pt x="3918" y="2690"/>
                  </a:lnTo>
                  <a:cubicBezTo>
                    <a:pt x="3918" y="2702"/>
                    <a:pt x="3906" y="2726"/>
                    <a:pt x="3906" y="2750"/>
                  </a:cubicBezTo>
                  <a:cubicBezTo>
                    <a:pt x="3906" y="2761"/>
                    <a:pt x="3906" y="2797"/>
                    <a:pt x="3918" y="2809"/>
                  </a:cubicBezTo>
                  <a:cubicBezTo>
                    <a:pt x="3692" y="2964"/>
                    <a:pt x="3513" y="3154"/>
                    <a:pt x="3394" y="3404"/>
                  </a:cubicBezTo>
                  <a:cubicBezTo>
                    <a:pt x="3418" y="3345"/>
                    <a:pt x="3418" y="3285"/>
                    <a:pt x="3430" y="3226"/>
                  </a:cubicBezTo>
                  <a:cubicBezTo>
                    <a:pt x="3442" y="3083"/>
                    <a:pt x="3442" y="2928"/>
                    <a:pt x="3453" y="2797"/>
                  </a:cubicBezTo>
                  <a:cubicBezTo>
                    <a:pt x="3453" y="2511"/>
                    <a:pt x="3477" y="2249"/>
                    <a:pt x="3442" y="1964"/>
                  </a:cubicBezTo>
                  <a:cubicBezTo>
                    <a:pt x="3430" y="1738"/>
                    <a:pt x="3370" y="1499"/>
                    <a:pt x="3192" y="1333"/>
                  </a:cubicBezTo>
                  <a:lnTo>
                    <a:pt x="3144" y="1297"/>
                  </a:lnTo>
                  <a:close/>
                  <a:moveTo>
                    <a:pt x="2716" y="1136"/>
                  </a:moveTo>
                  <a:cubicBezTo>
                    <a:pt x="2755" y="1136"/>
                    <a:pt x="2795" y="1138"/>
                    <a:pt x="2834" y="1142"/>
                  </a:cubicBezTo>
                  <a:lnTo>
                    <a:pt x="2918" y="1190"/>
                  </a:lnTo>
                  <a:cubicBezTo>
                    <a:pt x="3001" y="1249"/>
                    <a:pt x="3084" y="1321"/>
                    <a:pt x="3156" y="1392"/>
                  </a:cubicBezTo>
                  <a:cubicBezTo>
                    <a:pt x="3311" y="1571"/>
                    <a:pt x="3358" y="1797"/>
                    <a:pt x="3370" y="2023"/>
                  </a:cubicBezTo>
                  <a:cubicBezTo>
                    <a:pt x="3382" y="2273"/>
                    <a:pt x="3370" y="2547"/>
                    <a:pt x="3358" y="2797"/>
                  </a:cubicBezTo>
                  <a:lnTo>
                    <a:pt x="3311" y="3202"/>
                  </a:lnTo>
                  <a:cubicBezTo>
                    <a:pt x="3299" y="3262"/>
                    <a:pt x="3299" y="3333"/>
                    <a:pt x="3275" y="3392"/>
                  </a:cubicBezTo>
                  <a:cubicBezTo>
                    <a:pt x="3275" y="3416"/>
                    <a:pt x="3263" y="3452"/>
                    <a:pt x="3263" y="3500"/>
                  </a:cubicBezTo>
                  <a:lnTo>
                    <a:pt x="3263" y="3512"/>
                  </a:lnTo>
                  <a:cubicBezTo>
                    <a:pt x="3215" y="3238"/>
                    <a:pt x="3084" y="2988"/>
                    <a:pt x="2858" y="2809"/>
                  </a:cubicBezTo>
                  <a:cubicBezTo>
                    <a:pt x="2918" y="2738"/>
                    <a:pt x="2953" y="2619"/>
                    <a:pt x="2977" y="2547"/>
                  </a:cubicBezTo>
                  <a:cubicBezTo>
                    <a:pt x="3013" y="2428"/>
                    <a:pt x="3025" y="2321"/>
                    <a:pt x="3025" y="2202"/>
                  </a:cubicBezTo>
                  <a:cubicBezTo>
                    <a:pt x="3025" y="1988"/>
                    <a:pt x="3001" y="1797"/>
                    <a:pt x="2918" y="1607"/>
                  </a:cubicBezTo>
                  <a:cubicBezTo>
                    <a:pt x="2846" y="1428"/>
                    <a:pt x="2739" y="1261"/>
                    <a:pt x="2561" y="1190"/>
                  </a:cubicBezTo>
                  <a:cubicBezTo>
                    <a:pt x="2537" y="1178"/>
                    <a:pt x="2525" y="1178"/>
                    <a:pt x="2489" y="1178"/>
                  </a:cubicBezTo>
                  <a:cubicBezTo>
                    <a:pt x="2561" y="1146"/>
                    <a:pt x="2637" y="1136"/>
                    <a:pt x="2716" y="1136"/>
                  </a:cubicBezTo>
                  <a:close/>
                  <a:moveTo>
                    <a:pt x="4704" y="2690"/>
                  </a:moveTo>
                  <a:cubicBezTo>
                    <a:pt x="4644" y="2714"/>
                    <a:pt x="4608" y="2750"/>
                    <a:pt x="4561" y="2773"/>
                  </a:cubicBezTo>
                  <a:cubicBezTo>
                    <a:pt x="4215" y="3000"/>
                    <a:pt x="3965" y="3357"/>
                    <a:pt x="3799" y="3714"/>
                  </a:cubicBezTo>
                  <a:cubicBezTo>
                    <a:pt x="3715" y="3893"/>
                    <a:pt x="3656" y="4083"/>
                    <a:pt x="3620" y="4285"/>
                  </a:cubicBezTo>
                  <a:cubicBezTo>
                    <a:pt x="3608" y="4369"/>
                    <a:pt x="3596" y="4476"/>
                    <a:pt x="3596" y="4559"/>
                  </a:cubicBezTo>
                  <a:cubicBezTo>
                    <a:pt x="3561" y="4524"/>
                    <a:pt x="3549" y="4476"/>
                    <a:pt x="3537" y="4428"/>
                  </a:cubicBezTo>
                  <a:cubicBezTo>
                    <a:pt x="3501" y="4333"/>
                    <a:pt x="3477" y="4214"/>
                    <a:pt x="3453" y="4083"/>
                  </a:cubicBezTo>
                  <a:cubicBezTo>
                    <a:pt x="3430" y="3654"/>
                    <a:pt x="3573" y="3238"/>
                    <a:pt x="3918" y="2976"/>
                  </a:cubicBezTo>
                  <a:cubicBezTo>
                    <a:pt x="4085" y="2857"/>
                    <a:pt x="4275" y="2761"/>
                    <a:pt x="4466" y="2714"/>
                  </a:cubicBezTo>
                  <a:cubicBezTo>
                    <a:pt x="4549" y="2702"/>
                    <a:pt x="4632" y="2690"/>
                    <a:pt x="4704" y="2690"/>
                  </a:cubicBezTo>
                  <a:close/>
                  <a:moveTo>
                    <a:pt x="3299" y="4214"/>
                  </a:moveTo>
                  <a:cubicBezTo>
                    <a:pt x="3311" y="4333"/>
                    <a:pt x="3334" y="4452"/>
                    <a:pt x="3382" y="4547"/>
                  </a:cubicBezTo>
                  <a:cubicBezTo>
                    <a:pt x="3418" y="4607"/>
                    <a:pt x="3442" y="4702"/>
                    <a:pt x="3489" y="4762"/>
                  </a:cubicBezTo>
                  <a:cubicBezTo>
                    <a:pt x="3334" y="4774"/>
                    <a:pt x="3192" y="4833"/>
                    <a:pt x="3084" y="4905"/>
                  </a:cubicBezTo>
                  <a:cubicBezTo>
                    <a:pt x="2894" y="5059"/>
                    <a:pt x="2763" y="5274"/>
                    <a:pt x="2763" y="5524"/>
                  </a:cubicBezTo>
                  <a:cubicBezTo>
                    <a:pt x="2763" y="5559"/>
                    <a:pt x="2763" y="5619"/>
                    <a:pt x="2775" y="5667"/>
                  </a:cubicBezTo>
                  <a:cubicBezTo>
                    <a:pt x="2715" y="5607"/>
                    <a:pt x="2656" y="5536"/>
                    <a:pt x="2584" y="5476"/>
                  </a:cubicBezTo>
                  <a:cubicBezTo>
                    <a:pt x="2406" y="5321"/>
                    <a:pt x="2227" y="5167"/>
                    <a:pt x="2025" y="5047"/>
                  </a:cubicBezTo>
                  <a:cubicBezTo>
                    <a:pt x="2120" y="5047"/>
                    <a:pt x="2191" y="5024"/>
                    <a:pt x="2287" y="5012"/>
                  </a:cubicBezTo>
                  <a:cubicBezTo>
                    <a:pt x="2703" y="4905"/>
                    <a:pt x="3061" y="4607"/>
                    <a:pt x="3203" y="4214"/>
                  </a:cubicBezTo>
                  <a:cubicBezTo>
                    <a:pt x="3203" y="4214"/>
                    <a:pt x="3215" y="4214"/>
                    <a:pt x="3239" y="4226"/>
                  </a:cubicBezTo>
                  <a:cubicBezTo>
                    <a:pt x="3251" y="4226"/>
                    <a:pt x="3275" y="4226"/>
                    <a:pt x="3299" y="4214"/>
                  </a:cubicBezTo>
                  <a:close/>
                  <a:moveTo>
                    <a:pt x="4739" y="2952"/>
                  </a:moveTo>
                  <a:lnTo>
                    <a:pt x="4739" y="2952"/>
                  </a:lnTo>
                  <a:cubicBezTo>
                    <a:pt x="4513" y="3166"/>
                    <a:pt x="4335" y="3464"/>
                    <a:pt x="4227" y="3750"/>
                  </a:cubicBezTo>
                  <a:cubicBezTo>
                    <a:pt x="4132" y="3916"/>
                    <a:pt x="4085" y="4119"/>
                    <a:pt x="4073" y="4333"/>
                  </a:cubicBezTo>
                  <a:cubicBezTo>
                    <a:pt x="4037" y="4571"/>
                    <a:pt x="4085" y="4809"/>
                    <a:pt x="4096" y="5036"/>
                  </a:cubicBezTo>
                  <a:cubicBezTo>
                    <a:pt x="4144" y="5428"/>
                    <a:pt x="4132" y="5952"/>
                    <a:pt x="3668" y="6071"/>
                  </a:cubicBezTo>
                  <a:cubicBezTo>
                    <a:pt x="3620" y="6082"/>
                    <a:pt x="3572" y="6087"/>
                    <a:pt x="3524" y="6087"/>
                  </a:cubicBezTo>
                  <a:cubicBezTo>
                    <a:pt x="3404" y="6087"/>
                    <a:pt x="3285" y="6053"/>
                    <a:pt x="3192" y="5976"/>
                  </a:cubicBezTo>
                  <a:cubicBezTo>
                    <a:pt x="3049" y="5869"/>
                    <a:pt x="2977" y="5690"/>
                    <a:pt x="2977" y="5536"/>
                  </a:cubicBezTo>
                  <a:cubicBezTo>
                    <a:pt x="2977" y="5357"/>
                    <a:pt x="3049" y="5202"/>
                    <a:pt x="3203" y="5095"/>
                  </a:cubicBezTo>
                  <a:cubicBezTo>
                    <a:pt x="3275" y="5036"/>
                    <a:pt x="3370" y="5012"/>
                    <a:pt x="3453" y="5000"/>
                  </a:cubicBezTo>
                  <a:cubicBezTo>
                    <a:pt x="3549" y="4976"/>
                    <a:pt x="3632" y="4976"/>
                    <a:pt x="3727" y="4976"/>
                  </a:cubicBezTo>
                  <a:cubicBezTo>
                    <a:pt x="3811" y="4976"/>
                    <a:pt x="3846" y="4881"/>
                    <a:pt x="3763" y="4833"/>
                  </a:cubicBezTo>
                  <a:cubicBezTo>
                    <a:pt x="3751" y="4833"/>
                    <a:pt x="3751" y="4821"/>
                    <a:pt x="3739" y="4821"/>
                  </a:cubicBezTo>
                  <a:cubicBezTo>
                    <a:pt x="3763" y="4619"/>
                    <a:pt x="3787" y="4428"/>
                    <a:pt x="3846" y="4238"/>
                  </a:cubicBezTo>
                  <a:cubicBezTo>
                    <a:pt x="3906" y="4012"/>
                    <a:pt x="4001" y="3809"/>
                    <a:pt x="4132" y="3607"/>
                  </a:cubicBezTo>
                  <a:cubicBezTo>
                    <a:pt x="4239" y="3416"/>
                    <a:pt x="4394" y="3238"/>
                    <a:pt x="4573" y="3071"/>
                  </a:cubicBezTo>
                  <a:cubicBezTo>
                    <a:pt x="4620" y="3035"/>
                    <a:pt x="4680" y="3000"/>
                    <a:pt x="4739" y="2952"/>
                  </a:cubicBezTo>
                  <a:close/>
                  <a:moveTo>
                    <a:pt x="1120" y="4678"/>
                  </a:moveTo>
                  <a:cubicBezTo>
                    <a:pt x="1287" y="4893"/>
                    <a:pt x="1548" y="5012"/>
                    <a:pt x="1834" y="5036"/>
                  </a:cubicBezTo>
                  <a:cubicBezTo>
                    <a:pt x="1941" y="5143"/>
                    <a:pt x="2072" y="5238"/>
                    <a:pt x="2191" y="5345"/>
                  </a:cubicBezTo>
                  <a:cubicBezTo>
                    <a:pt x="2310" y="5428"/>
                    <a:pt x="2418" y="5536"/>
                    <a:pt x="2525" y="5643"/>
                  </a:cubicBezTo>
                  <a:cubicBezTo>
                    <a:pt x="2668" y="5786"/>
                    <a:pt x="2822" y="5952"/>
                    <a:pt x="2942" y="6131"/>
                  </a:cubicBezTo>
                  <a:cubicBezTo>
                    <a:pt x="2727" y="5893"/>
                    <a:pt x="2477" y="5702"/>
                    <a:pt x="2180" y="5548"/>
                  </a:cubicBezTo>
                  <a:cubicBezTo>
                    <a:pt x="1846" y="5369"/>
                    <a:pt x="1465" y="5238"/>
                    <a:pt x="1239" y="4928"/>
                  </a:cubicBezTo>
                  <a:cubicBezTo>
                    <a:pt x="1179" y="4845"/>
                    <a:pt x="1156" y="4774"/>
                    <a:pt x="1120" y="4678"/>
                  </a:cubicBezTo>
                  <a:close/>
                  <a:moveTo>
                    <a:pt x="4668" y="5905"/>
                  </a:moveTo>
                  <a:cubicBezTo>
                    <a:pt x="4799" y="6024"/>
                    <a:pt x="4942" y="6131"/>
                    <a:pt x="5097" y="6214"/>
                  </a:cubicBezTo>
                  <a:cubicBezTo>
                    <a:pt x="5275" y="6321"/>
                    <a:pt x="5466" y="6417"/>
                    <a:pt x="5656" y="6476"/>
                  </a:cubicBezTo>
                  <a:lnTo>
                    <a:pt x="5978" y="6560"/>
                  </a:lnTo>
                  <a:cubicBezTo>
                    <a:pt x="6035" y="6568"/>
                    <a:pt x="6098" y="6582"/>
                    <a:pt x="6159" y="6582"/>
                  </a:cubicBezTo>
                  <a:cubicBezTo>
                    <a:pt x="6187" y="6582"/>
                    <a:pt x="6214" y="6579"/>
                    <a:pt x="6240" y="6571"/>
                  </a:cubicBezTo>
                  <a:lnTo>
                    <a:pt x="6240" y="6571"/>
                  </a:lnTo>
                  <a:cubicBezTo>
                    <a:pt x="6240" y="6607"/>
                    <a:pt x="6228" y="6655"/>
                    <a:pt x="6228" y="6679"/>
                  </a:cubicBezTo>
                  <a:cubicBezTo>
                    <a:pt x="6240" y="6810"/>
                    <a:pt x="6275" y="6929"/>
                    <a:pt x="6311" y="7048"/>
                  </a:cubicBezTo>
                  <a:cubicBezTo>
                    <a:pt x="6251" y="7036"/>
                    <a:pt x="6192" y="7012"/>
                    <a:pt x="6132" y="6988"/>
                  </a:cubicBezTo>
                  <a:cubicBezTo>
                    <a:pt x="6025" y="6964"/>
                    <a:pt x="5942" y="6917"/>
                    <a:pt x="5835" y="6869"/>
                  </a:cubicBezTo>
                  <a:cubicBezTo>
                    <a:pt x="5478" y="6714"/>
                    <a:pt x="5168" y="6488"/>
                    <a:pt x="4906" y="6202"/>
                  </a:cubicBezTo>
                  <a:cubicBezTo>
                    <a:pt x="4811" y="6119"/>
                    <a:pt x="4739" y="6012"/>
                    <a:pt x="4668" y="5905"/>
                  </a:cubicBezTo>
                  <a:close/>
                  <a:moveTo>
                    <a:pt x="3192" y="6238"/>
                  </a:moveTo>
                  <a:lnTo>
                    <a:pt x="3192" y="6238"/>
                  </a:lnTo>
                  <a:cubicBezTo>
                    <a:pt x="3275" y="6274"/>
                    <a:pt x="3370" y="6310"/>
                    <a:pt x="3477" y="6310"/>
                  </a:cubicBezTo>
                  <a:cubicBezTo>
                    <a:pt x="3573" y="6607"/>
                    <a:pt x="3608" y="6905"/>
                    <a:pt x="3573" y="7214"/>
                  </a:cubicBezTo>
                  <a:cubicBezTo>
                    <a:pt x="3561" y="7333"/>
                    <a:pt x="3549" y="7441"/>
                    <a:pt x="3513" y="7548"/>
                  </a:cubicBezTo>
                  <a:cubicBezTo>
                    <a:pt x="3513" y="7083"/>
                    <a:pt x="3418" y="6631"/>
                    <a:pt x="3192" y="6238"/>
                  </a:cubicBezTo>
                  <a:close/>
                  <a:moveTo>
                    <a:pt x="4144" y="6012"/>
                  </a:moveTo>
                  <a:lnTo>
                    <a:pt x="4144" y="6095"/>
                  </a:lnTo>
                  <a:cubicBezTo>
                    <a:pt x="4139" y="6081"/>
                    <a:pt x="4129" y="6074"/>
                    <a:pt x="4118" y="6074"/>
                  </a:cubicBezTo>
                  <a:cubicBezTo>
                    <a:pt x="4100" y="6074"/>
                    <a:pt x="4080" y="6090"/>
                    <a:pt x="4073" y="6119"/>
                  </a:cubicBezTo>
                  <a:cubicBezTo>
                    <a:pt x="4049" y="6202"/>
                    <a:pt x="4049" y="6310"/>
                    <a:pt x="4049" y="6393"/>
                  </a:cubicBezTo>
                  <a:cubicBezTo>
                    <a:pt x="4049" y="6488"/>
                    <a:pt x="4037" y="6583"/>
                    <a:pt x="4025" y="6679"/>
                  </a:cubicBezTo>
                  <a:cubicBezTo>
                    <a:pt x="3989" y="6857"/>
                    <a:pt x="3930" y="7036"/>
                    <a:pt x="3870" y="7202"/>
                  </a:cubicBezTo>
                  <a:cubicBezTo>
                    <a:pt x="3811" y="7333"/>
                    <a:pt x="3751" y="7464"/>
                    <a:pt x="3680" y="7583"/>
                  </a:cubicBezTo>
                  <a:cubicBezTo>
                    <a:pt x="3715" y="7464"/>
                    <a:pt x="3727" y="7345"/>
                    <a:pt x="3727" y="7226"/>
                  </a:cubicBezTo>
                  <a:cubicBezTo>
                    <a:pt x="3739" y="6917"/>
                    <a:pt x="3680" y="6595"/>
                    <a:pt x="3549" y="6310"/>
                  </a:cubicBezTo>
                  <a:cubicBezTo>
                    <a:pt x="3751" y="6286"/>
                    <a:pt x="3977" y="6202"/>
                    <a:pt x="4108" y="6036"/>
                  </a:cubicBezTo>
                  <a:cubicBezTo>
                    <a:pt x="4132" y="6024"/>
                    <a:pt x="4132" y="6012"/>
                    <a:pt x="4144" y="6012"/>
                  </a:cubicBezTo>
                  <a:close/>
                  <a:moveTo>
                    <a:pt x="4489" y="5952"/>
                  </a:moveTo>
                  <a:cubicBezTo>
                    <a:pt x="4704" y="6274"/>
                    <a:pt x="4989" y="6560"/>
                    <a:pt x="5335" y="6774"/>
                  </a:cubicBezTo>
                  <a:cubicBezTo>
                    <a:pt x="5501" y="6869"/>
                    <a:pt x="5680" y="6976"/>
                    <a:pt x="5870" y="7048"/>
                  </a:cubicBezTo>
                  <a:cubicBezTo>
                    <a:pt x="5954" y="7083"/>
                    <a:pt x="6061" y="7131"/>
                    <a:pt x="6168" y="7143"/>
                  </a:cubicBezTo>
                  <a:cubicBezTo>
                    <a:pt x="6240" y="7155"/>
                    <a:pt x="6335" y="7167"/>
                    <a:pt x="6406" y="7167"/>
                  </a:cubicBezTo>
                  <a:cubicBezTo>
                    <a:pt x="6466" y="7250"/>
                    <a:pt x="6525" y="7286"/>
                    <a:pt x="6597" y="7333"/>
                  </a:cubicBezTo>
                  <a:cubicBezTo>
                    <a:pt x="6605" y="7340"/>
                    <a:pt x="6613" y="7342"/>
                    <a:pt x="6621" y="7342"/>
                  </a:cubicBezTo>
                  <a:cubicBezTo>
                    <a:pt x="6658" y="7342"/>
                    <a:pt x="6684" y="7282"/>
                    <a:pt x="6644" y="7262"/>
                  </a:cubicBezTo>
                  <a:cubicBezTo>
                    <a:pt x="6430" y="7107"/>
                    <a:pt x="6347" y="6810"/>
                    <a:pt x="6418" y="6560"/>
                  </a:cubicBezTo>
                  <a:cubicBezTo>
                    <a:pt x="6490" y="6310"/>
                    <a:pt x="6752" y="6143"/>
                    <a:pt x="7002" y="6119"/>
                  </a:cubicBezTo>
                  <a:cubicBezTo>
                    <a:pt x="7022" y="6117"/>
                    <a:pt x="7042" y="6116"/>
                    <a:pt x="7062" y="6116"/>
                  </a:cubicBezTo>
                  <a:cubicBezTo>
                    <a:pt x="7575" y="6116"/>
                    <a:pt x="7898" y="6696"/>
                    <a:pt x="7668" y="7155"/>
                  </a:cubicBezTo>
                  <a:cubicBezTo>
                    <a:pt x="7549" y="7405"/>
                    <a:pt x="7311" y="7572"/>
                    <a:pt x="7049" y="7619"/>
                  </a:cubicBezTo>
                  <a:cubicBezTo>
                    <a:pt x="6977" y="7634"/>
                    <a:pt x="6903" y="7641"/>
                    <a:pt x="6828" y="7641"/>
                  </a:cubicBezTo>
                  <a:cubicBezTo>
                    <a:pt x="6609" y="7641"/>
                    <a:pt x="6384" y="7583"/>
                    <a:pt x="6180" y="7512"/>
                  </a:cubicBezTo>
                  <a:cubicBezTo>
                    <a:pt x="5704" y="7333"/>
                    <a:pt x="5287" y="7036"/>
                    <a:pt x="4942" y="6667"/>
                  </a:cubicBezTo>
                  <a:cubicBezTo>
                    <a:pt x="4751" y="6440"/>
                    <a:pt x="4608" y="6202"/>
                    <a:pt x="4489" y="5952"/>
                  </a:cubicBezTo>
                  <a:close/>
                  <a:moveTo>
                    <a:pt x="1926" y="2725"/>
                  </a:moveTo>
                  <a:cubicBezTo>
                    <a:pt x="2168" y="2725"/>
                    <a:pt x="2406" y="2784"/>
                    <a:pt x="2608" y="2916"/>
                  </a:cubicBezTo>
                  <a:cubicBezTo>
                    <a:pt x="2953" y="3142"/>
                    <a:pt x="3096" y="3571"/>
                    <a:pt x="3025" y="3976"/>
                  </a:cubicBezTo>
                  <a:cubicBezTo>
                    <a:pt x="2942" y="4381"/>
                    <a:pt x="2608" y="4678"/>
                    <a:pt x="2203" y="4774"/>
                  </a:cubicBezTo>
                  <a:cubicBezTo>
                    <a:pt x="2121" y="4794"/>
                    <a:pt x="2037" y="4806"/>
                    <a:pt x="1952" y="4806"/>
                  </a:cubicBezTo>
                  <a:cubicBezTo>
                    <a:pt x="1839" y="4806"/>
                    <a:pt x="1723" y="4785"/>
                    <a:pt x="1608" y="4738"/>
                  </a:cubicBezTo>
                  <a:cubicBezTo>
                    <a:pt x="1429" y="4678"/>
                    <a:pt x="1251" y="4547"/>
                    <a:pt x="1191" y="4357"/>
                  </a:cubicBezTo>
                  <a:cubicBezTo>
                    <a:pt x="1167" y="4250"/>
                    <a:pt x="1179" y="4143"/>
                    <a:pt x="1227" y="4047"/>
                  </a:cubicBezTo>
                  <a:cubicBezTo>
                    <a:pt x="1239" y="4024"/>
                    <a:pt x="1239" y="4012"/>
                    <a:pt x="1251" y="4000"/>
                  </a:cubicBezTo>
                  <a:lnTo>
                    <a:pt x="1251" y="3988"/>
                  </a:lnTo>
                  <a:cubicBezTo>
                    <a:pt x="1298" y="3928"/>
                    <a:pt x="1346" y="3881"/>
                    <a:pt x="1406" y="3833"/>
                  </a:cubicBezTo>
                  <a:cubicBezTo>
                    <a:pt x="1524" y="3759"/>
                    <a:pt x="1678" y="3727"/>
                    <a:pt x="1827" y="3727"/>
                  </a:cubicBezTo>
                  <a:cubicBezTo>
                    <a:pt x="1918" y="3727"/>
                    <a:pt x="2007" y="3739"/>
                    <a:pt x="2084" y="3762"/>
                  </a:cubicBezTo>
                  <a:cubicBezTo>
                    <a:pt x="2092" y="3763"/>
                    <a:pt x="2099" y="3764"/>
                    <a:pt x="2106" y="3764"/>
                  </a:cubicBezTo>
                  <a:cubicBezTo>
                    <a:pt x="2197" y="3764"/>
                    <a:pt x="2231" y="3628"/>
                    <a:pt x="2132" y="3595"/>
                  </a:cubicBezTo>
                  <a:cubicBezTo>
                    <a:pt x="2013" y="3547"/>
                    <a:pt x="1882" y="3512"/>
                    <a:pt x="1751" y="3512"/>
                  </a:cubicBezTo>
                  <a:cubicBezTo>
                    <a:pt x="1477" y="3512"/>
                    <a:pt x="1227" y="3631"/>
                    <a:pt x="1060" y="3833"/>
                  </a:cubicBezTo>
                  <a:cubicBezTo>
                    <a:pt x="953" y="3988"/>
                    <a:pt x="917" y="4143"/>
                    <a:pt x="941" y="4321"/>
                  </a:cubicBezTo>
                  <a:cubicBezTo>
                    <a:pt x="917" y="4524"/>
                    <a:pt x="953" y="4726"/>
                    <a:pt x="1037" y="4881"/>
                  </a:cubicBezTo>
                  <a:cubicBezTo>
                    <a:pt x="1215" y="5202"/>
                    <a:pt x="1537" y="5393"/>
                    <a:pt x="1870" y="5571"/>
                  </a:cubicBezTo>
                  <a:cubicBezTo>
                    <a:pt x="2049" y="5678"/>
                    <a:pt x="2239" y="5774"/>
                    <a:pt x="2406" y="5893"/>
                  </a:cubicBezTo>
                  <a:cubicBezTo>
                    <a:pt x="2549" y="6000"/>
                    <a:pt x="2668" y="6119"/>
                    <a:pt x="2787" y="6262"/>
                  </a:cubicBezTo>
                  <a:cubicBezTo>
                    <a:pt x="3013" y="6548"/>
                    <a:pt x="3168" y="6869"/>
                    <a:pt x="3215" y="7226"/>
                  </a:cubicBezTo>
                  <a:cubicBezTo>
                    <a:pt x="3239" y="7345"/>
                    <a:pt x="3251" y="7464"/>
                    <a:pt x="3239" y="7583"/>
                  </a:cubicBezTo>
                  <a:cubicBezTo>
                    <a:pt x="3215" y="7583"/>
                    <a:pt x="3203" y="7607"/>
                    <a:pt x="3203" y="7619"/>
                  </a:cubicBezTo>
                  <a:lnTo>
                    <a:pt x="3203" y="7738"/>
                  </a:lnTo>
                  <a:cubicBezTo>
                    <a:pt x="3037" y="7345"/>
                    <a:pt x="2608" y="7155"/>
                    <a:pt x="2251" y="6976"/>
                  </a:cubicBezTo>
                  <a:cubicBezTo>
                    <a:pt x="1822" y="6762"/>
                    <a:pt x="1406" y="6512"/>
                    <a:pt x="1048" y="6167"/>
                  </a:cubicBezTo>
                  <a:cubicBezTo>
                    <a:pt x="691" y="5833"/>
                    <a:pt x="417" y="5417"/>
                    <a:pt x="298" y="4940"/>
                  </a:cubicBezTo>
                  <a:cubicBezTo>
                    <a:pt x="227" y="4524"/>
                    <a:pt x="275" y="4047"/>
                    <a:pt x="477" y="3643"/>
                  </a:cubicBezTo>
                  <a:cubicBezTo>
                    <a:pt x="691" y="3273"/>
                    <a:pt x="1013" y="2952"/>
                    <a:pt x="1418" y="2809"/>
                  </a:cubicBezTo>
                  <a:cubicBezTo>
                    <a:pt x="1581" y="2755"/>
                    <a:pt x="1754" y="2725"/>
                    <a:pt x="1926" y="2725"/>
                  </a:cubicBezTo>
                  <a:close/>
                  <a:moveTo>
                    <a:pt x="2522" y="7501"/>
                  </a:moveTo>
                  <a:cubicBezTo>
                    <a:pt x="2643" y="7501"/>
                    <a:pt x="2768" y="7519"/>
                    <a:pt x="2882" y="7560"/>
                  </a:cubicBezTo>
                  <a:cubicBezTo>
                    <a:pt x="3013" y="7679"/>
                    <a:pt x="3120" y="7822"/>
                    <a:pt x="3156" y="7988"/>
                  </a:cubicBezTo>
                  <a:cubicBezTo>
                    <a:pt x="3132" y="7881"/>
                    <a:pt x="3037" y="7786"/>
                    <a:pt x="2953" y="7726"/>
                  </a:cubicBezTo>
                  <a:cubicBezTo>
                    <a:pt x="2834" y="7641"/>
                    <a:pt x="2685" y="7599"/>
                    <a:pt x="2540" y="7599"/>
                  </a:cubicBezTo>
                  <a:cubicBezTo>
                    <a:pt x="2482" y="7599"/>
                    <a:pt x="2424" y="7606"/>
                    <a:pt x="2370" y="7619"/>
                  </a:cubicBezTo>
                  <a:cubicBezTo>
                    <a:pt x="2180" y="7655"/>
                    <a:pt x="1989" y="7762"/>
                    <a:pt x="1846" y="7929"/>
                  </a:cubicBezTo>
                  <a:lnTo>
                    <a:pt x="1894" y="7845"/>
                  </a:lnTo>
                  <a:cubicBezTo>
                    <a:pt x="2001" y="7679"/>
                    <a:pt x="2156" y="7560"/>
                    <a:pt x="2358" y="7512"/>
                  </a:cubicBezTo>
                  <a:cubicBezTo>
                    <a:pt x="2411" y="7505"/>
                    <a:pt x="2466" y="7501"/>
                    <a:pt x="2522" y="7501"/>
                  </a:cubicBezTo>
                  <a:close/>
                  <a:moveTo>
                    <a:pt x="2511" y="7795"/>
                  </a:moveTo>
                  <a:cubicBezTo>
                    <a:pt x="2630" y="7795"/>
                    <a:pt x="2747" y="7821"/>
                    <a:pt x="2846" y="7881"/>
                  </a:cubicBezTo>
                  <a:cubicBezTo>
                    <a:pt x="2953" y="7964"/>
                    <a:pt x="3001" y="8084"/>
                    <a:pt x="3037" y="8203"/>
                  </a:cubicBezTo>
                  <a:cubicBezTo>
                    <a:pt x="3037" y="8262"/>
                    <a:pt x="3025" y="8322"/>
                    <a:pt x="3025" y="8381"/>
                  </a:cubicBezTo>
                  <a:cubicBezTo>
                    <a:pt x="3001" y="8476"/>
                    <a:pt x="2953" y="8584"/>
                    <a:pt x="2858" y="8655"/>
                  </a:cubicBezTo>
                  <a:cubicBezTo>
                    <a:pt x="2787" y="8738"/>
                    <a:pt x="2680" y="8762"/>
                    <a:pt x="2584" y="8774"/>
                  </a:cubicBezTo>
                  <a:cubicBezTo>
                    <a:pt x="2525" y="8774"/>
                    <a:pt x="2465" y="8774"/>
                    <a:pt x="2418" y="8762"/>
                  </a:cubicBezTo>
                  <a:cubicBezTo>
                    <a:pt x="2382" y="8762"/>
                    <a:pt x="2358" y="8750"/>
                    <a:pt x="2310" y="8750"/>
                  </a:cubicBezTo>
                  <a:cubicBezTo>
                    <a:pt x="2084" y="8679"/>
                    <a:pt x="1870" y="8453"/>
                    <a:pt x="1906" y="8215"/>
                  </a:cubicBezTo>
                  <a:cubicBezTo>
                    <a:pt x="1953" y="7953"/>
                    <a:pt x="2227" y="7822"/>
                    <a:pt x="2441" y="7798"/>
                  </a:cubicBezTo>
                  <a:cubicBezTo>
                    <a:pt x="2465" y="7796"/>
                    <a:pt x="2488" y="7795"/>
                    <a:pt x="2511" y="7795"/>
                  </a:cubicBezTo>
                  <a:close/>
                  <a:moveTo>
                    <a:pt x="4275" y="5976"/>
                  </a:moveTo>
                  <a:lnTo>
                    <a:pt x="4275" y="5976"/>
                  </a:lnTo>
                  <a:cubicBezTo>
                    <a:pt x="4442" y="6393"/>
                    <a:pt x="4704" y="6762"/>
                    <a:pt x="5025" y="7048"/>
                  </a:cubicBezTo>
                  <a:cubicBezTo>
                    <a:pt x="5168" y="7202"/>
                    <a:pt x="5347" y="7322"/>
                    <a:pt x="5525" y="7441"/>
                  </a:cubicBezTo>
                  <a:cubicBezTo>
                    <a:pt x="5716" y="7667"/>
                    <a:pt x="5859" y="7929"/>
                    <a:pt x="5870" y="8226"/>
                  </a:cubicBezTo>
                  <a:cubicBezTo>
                    <a:pt x="5882" y="8560"/>
                    <a:pt x="5716" y="8893"/>
                    <a:pt x="5454" y="9096"/>
                  </a:cubicBezTo>
                  <a:cubicBezTo>
                    <a:pt x="5309" y="9199"/>
                    <a:pt x="5137" y="9250"/>
                    <a:pt x="4963" y="9250"/>
                  </a:cubicBezTo>
                  <a:cubicBezTo>
                    <a:pt x="4835" y="9250"/>
                    <a:pt x="4705" y="9222"/>
                    <a:pt x="4585" y="9167"/>
                  </a:cubicBezTo>
                  <a:cubicBezTo>
                    <a:pt x="4287" y="9012"/>
                    <a:pt x="4073" y="8691"/>
                    <a:pt x="4192" y="8345"/>
                  </a:cubicBezTo>
                  <a:cubicBezTo>
                    <a:pt x="4227" y="8203"/>
                    <a:pt x="4382" y="8084"/>
                    <a:pt x="4525" y="8060"/>
                  </a:cubicBezTo>
                  <a:cubicBezTo>
                    <a:pt x="4532" y="8059"/>
                    <a:pt x="4539" y="8059"/>
                    <a:pt x="4547" y="8059"/>
                  </a:cubicBezTo>
                  <a:cubicBezTo>
                    <a:pt x="4693" y="8059"/>
                    <a:pt x="4825" y="8173"/>
                    <a:pt x="4882" y="8298"/>
                  </a:cubicBezTo>
                  <a:cubicBezTo>
                    <a:pt x="4882" y="8405"/>
                    <a:pt x="4870" y="8512"/>
                    <a:pt x="4870" y="8596"/>
                  </a:cubicBezTo>
                  <a:cubicBezTo>
                    <a:pt x="4863" y="8647"/>
                    <a:pt x="4906" y="8676"/>
                    <a:pt x="4946" y="8676"/>
                  </a:cubicBezTo>
                  <a:cubicBezTo>
                    <a:pt x="4970" y="8676"/>
                    <a:pt x="4992" y="8666"/>
                    <a:pt x="5001" y="8643"/>
                  </a:cubicBezTo>
                  <a:cubicBezTo>
                    <a:pt x="5037" y="8584"/>
                    <a:pt x="5061" y="8524"/>
                    <a:pt x="5085" y="8465"/>
                  </a:cubicBezTo>
                  <a:cubicBezTo>
                    <a:pt x="5097" y="8405"/>
                    <a:pt x="5097" y="8334"/>
                    <a:pt x="5097" y="8274"/>
                  </a:cubicBezTo>
                  <a:cubicBezTo>
                    <a:pt x="5097" y="8143"/>
                    <a:pt x="5061" y="8000"/>
                    <a:pt x="5025" y="7869"/>
                  </a:cubicBezTo>
                  <a:cubicBezTo>
                    <a:pt x="4942" y="7607"/>
                    <a:pt x="4811" y="7357"/>
                    <a:pt x="4680" y="7119"/>
                  </a:cubicBezTo>
                  <a:cubicBezTo>
                    <a:pt x="4549" y="6881"/>
                    <a:pt x="4394" y="6631"/>
                    <a:pt x="4323" y="6369"/>
                  </a:cubicBezTo>
                  <a:cubicBezTo>
                    <a:pt x="4311" y="6238"/>
                    <a:pt x="4275" y="6095"/>
                    <a:pt x="4275" y="5976"/>
                  </a:cubicBezTo>
                  <a:close/>
                  <a:moveTo>
                    <a:pt x="3652" y="1"/>
                  </a:moveTo>
                  <a:cubicBezTo>
                    <a:pt x="3557" y="1"/>
                    <a:pt x="3477" y="107"/>
                    <a:pt x="3406" y="178"/>
                  </a:cubicBezTo>
                  <a:cubicBezTo>
                    <a:pt x="3263" y="380"/>
                    <a:pt x="3192" y="642"/>
                    <a:pt x="3203" y="892"/>
                  </a:cubicBezTo>
                  <a:cubicBezTo>
                    <a:pt x="3203" y="1011"/>
                    <a:pt x="3227" y="1130"/>
                    <a:pt x="3287" y="1237"/>
                  </a:cubicBezTo>
                  <a:cubicBezTo>
                    <a:pt x="3144" y="1142"/>
                    <a:pt x="2977" y="1071"/>
                    <a:pt x="2811" y="1035"/>
                  </a:cubicBezTo>
                  <a:cubicBezTo>
                    <a:pt x="2745" y="1022"/>
                    <a:pt x="2680" y="1015"/>
                    <a:pt x="2615" y="1015"/>
                  </a:cubicBezTo>
                  <a:cubicBezTo>
                    <a:pt x="2445" y="1015"/>
                    <a:pt x="2282" y="1062"/>
                    <a:pt x="2144" y="1166"/>
                  </a:cubicBezTo>
                  <a:cubicBezTo>
                    <a:pt x="2072" y="1249"/>
                    <a:pt x="2001" y="1333"/>
                    <a:pt x="1965" y="1440"/>
                  </a:cubicBezTo>
                  <a:cubicBezTo>
                    <a:pt x="1941" y="1535"/>
                    <a:pt x="1906" y="1666"/>
                    <a:pt x="1965" y="1749"/>
                  </a:cubicBezTo>
                  <a:lnTo>
                    <a:pt x="1977" y="1773"/>
                  </a:lnTo>
                  <a:cubicBezTo>
                    <a:pt x="1977" y="1809"/>
                    <a:pt x="2001" y="1845"/>
                    <a:pt x="2025" y="1868"/>
                  </a:cubicBezTo>
                  <a:cubicBezTo>
                    <a:pt x="2037" y="1868"/>
                    <a:pt x="2037" y="1892"/>
                    <a:pt x="2060" y="1892"/>
                  </a:cubicBezTo>
                  <a:cubicBezTo>
                    <a:pt x="2072" y="1904"/>
                    <a:pt x="2072" y="1904"/>
                    <a:pt x="2084" y="1904"/>
                  </a:cubicBezTo>
                  <a:cubicBezTo>
                    <a:pt x="2095" y="1908"/>
                    <a:pt x="2104" y="1909"/>
                    <a:pt x="2113" y="1909"/>
                  </a:cubicBezTo>
                  <a:cubicBezTo>
                    <a:pt x="2133" y="1909"/>
                    <a:pt x="2147" y="1901"/>
                    <a:pt x="2156" y="1892"/>
                  </a:cubicBezTo>
                  <a:cubicBezTo>
                    <a:pt x="2180" y="1868"/>
                    <a:pt x="2191" y="1857"/>
                    <a:pt x="2215" y="1845"/>
                  </a:cubicBezTo>
                  <a:cubicBezTo>
                    <a:pt x="2251" y="1833"/>
                    <a:pt x="2275" y="1833"/>
                    <a:pt x="2310" y="1833"/>
                  </a:cubicBezTo>
                  <a:cubicBezTo>
                    <a:pt x="2370" y="1833"/>
                    <a:pt x="2430" y="1833"/>
                    <a:pt x="2489" y="1845"/>
                  </a:cubicBezTo>
                  <a:cubicBezTo>
                    <a:pt x="2549" y="1845"/>
                    <a:pt x="2608" y="1857"/>
                    <a:pt x="2656" y="1892"/>
                  </a:cubicBezTo>
                  <a:cubicBezTo>
                    <a:pt x="2691" y="1904"/>
                    <a:pt x="2739" y="1952"/>
                    <a:pt x="2799" y="1964"/>
                  </a:cubicBezTo>
                  <a:cubicBezTo>
                    <a:pt x="2811" y="2071"/>
                    <a:pt x="2834" y="2154"/>
                    <a:pt x="2834" y="2261"/>
                  </a:cubicBezTo>
                  <a:cubicBezTo>
                    <a:pt x="2834" y="2369"/>
                    <a:pt x="2811" y="2464"/>
                    <a:pt x="2799" y="2559"/>
                  </a:cubicBezTo>
                  <a:cubicBezTo>
                    <a:pt x="2787" y="2630"/>
                    <a:pt x="2739" y="2726"/>
                    <a:pt x="2727" y="2797"/>
                  </a:cubicBezTo>
                  <a:cubicBezTo>
                    <a:pt x="2476" y="2622"/>
                    <a:pt x="2161" y="2540"/>
                    <a:pt x="1842" y="2540"/>
                  </a:cubicBezTo>
                  <a:cubicBezTo>
                    <a:pt x="1708" y="2540"/>
                    <a:pt x="1572" y="2555"/>
                    <a:pt x="1441" y="2583"/>
                  </a:cubicBezTo>
                  <a:cubicBezTo>
                    <a:pt x="1037" y="2678"/>
                    <a:pt x="632" y="3000"/>
                    <a:pt x="382" y="3404"/>
                  </a:cubicBezTo>
                  <a:cubicBezTo>
                    <a:pt x="96" y="3833"/>
                    <a:pt x="1" y="4357"/>
                    <a:pt x="96" y="4869"/>
                  </a:cubicBezTo>
                  <a:cubicBezTo>
                    <a:pt x="203" y="5381"/>
                    <a:pt x="465" y="5869"/>
                    <a:pt x="834" y="6262"/>
                  </a:cubicBezTo>
                  <a:cubicBezTo>
                    <a:pt x="1215" y="6655"/>
                    <a:pt x="1668" y="6929"/>
                    <a:pt x="2144" y="7155"/>
                  </a:cubicBezTo>
                  <a:cubicBezTo>
                    <a:pt x="2299" y="7226"/>
                    <a:pt x="2453" y="7286"/>
                    <a:pt x="2608" y="7381"/>
                  </a:cubicBezTo>
                  <a:cubicBezTo>
                    <a:pt x="2537" y="7357"/>
                    <a:pt x="2453" y="7357"/>
                    <a:pt x="2382" y="7357"/>
                  </a:cubicBezTo>
                  <a:cubicBezTo>
                    <a:pt x="2013" y="7393"/>
                    <a:pt x="1668" y="7679"/>
                    <a:pt x="1608" y="8060"/>
                  </a:cubicBezTo>
                  <a:cubicBezTo>
                    <a:pt x="1584" y="8238"/>
                    <a:pt x="1620" y="8417"/>
                    <a:pt x="1727" y="8572"/>
                  </a:cubicBezTo>
                  <a:cubicBezTo>
                    <a:pt x="1775" y="8631"/>
                    <a:pt x="1834" y="8715"/>
                    <a:pt x="1918" y="8774"/>
                  </a:cubicBezTo>
                  <a:cubicBezTo>
                    <a:pt x="2013" y="8846"/>
                    <a:pt x="2120" y="8929"/>
                    <a:pt x="2215" y="8953"/>
                  </a:cubicBezTo>
                  <a:cubicBezTo>
                    <a:pt x="2305" y="8980"/>
                    <a:pt x="2398" y="8994"/>
                    <a:pt x="2490" y="8994"/>
                  </a:cubicBezTo>
                  <a:cubicBezTo>
                    <a:pt x="2754" y="8994"/>
                    <a:pt x="3015" y="8885"/>
                    <a:pt x="3192" y="8691"/>
                  </a:cubicBezTo>
                  <a:cubicBezTo>
                    <a:pt x="3227" y="8631"/>
                    <a:pt x="3263" y="8572"/>
                    <a:pt x="3287" y="8512"/>
                  </a:cubicBezTo>
                  <a:cubicBezTo>
                    <a:pt x="3311" y="8500"/>
                    <a:pt x="3323" y="8476"/>
                    <a:pt x="3323" y="8465"/>
                  </a:cubicBezTo>
                  <a:cubicBezTo>
                    <a:pt x="3346" y="8405"/>
                    <a:pt x="3370" y="8345"/>
                    <a:pt x="3382" y="8286"/>
                  </a:cubicBezTo>
                  <a:lnTo>
                    <a:pt x="3394" y="8286"/>
                  </a:lnTo>
                  <a:cubicBezTo>
                    <a:pt x="3680" y="8000"/>
                    <a:pt x="3882" y="7643"/>
                    <a:pt x="4001" y="7274"/>
                  </a:cubicBezTo>
                  <a:cubicBezTo>
                    <a:pt x="4061" y="7083"/>
                    <a:pt x="4108" y="6893"/>
                    <a:pt x="4144" y="6691"/>
                  </a:cubicBezTo>
                  <a:cubicBezTo>
                    <a:pt x="4156" y="6571"/>
                    <a:pt x="4168" y="6440"/>
                    <a:pt x="4168" y="6321"/>
                  </a:cubicBezTo>
                  <a:cubicBezTo>
                    <a:pt x="4263" y="6714"/>
                    <a:pt x="4466" y="7048"/>
                    <a:pt x="4632" y="7393"/>
                  </a:cubicBezTo>
                  <a:cubicBezTo>
                    <a:pt x="4716" y="7572"/>
                    <a:pt x="4799" y="7750"/>
                    <a:pt x="4835" y="7941"/>
                  </a:cubicBezTo>
                  <a:cubicBezTo>
                    <a:pt x="4751" y="7881"/>
                    <a:pt x="4656" y="7857"/>
                    <a:pt x="4537" y="7857"/>
                  </a:cubicBezTo>
                  <a:cubicBezTo>
                    <a:pt x="4287" y="7857"/>
                    <a:pt x="4061" y="8036"/>
                    <a:pt x="3977" y="8262"/>
                  </a:cubicBezTo>
                  <a:cubicBezTo>
                    <a:pt x="3799" y="8679"/>
                    <a:pt x="4049" y="9167"/>
                    <a:pt x="4430" y="9369"/>
                  </a:cubicBezTo>
                  <a:cubicBezTo>
                    <a:pt x="4590" y="9457"/>
                    <a:pt x="4762" y="9500"/>
                    <a:pt x="4933" y="9500"/>
                  </a:cubicBezTo>
                  <a:cubicBezTo>
                    <a:pt x="5156" y="9500"/>
                    <a:pt x="5378" y="9427"/>
                    <a:pt x="5573" y="9286"/>
                  </a:cubicBezTo>
                  <a:cubicBezTo>
                    <a:pt x="5894" y="9036"/>
                    <a:pt x="6073" y="8596"/>
                    <a:pt x="6013" y="8179"/>
                  </a:cubicBezTo>
                  <a:cubicBezTo>
                    <a:pt x="5990" y="7988"/>
                    <a:pt x="5930" y="7810"/>
                    <a:pt x="5823" y="7643"/>
                  </a:cubicBezTo>
                  <a:lnTo>
                    <a:pt x="5823" y="7643"/>
                  </a:lnTo>
                  <a:cubicBezTo>
                    <a:pt x="6073" y="7762"/>
                    <a:pt x="6347" y="7845"/>
                    <a:pt x="6632" y="7869"/>
                  </a:cubicBezTo>
                  <a:cubicBezTo>
                    <a:pt x="6680" y="7874"/>
                    <a:pt x="6728" y="7877"/>
                    <a:pt x="6776" y="7877"/>
                  </a:cubicBezTo>
                  <a:cubicBezTo>
                    <a:pt x="7056" y="7877"/>
                    <a:pt x="7346" y="7787"/>
                    <a:pt x="7549" y="7583"/>
                  </a:cubicBezTo>
                  <a:cubicBezTo>
                    <a:pt x="7764" y="7393"/>
                    <a:pt x="7883" y="7095"/>
                    <a:pt x="7859" y="6798"/>
                  </a:cubicBezTo>
                  <a:cubicBezTo>
                    <a:pt x="7835" y="6512"/>
                    <a:pt x="7668" y="6250"/>
                    <a:pt x="7430" y="6095"/>
                  </a:cubicBezTo>
                  <a:cubicBezTo>
                    <a:pt x="7297" y="6019"/>
                    <a:pt x="7150" y="5980"/>
                    <a:pt x="7003" y="5980"/>
                  </a:cubicBezTo>
                  <a:cubicBezTo>
                    <a:pt x="6873" y="5980"/>
                    <a:pt x="6743" y="6010"/>
                    <a:pt x="6621" y="6071"/>
                  </a:cubicBezTo>
                  <a:cubicBezTo>
                    <a:pt x="6430" y="6155"/>
                    <a:pt x="6299" y="6333"/>
                    <a:pt x="6240" y="6536"/>
                  </a:cubicBezTo>
                  <a:cubicBezTo>
                    <a:pt x="6168" y="6500"/>
                    <a:pt x="6073" y="6488"/>
                    <a:pt x="5990" y="6452"/>
                  </a:cubicBezTo>
                  <a:cubicBezTo>
                    <a:pt x="5894" y="6429"/>
                    <a:pt x="5811" y="6417"/>
                    <a:pt x="5704" y="6369"/>
                  </a:cubicBezTo>
                  <a:cubicBezTo>
                    <a:pt x="5513" y="6310"/>
                    <a:pt x="5347" y="6214"/>
                    <a:pt x="5168" y="6119"/>
                  </a:cubicBezTo>
                  <a:cubicBezTo>
                    <a:pt x="4823" y="5905"/>
                    <a:pt x="4537" y="5643"/>
                    <a:pt x="4311" y="5309"/>
                  </a:cubicBezTo>
                  <a:cubicBezTo>
                    <a:pt x="4287" y="5059"/>
                    <a:pt x="4227" y="4821"/>
                    <a:pt x="4227" y="4571"/>
                  </a:cubicBezTo>
                  <a:cubicBezTo>
                    <a:pt x="4227" y="4345"/>
                    <a:pt x="4263" y="4119"/>
                    <a:pt x="4323" y="3893"/>
                  </a:cubicBezTo>
                  <a:cubicBezTo>
                    <a:pt x="4394" y="3678"/>
                    <a:pt x="4501" y="3464"/>
                    <a:pt x="4632" y="3285"/>
                  </a:cubicBezTo>
                  <a:cubicBezTo>
                    <a:pt x="4716" y="3166"/>
                    <a:pt x="4823" y="3047"/>
                    <a:pt x="4942" y="2940"/>
                  </a:cubicBezTo>
                  <a:cubicBezTo>
                    <a:pt x="4977" y="2928"/>
                    <a:pt x="4989" y="2916"/>
                    <a:pt x="5001" y="2904"/>
                  </a:cubicBezTo>
                  <a:lnTo>
                    <a:pt x="5013" y="2881"/>
                  </a:lnTo>
                  <a:lnTo>
                    <a:pt x="5037" y="2881"/>
                  </a:lnTo>
                  <a:lnTo>
                    <a:pt x="5037" y="2869"/>
                  </a:lnTo>
                  <a:lnTo>
                    <a:pt x="5061" y="2845"/>
                  </a:lnTo>
                  <a:lnTo>
                    <a:pt x="5073" y="2821"/>
                  </a:lnTo>
                  <a:cubicBezTo>
                    <a:pt x="5073" y="2809"/>
                    <a:pt x="5097" y="2809"/>
                    <a:pt x="5097" y="2797"/>
                  </a:cubicBezTo>
                  <a:cubicBezTo>
                    <a:pt x="5108" y="2785"/>
                    <a:pt x="5120" y="2761"/>
                    <a:pt x="5132" y="2738"/>
                  </a:cubicBezTo>
                  <a:cubicBezTo>
                    <a:pt x="5132" y="2738"/>
                    <a:pt x="5132" y="2726"/>
                    <a:pt x="5156" y="2726"/>
                  </a:cubicBezTo>
                  <a:cubicBezTo>
                    <a:pt x="5168" y="2726"/>
                    <a:pt x="5168" y="2702"/>
                    <a:pt x="5180" y="2702"/>
                  </a:cubicBezTo>
                  <a:lnTo>
                    <a:pt x="5192" y="2690"/>
                  </a:lnTo>
                  <a:cubicBezTo>
                    <a:pt x="5347" y="2678"/>
                    <a:pt x="5513" y="2630"/>
                    <a:pt x="5656" y="2595"/>
                  </a:cubicBezTo>
                  <a:cubicBezTo>
                    <a:pt x="5692" y="2595"/>
                    <a:pt x="5716" y="2583"/>
                    <a:pt x="5751" y="2583"/>
                  </a:cubicBezTo>
                  <a:cubicBezTo>
                    <a:pt x="5906" y="2571"/>
                    <a:pt x="6061" y="2523"/>
                    <a:pt x="6228" y="2476"/>
                  </a:cubicBezTo>
                  <a:lnTo>
                    <a:pt x="6359" y="2440"/>
                  </a:lnTo>
                  <a:lnTo>
                    <a:pt x="6382" y="2440"/>
                  </a:lnTo>
                  <a:cubicBezTo>
                    <a:pt x="6442" y="2416"/>
                    <a:pt x="6525" y="2416"/>
                    <a:pt x="6585" y="2404"/>
                  </a:cubicBezTo>
                  <a:lnTo>
                    <a:pt x="6978" y="2321"/>
                  </a:lnTo>
                  <a:cubicBezTo>
                    <a:pt x="7394" y="2202"/>
                    <a:pt x="7906" y="1976"/>
                    <a:pt x="8037" y="1511"/>
                  </a:cubicBezTo>
                  <a:cubicBezTo>
                    <a:pt x="8097" y="1321"/>
                    <a:pt x="8085" y="1083"/>
                    <a:pt x="7906" y="952"/>
                  </a:cubicBezTo>
                  <a:cubicBezTo>
                    <a:pt x="7864" y="919"/>
                    <a:pt x="7808" y="902"/>
                    <a:pt x="7753" y="902"/>
                  </a:cubicBezTo>
                  <a:cubicBezTo>
                    <a:pt x="7668" y="902"/>
                    <a:pt x="7585" y="940"/>
                    <a:pt x="7549" y="1011"/>
                  </a:cubicBezTo>
                  <a:cubicBezTo>
                    <a:pt x="7502" y="892"/>
                    <a:pt x="7430" y="797"/>
                    <a:pt x="7299" y="773"/>
                  </a:cubicBezTo>
                  <a:cubicBezTo>
                    <a:pt x="7279" y="769"/>
                    <a:pt x="7259" y="767"/>
                    <a:pt x="7239" y="767"/>
                  </a:cubicBezTo>
                  <a:cubicBezTo>
                    <a:pt x="7142" y="767"/>
                    <a:pt x="7051" y="815"/>
                    <a:pt x="7002" y="904"/>
                  </a:cubicBezTo>
                  <a:cubicBezTo>
                    <a:pt x="7002" y="916"/>
                    <a:pt x="6978" y="916"/>
                    <a:pt x="6978" y="928"/>
                  </a:cubicBezTo>
                  <a:cubicBezTo>
                    <a:pt x="6894" y="785"/>
                    <a:pt x="6775" y="654"/>
                    <a:pt x="6597" y="595"/>
                  </a:cubicBezTo>
                  <a:cubicBezTo>
                    <a:pt x="6535" y="572"/>
                    <a:pt x="6462" y="560"/>
                    <a:pt x="6388" y="560"/>
                  </a:cubicBezTo>
                  <a:cubicBezTo>
                    <a:pt x="6305" y="560"/>
                    <a:pt x="6220" y="575"/>
                    <a:pt x="6144" y="606"/>
                  </a:cubicBezTo>
                  <a:lnTo>
                    <a:pt x="6120" y="606"/>
                  </a:lnTo>
                  <a:cubicBezTo>
                    <a:pt x="6073" y="618"/>
                    <a:pt x="6025" y="630"/>
                    <a:pt x="5990" y="666"/>
                  </a:cubicBezTo>
                  <a:cubicBezTo>
                    <a:pt x="5906" y="726"/>
                    <a:pt x="5870" y="809"/>
                    <a:pt x="5847" y="904"/>
                  </a:cubicBezTo>
                  <a:cubicBezTo>
                    <a:pt x="5847" y="964"/>
                    <a:pt x="5847" y="1011"/>
                    <a:pt x="5870" y="1047"/>
                  </a:cubicBezTo>
                  <a:lnTo>
                    <a:pt x="5835" y="1047"/>
                  </a:lnTo>
                  <a:cubicBezTo>
                    <a:pt x="5751" y="1071"/>
                    <a:pt x="5668" y="1106"/>
                    <a:pt x="5644" y="1202"/>
                  </a:cubicBezTo>
                  <a:cubicBezTo>
                    <a:pt x="5609" y="1273"/>
                    <a:pt x="5632" y="1368"/>
                    <a:pt x="5668" y="1440"/>
                  </a:cubicBezTo>
                  <a:cubicBezTo>
                    <a:pt x="5692" y="1452"/>
                    <a:pt x="5704" y="1464"/>
                    <a:pt x="5704" y="1487"/>
                  </a:cubicBezTo>
                  <a:lnTo>
                    <a:pt x="5549" y="1487"/>
                  </a:lnTo>
                  <a:cubicBezTo>
                    <a:pt x="5335" y="1499"/>
                    <a:pt x="5120" y="1547"/>
                    <a:pt x="4930" y="1642"/>
                  </a:cubicBezTo>
                  <a:cubicBezTo>
                    <a:pt x="4835" y="1690"/>
                    <a:pt x="4763" y="1749"/>
                    <a:pt x="4692" y="1809"/>
                  </a:cubicBezTo>
                  <a:cubicBezTo>
                    <a:pt x="4704" y="1797"/>
                    <a:pt x="4704" y="1761"/>
                    <a:pt x="4716" y="1749"/>
                  </a:cubicBezTo>
                  <a:cubicBezTo>
                    <a:pt x="4870" y="1345"/>
                    <a:pt x="4942" y="928"/>
                    <a:pt x="4930" y="511"/>
                  </a:cubicBezTo>
                  <a:cubicBezTo>
                    <a:pt x="4930" y="482"/>
                    <a:pt x="4898" y="445"/>
                    <a:pt x="4855" y="445"/>
                  </a:cubicBezTo>
                  <a:cubicBezTo>
                    <a:pt x="4845" y="445"/>
                    <a:pt x="4834" y="447"/>
                    <a:pt x="4823" y="452"/>
                  </a:cubicBezTo>
                  <a:cubicBezTo>
                    <a:pt x="4525" y="618"/>
                    <a:pt x="4299" y="845"/>
                    <a:pt x="4120" y="1130"/>
                  </a:cubicBezTo>
                  <a:cubicBezTo>
                    <a:pt x="4120" y="1035"/>
                    <a:pt x="4096" y="952"/>
                    <a:pt x="4085" y="856"/>
                  </a:cubicBezTo>
                  <a:cubicBezTo>
                    <a:pt x="4049" y="690"/>
                    <a:pt x="3989" y="535"/>
                    <a:pt x="3930" y="368"/>
                  </a:cubicBezTo>
                  <a:cubicBezTo>
                    <a:pt x="3906" y="297"/>
                    <a:pt x="3870" y="214"/>
                    <a:pt x="3823" y="142"/>
                  </a:cubicBezTo>
                  <a:cubicBezTo>
                    <a:pt x="3799" y="94"/>
                    <a:pt x="3763" y="35"/>
                    <a:pt x="3704" y="11"/>
                  </a:cubicBezTo>
                  <a:cubicBezTo>
                    <a:pt x="3686" y="4"/>
                    <a:pt x="3669" y="1"/>
                    <a:pt x="3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9"/>
          <p:cNvGrpSpPr/>
          <p:nvPr/>
        </p:nvGrpSpPr>
        <p:grpSpPr>
          <a:xfrm rot="1799862" flipH="1">
            <a:off x="8284022" y="4150594"/>
            <a:ext cx="780488" cy="915823"/>
            <a:chOff x="3568305" y="3791766"/>
            <a:chExt cx="1152102" cy="1351874"/>
          </a:xfrm>
        </p:grpSpPr>
        <p:sp>
          <p:nvSpPr>
            <p:cNvPr id="798" name="Google Shape;798;p9"/>
            <p:cNvSpPr/>
            <p:nvPr/>
          </p:nvSpPr>
          <p:spPr>
            <a:xfrm>
              <a:off x="4234067" y="4631836"/>
              <a:ext cx="235628" cy="161069"/>
            </a:xfrm>
            <a:custGeom>
              <a:avLst/>
              <a:gdLst/>
              <a:ahLst/>
              <a:cxnLst/>
              <a:rect l="l" t="t" r="r" b="b"/>
              <a:pathLst>
                <a:path w="1656" h="1132" extrusionOk="0">
                  <a:moveTo>
                    <a:pt x="1" y="1"/>
                  </a:moveTo>
                  <a:lnTo>
                    <a:pt x="1" y="1"/>
                  </a:lnTo>
                  <a:cubicBezTo>
                    <a:pt x="72" y="108"/>
                    <a:pt x="144" y="215"/>
                    <a:pt x="239" y="298"/>
                  </a:cubicBezTo>
                  <a:cubicBezTo>
                    <a:pt x="501" y="584"/>
                    <a:pt x="822" y="810"/>
                    <a:pt x="1180" y="965"/>
                  </a:cubicBezTo>
                  <a:cubicBezTo>
                    <a:pt x="1275" y="1013"/>
                    <a:pt x="1370" y="1060"/>
                    <a:pt x="1477" y="1084"/>
                  </a:cubicBezTo>
                  <a:cubicBezTo>
                    <a:pt x="1537" y="1108"/>
                    <a:pt x="1572" y="1120"/>
                    <a:pt x="1656" y="1132"/>
                  </a:cubicBezTo>
                  <a:cubicBezTo>
                    <a:pt x="1596" y="1025"/>
                    <a:pt x="1561" y="906"/>
                    <a:pt x="1561" y="775"/>
                  </a:cubicBezTo>
                  <a:cubicBezTo>
                    <a:pt x="1561" y="751"/>
                    <a:pt x="1572" y="703"/>
                    <a:pt x="1572" y="667"/>
                  </a:cubicBezTo>
                  <a:lnTo>
                    <a:pt x="1572" y="667"/>
                  </a:lnTo>
                  <a:cubicBezTo>
                    <a:pt x="1547" y="675"/>
                    <a:pt x="1520" y="678"/>
                    <a:pt x="1492" y="678"/>
                  </a:cubicBezTo>
                  <a:cubicBezTo>
                    <a:pt x="1431" y="678"/>
                    <a:pt x="1368" y="664"/>
                    <a:pt x="1311" y="656"/>
                  </a:cubicBezTo>
                  <a:lnTo>
                    <a:pt x="1001" y="572"/>
                  </a:lnTo>
                  <a:cubicBezTo>
                    <a:pt x="799" y="513"/>
                    <a:pt x="608" y="417"/>
                    <a:pt x="429" y="310"/>
                  </a:cubicBezTo>
                  <a:cubicBezTo>
                    <a:pt x="287" y="227"/>
                    <a:pt x="132" y="12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9"/>
            <p:cNvSpPr/>
            <p:nvPr/>
          </p:nvSpPr>
          <p:spPr>
            <a:xfrm>
              <a:off x="4207033" y="4638666"/>
              <a:ext cx="485058" cy="240324"/>
            </a:xfrm>
            <a:custGeom>
              <a:avLst/>
              <a:gdLst/>
              <a:ahLst/>
              <a:cxnLst/>
              <a:rect l="l" t="t" r="r" b="b"/>
              <a:pathLst>
                <a:path w="3409" h="1689" extrusionOk="0">
                  <a:moveTo>
                    <a:pt x="0" y="0"/>
                  </a:moveTo>
                  <a:cubicBezTo>
                    <a:pt x="119" y="250"/>
                    <a:pt x="262" y="488"/>
                    <a:pt x="453" y="715"/>
                  </a:cubicBezTo>
                  <a:cubicBezTo>
                    <a:pt x="798" y="1084"/>
                    <a:pt x="1215" y="1381"/>
                    <a:pt x="1691" y="1560"/>
                  </a:cubicBezTo>
                  <a:cubicBezTo>
                    <a:pt x="1895" y="1631"/>
                    <a:pt x="2120" y="1689"/>
                    <a:pt x="2339" y="1689"/>
                  </a:cubicBezTo>
                  <a:cubicBezTo>
                    <a:pt x="2414" y="1689"/>
                    <a:pt x="2488" y="1682"/>
                    <a:pt x="2560" y="1667"/>
                  </a:cubicBezTo>
                  <a:cubicBezTo>
                    <a:pt x="2822" y="1620"/>
                    <a:pt x="3060" y="1453"/>
                    <a:pt x="3179" y="1203"/>
                  </a:cubicBezTo>
                  <a:cubicBezTo>
                    <a:pt x="3409" y="744"/>
                    <a:pt x="3086" y="164"/>
                    <a:pt x="2573" y="164"/>
                  </a:cubicBezTo>
                  <a:cubicBezTo>
                    <a:pt x="2553" y="164"/>
                    <a:pt x="2533" y="165"/>
                    <a:pt x="2513" y="167"/>
                  </a:cubicBezTo>
                  <a:cubicBezTo>
                    <a:pt x="2263" y="191"/>
                    <a:pt x="2001" y="358"/>
                    <a:pt x="1929" y="608"/>
                  </a:cubicBezTo>
                  <a:cubicBezTo>
                    <a:pt x="1858" y="858"/>
                    <a:pt x="1941" y="1155"/>
                    <a:pt x="2155" y="1310"/>
                  </a:cubicBezTo>
                  <a:cubicBezTo>
                    <a:pt x="2195" y="1330"/>
                    <a:pt x="2169" y="1390"/>
                    <a:pt x="2132" y="1390"/>
                  </a:cubicBezTo>
                  <a:cubicBezTo>
                    <a:pt x="2124" y="1390"/>
                    <a:pt x="2116" y="1388"/>
                    <a:pt x="2108" y="1381"/>
                  </a:cubicBezTo>
                  <a:cubicBezTo>
                    <a:pt x="2036" y="1334"/>
                    <a:pt x="1977" y="1298"/>
                    <a:pt x="1917" y="1215"/>
                  </a:cubicBezTo>
                  <a:cubicBezTo>
                    <a:pt x="1846" y="1215"/>
                    <a:pt x="1751" y="1203"/>
                    <a:pt x="1679" y="1191"/>
                  </a:cubicBezTo>
                  <a:cubicBezTo>
                    <a:pt x="1572" y="1179"/>
                    <a:pt x="1465" y="1131"/>
                    <a:pt x="1381" y="1096"/>
                  </a:cubicBezTo>
                  <a:cubicBezTo>
                    <a:pt x="1191" y="1024"/>
                    <a:pt x="1012" y="917"/>
                    <a:pt x="846" y="822"/>
                  </a:cubicBezTo>
                  <a:cubicBezTo>
                    <a:pt x="500" y="608"/>
                    <a:pt x="215" y="32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9"/>
            <p:cNvSpPr/>
            <p:nvPr/>
          </p:nvSpPr>
          <p:spPr>
            <a:xfrm>
              <a:off x="4147699" y="4643788"/>
              <a:ext cx="257683" cy="465992"/>
            </a:xfrm>
            <a:custGeom>
              <a:avLst/>
              <a:gdLst/>
              <a:ahLst/>
              <a:cxnLst/>
              <a:rect l="l" t="t" r="r" b="b"/>
              <a:pathLst>
                <a:path w="1811" h="3275" extrusionOk="0">
                  <a:moveTo>
                    <a:pt x="203" y="0"/>
                  </a:moveTo>
                  <a:cubicBezTo>
                    <a:pt x="203" y="143"/>
                    <a:pt x="239" y="262"/>
                    <a:pt x="263" y="381"/>
                  </a:cubicBezTo>
                  <a:cubicBezTo>
                    <a:pt x="334" y="643"/>
                    <a:pt x="489" y="893"/>
                    <a:pt x="620" y="1131"/>
                  </a:cubicBezTo>
                  <a:cubicBezTo>
                    <a:pt x="751" y="1369"/>
                    <a:pt x="894" y="1619"/>
                    <a:pt x="965" y="1881"/>
                  </a:cubicBezTo>
                  <a:cubicBezTo>
                    <a:pt x="1013" y="2012"/>
                    <a:pt x="1036" y="2155"/>
                    <a:pt x="1036" y="2286"/>
                  </a:cubicBezTo>
                  <a:cubicBezTo>
                    <a:pt x="1036" y="2346"/>
                    <a:pt x="1036" y="2417"/>
                    <a:pt x="1025" y="2477"/>
                  </a:cubicBezTo>
                  <a:cubicBezTo>
                    <a:pt x="1013" y="2536"/>
                    <a:pt x="977" y="2596"/>
                    <a:pt x="953" y="2655"/>
                  </a:cubicBezTo>
                  <a:cubicBezTo>
                    <a:pt x="940" y="2678"/>
                    <a:pt x="914" y="2688"/>
                    <a:pt x="889" y="2688"/>
                  </a:cubicBezTo>
                  <a:cubicBezTo>
                    <a:pt x="846" y="2688"/>
                    <a:pt x="803" y="2659"/>
                    <a:pt x="810" y="2608"/>
                  </a:cubicBezTo>
                  <a:cubicBezTo>
                    <a:pt x="810" y="2524"/>
                    <a:pt x="834" y="2417"/>
                    <a:pt x="834" y="2310"/>
                  </a:cubicBezTo>
                  <a:cubicBezTo>
                    <a:pt x="777" y="2185"/>
                    <a:pt x="634" y="2071"/>
                    <a:pt x="497" y="2071"/>
                  </a:cubicBezTo>
                  <a:cubicBezTo>
                    <a:pt x="490" y="2071"/>
                    <a:pt x="483" y="2071"/>
                    <a:pt x="477" y="2072"/>
                  </a:cubicBezTo>
                  <a:cubicBezTo>
                    <a:pt x="310" y="2096"/>
                    <a:pt x="179" y="2215"/>
                    <a:pt x="120" y="2369"/>
                  </a:cubicBezTo>
                  <a:cubicBezTo>
                    <a:pt x="1" y="2715"/>
                    <a:pt x="215" y="3036"/>
                    <a:pt x="513" y="3191"/>
                  </a:cubicBezTo>
                  <a:cubicBezTo>
                    <a:pt x="633" y="3246"/>
                    <a:pt x="763" y="3274"/>
                    <a:pt x="891" y="3274"/>
                  </a:cubicBezTo>
                  <a:cubicBezTo>
                    <a:pt x="1065" y="3274"/>
                    <a:pt x="1237" y="3223"/>
                    <a:pt x="1382" y="3119"/>
                  </a:cubicBezTo>
                  <a:cubicBezTo>
                    <a:pt x="1644" y="2917"/>
                    <a:pt x="1810" y="2584"/>
                    <a:pt x="1798" y="2250"/>
                  </a:cubicBezTo>
                  <a:cubicBezTo>
                    <a:pt x="1787" y="1953"/>
                    <a:pt x="1644" y="1691"/>
                    <a:pt x="1453" y="1465"/>
                  </a:cubicBezTo>
                  <a:cubicBezTo>
                    <a:pt x="1275" y="1345"/>
                    <a:pt x="1096" y="1226"/>
                    <a:pt x="953" y="1072"/>
                  </a:cubicBezTo>
                  <a:cubicBezTo>
                    <a:pt x="632" y="798"/>
                    <a:pt x="370" y="417"/>
                    <a:pt x="20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9"/>
            <p:cNvSpPr/>
            <p:nvPr/>
          </p:nvSpPr>
          <p:spPr>
            <a:xfrm>
              <a:off x="3880056" y="3978591"/>
              <a:ext cx="89926" cy="67302"/>
            </a:xfrm>
            <a:custGeom>
              <a:avLst/>
              <a:gdLst/>
              <a:ahLst/>
              <a:cxnLst/>
              <a:rect l="l" t="t" r="r" b="b"/>
              <a:pathLst>
                <a:path w="632" h="473" extrusionOk="0">
                  <a:moveTo>
                    <a:pt x="218" y="0"/>
                  </a:moveTo>
                  <a:cubicBezTo>
                    <a:pt x="187" y="0"/>
                    <a:pt x="154" y="6"/>
                    <a:pt x="119" y="20"/>
                  </a:cubicBezTo>
                  <a:cubicBezTo>
                    <a:pt x="119" y="44"/>
                    <a:pt x="108" y="55"/>
                    <a:pt x="96" y="67"/>
                  </a:cubicBezTo>
                  <a:cubicBezTo>
                    <a:pt x="60" y="115"/>
                    <a:pt x="48" y="151"/>
                    <a:pt x="36" y="198"/>
                  </a:cubicBezTo>
                  <a:cubicBezTo>
                    <a:pt x="12" y="258"/>
                    <a:pt x="0" y="305"/>
                    <a:pt x="0" y="353"/>
                  </a:cubicBezTo>
                  <a:lnTo>
                    <a:pt x="0" y="365"/>
                  </a:lnTo>
                  <a:cubicBezTo>
                    <a:pt x="36" y="353"/>
                    <a:pt x="72" y="341"/>
                    <a:pt x="119" y="341"/>
                  </a:cubicBezTo>
                  <a:cubicBezTo>
                    <a:pt x="142" y="334"/>
                    <a:pt x="166" y="331"/>
                    <a:pt x="191" y="331"/>
                  </a:cubicBezTo>
                  <a:cubicBezTo>
                    <a:pt x="248" y="331"/>
                    <a:pt x="308" y="345"/>
                    <a:pt x="358" y="353"/>
                  </a:cubicBezTo>
                  <a:cubicBezTo>
                    <a:pt x="429" y="365"/>
                    <a:pt x="512" y="377"/>
                    <a:pt x="572" y="425"/>
                  </a:cubicBezTo>
                  <a:cubicBezTo>
                    <a:pt x="584" y="436"/>
                    <a:pt x="608" y="448"/>
                    <a:pt x="631" y="472"/>
                  </a:cubicBezTo>
                  <a:cubicBezTo>
                    <a:pt x="608" y="413"/>
                    <a:pt x="596" y="353"/>
                    <a:pt x="572" y="305"/>
                  </a:cubicBezTo>
                  <a:cubicBezTo>
                    <a:pt x="502" y="165"/>
                    <a:pt x="38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3920751" y="3954971"/>
              <a:ext cx="128912" cy="336510"/>
            </a:xfrm>
            <a:custGeom>
              <a:avLst/>
              <a:gdLst/>
              <a:ahLst/>
              <a:cxnLst/>
              <a:rect l="l" t="t" r="r" b="b"/>
              <a:pathLst>
                <a:path w="906" h="2365" extrusionOk="0">
                  <a:moveTo>
                    <a:pt x="227" y="1"/>
                  </a:moveTo>
                  <a:cubicBezTo>
                    <a:pt x="148" y="1"/>
                    <a:pt x="72" y="11"/>
                    <a:pt x="0" y="43"/>
                  </a:cubicBezTo>
                  <a:cubicBezTo>
                    <a:pt x="24" y="43"/>
                    <a:pt x="48" y="43"/>
                    <a:pt x="72" y="55"/>
                  </a:cubicBezTo>
                  <a:cubicBezTo>
                    <a:pt x="250" y="114"/>
                    <a:pt x="369" y="293"/>
                    <a:pt x="441" y="460"/>
                  </a:cubicBezTo>
                  <a:cubicBezTo>
                    <a:pt x="524" y="650"/>
                    <a:pt x="548" y="841"/>
                    <a:pt x="548" y="1055"/>
                  </a:cubicBezTo>
                  <a:cubicBezTo>
                    <a:pt x="548" y="1174"/>
                    <a:pt x="536" y="1281"/>
                    <a:pt x="500" y="1400"/>
                  </a:cubicBezTo>
                  <a:cubicBezTo>
                    <a:pt x="476" y="1472"/>
                    <a:pt x="441" y="1591"/>
                    <a:pt x="381" y="1662"/>
                  </a:cubicBezTo>
                  <a:cubicBezTo>
                    <a:pt x="607" y="1841"/>
                    <a:pt x="738" y="2091"/>
                    <a:pt x="786" y="2365"/>
                  </a:cubicBezTo>
                  <a:lnTo>
                    <a:pt x="786" y="2353"/>
                  </a:lnTo>
                  <a:cubicBezTo>
                    <a:pt x="786" y="2305"/>
                    <a:pt x="798" y="2269"/>
                    <a:pt x="798" y="2245"/>
                  </a:cubicBezTo>
                  <a:cubicBezTo>
                    <a:pt x="822" y="2186"/>
                    <a:pt x="822" y="2115"/>
                    <a:pt x="834" y="2055"/>
                  </a:cubicBezTo>
                  <a:lnTo>
                    <a:pt x="881" y="1650"/>
                  </a:lnTo>
                  <a:cubicBezTo>
                    <a:pt x="893" y="1400"/>
                    <a:pt x="905" y="1126"/>
                    <a:pt x="893" y="876"/>
                  </a:cubicBezTo>
                  <a:cubicBezTo>
                    <a:pt x="869" y="650"/>
                    <a:pt x="834" y="424"/>
                    <a:pt x="679" y="245"/>
                  </a:cubicBezTo>
                  <a:cubicBezTo>
                    <a:pt x="607" y="174"/>
                    <a:pt x="512" y="114"/>
                    <a:pt x="429" y="55"/>
                  </a:cubicBezTo>
                  <a:lnTo>
                    <a:pt x="345" y="7"/>
                  </a:lnTo>
                  <a:cubicBezTo>
                    <a:pt x="306" y="3"/>
                    <a:pt x="26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3727524" y="4457391"/>
              <a:ext cx="259390" cy="206744"/>
            </a:xfrm>
            <a:custGeom>
              <a:avLst/>
              <a:gdLst/>
              <a:ahLst/>
              <a:cxnLst/>
              <a:rect l="l" t="t" r="r" b="b"/>
              <a:pathLst>
                <a:path w="1823" h="1453" extrusionOk="0">
                  <a:moveTo>
                    <a:pt x="1" y="0"/>
                  </a:moveTo>
                  <a:cubicBezTo>
                    <a:pt x="37" y="96"/>
                    <a:pt x="60" y="167"/>
                    <a:pt x="120" y="250"/>
                  </a:cubicBezTo>
                  <a:cubicBezTo>
                    <a:pt x="346" y="560"/>
                    <a:pt x="727" y="691"/>
                    <a:pt x="1061" y="870"/>
                  </a:cubicBezTo>
                  <a:cubicBezTo>
                    <a:pt x="1358" y="1024"/>
                    <a:pt x="1608" y="1215"/>
                    <a:pt x="1823" y="1453"/>
                  </a:cubicBezTo>
                  <a:cubicBezTo>
                    <a:pt x="1703" y="1274"/>
                    <a:pt x="1561" y="1108"/>
                    <a:pt x="1406" y="977"/>
                  </a:cubicBezTo>
                  <a:cubicBezTo>
                    <a:pt x="1299" y="870"/>
                    <a:pt x="1191" y="762"/>
                    <a:pt x="1072" y="679"/>
                  </a:cubicBezTo>
                  <a:cubicBezTo>
                    <a:pt x="953" y="572"/>
                    <a:pt x="822" y="477"/>
                    <a:pt x="715" y="358"/>
                  </a:cubicBezTo>
                  <a:cubicBezTo>
                    <a:pt x="429" y="334"/>
                    <a:pt x="168" y="21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4057916" y="4176087"/>
              <a:ext cx="181417" cy="267927"/>
            </a:xfrm>
            <a:custGeom>
              <a:avLst/>
              <a:gdLst/>
              <a:ahLst/>
              <a:cxnLst/>
              <a:rect l="l" t="t" r="r" b="b"/>
              <a:pathLst>
                <a:path w="1275" h="1883" extrusionOk="0">
                  <a:moveTo>
                    <a:pt x="1275" y="1"/>
                  </a:moveTo>
                  <a:cubicBezTo>
                    <a:pt x="1203" y="1"/>
                    <a:pt x="1120" y="13"/>
                    <a:pt x="1036" y="37"/>
                  </a:cubicBezTo>
                  <a:cubicBezTo>
                    <a:pt x="846" y="84"/>
                    <a:pt x="655" y="168"/>
                    <a:pt x="489" y="287"/>
                  </a:cubicBezTo>
                  <a:cubicBezTo>
                    <a:pt x="143" y="549"/>
                    <a:pt x="1" y="977"/>
                    <a:pt x="24" y="1406"/>
                  </a:cubicBezTo>
                  <a:cubicBezTo>
                    <a:pt x="48" y="1525"/>
                    <a:pt x="60" y="1644"/>
                    <a:pt x="108" y="1739"/>
                  </a:cubicBezTo>
                  <a:cubicBezTo>
                    <a:pt x="120" y="1787"/>
                    <a:pt x="132" y="1834"/>
                    <a:pt x="167" y="1882"/>
                  </a:cubicBezTo>
                  <a:cubicBezTo>
                    <a:pt x="167" y="1787"/>
                    <a:pt x="179" y="1680"/>
                    <a:pt x="191" y="1596"/>
                  </a:cubicBezTo>
                  <a:cubicBezTo>
                    <a:pt x="227" y="1406"/>
                    <a:pt x="286" y="1215"/>
                    <a:pt x="370" y="1037"/>
                  </a:cubicBezTo>
                  <a:cubicBezTo>
                    <a:pt x="536" y="656"/>
                    <a:pt x="786" y="299"/>
                    <a:pt x="1132" y="96"/>
                  </a:cubicBezTo>
                  <a:cubicBezTo>
                    <a:pt x="1179" y="60"/>
                    <a:pt x="1215" y="37"/>
                    <a:pt x="1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4015514" y="3971192"/>
              <a:ext cx="111980" cy="305064"/>
            </a:xfrm>
            <a:custGeom>
              <a:avLst/>
              <a:gdLst/>
              <a:ahLst/>
              <a:cxnLst/>
              <a:rect l="l" t="t" r="r" b="b"/>
              <a:pathLst>
                <a:path w="787" h="2144" extrusionOk="0">
                  <a:moveTo>
                    <a:pt x="1" y="0"/>
                  </a:moveTo>
                  <a:lnTo>
                    <a:pt x="49" y="48"/>
                  </a:lnTo>
                  <a:cubicBezTo>
                    <a:pt x="215" y="191"/>
                    <a:pt x="287" y="429"/>
                    <a:pt x="299" y="703"/>
                  </a:cubicBezTo>
                  <a:cubicBezTo>
                    <a:pt x="334" y="988"/>
                    <a:pt x="310" y="1250"/>
                    <a:pt x="310" y="1536"/>
                  </a:cubicBezTo>
                  <a:cubicBezTo>
                    <a:pt x="299" y="1667"/>
                    <a:pt x="299" y="1822"/>
                    <a:pt x="287" y="1965"/>
                  </a:cubicBezTo>
                  <a:cubicBezTo>
                    <a:pt x="275" y="2024"/>
                    <a:pt x="275" y="2084"/>
                    <a:pt x="251" y="2143"/>
                  </a:cubicBezTo>
                  <a:cubicBezTo>
                    <a:pt x="370" y="1893"/>
                    <a:pt x="549" y="1703"/>
                    <a:pt x="775" y="1548"/>
                  </a:cubicBezTo>
                  <a:cubicBezTo>
                    <a:pt x="763" y="1536"/>
                    <a:pt x="763" y="1500"/>
                    <a:pt x="763" y="1489"/>
                  </a:cubicBezTo>
                  <a:cubicBezTo>
                    <a:pt x="763" y="1465"/>
                    <a:pt x="775" y="1441"/>
                    <a:pt x="775" y="1429"/>
                  </a:cubicBezTo>
                  <a:lnTo>
                    <a:pt x="775" y="1417"/>
                  </a:lnTo>
                  <a:lnTo>
                    <a:pt x="775" y="1405"/>
                  </a:lnTo>
                  <a:cubicBezTo>
                    <a:pt x="787" y="1369"/>
                    <a:pt x="787" y="1358"/>
                    <a:pt x="787" y="1322"/>
                  </a:cubicBezTo>
                  <a:lnTo>
                    <a:pt x="787" y="1250"/>
                  </a:lnTo>
                  <a:cubicBezTo>
                    <a:pt x="787" y="1227"/>
                    <a:pt x="775" y="1203"/>
                    <a:pt x="787" y="1179"/>
                  </a:cubicBezTo>
                  <a:cubicBezTo>
                    <a:pt x="775" y="1108"/>
                    <a:pt x="763" y="1024"/>
                    <a:pt x="763" y="953"/>
                  </a:cubicBezTo>
                  <a:cubicBezTo>
                    <a:pt x="739" y="953"/>
                    <a:pt x="727" y="953"/>
                    <a:pt x="727" y="941"/>
                  </a:cubicBezTo>
                  <a:cubicBezTo>
                    <a:pt x="703" y="893"/>
                    <a:pt x="703" y="834"/>
                    <a:pt x="703" y="774"/>
                  </a:cubicBezTo>
                  <a:cubicBezTo>
                    <a:pt x="668" y="703"/>
                    <a:pt x="644" y="631"/>
                    <a:pt x="596" y="548"/>
                  </a:cubicBezTo>
                  <a:cubicBezTo>
                    <a:pt x="537" y="465"/>
                    <a:pt x="465" y="393"/>
                    <a:pt x="406" y="298"/>
                  </a:cubicBezTo>
                  <a:cubicBezTo>
                    <a:pt x="406" y="286"/>
                    <a:pt x="394" y="286"/>
                    <a:pt x="394" y="274"/>
                  </a:cubicBezTo>
                  <a:cubicBezTo>
                    <a:pt x="287" y="167"/>
                    <a:pt x="156" y="7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4049521" y="3808556"/>
              <a:ext cx="61041" cy="220403"/>
            </a:xfrm>
            <a:custGeom>
              <a:avLst/>
              <a:gdLst/>
              <a:ahLst/>
              <a:cxnLst/>
              <a:rect l="l" t="t" r="r" b="b"/>
              <a:pathLst>
                <a:path w="429" h="1549" extrusionOk="0">
                  <a:moveTo>
                    <a:pt x="333" y="0"/>
                  </a:moveTo>
                  <a:cubicBezTo>
                    <a:pt x="298" y="0"/>
                    <a:pt x="262" y="48"/>
                    <a:pt x="250" y="60"/>
                  </a:cubicBezTo>
                  <a:cubicBezTo>
                    <a:pt x="214" y="84"/>
                    <a:pt x="179" y="143"/>
                    <a:pt x="143" y="227"/>
                  </a:cubicBezTo>
                  <a:cubicBezTo>
                    <a:pt x="48" y="393"/>
                    <a:pt x="0" y="643"/>
                    <a:pt x="24" y="858"/>
                  </a:cubicBezTo>
                  <a:cubicBezTo>
                    <a:pt x="71" y="1072"/>
                    <a:pt x="191" y="1250"/>
                    <a:pt x="322" y="1429"/>
                  </a:cubicBezTo>
                  <a:cubicBezTo>
                    <a:pt x="345" y="1453"/>
                    <a:pt x="369" y="1477"/>
                    <a:pt x="381" y="1500"/>
                  </a:cubicBezTo>
                  <a:lnTo>
                    <a:pt x="429" y="1548"/>
                  </a:lnTo>
                  <a:lnTo>
                    <a:pt x="429" y="1512"/>
                  </a:lnTo>
                  <a:cubicBezTo>
                    <a:pt x="381" y="1322"/>
                    <a:pt x="322" y="1143"/>
                    <a:pt x="286" y="953"/>
                  </a:cubicBezTo>
                  <a:cubicBezTo>
                    <a:pt x="202" y="643"/>
                    <a:pt x="167" y="262"/>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4085092" y="3815244"/>
              <a:ext cx="64456" cy="212008"/>
            </a:xfrm>
            <a:custGeom>
              <a:avLst/>
              <a:gdLst/>
              <a:ahLst/>
              <a:cxnLst/>
              <a:rect l="l" t="t" r="r" b="b"/>
              <a:pathLst>
                <a:path w="453" h="1490" extrusionOk="0">
                  <a:moveTo>
                    <a:pt x="119" y="1"/>
                  </a:moveTo>
                  <a:lnTo>
                    <a:pt x="119" y="1"/>
                  </a:lnTo>
                  <a:cubicBezTo>
                    <a:pt x="0" y="310"/>
                    <a:pt x="36" y="620"/>
                    <a:pt x="143" y="941"/>
                  </a:cubicBezTo>
                  <a:cubicBezTo>
                    <a:pt x="202" y="1132"/>
                    <a:pt x="274" y="1311"/>
                    <a:pt x="322" y="1489"/>
                  </a:cubicBezTo>
                  <a:cubicBezTo>
                    <a:pt x="345" y="1346"/>
                    <a:pt x="393" y="1215"/>
                    <a:pt x="453" y="1084"/>
                  </a:cubicBezTo>
                  <a:cubicBezTo>
                    <a:pt x="417" y="977"/>
                    <a:pt x="405" y="858"/>
                    <a:pt x="393" y="751"/>
                  </a:cubicBezTo>
                  <a:cubicBezTo>
                    <a:pt x="357" y="620"/>
                    <a:pt x="333" y="489"/>
                    <a:pt x="286" y="370"/>
                  </a:cubicBezTo>
                  <a:cubicBezTo>
                    <a:pt x="238" y="251"/>
                    <a:pt x="179" y="120"/>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4142576" y="3883115"/>
              <a:ext cx="101878" cy="223676"/>
            </a:xfrm>
            <a:custGeom>
              <a:avLst/>
              <a:gdLst/>
              <a:ahLst/>
              <a:cxnLst/>
              <a:rect l="l" t="t" r="r" b="b"/>
              <a:pathLst>
                <a:path w="716" h="1572" extrusionOk="0">
                  <a:moveTo>
                    <a:pt x="715" y="0"/>
                  </a:moveTo>
                  <a:cubicBezTo>
                    <a:pt x="477" y="191"/>
                    <a:pt x="275" y="429"/>
                    <a:pt x="156" y="726"/>
                  </a:cubicBezTo>
                  <a:cubicBezTo>
                    <a:pt x="37" y="1012"/>
                    <a:pt x="1" y="1286"/>
                    <a:pt x="49" y="1572"/>
                  </a:cubicBezTo>
                  <a:lnTo>
                    <a:pt x="96" y="1393"/>
                  </a:lnTo>
                  <a:cubicBezTo>
                    <a:pt x="132" y="1215"/>
                    <a:pt x="191" y="1036"/>
                    <a:pt x="275" y="857"/>
                  </a:cubicBezTo>
                  <a:cubicBezTo>
                    <a:pt x="394" y="560"/>
                    <a:pt x="525" y="25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9"/>
            <p:cNvSpPr/>
            <p:nvPr/>
          </p:nvSpPr>
          <p:spPr>
            <a:xfrm>
              <a:off x="4157943" y="3888096"/>
              <a:ext cx="96613" cy="257683"/>
            </a:xfrm>
            <a:custGeom>
              <a:avLst/>
              <a:gdLst/>
              <a:ahLst/>
              <a:cxnLst/>
              <a:rect l="l" t="t" r="r" b="b"/>
              <a:pathLst>
                <a:path w="679" h="1811" extrusionOk="0">
                  <a:moveTo>
                    <a:pt x="679" y="1"/>
                  </a:moveTo>
                  <a:lnTo>
                    <a:pt x="679" y="1"/>
                  </a:lnTo>
                  <a:cubicBezTo>
                    <a:pt x="607" y="120"/>
                    <a:pt x="536" y="239"/>
                    <a:pt x="476" y="358"/>
                  </a:cubicBezTo>
                  <a:cubicBezTo>
                    <a:pt x="405" y="525"/>
                    <a:pt x="310" y="691"/>
                    <a:pt x="250" y="870"/>
                  </a:cubicBezTo>
                  <a:cubicBezTo>
                    <a:pt x="191" y="1037"/>
                    <a:pt x="131" y="1215"/>
                    <a:pt x="71" y="1370"/>
                  </a:cubicBezTo>
                  <a:cubicBezTo>
                    <a:pt x="48" y="1453"/>
                    <a:pt x="24" y="1537"/>
                    <a:pt x="12" y="1632"/>
                  </a:cubicBezTo>
                  <a:cubicBezTo>
                    <a:pt x="12" y="1692"/>
                    <a:pt x="12" y="1751"/>
                    <a:pt x="0" y="1811"/>
                  </a:cubicBezTo>
                  <a:cubicBezTo>
                    <a:pt x="24" y="1715"/>
                    <a:pt x="107" y="1632"/>
                    <a:pt x="143" y="1572"/>
                  </a:cubicBezTo>
                  <a:lnTo>
                    <a:pt x="322" y="1346"/>
                  </a:lnTo>
                  <a:cubicBezTo>
                    <a:pt x="381" y="1227"/>
                    <a:pt x="441" y="1108"/>
                    <a:pt x="488" y="989"/>
                  </a:cubicBezTo>
                  <a:cubicBezTo>
                    <a:pt x="607" y="680"/>
                    <a:pt x="667" y="334"/>
                    <a:pt x="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4208740" y="4013452"/>
              <a:ext cx="220403" cy="107000"/>
            </a:xfrm>
            <a:custGeom>
              <a:avLst/>
              <a:gdLst/>
              <a:ahLst/>
              <a:cxnLst/>
              <a:rect l="l" t="t" r="r" b="b"/>
              <a:pathLst>
                <a:path w="1549" h="752" extrusionOk="0">
                  <a:moveTo>
                    <a:pt x="1143" y="1"/>
                  </a:moveTo>
                  <a:cubicBezTo>
                    <a:pt x="929" y="13"/>
                    <a:pt x="715" y="60"/>
                    <a:pt x="536" y="168"/>
                  </a:cubicBezTo>
                  <a:cubicBezTo>
                    <a:pt x="357" y="251"/>
                    <a:pt x="238" y="406"/>
                    <a:pt x="119" y="572"/>
                  </a:cubicBezTo>
                  <a:cubicBezTo>
                    <a:pt x="72" y="632"/>
                    <a:pt x="24" y="691"/>
                    <a:pt x="0" y="751"/>
                  </a:cubicBezTo>
                  <a:cubicBezTo>
                    <a:pt x="24" y="715"/>
                    <a:pt x="72" y="703"/>
                    <a:pt x="107" y="668"/>
                  </a:cubicBezTo>
                  <a:cubicBezTo>
                    <a:pt x="262" y="572"/>
                    <a:pt x="429" y="465"/>
                    <a:pt x="607" y="370"/>
                  </a:cubicBezTo>
                  <a:cubicBezTo>
                    <a:pt x="905" y="227"/>
                    <a:pt x="1215" y="120"/>
                    <a:pt x="1548" y="49"/>
                  </a:cubicBezTo>
                  <a:cubicBezTo>
                    <a:pt x="1512" y="49"/>
                    <a:pt x="1477" y="37"/>
                    <a:pt x="1441" y="37"/>
                  </a:cubicBezTo>
                  <a:cubicBezTo>
                    <a:pt x="1334" y="13"/>
                    <a:pt x="1238" y="1"/>
                    <a:pt x="1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4390014" y="3955256"/>
              <a:ext cx="79681" cy="68583"/>
            </a:xfrm>
            <a:custGeom>
              <a:avLst/>
              <a:gdLst/>
              <a:ahLst/>
              <a:cxnLst/>
              <a:rect l="l" t="t" r="r" b="b"/>
              <a:pathLst>
                <a:path w="560" h="482" extrusionOk="0">
                  <a:moveTo>
                    <a:pt x="86" y="0"/>
                  </a:moveTo>
                  <a:cubicBezTo>
                    <a:pt x="70" y="0"/>
                    <a:pt x="53" y="9"/>
                    <a:pt x="36" y="17"/>
                  </a:cubicBezTo>
                  <a:cubicBezTo>
                    <a:pt x="24" y="17"/>
                    <a:pt x="0" y="53"/>
                    <a:pt x="0" y="65"/>
                  </a:cubicBezTo>
                  <a:lnTo>
                    <a:pt x="0" y="100"/>
                  </a:lnTo>
                  <a:lnTo>
                    <a:pt x="0" y="112"/>
                  </a:lnTo>
                  <a:lnTo>
                    <a:pt x="0" y="124"/>
                  </a:lnTo>
                  <a:lnTo>
                    <a:pt x="0" y="148"/>
                  </a:lnTo>
                  <a:lnTo>
                    <a:pt x="0" y="160"/>
                  </a:lnTo>
                  <a:lnTo>
                    <a:pt x="24" y="184"/>
                  </a:lnTo>
                  <a:cubicBezTo>
                    <a:pt x="60" y="231"/>
                    <a:pt x="107" y="267"/>
                    <a:pt x="167" y="279"/>
                  </a:cubicBezTo>
                  <a:cubicBezTo>
                    <a:pt x="215" y="291"/>
                    <a:pt x="262" y="291"/>
                    <a:pt x="298" y="303"/>
                  </a:cubicBezTo>
                  <a:cubicBezTo>
                    <a:pt x="322" y="303"/>
                    <a:pt x="345" y="303"/>
                    <a:pt x="357" y="327"/>
                  </a:cubicBezTo>
                  <a:cubicBezTo>
                    <a:pt x="381" y="338"/>
                    <a:pt x="405" y="338"/>
                    <a:pt x="417" y="350"/>
                  </a:cubicBezTo>
                  <a:cubicBezTo>
                    <a:pt x="453" y="350"/>
                    <a:pt x="476" y="362"/>
                    <a:pt x="512" y="386"/>
                  </a:cubicBezTo>
                  <a:cubicBezTo>
                    <a:pt x="524" y="398"/>
                    <a:pt x="536" y="422"/>
                    <a:pt x="512" y="469"/>
                  </a:cubicBezTo>
                  <a:lnTo>
                    <a:pt x="512" y="481"/>
                  </a:lnTo>
                  <a:cubicBezTo>
                    <a:pt x="536" y="434"/>
                    <a:pt x="560" y="398"/>
                    <a:pt x="536" y="338"/>
                  </a:cubicBezTo>
                  <a:cubicBezTo>
                    <a:pt x="524" y="231"/>
                    <a:pt x="417" y="184"/>
                    <a:pt x="345" y="136"/>
                  </a:cubicBezTo>
                  <a:lnTo>
                    <a:pt x="215" y="53"/>
                  </a:lnTo>
                  <a:cubicBezTo>
                    <a:pt x="203" y="53"/>
                    <a:pt x="203" y="41"/>
                    <a:pt x="179" y="41"/>
                  </a:cubicBezTo>
                  <a:cubicBezTo>
                    <a:pt x="167" y="17"/>
                    <a:pt x="143" y="5"/>
                    <a:pt x="107" y="5"/>
                  </a:cubicBezTo>
                  <a:cubicBezTo>
                    <a:pt x="100" y="2"/>
                    <a:pt x="93" y="0"/>
                    <a:pt x="8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4550941" y="3929359"/>
              <a:ext cx="150825" cy="167330"/>
            </a:xfrm>
            <a:custGeom>
              <a:avLst/>
              <a:gdLst/>
              <a:ahLst/>
              <a:cxnLst/>
              <a:rect l="l" t="t" r="r" b="b"/>
              <a:pathLst>
                <a:path w="1060" h="1176" extrusionOk="0">
                  <a:moveTo>
                    <a:pt x="815" y="0"/>
                  </a:moveTo>
                  <a:cubicBezTo>
                    <a:pt x="753" y="0"/>
                    <a:pt x="695" y="33"/>
                    <a:pt x="667" y="104"/>
                  </a:cubicBezTo>
                  <a:lnTo>
                    <a:pt x="655" y="116"/>
                  </a:lnTo>
                  <a:cubicBezTo>
                    <a:pt x="667" y="211"/>
                    <a:pt x="667" y="306"/>
                    <a:pt x="655" y="390"/>
                  </a:cubicBezTo>
                  <a:cubicBezTo>
                    <a:pt x="596" y="663"/>
                    <a:pt x="405" y="901"/>
                    <a:pt x="167" y="1068"/>
                  </a:cubicBezTo>
                  <a:cubicBezTo>
                    <a:pt x="119" y="1104"/>
                    <a:pt x="60" y="1140"/>
                    <a:pt x="0" y="1175"/>
                  </a:cubicBezTo>
                  <a:cubicBezTo>
                    <a:pt x="215" y="1128"/>
                    <a:pt x="417" y="1044"/>
                    <a:pt x="596" y="937"/>
                  </a:cubicBezTo>
                  <a:cubicBezTo>
                    <a:pt x="810" y="818"/>
                    <a:pt x="1012" y="616"/>
                    <a:pt x="1048" y="366"/>
                  </a:cubicBezTo>
                  <a:cubicBezTo>
                    <a:pt x="1060" y="247"/>
                    <a:pt x="1024" y="116"/>
                    <a:pt x="941" y="44"/>
                  </a:cubicBezTo>
                  <a:cubicBezTo>
                    <a:pt x="902" y="15"/>
                    <a:pt x="858" y="0"/>
                    <a:pt x="815"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4520349" y="3909866"/>
              <a:ext cx="117103" cy="181701"/>
            </a:xfrm>
            <a:custGeom>
              <a:avLst/>
              <a:gdLst/>
              <a:ahLst/>
              <a:cxnLst/>
              <a:rect l="l" t="t" r="r" b="b"/>
              <a:pathLst>
                <a:path w="823" h="1277" extrusionOk="0">
                  <a:moveTo>
                    <a:pt x="556" y="0"/>
                  </a:moveTo>
                  <a:cubicBezTo>
                    <a:pt x="546" y="0"/>
                    <a:pt x="536" y="1"/>
                    <a:pt x="525" y="3"/>
                  </a:cubicBezTo>
                  <a:cubicBezTo>
                    <a:pt x="430" y="15"/>
                    <a:pt x="346" y="110"/>
                    <a:pt x="346" y="193"/>
                  </a:cubicBezTo>
                  <a:cubicBezTo>
                    <a:pt x="370" y="229"/>
                    <a:pt x="382" y="253"/>
                    <a:pt x="382" y="288"/>
                  </a:cubicBezTo>
                  <a:cubicBezTo>
                    <a:pt x="453" y="681"/>
                    <a:pt x="275" y="1027"/>
                    <a:pt x="1" y="1277"/>
                  </a:cubicBezTo>
                  <a:cubicBezTo>
                    <a:pt x="203" y="1193"/>
                    <a:pt x="394" y="1074"/>
                    <a:pt x="549" y="908"/>
                  </a:cubicBezTo>
                  <a:cubicBezTo>
                    <a:pt x="703" y="729"/>
                    <a:pt x="823" y="467"/>
                    <a:pt x="763" y="229"/>
                  </a:cubicBezTo>
                  <a:cubicBezTo>
                    <a:pt x="741" y="130"/>
                    <a:pt x="678" y="0"/>
                    <a:pt x="55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4384892" y="3884823"/>
              <a:ext cx="174587" cy="249145"/>
            </a:xfrm>
            <a:custGeom>
              <a:avLst/>
              <a:gdLst/>
              <a:ahLst/>
              <a:cxnLst/>
              <a:rect l="l" t="t" r="r" b="b"/>
              <a:pathLst>
                <a:path w="1227" h="1751" extrusionOk="0">
                  <a:moveTo>
                    <a:pt x="608" y="0"/>
                  </a:moveTo>
                  <a:cubicBezTo>
                    <a:pt x="572" y="0"/>
                    <a:pt x="560" y="12"/>
                    <a:pt x="524" y="12"/>
                  </a:cubicBezTo>
                  <a:lnTo>
                    <a:pt x="501" y="12"/>
                  </a:lnTo>
                  <a:cubicBezTo>
                    <a:pt x="429" y="24"/>
                    <a:pt x="370" y="60"/>
                    <a:pt x="310" y="83"/>
                  </a:cubicBezTo>
                  <a:cubicBezTo>
                    <a:pt x="215" y="167"/>
                    <a:pt x="191" y="310"/>
                    <a:pt x="298" y="417"/>
                  </a:cubicBezTo>
                  <a:cubicBezTo>
                    <a:pt x="417" y="536"/>
                    <a:pt x="608" y="548"/>
                    <a:pt x="667" y="726"/>
                  </a:cubicBezTo>
                  <a:cubicBezTo>
                    <a:pt x="739" y="917"/>
                    <a:pt x="572" y="1131"/>
                    <a:pt x="477" y="1274"/>
                  </a:cubicBezTo>
                  <a:cubicBezTo>
                    <a:pt x="334" y="1453"/>
                    <a:pt x="203" y="1619"/>
                    <a:pt x="24" y="1738"/>
                  </a:cubicBezTo>
                  <a:cubicBezTo>
                    <a:pt x="24" y="1738"/>
                    <a:pt x="17" y="1746"/>
                    <a:pt x="8" y="1749"/>
                  </a:cubicBezTo>
                  <a:lnTo>
                    <a:pt x="8" y="1749"/>
                  </a:lnTo>
                  <a:cubicBezTo>
                    <a:pt x="63" y="1738"/>
                    <a:pt x="98" y="1738"/>
                    <a:pt x="155" y="1726"/>
                  </a:cubicBezTo>
                  <a:cubicBezTo>
                    <a:pt x="179" y="1726"/>
                    <a:pt x="191" y="1715"/>
                    <a:pt x="203" y="1715"/>
                  </a:cubicBezTo>
                  <a:cubicBezTo>
                    <a:pt x="453" y="1631"/>
                    <a:pt x="715" y="1500"/>
                    <a:pt x="882" y="1334"/>
                  </a:cubicBezTo>
                  <a:cubicBezTo>
                    <a:pt x="1060" y="1179"/>
                    <a:pt x="1203" y="953"/>
                    <a:pt x="1215" y="714"/>
                  </a:cubicBezTo>
                  <a:cubicBezTo>
                    <a:pt x="1227" y="476"/>
                    <a:pt x="1143" y="238"/>
                    <a:pt x="941" y="107"/>
                  </a:cubicBezTo>
                  <a:cubicBezTo>
                    <a:pt x="846" y="24"/>
                    <a:pt x="727" y="0"/>
                    <a:pt x="608" y="0"/>
                  </a:cubicBezTo>
                  <a:close/>
                  <a:moveTo>
                    <a:pt x="8" y="1749"/>
                  </a:moveTo>
                  <a:cubicBezTo>
                    <a:pt x="6" y="1749"/>
                    <a:pt x="3" y="1750"/>
                    <a:pt x="0" y="1750"/>
                  </a:cubicBezTo>
                  <a:cubicBezTo>
                    <a:pt x="3" y="1750"/>
                    <a:pt x="6" y="1750"/>
                    <a:pt x="8" y="174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4212155" y="4037214"/>
              <a:ext cx="232213" cy="104154"/>
            </a:xfrm>
            <a:custGeom>
              <a:avLst/>
              <a:gdLst/>
              <a:ahLst/>
              <a:cxnLst/>
              <a:rect l="l" t="t" r="r" b="b"/>
              <a:pathLst>
                <a:path w="1632" h="732" extrusionOk="0">
                  <a:moveTo>
                    <a:pt x="1631" y="1"/>
                  </a:moveTo>
                  <a:cubicBezTo>
                    <a:pt x="1286" y="72"/>
                    <a:pt x="976" y="179"/>
                    <a:pt x="655" y="322"/>
                  </a:cubicBezTo>
                  <a:cubicBezTo>
                    <a:pt x="476" y="405"/>
                    <a:pt x="322" y="489"/>
                    <a:pt x="155" y="596"/>
                  </a:cubicBezTo>
                  <a:cubicBezTo>
                    <a:pt x="107" y="620"/>
                    <a:pt x="48" y="667"/>
                    <a:pt x="0" y="703"/>
                  </a:cubicBezTo>
                  <a:cubicBezTo>
                    <a:pt x="83" y="703"/>
                    <a:pt x="155" y="715"/>
                    <a:pt x="214" y="715"/>
                  </a:cubicBezTo>
                  <a:cubicBezTo>
                    <a:pt x="307" y="723"/>
                    <a:pt x="400" y="732"/>
                    <a:pt x="488" y="732"/>
                  </a:cubicBezTo>
                  <a:cubicBezTo>
                    <a:pt x="525" y="732"/>
                    <a:pt x="560" y="730"/>
                    <a:pt x="595" y="727"/>
                  </a:cubicBezTo>
                  <a:cubicBezTo>
                    <a:pt x="595" y="715"/>
                    <a:pt x="619" y="715"/>
                    <a:pt x="619" y="715"/>
                  </a:cubicBezTo>
                  <a:cubicBezTo>
                    <a:pt x="679" y="715"/>
                    <a:pt x="714" y="715"/>
                    <a:pt x="774" y="703"/>
                  </a:cubicBezTo>
                  <a:cubicBezTo>
                    <a:pt x="798" y="703"/>
                    <a:pt x="822" y="679"/>
                    <a:pt x="833" y="679"/>
                  </a:cubicBezTo>
                  <a:cubicBezTo>
                    <a:pt x="1167" y="560"/>
                    <a:pt x="1465" y="322"/>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3991894" y="4210094"/>
              <a:ext cx="250853" cy="446071"/>
            </a:xfrm>
            <a:custGeom>
              <a:avLst/>
              <a:gdLst/>
              <a:ahLst/>
              <a:cxnLst/>
              <a:rect l="l" t="t" r="r" b="b"/>
              <a:pathLst>
                <a:path w="1763" h="3135" extrusionOk="0">
                  <a:moveTo>
                    <a:pt x="1762" y="0"/>
                  </a:moveTo>
                  <a:lnTo>
                    <a:pt x="1762" y="0"/>
                  </a:lnTo>
                  <a:cubicBezTo>
                    <a:pt x="1703" y="48"/>
                    <a:pt x="1643" y="71"/>
                    <a:pt x="1596" y="119"/>
                  </a:cubicBezTo>
                  <a:cubicBezTo>
                    <a:pt x="1417" y="286"/>
                    <a:pt x="1262" y="464"/>
                    <a:pt x="1155" y="655"/>
                  </a:cubicBezTo>
                  <a:cubicBezTo>
                    <a:pt x="1024" y="845"/>
                    <a:pt x="929" y="1060"/>
                    <a:pt x="869" y="1286"/>
                  </a:cubicBezTo>
                  <a:cubicBezTo>
                    <a:pt x="810" y="1476"/>
                    <a:pt x="786" y="1667"/>
                    <a:pt x="762" y="1857"/>
                  </a:cubicBezTo>
                  <a:cubicBezTo>
                    <a:pt x="774" y="1857"/>
                    <a:pt x="774" y="1881"/>
                    <a:pt x="786" y="1881"/>
                  </a:cubicBezTo>
                  <a:cubicBezTo>
                    <a:pt x="869" y="1917"/>
                    <a:pt x="834" y="2024"/>
                    <a:pt x="750" y="2024"/>
                  </a:cubicBezTo>
                  <a:cubicBezTo>
                    <a:pt x="655" y="2024"/>
                    <a:pt x="572" y="2024"/>
                    <a:pt x="476" y="2036"/>
                  </a:cubicBezTo>
                  <a:cubicBezTo>
                    <a:pt x="393" y="2060"/>
                    <a:pt x="298" y="2084"/>
                    <a:pt x="226" y="2143"/>
                  </a:cubicBezTo>
                  <a:cubicBezTo>
                    <a:pt x="72" y="2250"/>
                    <a:pt x="0" y="2393"/>
                    <a:pt x="0" y="2584"/>
                  </a:cubicBezTo>
                  <a:cubicBezTo>
                    <a:pt x="0" y="2738"/>
                    <a:pt x="72" y="2917"/>
                    <a:pt x="215" y="3024"/>
                  </a:cubicBezTo>
                  <a:cubicBezTo>
                    <a:pt x="308" y="3101"/>
                    <a:pt x="427" y="3135"/>
                    <a:pt x="547" y="3135"/>
                  </a:cubicBezTo>
                  <a:cubicBezTo>
                    <a:pt x="595" y="3135"/>
                    <a:pt x="643" y="3130"/>
                    <a:pt x="691" y="3119"/>
                  </a:cubicBezTo>
                  <a:cubicBezTo>
                    <a:pt x="1155" y="3012"/>
                    <a:pt x="1167" y="2488"/>
                    <a:pt x="1131" y="2096"/>
                  </a:cubicBezTo>
                  <a:cubicBezTo>
                    <a:pt x="1119" y="1857"/>
                    <a:pt x="1072" y="1619"/>
                    <a:pt x="1108" y="1381"/>
                  </a:cubicBezTo>
                  <a:cubicBezTo>
                    <a:pt x="1131" y="1179"/>
                    <a:pt x="1179" y="988"/>
                    <a:pt x="1250" y="786"/>
                  </a:cubicBezTo>
                  <a:cubicBezTo>
                    <a:pt x="1358" y="512"/>
                    <a:pt x="1536" y="214"/>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4073140" y="4647061"/>
              <a:ext cx="84946" cy="223818"/>
            </a:xfrm>
            <a:custGeom>
              <a:avLst/>
              <a:gdLst/>
              <a:ahLst/>
              <a:cxnLst/>
              <a:rect l="l" t="t" r="r" b="b"/>
              <a:pathLst>
                <a:path w="597" h="1573" extrusionOk="0">
                  <a:moveTo>
                    <a:pt x="596" y="1"/>
                  </a:moveTo>
                  <a:cubicBezTo>
                    <a:pt x="584" y="1"/>
                    <a:pt x="584" y="13"/>
                    <a:pt x="560" y="25"/>
                  </a:cubicBezTo>
                  <a:cubicBezTo>
                    <a:pt x="429" y="191"/>
                    <a:pt x="203" y="287"/>
                    <a:pt x="1" y="299"/>
                  </a:cubicBezTo>
                  <a:cubicBezTo>
                    <a:pt x="132" y="584"/>
                    <a:pt x="191" y="906"/>
                    <a:pt x="179" y="1215"/>
                  </a:cubicBezTo>
                  <a:cubicBezTo>
                    <a:pt x="179" y="1334"/>
                    <a:pt x="167" y="1453"/>
                    <a:pt x="132" y="1572"/>
                  </a:cubicBezTo>
                  <a:cubicBezTo>
                    <a:pt x="203" y="1453"/>
                    <a:pt x="263" y="1322"/>
                    <a:pt x="322" y="1191"/>
                  </a:cubicBezTo>
                  <a:cubicBezTo>
                    <a:pt x="382" y="1025"/>
                    <a:pt x="441" y="846"/>
                    <a:pt x="477" y="668"/>
                  </a:cubicBezTo>
                  <a:cubicBezTo>
                    <a:pt x="489" y="584"/>
                    <a:pt x="501" y="477"/>
                    <a:pt x="501" y="382"/>
                  </a:cubicBezTo>
                  <a:cubicBezTo>
                    <a:pt x="501" y="299"/>
                    <a:pt x="501" y="191"/>
                    <a:pt x="525" y="108"/>
                  </a:cubicBezTo>
                  <a:cubicBezTo>
                    <a:pt x="532" y="79"/>
                    <a:pt x="552" y="63"/>
                    <a:pt x="570" y="63"/>
                  </a:cubicBezTo>
                  <a:cubicBezTo>
                    <a:pt x="581" y="63"/>
                    <a:pt x="591" y="70"/>
                    <a:pt x="596" y="84"/>
                  </a:cubicBez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4022344" y="4679360"/>
              <a:ext cx="59476" cy="186397"/>
            </a:xfrm>
            <a:custGeom>
              <a:avLst/>
              <a:gdLst/>
              <a:ahLst/>
              <a:cxnLst/>
              <a:rect l="l" t="t" r="r" b="b"/>
              <a:pathLst>
                <a:path w="418" h="1310" extrusionOk="0">
                  <a:moveTo>
                    <a:pt x="1" y="0"/>
                  </a:moveTo>
                  <a:lnTo>
                    <a:pt x="1" y="0"/>
                  </a:lnTo>
                  <a:cubicBezTo>
                    <a:pt x="227" y="393"/>
                    <a:pt x="322" y="857"/>
                    <a:pt x="322" y="1310"/>
                  </a:cubicBezTo>
                  <a:cubicBezTo>
                    <a:pt x="358" y="1203"/>
                    <a:pt x="370" y="1095"/>
                    <a:pt x="382" y="976"/>
                  </a:cubicBezTo>
                  <a:cubicBezTo>
                    <a:pt x="417" y="667"/>
                    <a:pt x="382" y="369"/>
                    <a:pt x="286" y="72"/>
                  </a:cubicBezTo>
                  <a:cubicBezTo>
                    <a:pt x="179" y="72"/>
                    <a:pt x="84" y="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3835947" y="4900761"/>
              <a:ext cx="164484" cy="139584"/>
            </a:xfrm>
            <a:custGeom>
              <a:avLst/>
              <a:gdLst/>
              <a:ahLst/>
              <a:cxnLst/>
              <a:rect l="l" t="t" r="r" b="b"/>
              <a:pathLst>
                <a:path w="1156" h="981" extrusionOk="0">
                  <a:moveTo>
                    <a:pt x="630" y="1"/>
                  </a:moveTo>
                  <a:cubicBezTo>
                    <a:pt x="607" y="1"/>
                    <a:pt x="584" y="2"/>
                    <a:pt x="560" y="4"/>
                  </a:cubicBezTo>
                  <a:cubicBezTo>
                    <a:pt x="346" y="16"/>
                    <a:pt x="72" y="159"/>
                    <a:pt x="48" y="421"/>
                  </a:cubicBezTo>
                  <a:cubicBezTo>
                    <a:pt x="1" y="671"/>
                    <a:pt x="227" y="885"/>
                    <a:pt x="429" y="956"/>
                  </a:cubicBezTo>
                  <a:cubicBezTo>
                    <a:pt x="477" y="956"/>
                    <a:pt x="501" y="968"/>
                    <a:pt x="537" y="968"/>
                  </a:cubicBezTo>
                  <a:cubicBezTo>
                    <a:pt x="584" y="980"/>
                    <a:pt x="644" y="980"/>
                    <a:pt x="703" y="980"/>
                  </a:cubicBezTo>
                  <a:cubicBezTo>
                    <a:pt x="799" y="968"/>
                    <a:pt x="906" y="944"/>
                    <a:pt x="977" y="861"/>
                  </a:cubicBezTo>
                  <a:cubicBezTo>
                    <a:pt x="1072" y="790"/>
                    <a:pt x="1120" y="682"/>
                    <a:pt x="1144" y="587"/>
                  </a:cubicBezTo>
                  <a:cubicBezTo>
                    <a:pt x="1144" y="528"/>
                    <a:pt x="1156" y="468"/>
                    <a:pt x="1156" y="409"/>
                  </a:cubicBezTo>
                  <a:cubicBezTo>
                    <a:pt x="1120" y="290"/>
                    <a:pt x="1072" y="170"/>
                    <a:pt x="965" y="87"/>
                  </a:cubicBezTo>
                  <a:cubicBezTo>
                    <a:pt x="866" y="27"/>
                    <a:pt x="749"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3830967" y="4858075"/>
              <a:ext cx="186397" cy="68725"/>
            </a:xfrm>
            <a:custGeom>
              <a:avLst/>
              <a:gdLst/>
              <a:ahLst/>
              <a:cxnLst/>
              <a:rect l="l" t="t" r="r" b="b"/>
              <a:pathLst>
                <a:path w="1310" h="483" extrusionOk="0">
                  <a:moveTo>
                    <a:pt x="685" y="1"/>
                  </a:moveTo>
                  <a:cubicBezTo>
                    <a:pt x="626" y="1"/>
                    <a:pt x="568" y="6"/>
                    <a:pt x="512" y="18"/>
                  </a:cubicBezTo>
                  <a:cubicBezTo>
                    <a:pt x="322" y="66"/>
                    <a:pt x="155" y="185"/>
                    <a:pt x="48" y="328"/>
                  </a:cubicBezTo>
                  <a:lnTo>
                    <a:pt x="0" y="423"/>
                  </a:lnTo>
                  <a:cubicBezTo>
                    <a:pt x="143" y="256"/>
                    <a:pt x="334" y="149"/>
                    <a:pt x="524" y="113"/>
                  </a:cubicBezTo>
                  <a:cubicBezTo>
                    <a:pt x="584" y="98"/>
                    <a:pt x="648" y="90"/>
                    <a:pt x="713" y="90"/>
                  </a:cubicBezTo>
                  <a:cubicBezTo>
                    <a:pt x="852" y="90"/>
                    <a:pt x="994" y="127"/>
                    <a:pt x="1107" y="209"/>
                  </a:cubicBezTo>
                  <a:cubicBezTo>
                    <a:pt x="1191" y="268"/>
                    <a:pt x="1286" y="375"/>
                    <a:pt x="1310" y="482"/>
                  </a:cubicBezTo>
                  <a:cubicBezTo>
                    <a:pt x="1274" y="316"/>
                    <a:pt x="1167" y="161"/>
                    <a:pt x="1036" y="54"/>
                  </a:cubicBezTo>
                  <a:cubicBezTo>
                    <a:pt x="925" y="22"/>
                    <a:pt x="803" y="1"/>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3595482" y="4181067"/>
              <a:ext cx="437107" cy="713572"/>
            </a:xfrm>
            <a:custGeom>
              <a:avLst/>
              <a:gdLst/>
              <a:ahLst/>
              <a:cxnLst/>
              <a:rect l="l" t="t" r="r" b="b"/>
              <a:pathLst>
                <a:path w="3072" h="5015" extrusionOk="0">
                  <a:moveTo>
                    <a:pt x="1750" y="1"/>
                  </a:moveTo>
                  <a:cubicBezTo>
                    <a:pt x="1577" y="1"/>
                    <a:pt x="1402" y="31"/>
                    <a:pt x="1238" y="85"/>
                  </a:cubicBezTo>
                  <a:cubicBezTo>
                    <a:pt x="846" y="228"/>
                    <a:pt x="500" y="537"/>
                    <a:pt x="274" y="895"/>
                  </a:cubicBezTo>
                  <a:cubicBezTo>
                    <a:pt x="48" y="1311"/>
                    <a:pt x="0" y="1776"/>
                    <a:pt x="119" y="2216"/>
                  </a:cubicBezTo>
                  <a:cubicBezTo>
                    <a:pt x="238" y="2692"/>
                    <a:pt x="512" y="3109"/>
                    <a:pt x="869" y="3454"/>
                  </a:cubicBezTo>
                  <a:cubicBezTo>
                    <a:pt x="1227" y="3788"/>
                    <a:pt x="1643" y="4050"/>
                    <a:pt x="2072" y="4252"/>
                  </a:cubicBezTo>
                  <a:cubicBezTo>
                    <a:pt x="2429" y="4431"/>
                    <a:pt x="2858" y="4621"/>
                    <a:pt x="3024" y="5014"/>
                  </a:cubicBezTo>
                  <a:lnTo>
                    <a:pt x="3024" y="4895"/>
                  </a:lnTo>
                  <a:cubicBezTo>
                    <a:pt x="3024" y="4883"/>
                    <a:pt x="3048" y="4871"/>
                    <a:pt x="3060" y="4871"/>
                  </a:cubicBezTo>
                  <a:cubicBezTo>
                    <a:pt x="3072" y="4752"/>
                    <a:pt x="3060" y="4621"/>
                    <a:pt x="3048" y="4514"/>
                  </a:cubicBezTo>
                  <a:cubicBezTo>
                    <a:pt x="3001" y="4157"/>
                    <a:pt x="2834" y="3824"/>
                    <a:pt x="2608" y="3538"/>
                  </a:cubicBezTo>
                  <a:cubicBezTo>
                    <a:pt x="2489" y="3395"/>
                    <a:pt x="2370" y="3276"/>
                    <a:pt x="2227" y="3169"/>
                  </a:cubicBezTo>
                  <a:cubicBezTo>
                    <a:pt x="2060" y="3050"/>
                    <a:pt x="1869" y="2966"/>
                    <a:pt x="1691" y="2859"/>
                  </a:cubicBezTo>
                  <a:cubicBezTo>
                    <a:pt x="1357" y="2681"/>
                    <a:pt x="1036" y="2490"/>
                    <a:pt x="857" y="2157"/>
                  </a:cubicBezTo>
                  <a:cubicBezTo>
                    <a:pt x="786" y="2002"/>
                    <a:pt x="738" y="1799"/>
                    <a:pt x="762" y="1609"/>
                  </a:cubicBezTo>
                  <a:cubicBezTo>
                    <a:pt x="738" y="1430"/>
                    <a:pt x="786" y="1264"/>
                    <a:pt x="881" y="1109"/>
                  </a:cubicBezTo>
                  <a:cubicBezTo>
                    <a:pt x="1048" y="907"/>
                    <a:pt x="1298" y="787"/>
                    <a:pt x="1572" y="787"/>
                  </a:cubicBezTo>
                  <a:cubicBezTo>
                    <a:pt x="1703" y="787"/>
                    <a:pt x="1834" y="835"/>
                    <a:pt x="1953" y="871"/>
                  </a:cubicBezTo>
                  <a:cubicBezTo>
                    <a:pt x="2050" y="903"/>
                    <a:pt x="2020" y="1042"/>
                    <a:pt x="1943" y="1042"/>
                  </a:cubicBezTo>
                  <a:cubicBezTo>
                    <a:pt x="1935" y="1042"/>
                    <a:pt x="1926" y="1041"/>
                    <a:pt x="1917" y="1037"/>
                  </a:cubicBezTo>
                  <a:cubicBezTo>
                    <a:pt x="1841" y="1016"/>
                    <a:pt x="1755" y="1006"/>
                    <a:pt x="1668" y="1006"/>
                  </a:cubicBezTo>
                  <a:cubicBezTo>
                    <a:pt x="1511" y="1006"/>
                    <a:pt x="1349" y="1040"/>
                    <a:pt x="1227" y="1109"/>
                  </a:cubicBezTo>
                  <a:cubicBezTo>
                    <a:pt x="1167" y="1157"/>
                    <a:pt x="1119" y="1204"/>
                    <a:pt x="1084" y="1264"/>
                  </a:cubicBezTo>
                  <a:lnTo>
                    <a:pt x="1084" y="1276"/>
                  </a:lnTo>
                  <a:cubicBezTo>
                    <a:pt x="1060" y="1288"/>
                    <a:pt x="1060" y="1311"/>
                    <a:pt x="1048" y="1323"/>
                  </a:cubicBezTo>
                  <a:cubicBezTo>
                    <a:pt x="1000" y="1430"/>
                    <a:pt x="988" y="1526"/>
                    <a:pt x="1024" y="1633"/>
                  </a:cubicBezTo>
                  <a:cubicBezTo>
                    <a:pt x="1072" y="1835"/>
                    <a:pt x="1262" y="1966"/>
                    <a:pt x="1441" y="2026"/>
                  </a:cubicBezTo>
                  <a:cubicBezTo>
                    <a:pt x="1546" y="2065"/>
                    <a:pt x="1654" y="2083"/>
                    <a:pt x="1764" y="2083"/>
                  </a:cubicBezTo>
                  <a:cubicBezTo>
                    <a:pt x="1854" y="2083"/>
                    <a:pt x="1945" y="2071"/>
                    <a:pt x="2036" y="2050"/>
                  </a:cubicBezTo>
                  <a:cubicBezTo>
                    <a:pt x="2429" y="1966"/>
                    <a:pt x="2762" y="1669"/>
                    <a:pt x="2846" y="1252"/>
                  </a:cubicBezTo>
                  <a:cubicBezTo>
                    <a:pt x="2929" y="847"/>
                    <a:pt x="2774" y="418"/>
                    <a:pt x="2429" y="192"/>
                  </a:cubicBezTo>
                  <a:cubicBezTo>
                    <a:pt x="2234" y="60"/>
                    <a:pt x="1994" y="1"/>
                    <a:pt x="175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3568305" y="3791766"/>
              <a:ext cx="1152102" cy="1351874"/>
            </a:xfrm>
            <a:custGeom>
              <a:avLst/>
              <a:gdLst/>
              <a:ahLst/>
              <a:cxnLst/>
              <a:rect l="l" t="t" r="r" b="b"/>
              <a:pathLst>
                <a:path w="8097" h="9501" extrusionOk="0">
                  <a:moveTo>
                    <a:pt x="5932" y="1140"/>
                  </a:moveTo>
                  <a:cubicBezTo>
                    <a:pt x="5950" y="1140"/>
                    <a:pt x="5964" y="1147"/>
                    <a:pt x="5978" y="1154"/>
                  </a:cubicBezTo>
                  <a:cubicBezTo>
                    <a:pt x="5990" y="1154"/>
                    <a:pt x="5990" y="1178"/>
                    <a:pt x="6001" y="1178"/>
                  </a:cubicBezTo>
                  <a:lnTo>
                    <a:pt x="6132" y="1261"/>
                  </a:lnTo>
                  <a:cubicBezTo>
                    <a:pt x="6216" y="1309"/>
                    <a:pt x="6311" y="1357"/>
                    <a:pt x="6335" y="1452"/>
                  </a:cubicBezTo>
                  <a:cubicBezTo>
                    <a:pt x="6347" y="1511"/>
                    <a:pt x="6335" y="1559"/>
                    <a:pt x="6299" y="1607"/>
                  </a:cubicBezTo>
                  <a:lnTo>
                    <a:pt x="6299" y="1595"/>
                  </a:lnTo>
                  <a:cubicBezTo>
                    <a:pt x="6299" y="1571"/>
                    <a:pt x="6299" y="1547"/>
                    <a:pt x="6287" y="1535"/>
                  </a:cubicBezTo>
                  <a:cubicBezTo>
                    <a:pt x="6251" y="1511"/>
                    <a:pt x="6228" y="1499"/>
                    <a:pt x="6192" y="1499"/>
                  </a:cubicBezTo>
                  <a:cubicBezTo>
                    <a:pt x="6180" y="1487"/>
                    <a:pt x="6156" y="1487"/>
                    <a:pt x="6132" y="1476"/>
                  </a:cubicBezTo>
                  <a:cubicBezTo>
                    <a:pt x="6120" y="1452"/>
                    <a:pt x="6097" y="1452"/>
                    <a:pt x="6073" y="1452"/>
                  </a:cubicBezTo>
                  <a:cubicBezTo>
                    <a:pt x="6037" y="1440"/>
                    <a:pt x="5990" y="1440"/>
                    <a:pt x="5942" y="1428"/>
                  </a:cubicBezTo>
                  <a:cubicBezTo>
                    <a:pt x="5882" y="1416"/>
                    <a:pt x="5835" y="1380"/>
                    <a:pt x="5799" y="1333"/>
                  </a:cubicBezTo>
                  <a:lnTo>
                    <a:pt x="5775" y="1309"/>
                  </a:lnTo>
                  <a:lnTo>
                    <a:pt x="5775" y="1297"/>
                  </a:lnTo>
                  <a:lnTo>
                    <a:pt x="5775" y="1273"/>
                  </a:lnTo>
                  <a:lnTo>
                    <a:pt x="5775" y="1261"/>
                  </a:lnTo>
                  <a:lnTo>
                    <a:pt x="5775" y="1249"/>
                  </a:lnTo>
                  <a:lnTo>
                    <a:pt x="5775" y="1214"/>
                  </a:lnTo>
                  <a:cubicBezTo>
                    <a:pt x="5775" y="1202"/>
                    <a:pt x="5799" y="1178"/>
                    <a:pt x="5811" y="1178"/>
                  </a:cubicBezTo>
                  <a:cubicBezTo>
                    <a:pt x="5828" y="1161"/>
                    <a:pt x="5846" y="1149"/>
                    <a:pt x="5863" y="1149"/>
                  </a:cubicBezTo>
                  <a:cubicBezTo>
                    <a:pt x="5870" y="1149"/>
                    <a:pt x="5876" y="1151"/>
                    <a:pt x="5882" y="1154"/>
                  </a:cubicBezTo>
                  <a:cubicBezTo>
                    <a:pt x="5902" y="1144"/>
                    <a:pt x="5918" y="1140"/>
                    <a:pt x="5932" y="1140"/>
                  </a:cubicBezTo>
                  <a:close/>
                  <a:moveTo>
                    <a:pt x="3715" y="118"/>
                  </a:moveTo>
                  <a:cubicBezTo>
                    <a:pt x="3537" y="380"/>
                    <a:pt x="3573" y="761"/>
                    <a:pt x="3644" y="1071"/>
                  </a:cubicBezTo>
                  <a:cubicBezTo>
                    <a:pt x="3692" y="1261"/>
                    <a:pt x="3751" y="1440"/>
                    <a:pt x="3799" y="1630"/>
                  </a:cubicBezTo>
                  <a:lnTo>
                    <a:pt x="3799" y="1666"/>
                  </a:lnTo>
                  <a:lnTo>
                    <a:pt x="3751" y="1618"/>
                  </a:lnTo>
                  <a:cubicBezTo>
                    <a:pt x="3739" y="1595"/>
                    <a:pt x="3715" y="1571"/>
                    <a:pt x="3692" y="1547"/>
                  </a:cubicBezTo>
                  <a:cubicBezTo>
                    <a:pt x="3561" y="1368"/>
                    <a:pt x="3442" y="1190"/>
                    <a:pt x="3394" y="976"/>
                  </a:cubicBezTo>
                  <a:cubicBezTo>
                    <a:pt x="3370" y="761"/>
                    <a:pt x="3406" y="511"/>
                    <a:pt x="3513" y="345"/>
                  </a:cubicBezTo>
                  <a:cubicBezTo>
                    <a:pt x="3549" y="297"/>
                    <a:pt x="3573" y="249"/>
                    <a:pt x="3620" y="202"/>
                  </a:cubicBezTo>
                  <a:cubicBezTo>
                    <a:pt x="3656" y="166"/>
                    <a:pt x="3680" y="118"/>
                    <a:pt x="3715" y="118"/>
                  </a:cubicBezTo>
                  <a:close/>
                  <a:moveTo>
                    <a:pt x="3751" y="178"/>
                  </a:moveTo>
                  <a:lnTo>
                    <a:pt x="3751" y="178"/>
                  </a:lnTo>
                  <a:cubicBezTo>
                    <a:pt x="3811" y="297"/>
                    <a:pt x="3870" y="428"/>
                    <a:pt x="3918" y="547"/>
                  </a:cubicBezTo>
                  <a:cubicBezTo>
                    <a:pt x="3965" y="666"/>
                    <a:pt x="3989" y="797"/>
                    <a:pt x="4025" y="940"/>
                  </a:cubicBezTo>
                  <a:cubicBezTo>
                    <a:pt x="4049" y="1035"/>
                    <a:pt x="4049" y="1142"/>
                    <a:pt x="4085" y="1261"/>
                  </a:cubicBezTo>
                  <a:cubicBezTo>
                    <a:pt x="4025" y="1392"/>
                    <a:pt x="3977" y="1535"/>
                    <a:pt x="3942" y="1666"/>
                  </a:cubicBezTo>
                  <a:cubicBezTo>
                    <a:pt x="3906" y="1487"/>
                    <a:pt x="3834" y="1309"/>
                    <a:pt x="3763" y="1130"/>
                  </a:cubicBezTo>
                  <a:cubicBezTo>
                    <a:pt x="3668" y="797"/>
                    <a:pt x="3632" y="487"/>
                    <a:pt x="3751" y="178"/>
                  </a:cubicBezTo>
                  <a:close/>
                  <a:moveTo>
                    <a:pt x="2405" y="1302"/>
                  </a:moveTo>
                  <a:cubicBezTo>
                    <a:pt x="2571" y="1302"/>
                    <a:pt x="2692" y="1476"/>
                    <a:pt x="2763" y="1607"/>
                  </a:cubicBezTo>
                  <a:cubicBezTo>
                    <a:pt x="2787" y="1654"/>
                    <a:pt x="2799" y="1714"/>
                    <a:pt x="2822" y="1773"/>
                  </a:cubicBezTo>
                  <a:cubicBezTo>
                    <a:pt x="2799" y="1749"/>
                    <a:pt x="2775" y="1738"/>
                    <a:pt x="2763" y="1726"/>
                  </a:cubicBezTo>
                  <a:cubicBezTo>
                    <a:pt x="2703" y="1690"/>
                    <a:pt x="2620" y="1666"/>
                    <a:pt x="2549" y="1654"/>
                  </a:cubicBezTo>
                  <a:cubicBezTo>
                    <a:pt x="2496" y="1637"/>
                    <a:pt x="2431" y="1626"/>
                    <a:pt x="2372" y="1626"/>
                  </a:cubicBezTo>
                  <a:cubicBezTo>
                    <a:pt x="2350" y="1626"/>
                    <a:pt x="2330" y="1627"/>
                    <a:pt x="2310" y="1630"/>
                  </a:cubicBezTo>
                  <a:cubicBezTo>
                    <a:pt x="2263" y="1630"/>
                    <a:pt x="2227" y="1654"/>
                    <a:pt x="2191" y="1666"/>
                  </a:cubicBezTo>
                  <a:lnTo>
                    <a:pt x="2191" y="1654"/>
                  </a:lnTo>
                  <a:cubicBezTo>
                    <a:pt x="2191" y="1607"/>
                    <a:pt x="2203" y="1559"/>
                    <a:pt x="2227" y="1499"/>
                  </a:cubicBezTo>
                  <a:cubicBezTo>
                    <a:pt x="2239" y="1452"/>
                    <a:pt x="2251" y="1404"/>
                    <a:pt x="2287" y="1368"/>
                  </a:cubicBezTo>
                  <a:cubicBezTo>
                    <a:pt x="2299" y="1357"/>
                    <a:pt x="2310" y="1333"/>
                    <a:pt x="2310" y="1321"/>
                  </a:cubicBezTo>
                  <a:cubicBezTo>
                    <a:pt x="2344" y="1308"/>
                    <a:pt x="2375" y="1302"/>
                    <a:pt x="2405" y="1302"/>
                  </a:cubicBezTo>
                  <a:close/>
                  <a:moveTo>
                    <a:pt x="7247" y="830"/>
                  </a:moveTo>
                  <a:cubicBezTo>
                    <a:pt x="7369" y="830"/>
                    <a:pt x="7432" y="960"/>
                    <a:pt x="7454" y="1059"/>
                  </a:cubicBezTo>
                  <a:cubicBezTo>
                    <a:pt x="7514" y="1297"/>
                    <a:pt x="7394" y="1559"/>
                    <a:pt x="7240" y="1738"/>
                  </a:cubicBezTo>
                  <a:cubicBezTo>
                    <a:pt x="7085" y="1904"/>
                    <a:pt x="6894" y="2023"/>
                    <a:pt x="6692" y="2107"/>
                  </a:cubicBezTo>
                  <a:cubicBezTo>
                    <a:pt x="6966" y="1857"/>
                    <a:pt x="7144" y="1511"/>
                    <a:pt x="7073" y="1118"/>
                  </a:cubicBezTo>
                  <a:cubicBezTo>
                    <a:pt x="7073" y="1083"/>
                    <a:pt x="7061" y="1059"/>
                    <a:pt x="7037" y="1023"/>
                  </a:cubicBezTo>
                  <a:cubicBezTo>
                    <a:pt x="7037" y="940"/>
                    <a:pt x="7121" y="845"/>
                    <a:pt x="7216" y="833"/>
                  </a:cubicBezTo>
                  <a:cubicBezTo>
                    <a:pt x="7227" y="831"/>
                    <a:pt x="7237" y="830"/>
                    <a:pt x="7247" y="830"/>
                  </a:cubicBezTo>
                  <a:close/>
                  <a:moveTo>
                    <a:pt x="7721" y="967"/>
                  </a:moveTo>
                  <a:cubicBezTo>
                    <a:pt x="7764" y="967"/>
                    <a:pt x="7808" y="982"/>
                    <a:pt x="7847" y="1011"/>
                  </a:cubicBezTo>
                  <a:cubicBezTo>
                    <a:pt x="7930" y="1083"/>
                    <a:pt x="7966" y="1214"/>
                    <a:pt x="7954" y="1333"/>
                  </a:cubicBezTo>
                  <a:cubicBezTo>
                    <a:pt x="7918" y="1583"/>
                    <a:pt x="7716" y="1785"/>
                    <a:pt x="7502" y="1904"/>
                  </a:cubicBezTo>
                  <a:cubicBezTo>
                    <a:pt x="7323" y="2011"/>
                    <a:pt x="7121" y="2095"/>
                    <a:pt x="6906" y="2142"/>
                  </a:cubicBezTo>
                  <a:cubicBezTo>
                    <a:pt x="6966" y="2107"/>
                    <a:pt x="7025" y="2071"/>
                    <a:pt x="7073" y="2035"/>
                  </a:cubicBezTo>
                  <a:cubicBezTo>
                    <a:pt x="7311" y="1868"/>
                    <a:pt x="7502" y="1630"/>
                    <a:pt x="7561" y="1357"/>
                  </a:cubicBezTo>
                  <a:cubicBezTo>
                    <a:pt x="7573" y="1273"/>
                    <a:pt x="7573" y="1178"/>
                    <a:pt x="7561" y="1083"/>
                  </a:cubicBezTo>
                  <a:lnTo>
                    <a:pt x="7573" y="1071"/>
                  </a:lnTo>
                  <a:cubicBezTo>
                    <a:pt x="7601" y="1000"/>
                    <a:pt x="7659" y="967"/>
                    <a:pt x="7721" y="967"/>
                  </a:cubicBezTo>
                  <a:close/>
                  <a:moveTo>
                    <a:pt x="4751" y="642"/>
                  </a:moveTo>
                  <a:lnTo>
                    <a:pt x="4751" y="642"/>
                  </a:lnTo>
                  <a:cubicBezTo>
                    <a:pt x="4561" y="892"/>
                    <a:pt x="4430" y="1202"/>
                    <a:pt x="4311" y="1499"/>
                  </a:cubicBezTo>
                  <a:cubicBezTo>
                    <a:pt x="4227" y="1678"/>
                    <a:pt x="4168" y="1857"/>
                    <a:pt x="4132" y="2035"/>
                  </a:cubicBezTo>
                  <a:lnTo>
                    <a:pt x="4085" y="2214"/>
                  </a:lnTo>
                  <a:cubicBezTo>
                    <a:pt x="4037" y="1928"/>
                    <a:pt x="4073" y="1654"/>
                    <a:pt x="4192" y="1368"/>
                  </a:cubicBezTo>
                  <a:cubicBezTo>
                    <a:pt x="4311" y="1071"/>
                    <a:pt x="4501" y="833"/>
                    <a:pt x="4751" y="642"/>
                  </a:cubicBezTo>
                  <a:close/>
                  <a:moveTo>
                    <a:pt x="5644" y="1559"/>
                  </a:moveTo>
                  <a:cubicBezTo>
                    <a:pt x="5739" y="1559"/>
                    <a:pt x="5835" y="1571"/>
                    <a:pt x="5942" y="1595"/>
                  </a:cubicBezTo>
                  <a:cubicBezTo>
                    <a:pt x="5978" y="1595"/>
                    <a:pt x="6013" y="1607"/>
                    <a:pt x="6049" y="1607"/>
                  </a:cubicBezTo>
                  <a:cubicBezTo>
                    <a:pt x="5716" y="1678"/>
                    <a:pt x="5406" y="1785"/>
                    <a:pt x="5108" y="1928"/>
                  </a:cubicBezTo>
                  <a:cubicBezTo>
                    <a:pt x="4930" y="2023"/>
                    <a:pt x="4763" y="2130"/>
                    <a:pt x="4608" y="2226"/>
                  </a:cubicBezTo>
                  <a:cubicBezTo>
                    <a:pt x="4573" y="2261"/>
                    <a:pt x="4525" y="2273"/>
                    <a:pt x="4501" y="2309"/>
                  </a:cubicBezTo>
                  <a:cubicBezTo>
                    <a:pt x="4525" y="2249"/>
                    <a:pt x="4573" y="2190"/>
                    <a:pt x="4620" y="2130"/>
                  </a:cubicBezTo>
                  <a:cubicBezTo>
                    <a:pt x="4739" y="1964"/>
                    <a:pt x="4858" y="1809"/>
                    <a:pt x="5037" y="1726"/>
                  </a:cubicBezTo>
                  <a:cubicBezTo>
                    <a:pt x="5216" y="1618"/>
                    <a:pt x="5430" y="1571"/>
                    <a:pt x="5644" y="1559"/>
                  </a:cubicBezTo>
                  <a:close/>
                  <a:moveTo>
                    <a:pt x="6347" y="630"/>
                  </a:moveTo>
                  <a:cubicBezTo>
                    <a:pt x="6466" y="630"/>
                    <a:pt x="6585" y="666"/>
                    <a:pt x="6680" y="737"/>
                  </a:cubicBezTo>
                  <a:cubicBezTo>
                    <a:pt x="6882" y="868"/>
                    <a:pt x="6966" y="1106"/>
                    <a:pt x="6954" y="1345"/>
                  </a:cubicBezTo>
                  <a:cubicBezTo>
                    <a:pt x="6942" y="1583"/>
                    <a:pt x="6799" y="1809"/>
                    <a:pt x="6621" y="1976"/>
                  </a:cubicBezTo>
                  <a:cubicBezTo>
                    <a:pt x="6430" y="2154"/>
                    <a:pt x="6180" y="2285"/>
                    <a:pt x="5930" y="2380"/>
                  </a:cubicBezTo>
                  <a:cubicBezTo>
                    <a:pt x="5906" y="2380"/>
                    <a:pt x="5894" y="2392"/>
                    <a:pt x="5882" y="2392"/>
                  </a:cubicBezTo>
                  <a:cubicBezTo>
                    <a:pt x="5860" y="2392"/>
                    <a:pt x="5804" y="2392"/>
                    <a:pt x="5747" y="2403"/>
                  </a:cubicBezTo>
                  <a:lnTo>
                    <a:pt x="5747" y="2403"/>
                  </a:lnTo>
                  <a:cubicBezTo>
                    <a:pt x="5756" y="2400"/>
                    <a:pt x="5763" y="2392"/>
                    <a:pt x="5763" y="2392"/>
                  </a:cubicBezTo>
                  <a:cubicBezTo>
                    <a:pt x="5942" y="2273"/>
                    <a:pt x="6073" y="2107"/>
                    <a:pt x="6216" y="1928"/>
                  </a:cubicBezTo>
                  <a:cubicBezTo>
                    <a:pt x="6311" y="1785"/>
                    <a:pt x="6478" y="1571"/>
                    <a:pt x="6406" y="1380"/>
                  </a:cubicBezTo>
                  <a:cubicBezTo>
                    <a:pt x="6347" y="1202"/>
                    <a:pt x="6156" y="1190"/>
                    <a:pt x="6037" y="1071"/>
                  </a:cubicBezTo>
                  <a:cubicBezTo>
                    <a:pt x="5930" y="964"/>
                    <a:pt x="5954" y="809"/>
                    <a:pt x="6049" y="726"/>
                  </a:cubicBezTo>
                  <a:cubicBezTo>
                    <a:pt x="6109" y="690"/>
                    <a:pt x="6168" y="666"/>
                    <a:pt x="6240" y="654"/>
                  </a:cubicBezTo>
                  <a:lnTo>
                    <a:pt x="6263" y="654"/>
                  </a:lnTo>
                  <a:cubicBezTo>
                    <a:pt x="6299" y="654"/>
                    <a:pt x="6311" y="630"/>
                    <a:pt x="6347" y="630"/>
                  </a:cubicBezTo>
                  <a:close/>
                  <a:moveTo>
                    <a:pt x="6156" y="1726"/>
                  </a:moveTo>
                  <a:lnTo>
                    <a:pt x="6156" y="1726"/>
                  </a:lnTo>
                  <a:cubicBezTo>
                    <a:pt x="6001" y="2035"/>
                    <a:pt x="5716" y="2285"/>
                    <a:pt x="5382" y="2392"/>
                  </a:cubicBezTo>
                  <a:cubicBezTo>
                    <a:pt x="5358" y="2392"/>
                    <a:pt x="5335" y="2404"/>
                    <a:pt x="5323" y="2404"/>
                  </a:cubicBezTo>
                  <a:cubicBezTo>
                    <a:pt x="5251" y="2428"/>
                    <a:pt x="5216" y="2428"/>
                    <a:pt x="5156" y="2428"/>
                  </a:cubicBezTo>
                  <a:cubicBezTo>
                    <a:pt x="5156" y="2428"/>
                    <a:pt x="5144" y="2428"/>
                    <a:pt x="5144" y="2440"/>
                  </a:cubicBezTo>
                  <a:cubicBezTo>
                    <a:pt x="5067" y="2446"/>
                    <a:pt x="4998" y="2449"/>
                    <a:pt x="4933" y="2449"/>
                  </a:cubicBezTo>
                  <a:cubicBezTo>
                    <a:pt x="4867" y="2449"/>
                    <a:pt x="4805" y="2446"/>
                    <a:pt x="4739" y="2440"/>
                  </a:cubicBezTo>
                  <a:cubicBezTo>
                    <a:pt x="4680" y="2440"/>
                    <a:pt x="4608" y="2428"/>
                    <a:pt x="4525" y="2428"/>
                  </a:cubicBezTo>
                  <a:cubicBezTo>
                    <a:pt x="4573" y="2392"/>
                    <a:pt x="4632" y="2345"/>
                    <a:pt x="4680" y="2321"/>
                  </a:cubicBezTo>
                  <a:cubicBezTo>
                    <a:pt x="4835" y="2214"/>
                    <a:pt x="5001" y="2130"/>
                    <a:pt x="5180" y="2047"/>
                  </a:cubicBezTo>
                  <a:cubicBezTo>
                    <a:pt x="5501" y="1904"/>
                    <a:pt x="5811" y="1797"/>
                    <a:pt x="6156" y="1726"/>
                  </a:cubicBezTo>
                  <a:close/>
                  <a:moveTo>
                    <a:pt x="4799" y="678"/>
                  </a:moveTo>
                  <a:lnTo>
                    <a:pt x="4799" y="678"/>
                  </a:lnTo>
                  <a:cubicBezTo>
                    <a:pt x="4811" y="1023"/>
                    <a:pt x="4751" y="1357"/>
                    <a:pt x="4632" y="1666"/>
                  </a:cubicBezTo>
                  <a:cubicBezTo>
                    <a:pt x="4585" y="1785"/>
                    <a:pt x="4525" y="1904"/>
                    <a:pt x="4466" y="2023"/>
                  </a:cubicBezTo>
                  <a:lnTo>
                    <a:pt x="4287" y="2249"/>
                  </a:lnTo>
                  <a:cubicBezTo>
                    <a:pt x="4251" y="2297"/>
                    <a:pt x="4168" y="2392"/>
                    <a:pt x="4144" y="2488"/>
                  </a:cubicBezTo>
                  <a:cubicBezTo>
                    <a:pt x="4156" y="2428"/>
                    <a:pt x="4156" y="2369"/>
                    <a:pt x="4156" y="2309"/>
                  </a:cubicBezTo>
                  <a:cubicBezTo>
                    <a:pt x="4168" y="2214"/>
                    <a:pt x="4192" y="2130"/>
                    <a:pt x="4215" y="2047"/>
                  </a:cubicBezTo>
                  <a:cubicBezTo>
                    <a:pt x="4263" y="1868"/>
                    <a:pt x="4311" y="1714"/>
                    <a:pt x="4370" y="1547"/>
                  </a:cubicBezTo>
                  <a:cubicBezTo>
                    <a:pt x="4430" y="1368"/>
                    <a:pt x="4513" y="1202"/>
                    <a:pt x="4585" y="1035"/>
                  </a:cubicBezTo>
                  <a:cubicBezTo>
                    <a:pt x="4644" y="916"/>
                    <a:pt x="4727" y="797"/>
                    <a:pt x="4799" y="678"/>
                  </a:cubicBezTo>
                  <a:close/>
                  <a:moveTo>
                    <a:pt x="3144" y="1297"/>
                  </a:moveTo>
                  <a:lnTo>
                    <a:pt x="3144" y="1297"/>
                  </a:lnTo>
                  <a:cubicBezTo>
                    <a:pt x="3299" y="1333"/>
                    <a:pt x="3430" y="1428"/>
                    <a:pt x="3537" y="1535"/>
                  </a:cubicBezTo>
                  <a:cubicBezTo>
                    <a:pt x="3537" y="1547"/>
                    <a:pt x="3549" y="1547"/>
                    <a:pt x="3549" y="1559"/>
                  </a:cubicBezTo>
                  <a:cubicBezTo>
                    <a:pt x="3608" y="1654"/>
                    <a:pt x="3680" y="1726"/>
                    <a:pt x="3739" y="1809"/>
                  </a:cubicBezTo>
                  <a:cubicBezTo>
                    <a:pt x="3787" y="1892"/>
                    <a:pt x="3811" y="1964"/>
                    <a:pt x="3846" y="2035"/>
                  </a:cubicBezTo>
                  <a:cubicBezTo>
                    <a:pt x="3846" y="2095"/>
                    <a:pt x="3846" y="2154"/>
                    <a:pt x="3870" y="2202"/>
                  </a:cubicBezTo>
                  <a:cubicBezTo>
                    <a:pt x="3870" y="2214"/>
                    <a:pt x="3894" y="2214"/>
                    <a:pt x="3906" y="2214"/>
                  </a:cubicBezTo>
                  <a:cubicBezTo>
                    <a:pt x="3906" y="2285"/>
                    <a:pt x="3918" y="2369"/>
                    <a:pt x="3930" y="2440"/>
                  </a:cubicBezTo>
                  <a:cubicBezTo>
                    <a:pt x="3918" y="2464"/>
                    <a:pt x="3930" y="2488"/>
                    <a:pt x="3930" y="2511"/>
                  </a:cubicBezTo>
                  <a:lnTo>
                    <a:pt x="3930" y="2583"/>
                  </a:lnTo>
                  <a:cubicBezTo>
                    <a:pt x="3930" y="2619"/>
                    <a:pt x="3930" y="2630"/>
                    <a:pt x="3918" y="2666"/>
                  </a:cubicBezTo>
                  <a:lnTo>
                    <a:pt x="3918" y="2678"/>
                  </a:lnTo>
                  <a:lnTo>
                    <a:pt x="3918" y="2690"/>
                  </a:lnTo>
                  <a:cubicBezTo>
                    <a:pt x="3918" y="2702"/>
                    <a:pt x="3906" y="2726"/>
                    <a:pt x="3906" y="2750"/>
                  </a:cubicBezTo>
                  <a:cubicBezTo>
                    <a:pt x="3906" y="2761"/>
                    <a:pt x="3906" y="2797"/>
                    <a:pt x="3918" y="2809"/>
                  </a:cubicBezTo>
                  <a:cubicBezTo>
                    <a:pt x="3692" y="2964"/>
                    <a:pt x="3513" y="3154"/>
                    <a:pt x="3394" y="3404"/>
                  </a:cubicBezTo>
                  <a:cubicBezTo>
                    <a:pt x="3418" y="3345"/>
                    <a:pt x="3418" y="3285"/>
                    <a:pt x="3430" y="3226"/>
                  </a:cubicBezTo>
                  <a:cubicBezTo>
                    <a:pt x="3442" y="3083"/>
                    <a:pt x="3442" y="2928"/>
                    <a:pt x="3453" y="2797"/>
                  </a:cubicBezTo>
                  <a:cubicBezTo>
                    <a:pt x="3453" y="2511"/>
                    <a:pt x="3477" y="2249"/>
                    <a:pt x="3442" y="1964"/>
                  </a:cubicBezTo>
                  <a:cubicBezTo>
                    <a:pt x="3430" y="1738"/>
                    <a:pt x="3370" y="1499"/>
                    <a:pt x="3192" y="1333"/>
                  </a:cubicBezTo>
                  <a:lnTo>
                    <a:pt x="3144" y="1297"/>
                  </a:lnTo>
                  <a:close/>
                  <a:moveTo>
                    <a:pt x="2716" y="1136"/>
                  </a:moveTo>
                  <a:cubicBezTo>
                    <a:pt x="2755" y="1136"/>
                    <a:pt x="2795" y="1138"/>
                    <a:pt x="2834" y="1142"/>
                  </a:cubicBezTo>
                  <a:lnTo>
                    <a:pt x="2918" y="1190"/>
                  </a:lnTo>
                  <a:cubicBezTo>
                    <a:pt x="3001" y="1249"/>
                    <a:pt x="3084" y="1321"/>
                    <a:pt x="3156" y="1392"/>
                  </a:cubicBezTo>
                  <a:cubicBezTo>
                    <a:pt x="3311" y="1571"/>
                    <a:pt x="3358" y="1797"/>
                    <a:pt x="3370" y="2023"/>
                  </a:cubicBezTo>
                  <a:cubicBezTo>
                    <a:pt x="3382" y="2273"/>
                    <a:pt x="3370" y="2547"/>
                    <a:pt x="3358" y="2797"/>
                  </a:cubicBezTo>
                  <a:lnTo>
                    <a:pt x="3311" y="3202"/>
                  </a:lnTo>
                  <a:cubicBezTo>
                    <a:pt x="3299" y="3262"/>
                    <a:pt x="3299" y="3333"/>
                    <a:pt x="3275" y="3392"/>
                  </a:cubicBezTo>
                  <a:cubicBezTo>
                    <a:pt x="3275" y="3416"/>
                    <a:pt x="3263" y="3452"/>
                    <a:pt x="3263" y="3500"/>
                  </a:cubicBezTo>
                  <a:lnTo>
                    <a:pt x="3263" y="3512"/>
                  </a:lnTo>
                  <a:cubicBezTo>
                    <a:pt x="3215" y="3238"/>
                    <a:pt x="3084" y="2988"/>
                    <a:pt x="2858" y="2809"/>
                  </a:cubicBezTo>
                  <a:cubicBezTo>
                    <a:pt x="2918" y="2738"/>
                    <a:pt x="2953" y="2619"/>
                    <a:pt x="2977" y="2547"/>
                  </a:cubicBezTo>
                  <a:cubicBezTo>
                    <a:pt x="3013" y="2428"/>
                    <a:pt x="3025" y="2321"/>
                    <a:pt x="3025" y="2202"/>
                  </a:cubicBezTo>
                  <a:cubicBezTo>
                    <a:pt x="3025" y="1988"/>
                    <a:pt x="3001" y="1797"/>
                    <a:pt x="2918" y="1607"/>
                  </a:cubicBezTo>
                  <a:cubicBezTo>
                    <a:pt x="2846" y="1428"/>
                    <a:pt x="2739" y="1261"/>
                    <a:pt x="2561" y="1190"/>
                  </a:cubicBezTo>
                  <a:cubicBezTo>
                    <a:pt x="2537" y="1178"/>
                    <a:pt x="2525" y="1178"/>
                    <a:pt x="2489" y="1178"/>
                  </a:cubicBezTo>
                  <a:cubicBezTo>
                    <a:pt x="2561" y="1146"/>
                    <a:pt x="2637" y="1136"/>
                    <a:pt x="2716" y="1136"/>
                  </a:cubicBezTo>
                  <a:close/>
                  <a:moveTo>
                    <a:pt x="4704" y="2690"/>
                  </a:moveTo>
                  <a:cubicBezTo>
                    <a:pt x="4644" y="2714"/>
                    <a:pt x="4608" y="2750"/>
                    <a:pt x="4561" y="2773"/>
                  </a:cubicBezTo>
                  <a:cubicBezTo>
                    <a:pt x="4215" y="3000"/>
                    <a:pt x="3965" y="3357"/>
                    <a:pt x="3799" y="3714"/>
                  </a:cubicBezTo>
                  <a:cubicBezTo>
                    <a:pt x="3715" y="3893"/>
                    <a:pt x="3656" y="4083"/>
                    <a:pt x="3620" y="4285"/>
                  </a:cubicBezTo>
                  <a:cubicBezTo>
                    <a:pt x="3608" y="4369"/>
                    <a:pt x="3596" y="4476"/>
                    <a:pt x="3596" y="4559"/>
                  </a:cubicBezTo>
                  <a:cubicBezTo>
                    <a:pt x="3561" y="4524"/>
                    <a:pt x="3549" y="4476"/>
                    <a:pt x="3537" y="4428"/>
                  </a:cubicBezTo>
                  <a:cubicBezTo>
                    <a:pt x="3501" y="4333"/>
                    <a:pt x="3477" y="4214"/>
                    <a:pt x="3453" y="4083"/>
                  </a:cubicBezTo>
                  <a:cubicBezTo>
                    <a:pt x="3430" y="3654"/>
                    <a:pt x="3573" y="3238"/>
                    <a:pt x="3918" y="2976"/>
                  </a:cubicBezTo>
                  <a:cubicBezTo>
                    <a:pt x="4085" y="2857"/>
                    <a:pt x="4275" y="2761"/>
                    <a:pt x="4466" y="2714"/>
                  </a:cubicBezTo>
                  <a:cubicBezTo>
                    <a:pt x="4549" y="2702"/>
                    <a:pt x="4632" y="2690"/>
                    <a:pt x="4704" y="2690"/>
                  </a:cubicBezTo>
                  <a:close/>
                  <a:moveTo>
                    <a:pt x="3299" y="4214"/>
                  </a:moveTo>
                  <a:cubicBezTo>
                    <a:pt x="3311" y="4333"/>
                    <a:pt x="3334" y="4452"/>
                    <a:pt x="3382" y="4547"/>
                  </a:cubicBezTo>
                  <a:cubicBezTo>
                    <a:pt x="3418" y="4607"/>
                    <a:pt x="3442" y="4702"/>
                    <a:pt x="3489" y="4762"/>
                  </a:cubicBezTo>
                  <a:cubicBezTo>
                    <a:pt x="3334" y="4774"/>
                    <a:pt x="3192" y="4833"/>
                    <a:pt x="3084" y="4905"/>
                  </a:cubicBezTo>
                  <a:cubicBezTo>
                    <a:pt x="2894" y="5059"/>
                    <a:pt x="2763" y="5274"/>
                    <a:pt x="2763" y="5524"/>
                  </a:cubicBezTo>
                  <a:cubicBezTo>
                    <a:pt x="2763" y="5559"/>
                    <a:pt x="2763" y="5619"/>
                    <a:pt x="2775" y="5667"/>
                  </a:cubicBezTo>
                  <a:cubicBezTo>
                    <a:pt x="2715" y="5607"/>
                    <a:pt x="2656" y="5536"/>
                    <a:pt x="2584" y="5476"/>
                  </a:cubicBezTo>
                  <a:cubicBezTo>
                    <a:pt x="2406" y="5321"/>
                    <a:pt x="2227" y="5167"/>
                    <a:pt x="2025" y="5047"/>
                  </a:cubicBezTo>
                  <a:cubicBezTo>
                    <a:pt x="2120" y="5047"/>
                    <a:pt x="2191" y="5024"/>
                    <a:pt x="2287" y="5012"/>
                  </a:cubicBezTo>
                  <a:cubicBezTo>
                    <a:pt x="2703" y="4905"/>
                    <a:pt x="3061" y="4607"/>
                    <a:pt x="3203" y="4214"/>
                  </a:cubicBezTo>
                  <a:cubicBezTo>
                    <a:pt x="3203" y="4214"/>
                    <a:pt x="3215" y="4214"/>
                    <a:pt x="3239" y="4226"/>
                  </a:cubicBezTo>
                  <a:cubicBezTo>
                    <a:pt x="3251" y="4226"/>
                    <a:pt x="3275" y="4226"/>
                    <a:pt x="3299" y="4214"/>
                  </a:cubicBezTo>
                  <a:close/>
                  <a:moveTo>
                    <a:pt x="4739" y="2952"/>
                  </a:moveTo>
                  <a:lnTo>
                    <a:pt x="4739" y="2952"/>
                  </a:lnTo>
                  <a:cubicBezTo>
                    <a:pt x="4513" y="3166"/>
                    <a:pt x="4335" y="3464"/>
                    <a:pt x="4227" y="3750"/>
                  </a:cubicBezTo>
                  <a:cubicBezTo>
                    <a:pt x="4132" y="3916"/>
                    <a:pt x="4085" y="4119"/>
                    <a:pt x="4073" y="4333"/>
                  </a:cubicBezTo>
                  <a:cubicBezTo>
                    <a:pt x="4037" y="4571"/>
                    <a:pt x="4085" y="4809"/>
                    <a:pt x="4096" y="5036"/>
                  </a:cubicBezTo>
                  <a:cubicBezTo>
                    <a:pt x="4144" y="5428"/>
                    <a:pt x="4132" y="5952"/>
                    <a:pt x="3668" y="6071"/>
                  </a:cubicBezTo>
                  <a:cubicBezTo>
                    <a:pt x="3620" y="6082"/>
                    <a:pt x="3572" y="6087"/>
                    <a:pt x="3524" y="6087"/>
                  </a:cubicBezTo>
                  <a:cubicBezTo>
                    <a:pt x="3404" y="6087"/>
                    <a:pt x="3285" y="6053"/>
                    <a:pt x="3192" y="5976"/>
                  </a:cubicBezTo>
                  <a:cubicBezTo>
                    <a:pt x="3049" y="5869"/>
                    <a:pt x="2977" y="5690"/>
                    <a:pt x="2977" y="5536"/>
                  </a:cubicBezTo>
                  <a:cubicBezTo>
                    <a:pt x="2977" y="5357"/>
                    <a:pt x="3049" y="5202"/>
                    <a:pt x="3203" y="5095"/>
                  </a:cubicBezTo>
                  <a:cubicBezTo>
                    <a:pt x="3275" y="5036"/>
                    <a:pt x="3370" y="5012"/>
                    <a:pt x="3453" y="5000"/>
                  </a:cubicBezTo>
                  <a:cubicBezTo>
                    <a:pt x="3549" y="4976"/>
                    <a:pt x="3632" y="4976"/>
                    <a:pt x="3727" y="4976"/>
                  </a:cubicBezTo>
                  <a:cubicBezTo>
                    <a:pt x="3811" y="4976"/>
                    <a:pt x="3846" y="4881"/>
                    <a:pt x="3763" y="4833"/>
                  </a:cubicBezTo>
                  <a:cubicBezTo>
                    <a:pt x="3751" y="4833"/>
                    <a:pt x="3751" y="4821"/>
                    <a:pt x="3739" y="4821"/>
                  </a:cubicBezTo>
                  <a:cubicBezTo>
                    <a:pt x="3763" y="4619"/>
                    <a:pt x="3787" y="4428"/>
                    <a:pt x="3846" y="4238"/>
                  </a:cubicBezTo>
                  <a:cubicBezTo>
                    <a:pt x="3906" y="4012"/>
                    <a:pt x="4001" y="3809"/>
                    <a:pt x="4132" y="3607"/>
                  </a:cubicBezTo>
                  <a:cubicBezTo>
                    <a:pt x="4239" y="3416"/>
                    <a:pt x="4394" y="3238"/>
                    <a:pt x="4573" y="3071"/>
                  </a:cubicBezTo>
                  <a:cubicBezTo>
                    <a:pt x="4620" y="3035"/>
                    <a:pt x="4680" y="3000"/>
                    <a:pt x="4739" y="2952"/>
                  </a:cubicBezTo>
                  <a:close/>
                  <a:moveTo>
                    <a:pt x="1120" y="4678"/>
                  </a:moveTo>
                  <a:cubicBezTo>
                    <a:pt x="1287" y="4893"/>
                    <a:pt x="1548" y="5012"/>
                    <a:pt x="1834" y="5036"/>
                  </a:cubicBezTo>
                  <a:cubicBezTo>
                    <a:pt x="1941" y="5143"/>
                    <a:pt x="2072" y="5238"/>
                    <a:pt x="2191" y="5345"/>
                  </a:cubicBezTo>
                  <a:cubicBezTo>
                    <a:pt x="2310" y="5428"/>
                    <a:pt x="2418" y="5536"/>
                    <a:pt x="2525" y="5643"/>
                  </a:cubicBezTo>
                  <a:cubicBezTo>
                    <a:pt x="2668" y="5786"/>
                    <a:pt x="2822" y="5952"/>
                    <a:pt x="2942" y="6131"/>
                  </a:cubicBezTo>
                  <a:cubicBezTo>
                    <a:pt x="2727" y="5893"/>
                    <a:pt x="2477" y="5702"/>
                    <a:pt x="2180" y="5548"/>
                  </a:cubicBezTo>
                  <a:cubicBezTo>
                    <a:pt x="1846" y="5369"/>
                    <a:pt x="1465" y="5238"/>
                    <a:pt x="1239" y="4928"/>
                  </a:cubicBezTo>
                  <a:cubicBezTo>
                    <a:pt x="1179" y="4845"/>
                    <a:pt x="1156" y="4774"/>
                    <a:pt x="1120" y="4678"/>
                  </a:cubicBezTo>
                  <a:close/>
                  <a:moveTo>
                    <a:pt x="4668" y="5905"/>
                  </a:moveTo>
                  <a:cubicBezTo>
                    <a:pt x="4799" y="6024"/>
                    <a:pt x="4942" y="6131"/>
                    <a:pt x="5097" y="6214"/>
                  </a:cubicBezTo>
                  <a:cubicBezTo>
                    <a:pt x="5275" y="6321"/>
                    <a:pt x="5466" y="6417"/>
                    <a:pt x="5656" y="6476"/>
                  </a:cubicBezTo>
                  <a:lnTo>
                    <a:pt x="5978" y="6560"/>
                  </a:lnTo>
                  <a:cubicBezTo>
                    <a:pt x="6035" y="6568"/>
                    <a:pt x="6098" y="6582"/>
                    <a:pt x="6159" y="6582"/>
                  </a:cubicBezTo>
                  <a:cubicBezTo>
                    <a:pt x="6187" y="6582"/>
                    <a:pt x="6214" y="6579"/>
                    <a:pt x="6240" y="6571"/>
                  </a:cubicBezTo>
                  <a:lnTo>
                    <a:pt x="6240" y="6571"/>
                  </a:lnTo>
                  <a:cubicBezTo>
                    <a:pt x="6240" y="6607"/>
                    <a:pt x="6228" y="6655"/>
                    <a:pt x="6228" y="6679"/>
                  </a:cubicBezTo>
                  <a:cubicBezTo>
                    <a:pt x="6240" y="6810"/>
                    <a:pt x="6275" y="6929"/>
                    <a:pt x="6311" y="7048"/>
                  </a:cubicBezTo>
                  <a:cubicBezTo>
                    <a:pt x="6251" y="7036"/>
                    <a:pt x="6192" y="7012"/>
                    <a:pt x="6132" y="6988"/>
                  </a:cubicBezTo>
                  <a:cubicBezTo>
                    <a:pt x="6025" y="6964"/>
                    <a:pt x="5942" y="6917"/>
                    <a:pt x="5835" y="6869"/>
                  </a:cubicBezTo>
                  <a:cubicBezTo>
                    <a:pt x="5478" y="6714"/>
                    <a:pt x="5168" y="6488"/>
                    <a:pt x="4906" y="6202"/>
                  </a:cubicBezTo>
                  <a:cubicBezTo>
                    <a:pt x="4811" y="6119"/>
                    <a:pt x="4739" y="6012"/>
                    <a:pt x="4668" y="5905"/>
                  </a:cubicBezTo>
                  <a:close/>
                  <a:moveTo>
                    <a:pt x="3192" y="6238"/>
                  </a:moveTo>
                  <a:lnTo>
                    <a:pt x="3192" y="6238"/>
                  </a:lnTo>
                  <a:cubicBezTo>
                    <a:pt x="3275" y="6274"/>
                    <a:pt x="3370" y="6310"/>
                    <a:pt x="3477" y="6310"/>
                  </a:cubicBezTo>
                  <a:cubicBezTo>
                    <a:pt x="3573" y="6607"/>
                    <a:pt x="3608" y="6905"/>
                    <a:pt x="3573" y="7214"/>
                  </a:cubicBezTo>
                  <a:cubicBezTo>
                    <a:pt x="3561" y="7333"/>
                    <a:pt x="3549" y="7441"/>
                    <a:pt x="3513" y="7548"/>
                  </a:cubicBezTo>
                  <a:cubicBezTo>
                    <a:pt x="3513" y="7083"/>
                    <a:pt x="3418" y="6631"/>
                    <a:pt x="3192" y="6238"/>
                  </a:cubicBezTo>
                  <a:close/>
                  <a:moveTo>
                    <a:pt x="4144" y="6012"/>
                  </a:moveTo>
                  <a:lnTo>
                    <a:pt x="4144" y="6095"/>
                  </a:lnTo>
                  <a:cubicBezTo>
                    <a:pt x="4139" y="6081"/>
                    <a:pt x="4129" y="6074"/>
                    <a:pt x="4118" y="6074"/>
                  </a:cubicBezTo>
                  <a:cubicBezTo>
                    <a:pt x="4100" y="6074"/>
                    <a:pt x="4080" y="6090"/>
                    <a:pt x="4073" y="6119"/>
                  </a:cubicBezTo>
                  <a:cubicBezTo>
                    <a:pt x="4049" y="6202"/>
                    <a:pt x="4049" y="6310"/>
                    <a:pt x="4049" y="6393"/>
                  </a:cubicBezTo>
                  <a:cubicBezTo>
                    <a:pt x="4049" y="6488"/>
                    <a:pt x="4037" y="6583"/>
                    <a:pt x="4025" y="6679"/>
                  </a:cubicBezTo>
                  <a:cubicBezTo>
                    <a:pt x="3989" y="6857"/>
                    <a:pt x="3930" y="7036"/>
                    <a:pt x="3870" y="7202"/>
                  </a:cubicBezTo>
                  <a:cubicBezTo>
                    <a:pt x="3811" y="7333"/>
                    <a:pt x="3751" y="7464"/>
                    <a:pt x="3680" y="7583"/>
                  </a:cubicBezTo>
                  <a:cubicBezTo>
                    <a:pt x="3715" y="7464"/>
                    <a:pt x="3727" y="7345"/>
                    <a:pt x="3727" y="7226"/>
                  </a:cubicBezTo>
                  <a:cubicBezTo>
                    <a:pt x="3739" y="6917"/>
                    <a:pt x="3680" y="6595"/>
                    <a:pt x="3549" y="6310"/>
                  </a:cubicBezTo>
                  <a:cubicBezTo>
                    <a:pt x="3751" y="6286"/>
                    <a:pt x="3977" y="6202"/>
                    <a:pt x="4108" y="6036"/>
                  </a:cubicBezTo>
                  <a:cubicBezTo>
                    <a:pt x="4132" y="6024"/>
                    <a:pt x="4132" y="6012"/>
                    <a:pt x="4144" y="6012"/>
                  </a:cubicBezTo>
                  <a:close/>
                  <a:moveTo>
                    <a:pt x="4489" y="5952"/>
                  </a:moveTo>
                  <a:cubicBezTo>
                    <a:pt x="4704" y="6274"/>
                    <a:pt x="4989" y="6560"/>
                    <a:pt x="5335" y="6774"/>
                  </a:cubicBezTo>
                  <a:cubicBezTo>
                    <a:pt x="5501" y="6869"/>
                    <a:pt x="5680" y="6976"/>
                    <a:pt x="5870" y="7048"/>
                  </a:cubicBezTo>
                  <a:cubicBezTo>
                    <a:pt x="5954" y="7083"/>
                    <a:pt x="6061" y="7131"/>
                    <a:pt x="6168" y="7143"/>
                  </a:cubicBezTo>
                  <a:cubicBezTo>
                    <a:pt x="6240" y="7155"/>
                    <a:pt x="6335" y="7167"/>
                    <a:pt x="6406" y="7167"/>
                  </a:cubicBezTo>
                  <a:cubicBezTo>
                    <a:pt x="6466" y="7250"/>
                    <a:pt x="6525" y="7286"/>
                    <a:pt x="6597" y="7333"/>
                  </a:cubicBezTo>
                  <a:cubicBezTo>
                    <a:pt x="6605" y="7340"/>
                    <a:pt x="6613" y="7342"/>
                    <a:pt x="6621" y="7342"/>
                  </a:cubicBezTo>
                  <a:cubicBezTo>
                    <a:pt x="6658" y="7342"/>
                    <a:pt x="6684" y="7282"/>
                    <a:pt x="6644" y="7262"/>
                  </a:cubicBezTo>
                  <a:cubicBezTo>
                    <a:pt x="6430" y="7107"/>
                    <a:pt x="6347" y="6810"/>
                    <a:pt x="6418" y="6560"/>
                  </a:cubicBezTo>
                  <a:cubicBezTo>
                    <a:pt x="6490" y="6310"/>
                    <a:pt x="6752" y="6143"/>
                    <a:pt x="7002" y="6119"/>
                  </a:cubicBezTo>
                  <a:cubicBezTo>
                    <a:pt x="7022" y="6117"/>
                    <a:pt x="7042" y="6116"/>
                    <a:pt x="7062" y="6116"/>
                  </a:cubicBezTo>
                  <a:cubicBezTo>
                    <a:pt x="7575" y="6116"/>
                    <a:pt x="7898" y="6696"/>
                    <a:pt x="7668" y="7155"/>
                  </a:cubicBezTo>
                  <a:cubicBezTo>
                    <a:pt x="7549" y="7405"/>
                    <a:pt x="7311" y="7572"/>
                    <a:pt x="7049" y="7619"/>
                  </a:cubicBezTo>
                  <a:cubicBezTo>
                    <a:pt x="6977" y="7634"/>
                    <a:pt x="6903" y="7641"/>
                    <a:pt x="6828" y="7641"/>
                  </a:cubicBezTo>
                  <a:cubicBezTo>
                    <a:pt x="6609" y="7641"/>
                    <a:pt x="6384" y="7583"/>
                    <a:pt x="6180" y="7512"/>
                  </a:cubicBezTo>
                  <a:cubicBezTo>
                    <a:pt x="5704" y="7333"/>
                    <a:pt x="5287" y="7036"/>
                    <a:pt x="4942" y="6667"/>
                  </a:cubicBezTo>
                  <a:cubicBezTo>
                    <a:pt x="4751" y="6440"/>
                    <a:pt x="4608" y="6202"/>
                    <a:pt x="4489" y="5952"/>
                  </a:cubicBezTo>
                  <a:close/>
                  <a:moveTo>
                    <a:pt x="1926" y="2725"/>
                  </a:moveTo>
                  <a:cubicBezTo>
                    <a:pt x="2168" y="2725"/>
                    <a:pt x="2406" y="2784"/>
                    <a:pt x="2608" y="2916"/>
                  </a:cubicBezTo>
                  <a:cubicBezTo>
                    <a:pt x="2953" y="3142"/>
                    <a:pt x="3096" y="3571"/>
                    <a:pt x="3025" y="3976"/>
                  </a:cubicBezTo>
                  <a:cubicBezTo>
                    <a:pt x="2942" y="4381"/>
                    <a:pt x="2608" y="4678"/>
                    <a:pt x="2203" y="4774"/>
                  </a:cubicBezTo>
                  <a:cubicBezTo>
                    <a:pt x="2121" y="4794"/>
                    <a:pt x="2037" y="4806"/>
                    <a:pt x="1952" y="4806"/>
                  </a:cubicBezTo>
                  <a:cubicBezTo>
                    <a:pt x="1839" y="4806"/>
                    <a:pt x="1723" y="4785"/>
                    <a:pt x="1608" y="4738"/>
                  </a:cubicBezTo>
                  <a:cubicBezTo>
                    <a:pt x="1429" y="4678"/>
                    <a:pt x="1251" y="4547"/>
                    <a:pt x="1191" y="4357"/>
                  </a:cubicBezTo>
                  <a:cubicBezTo>
                    <a:pt x="1167" y="4250"/>
                    <a:pt x="1179" y="4143"/>
                    <a:pt x="1227" y="4047"/>
                  </a:cubicBezTo>
                  <a:cubicBezTo>
                    <a:pt x="1239" y="4024"/>
                    <a:pt x="1239" y="4012"/>
                    <a:pt x="1251" y="4000"/>
                  </a:cubicBezTo>
                  <a:lnTo>
                    <a:pt x="1251" y="3988"/>
                  </a:lnTo>
                  <a:cubicBezTo>
                    <a:pt x="1298" y="3928"/>
                    <a:pt x="1346" y="3881"/>
                    <a:pt x="1406" y="3833"/>
                  </a:cubicBezTo>
                  <a:cubicBezTo>
                    <a:pt x="1524" y="3759"/>
                    <a:pt x="1678" y="3727"/>
                    <a:pt x="1827" y="3727"/>
                  </a:cubicBezTo>
                  <a:cubicBezTo>
                    <a:pt x="1918" y="3727"/>
                    <a:pt x="2007" y="3739"/>
                    <a:pt x="2084" y="3762"/>
                  </a:cubicBezTo>
                  <a:cubicBezTo>
                    <a:pt x="2092" y="3763"/>
                    <a:pt x="2099" y="3764"/>
                    <a:pt x="2106" y="3764"/>
                  </a:cubicBezTo>
                  <a:cubicBezTo>
                    <a:pt x="2197" y="3764"/>
                    <a:pt x="2231" y="3628"/>
                    <a:pt x="2132" y="3595"/>
                  </a:cubicBezTo>
                  <a:cubicBezTo>
                    <a:pt x="2013" y="3547"/>
                    <a:pt x="1882" y="3512"/>
                    <a:pt x="1751" y="3512"/>
                  </a:cubicBezTo>
                  <a:cubicBezTo>
                    <a:pt x="1477" y="3512"/>
                    <a:pt x="1227" y="3631"/>
                    <a:pt x="1060" y="3833"/>
                  </a:cubicBezTo>
                  <a:cubicBezTo>
                    <a:pt x="953" y="3988"/>
                    <a:pt x="917" y="4143"/>
                    <a:pt x="941" y="4321"/>
                  </a:cubicBezTo>
                  <a:cubicBezTo>
                    <a:pt x="917" y="4524"/>
                    <a:pt x="953" y="4726"/>
                    <a:pt x="1037" y="4881"/>
                  </a:cubicBezTo>
                  <a:cubicBezTo>
                    <a:pt x="1215" y="5202"/>
                    <a:pt x="1537" y="5393"/>
                    <a:pt x="1870" y="5571"/>
                  </a:cubicBezTo>
                  <a:cubicBezTo>
                    <a:pt x="2049" y="5678"/>
                    <a:pt x="2239" y="5774"/>
                    <a:pt x="2406" y="5893"/>
                  </a:cubicBezTo>
                  <a:cubicBezTo>
                    <a:pt x="2549" y="6000"/>
                    <a:pt x="2668" y="6119"/>
                    <a:pt x="2787" y="6262"/>
                  </a:cubicBezTo>
                  <a:cubicBezTo>
                    <a:pt x="3013" y="6548"/>
                    <a:pt x="3168" y="6869"/>
                    <a:pt x="3215" y="7226"/>
                  </a:cubicBezTo>
                  <a:cubicBezTo>
                    <a:pt x="3239" y="7345"/>
                    <a:pt x="3251" y="7464"/>
                    <a:pt x="3239" y="7583"/>
                  </a:cubicBezTo>
                  <a:cubicBezTo>
                    <a:pt x="3215" y="7583"/>
                    <a:pt x="3203" y="7607"/>
                    <a:pt x="3203" y="7619"/>
                  </a:cubicBezTo>
                  <a:lnTo>
                    <a:pt x="3203" y="7738"/>
                  </a:lnTo>
                  <a:cubicBezTo>
                    <a:pt x="3037" y="7345"/>
                    <a:pt x="2608" y="7155"/>
                    <a:pt x="2251" y="6976"/>
                  </a:cubicBezTo>
                  <a:cubicBezTo>
                    <a:pt x="1822" y="6762"/>
                    <a:pt x="1406" y="6512"/>
                    <a:pt x="1048" y="6167"/>
                  </a:cubicBezTo>
                  <a:cubicBezTo>
                    <a:pt x="691" y="5833"/>
                    <a:pt x="417" y="5417"/>
                    <a:pt x="298" y="4940"/>
                  </a:cubicBezTo>
                  <a:cubicBezTo>
                    <a:pt x="227" y="4524"/>
                    <a:pt x="275" y="4047"/>
                    <a:pt x="477" y="3643"/>
                  </a:cubicBezTo>
                  <a:cubicBezTo>
                    <a:pt x="691" y="3273"/>
                    <a:pt x="1013" y="2952"/>
                    <a:pt x="1418" y="2809"/>
                  </a:cubicBezTo>
                  <a:cubicBezTo>
                    <a:pt x="1581" y="2755"/>
                    <a:pt x="1754" y="2725"/>
                    <a:pt x="1926" y="2725"/>
                  </a:cubicBezTo>
                  <a:close/>
                  <a:moveTo>
                    <a:pt x="2522" y="7501"/>
                  </a:moveTo>
                  <a:cubicBezTo>
                    <a:pt x="2643" y="7501"/>
                    <a:pt x="2768" y="7519"/>
                    <a:pt x="2882" y="7560"/>
                  </a:cubicBezTo>
                  <a:cubicBezTo>
                    <a:pt x="3013" y="7679"/>
                    <a:pt x="3120" y="7822"/>
                    <a:pt x="3156" y="7988"/>
                  </a:cubicBezTo>
                  <a:cubicBezTo>
                    <a:pt x="3132" y="7881"/>
                    <a:pt x="3037" y="7786"/>
                    <a:pt x="2953" y="7726"/>
                  </a:cubicBezTo>
                  <a:cubicBezTo>
                    <a:pt x="2834" y="7641"/>
                    <a:pt x="2685" y="7599"/>
                    <a:pt x="2540" y="7599"/>
                  </a:cubicBezTo>
                  <a:cubicBezTo>
                    <a:pt x="2482" y="7599"/>
                    <a:pt x="2424" y="7606"/>
                    <a:pt x="2370" y="7619"/>
                  </a:cubicBezTo>
                  <a:cubicBezTo>
                    <a:pt x="2180" y="7655"/>
                    <a:pt x="1989" y="7762"/>
                    <a:pt x="1846" y="7929"/>
                  </a:cubicBezTo>
                  <a:lnTo>
                    <a:pt x="1894" y="7845"/>
                  </a:lnTo>
                  <a:cubicBezTo>
                    <a:pt x="2001" y="7679"/>
                    <a:pt x="2156" y="7560"/>
                    <a:pt x="2358" y="7512"/>
                  </a:cubicBezTo>
                  <a:cubicBezTo>
                    <a:pt x="2411" y="7505"/>
                    <a:pt x="2466" y="7501"/>
                    <a:pt x="2522" y="7501"/>
                  </a:cubicBezTo>
                  <a:close/>
                  <a:moveTo>
                    <a:pt x="2511" y="7795"/>
                  </a:moveTo>
                  <a:cubicBezTo>
                    <a:pt x="2630" y="7795"/>
                    <a:pt x="2747" y="7821"/>
                    <a:pt x="2846" y="7881"/>
                  </a:cubicBezTo>
                  <a:cubicBezTo>
                    <a:pt x="2953" y="7964"/>
                    <a:pt x="3001" y="8084"/>
                    <a:pt x="3037" y="8203"/>
                  </a:cubicBezTo>
                  <a:cubicBezTo>
                    <a:pt x="3037" y="8262"/>
                    <a:pt x="3025" y="8322"/>
                    <a:pt x="3025" y="8381"/>
                  </a:cubicBezTo>
                  <a:cubicBezTo>
                    <a:pt x="3001" y="8476"/>
                    <a:pt x="2953" y="8584"/>
                    <a:pt x="2858" y="8655"/>
                  </a:cubicBezTo>
                  <a:cubicBezTo>
                    <a:pt x="2787" y="8738"/>
                    <a:pt x="2680" y="8762"/>
                    <a:pt x="2584" y="8774"/>
                  </a:cubicBezTo>
                  <a:cubicBezTo>
                    <a:pt x="2525" y="8774"/>
                    <a:pt x="2465" y="8774"/>
                    <a:pt x="2418" y="8762"/>
                  </a:cubicBezTo>
                  <a:cubicBezTo>
                    <a:pt x="2382" y="8762"/>
                    <a:pt x="2358" y="8750"/>
                    <a:pt x="2310" y="8750"/>
                  </a:cubicBezTo>
                  <a:cubicBezTo>
                    <a:pt x="2084" y="8679"/>
                    <a:pt x="1870" y="8453"/>
                    <a:pt x="1906" y="8215"/>
                  </a:cubicBezTo>
                  <a:cubicBezTo>
                    <a:pt x="1953" y="7953"/>
                    <a:pt x="2227" y="7822"/>
                    <a:pt x="2441" y="7798"/>
                  </a:cubicBezTo>
                  <a:cubicBezTo>
                    <a:pt x="2465" y="7796"/>
                    <a:pt x="2488" y="7795"/>
                    <a:pt x="2511" y="7795"/>
                  </a:cubicBezTo>
                  <a:close/>
                  <a:moveTo>
                    <a:pt x="4275" y="5976"/>
                  </a:moveTo>
                  <a:lnTo>
                    <a:pt x="4275" y="5976"/>
                  </a:lnTo>
                  <a:cubicBezTo>
                    <a:pt x="4442" y="6393"/>
                    <a:pt x="4704" y="6762"/>
                    <a:pt x="5025" y="7048"/>
                  </a:cubicBezTo>
                  <a:cubicBezTo>
                    <a:pt x="5168" y="7202"/>
                    <a:pt x="5347" y="7322"/>
                    <a:pt x="5525" y="7441"/>
                  </a:cubicBezTo>
                  <a:cubicBezTo>
                    <a:pt x="5716" y="7667"/>
                    <a:pt x="5859" y="7929"/>
                    <a:pt x="5870" y="8226"/>
                  </a:cubicBezTo>
                  <a:cubicBezTo>
                    <a:pt x="5882" y="8560"/>
                    <a:pt x="5716" y="8893"/>
                    <a:pt x="5454" y="9096"/>
                  </a:cubicBezTo>
                  <a:cubicBezTo>
                    <a:pt x="5309" y="9199"/>
                    <a:pt x="5137" y="9250"/>
                    <a:pt x="4963" y="9250"/>
                  </a:cubicBezTo>
                  <a:cubicBezTo>
                    <a:pt x="4835" y="9250"/>
                    <a:pt x="4705" y="9222"/>
                    <a:pt x="4585" y="9167"/>
                  </a:cubicBezTo>
                  <a:cubicBezTo>
                    <a:pt x="4287" y="9012"/>
                    <a:pt x="4073" y="8691"/>
                    <a:pt x="4192" y="8345"/>
                  </a:cubicBezTo>
                  <a:cubicBezTo>
                    <a:pt x="4227" y="8203"/>
                    <a:pt x="4382" y="8084"/>
                    <a:pt x="4525" y="8060"/>
                  </a:cubicBezTo>
                  <a:cubicBezTo>
                    <a:pt x="4532" y="8059"/>
                    <a:pt x="4539" y="8059"/>
                    <a:pt x="4547" y="8059"/>
                  </a:cubicBezTo>
                  <a:cubicBezTo>
                    <a:pt x="4693" y="8059"/>
                    <a:pt x="4825" y="8173"/>
                    <a:pt x="4882" y="8298"/>
                  </a:cubicBezTo>
                  <a:cubicBezTo>
                    <a:pt x="4882" y="8405"/>
                    <a:pt x="4870" y="8512"/>
                    <a:pt x="4870" y="8596"/>
                  </a:cubicBezTo>
                  <a:cubicBezTo>
                    <a:pt x="4863" y="8647"/>
                    <a:pt x="4906" y="8676"/>
                    <a:pt x="4946" y="8676"/>
                  </a:cubicBezTo>
                  <a:cubicBezTo>
                    <a:pt x="4970" y="8676"/>
                    <a:pt x="4992" y="8666"/>
                    <a:pt x="5001" y="8643"/>
                  </a:cubicBezTo>
                  <a:cubicBezTo>
                    <a:pt x="5037" y="8584"/>
                    <a:pt x="5061" y="8524"/>
                    <a:pt x="5085" y="8465"/>
                  </a:cubicBezTo>
                  <a:cubicBezTo>
                    <a:pt x="5097" y="8405"/>
                    <a:pt x="5097" y="8334"/>
                    <a:pt x="5097" y="8274"/>
                  </a:cubicBezTo>
                  <a:cubicBezTo>
                    <a:pt x="5097" y="8143"/>
                    <a:pt x="5061" y="8000"/>
                    <a:pt x="5025" y="7869"/>
                  </a:cubicBezTo>
                  <a:cubicBezTo>
                    <a:pt x="4942" y="7607"/>
                    <a:pt x="4811" y="7357"/>
                    <a:pt x="4680" y="7119"/>
                  </a:cubicBezTo>
                  <a:cubicBezTo>
                    <a:pt x="4549" y="6881"/>
                    <a:pt x="4394" y="6631"/>
                    <a:pt x="4323" y="6369"/>
                  </a:cubicBezTo>
                  <a:cubicBezTo>
                    <a:pt x="4311" y="6238"/>
                    <a:pt x="4275" y="6095"/>
                    <a:pt x="4275" y="5976"/>
                  </a:cubicBezTo>
                  <a:close/>
                  <a:moveTo>
                    <a:pt x="3652" y="1"/>
                  </a:moveTo>
                  <a:cubicBezTo>
                    <a:pt x="3557" y="1"/>
                    <a:pt x="3477" y="107"/>
                    <a:pt x="3406" y="178"/>
                  </a:cubicBezTo>
                  <a:cubicBezTo>
                    <a:pt x="3263" y="380"/>
                    <a:pt x="3192" y="642"/>
                    <a:pt x="3203" y="892"/>
                  </a:cubicBezTo>
                  <a:cubicBezTo>
                    <a:pt x="3203" y="1011"/>
                    <a:pt x="3227" y="1130"/>
                    <a:pt x="3287" y="1237"/>
                  </a:cubicBezTo>
                  <a:cubicBezTo>
                    <a:pt x="3144" y="1142"/>
                    <a:pt x="2977" y="1071"/>
                    <a:pt x="2811" y="1035"/>
                  </a:cubicBezTo>
                  <a:cubicBezTo>
                    <a:pt x="2745" y="1022"/>
                    <a:pt x="2680" y="1015"/>
                    <a:pt x="2615" y="1015"/>
                  </a:cubicBezTo>
                  <a:cubicBezTo>
                    <a:pt x="2445" y="1015"/>
                    <a:pt x="2282" y="1062"/>
                    <a:pt x="2144" y="1166"/>
                  </a:cubicBezTo>
                  <a:cubicBezTo>
                    <a:pt x="2072" y="1249"/>
                    <a:pt x="2001" y="1333"/>
                    <a:pt x="1965" y="1440"/>
                  </a:cubicBezTo>
                  <a:cubicBezTo>
                    <a:pt x="1941" y="1535"/>
                    <a:pt x="1906" y="1666"/>
                    <a:pt x="1965" y="1749"/>
                  </a:cubicBezTo>
                  <a:lnTo>
                    <a:pt x="1977" y="1773"/>
                  </a:lnTo>
                  <a:cubicBezTo>
                    <a:pt x="1977" y="1809"/>
                    <a:pt x="2001" y="1845"/>
                    <a:pt x="2025" y="1868"/>
                  </a:cubicBezTo>
                  <a:cubicBezTo>
                    <a:pt x="2037" y="1868"/>
                    <a:pt x="2037" y="1892"/>
                    <a:pt x="2060" y="1892"/>
                  </a:cubicBezTo>
                  <a:cubicBezTo>
                    <a:pt x="2072" y="1904"/>
                    <a:pt x="2072" y="1904"/>
                    <a:pt x="2084" y="1904"/>
                  </a:cubicBezTo>
                  <a:cubicBezTo>
                    <a:pt x="2095" y="1908"/>
                    <a:pt x="2104" y="1909"/>
                    <a:pt x="2113" y="1909"/>
                  </a:cubicBezTo>
                  <a:cubicBezTo>
                    <a:pt x="2133" y="1909"/>
                    <a:pt x="2147" y="1901"/>
                    <a:pt x="2156" y="1892"/>
                  </a:cubicBezTo>
                  <a:cubicBezTo>
                    <a:pt x="2180" y="1868"/>
                    <a:pt x="2191" y="1857"/>
                    <a:pt x="2215" y="1845"/>
                  </a:cubicBezTo>
                  <a:cubicBezTo>
                    <a:pt x="2251" y="1833"/>
                    <a:pt x="2275" y="1833"/>
                    <a:pt x="2310" y="1833"/>
                  </a:cubicBezTo>
                  <a:cubicBezTo>
                    <a:pt x="2370" y="1833"/>
                    <a:pt x="2430" y="1833"/>
                    <a:pt x="2489" y="1845"/>
                  </a:cubicBezTo>
                  <a:cubicBezTo>
                    <a:pt x="2549" y="1845"/>
                    <a:pt x="2608" y="1857"/>
                    <a:pt x="2656" y="1892"/>
                  </a:cubicBezTo>
                  <a:cubicBezTo>
                    <a:pt x="2691" y="1904"/>
                    <a:pt x="2739" y="1952"/>
                    <a:pt x="2799" y="1964"/>
                  </a:cubicBezTo>
                  <a:cubicBezTo>
                    <a:pt x="2811" y="2071"/>
                    <a:pt x="2834" y="2154"/>
                    <a:pt x="2834" y="2261"/>
                  </a:cubicBezTo>
                  <a:cubicBezTo>
                    <a:pt x="2834" y="2369"/>
                    <a:pt x="2811" y="2464"/>
                    <a:pt x="2799" y="2559"/>
                  </a:cubicBezTo>
                  <a:cubicBezTo>
                    <a:pt x="2787" y="2630"/>
                    <a:pt x="2739" y="2726"/>
                    <a:pt x="2727" y="2797"/>
                  </a:cubicBezTo>
                  <a:cubicBezTo>
                    <a:pt x="2476" y="2622"/>
                    <a:pt x="2161" y="2540"/>
                    <a:pt x="1842" y="2540"/>
                  </a:cubicBezTo>
                  <a:cubicBezTo>
                    <a:pt x="1708" y="2540"/>
                    <a:pt x="1572" y="2555"/>
                    <a:pt x="1441" y="2583"/>
                  </a:cubicBezTo>
                  <a:cubicBezTo>
                    <a:pt x="1037" y="2678"/>
                    <a:pt x="632" y="3000"/>
                    <a:pt x="382" y="3404"/>
                  </a:cubicBezTo>
                  <a:cubicBezTo>
                    <a:pt x="96" y="3833"/>
                    <a:pt x="1" y="4357"/>
                    <a:pt x="96" y="4869"/>
                  </a:cubicBezTo>
                  <a:cubicBezTo>
                    <a:pt x="203" y="5381"/>
                    <a:pt x="465" y="5869"/>
                    <a:pt x="834" y="6262"/>
                  </a:cubicBezTo>
                  <a:cubicBezTo>
                    <a:pt x="1215" y="6655"/>
                    <a:pt x="1668" y="6929"/>
                    <a:pt x="2144" y="7155"/>
                  </a:cubicBezTo>
                  <a:cubicBezTo>
                    <a:pt x="2299" y="7226"/>
                    <a:pt x="2453" y="7286"/>
                    <a:pt x="2608" y="7381"/>
                  </a:cubicBezTo>
                  <a:cubicBezTo>
                    <a:pt x="2537" y="7357"/>
                    <a:pt x="2453" y="7357"/>
                    <a:pt x="2382" y="7357"/>
                  </a:cubicBezTo>
                  <a:cubicBezTo>
                    <a:pt x="2013" y="7393"/>
                    <a:pt x="1668" y="7679"/>
                    <a:pt x="1608" y="8060"/>
                  </a:cubicBezTo>
                  <a:cubicBezTo>
                    <a:pt x="1584" y="8238"/>
                    <a:pt x="1620" y="8417"/>
                    <a:pt x="1727" y="8572"/>
                  </a:cubicBezTo>
                  <a:cubicBezTo>
                    <a:pt x="1775" y="8631"/>
                    <a:pt x="1834" y="8715"/>
                    <a:pt x="1918" y="8774"/>
                  </a:cubicBezTo>
                  <a:cubicBezTo>
                    <a:pt x="2013" y="8846"/>
                    <a:pt x="2120" y="8929"/>
                    <a:pt x="2215" y="8953"/>
                  </a:cubicBezTo>
                  <a:cubicBezTo>
                    <a:pt x="2305" y="8980"/>
                    <a:pt x="2398" y="8994"/>
                    <a:pt x="2490" y="8994"/>
                  </a:cubicBezTo>
                  <a:cubicBezTo>
                    <a:pt x="2754" y="8994"/>
                    <a:pt x="3015" y="8885"/>
                    <a:pt x="3192" y="8691"/>
                  </a:cubicBezTo>
                  <a:cubicBezTo>
                    <a:pt x="3227" y="8631"/>
                    <a:pt x="3263" y="8572"/>
                    <a:pt x="3287" y="8512"/>
                  </a:cubicBezTo>
                  <a:cubicBezTo>
                    <a:pt x="3311" y="8500"/>
                    <a:pt x="3323" y="8476"/>
                    <a:pt x="3323" y="8465"/>
                  </a:cubicBezTo>
                  <a:cubicBezTo>
                    <a:pt x="3346" y="8405"/>
                    <a:pt x="3370" y="8345"/>
                    <a:pt x="3382" y="8286"/>
                  </a:cubicBezTo>
                  <a:lnTo>
                    <a:pt x="3394" y="8286"/>
                  </a:lnTo>
                  <a:cubicBezTo>
                    <a:pt x="3680" y="8000"/>
                    <a:pt x="3882" y="7643"/>
                    <a:pt x="4001" y="7274"/>
                  </a:cubicBezTo>
                  <a:cubicBezTo>
                    <a:pt x="4061" y="7083"/>
                    <a:pt x="4108" y="6893"/>
                    <a:pt x="4144" y="6691"/>
                  </a:cubicBezTo>
                  <a:cubicBezTo>
                    <a:pt x="4156" y="6571"/>
                    <a:pt x="4168" y="6440"/>
                    <a:pt x="4168" y="6321"/>
                  </a:cubicBezTo>
                  <a:cubicBezTo>
                    <a:pt x="4263" y="6714"/>
                    <a:pt x="4466" y="7048"/>
                    <a:pt x="4632" y="7393"/>
                  </a:cubicBezTo>
                  <a:cubicBezTo>
                    <a:pt x="4716" y="7572"/>
                    <a:pt x="4799" y="7750"/>
                    <a:pt x="4835" y="7941"/>
                  </a:cubicBezTo>
                  <a:cubicBezTo>
                    <a:pt x="4751" y="7881"/>
                    <a:pt x="4656" y="7857"/>
                    <a:pt x="4537" y="7857"/>
                  </a:cubicBezTo>
                  <a:cubicBezTo>
                    <a:pt x="4287" y="7857"/>
                    <a:pt x="4061" y="8036"/>
                    <a:pt x="3977" y="8262"/>
                  </a:cubicBezTo>
                  <a:cubicBezTo>
                    <a:pt x="3799" y="8679"/>
                    <a:pt x="4049" y="9167"/>
                    <a:pt x="4430" y="9369"/>
                  </a:cubicBezTo>
                  <a:cubicBezTo>
                    <a:pt x="4590" y="9457"/>
                    <a:pt x="4762" y="9500"/>
                    <a:pt x="4933" y="9500"/>
                  </a:cubicBezTo>
                  <a:cubicBezTo>
                    <a:pt x="5156" y="9500"/>
                    <a:pt x="5378" y="9427"/>
                    <a:pt x="5573" y="9286"/>
                  </a:cubicBezTo>
                  <a:cubicBezTo>
                    <a:pt x="5894" y="9036"/>
                    <a:pt x="6073" y="8596"/>
                    <a:pt x="6013" y="8179"/>
                  </a:cubicBezTo>
                  <a:cubicBezTo>
                    <a:pt x="5990" y="7988"/>
                    <a:pt x="5930" y="7810"/>
                    <a:pt x="5823" y="7643"/>
                  </a:cubicBezTo>
                  <a:lnTo>
                    <a:pt x="5823" y="7643"/>
                  </a:lnTo>
                  <a:cubicBezTo>
                    <a:pt x="6073" y="7762"/>
                    <a:pt x="6347" y="7845"/>
                    <a:pt x="6632" y="7869"/>
                  </a:cubicBezTo>
                  <a:cubicBezTo>
                    <a:pt x="6680" y="7874"/>
                    <a:pt x="6728" y="7877"/>
                    <a:pt x="6776" y="7877"/>
                  </a:cubicBezTo>
                  <a:cubicBezTo>
                    <a:pt x="7056" y="7877"/>
                    <a:pt x="7346" y="7787"/>
                    <a:pt x="7549" y="7583"/>
                  </a:cubicBezTo>
                  <a:cubicBezTo>
                    <a:pt x="7764" y="7393"/>
                    <a:pt x="7883" y="7095"/>
                    <a:pt x="7859" y="6798"/>
                  </a:cubicBezTo>
                  <a:cubicBezTo>
                    <a:pt x="7835" y="6512"/>
                    <a:pt x="7668" y="6250"/>
                    <a:pt x="7430" y="6095"/>
                  </a:cubicBezTo>
                  <a:cubicBezTo>
                    <a:pt x="7297" y="6019"/>
                    <a:pt x="7150" y="5980"/>
                    <a:pt x="7003" y="5980"/>
                  </a:cubicBezTo>
                  <a:cubicBezTo>
                    <a:pt x="6873" y="5980"/>
                    <a:pt x="6743" y="6010"/>
                    <a:pt x="6621" y="6071"/>
                  </a:cubicBezTo>
                  <a:cubicBezTo>
                    <a:pt x="6430" y="6155"/>
                    <a:pt x="6299" y="6333"/>
                    <a:pt x="6240" y="6536"/>
                  </a:cubicBezTo>
                  <a:cubicBezTo>
                    <a:pt x="6168" y="6500"/>
                    <a:pt x="6073" y="6488"/>
                    <a:pt x="5990" y="6452"/>
                  </a:cubicBezTo>
                  <a:cubicBezTo>
                    <a:pt x="5894" y="6429"/>
                    <a:pt x="5811" y="6417"/>
                    <a:pt x="5704" y="6369"/>
                  </a:cubicBezTo>
                  <a:cubicBezTo>
                    <a:pt x="5513" y="6310"/>
                    <a:pt x="5347" y="6214"/>
                    <a:pt x="5168" y="6119"/>
                  </a:cubicBezTo>
                  <a:cubicBezTo>
                    <a:pt x="4823" y="5905"/>
                    <a:pt x="4537" y="5643"/>
                    <a:pt x="4311" y="5309"/>
                  </a:cubicBezTo>
                  <a:cubicBezTo>
                    <a:pt x="4287" y="5059"/>
                    <a:pt x="4227" y="4821"/>
                    <a:pt x="4227" y="4571"/>
                  </a:cubicBezTo>
                  <a:cubicBezTo>
                    <a:pt x="4227" y="4345"/>
                    <a:pt x="4263" y="4119"/>
                    <a:pt x="4323" y="3893"/>
                  </a:cubicBezTo>
                  <a:cubicBezTo>
                    <a:pt x="4394" y="3678"/>
                    <a:pt x="4501" y="3464"/>
                    <a:pt x="4632" y="3285"/>
                  </a:cubicBezTo>
                  <a:cubicBezTo>
                    <a:pt x="4716" y="3166"/>
                    <a:pt x="4823" y="3047"/>
                    <a:pt x="4942" y="2940"/>
                  </a:cubicBezTo>
                  <a:cubicBezTo>
                    <a:pt x="4977" y="2928"/>
                    <a:pt x="4989" y="2916"/>
                    <a:pt x="5001" y="2904"/>
                  </a:cubicBezTo>
                  <a:lnTo>
                    <a:pt x="5013" y="2881"/>
                  </a:lnTo>
                  <a:lnTo>
                    <a:pt x="5037" y="2881"/>
                  </a:lnTo>
                  <a:lnTo>
                    <a:pt x="5037" y="2869"/>
                  </a:lnTo>
                  <a:lnTo>
                    <a:pt x="5061" y="2845"/>
                  </a:lnTo>
                  <a:lnTo>
                    <a:pt x="5073" y="2821"/>
                  </a:lnTo>
                  <a:cubicBezTo>
                    <a:pt x="5073" y="2809"/>
                    <a:pt x="5097" y="2809"/>
                    <a:pt x="5097" y="2797"/>
                  </a:cubicBezTo>
                  <a:cubicBezTo>
                    <a:pt x="5108" y="2785"/>
                    <a:pt x="5120" y="2761"/>
                    <a:pt x="5132" y="2738"/>
                  </a:cubicBezTo>
                  <a:cubicBezTo>
                    <a:pt x="5132" y="2738"/>
                    <a:pt x="5132" y="2726"/>
                    <a:pt x="5156" y="2726"/>
                  </a:cubicBezTo>
                  <a:cubicBezTo>
                    <a:pt x="5168" y="2726"/>
                    <a:pt x="5168" y="2702"/>
                    <a:pt x="5180" y="2702"/>
                  </a:cubicBezTo>
                  <a:lnTo>
                    <a:pt x="5192" y="2690"/>
                  </a:lnTo>
                  <a:cubicBezTo>
                    <a:pt x="5347" y="2678"/>
                    <a:pt x="5513" y="2630"/>
                    <a:pt x="5656" y="2595"/>
                  </a:cubicBezTo>
                  <a:cubicBezTo>
                    <a:pt x="5692" y="2595"/>
                    <a:pt x="5716" y="2583"/>
                    <a:pt x="5751" y="2583"/>
                  </a:cubicBezTo>
                  <a:cubicBezTo>
                    <a:pt x="5906" y="2571"/>
                    <a:pt x="6061" y="2523"/>
                    <a:pt x="6228" y="2476"/>
                  </a:cubicBezTo>
                  <a:lnTo>
                    <a:pt x="6359" y="2440"/>
                  </a:lnTo>
                  <a:lnTo>
                    <a:pt x="6382" y="2440"/>
                  </a:lnTo>
                  <a:cubicBezTo>
                    <a:pt x="6442" y="2416"/>
                    <a:pt x="6525" y="2416"/>
                    <a:pt x="6585" y="2404"/>
                  </a:cubicBezTo>
                  <a:lnTo>
                    <a:pt x="6978" y="2321"/>
                  </a:lnTo>
                  <a:cubicBezTo>
                    <a:pt x="7394" y="2202"/>
                    <a:pt x="7906" y="1976"/>
                    <a:pt x="8037" y="1511"/>
                  </a:cubicBezTo>
                  <a:cubicBezTo>
                    <a:pt x="8097" y="1321"/>
                    <a:pt x="8085" y="1083"/>
                    <a:pt x="7906" y="952"/>
                  </a:cubicBezTo>
                  <a:cubicBezTo>
                    <a:pt x="7864" y="919"/>
                    <a:pt x="7808" y="902"/>
                    <a:pt x="7753" y="902"/>
                  </a:cubicBezTo>
                  <a:cubicBezTo>
                    <a:pt x="7668" y="902"/>
                    <a:pt x="7585" y="940"/>
                    <a:pt x="7549" y="1011"/>
                  </a:cubicBezTo>
                  <a:cubicBezTo>
                    <a:pt x="7502" y="892"/>
                    <a:pt x="7430" y="797"/>
                    <a:pt x="7299" y="773"/>
                  </a:cubicBezTo>
                  <a:cubicBezTo>
                    <a:pt x="7279" y="769"/>
                    <a:pt x="7259" y="767"/>
                    <a:pt x="7239" y="767"/>
                  </a:cubicBezTo>
                  <a:cubicBezTo>
                    <a:pt x="7142" y="767"/>
                    <a:pt x="7051" y="815"/>
                    <a:pt x="7002" y="904"/>
                  </a:cubicBezTo>
                  <a:cubicBezTo>
                    <a:pt x="7002" y="916"/>
                    <a:pt x="6978" y="916"/>
                    <a:pt x="6978" y="928"/>
                  </a:cubicBezTo>
                  <a:cubicBezTo>
                    <a:pt x="6894" y="785"/>
                    <a:pt x="6775" y="654"/>
                    <a:pt x="6597" y="595"/>
                  </a:cubicBezTo>
                  <a:cubicBezTo>
                    <a:pt x="6535" y="572"/>
                    <a:pt x="6462" y="560"/>
                    <a:pt x="6388" y="560"/>
                  </a:cubicBezTo>
                  <a:cubicBezTo>
                    <a:pt x="6305" y="560"/>
                    <a:pt x="6220" y="575"/>
                    <a:pt x="6144" y="606"/>
                  </a:cubicBezTo>
                  <a:lnTo>
                    <a:pt x="6120" y="606"/>
                  </a:lnTo>
                  <a:cubicBezTo>
                    <a:pt x="6073" y="618"/>
                    <a:pt x="6025" y="630"/>
                    <a:pt x="5990" y="666"/>
                  </a:cubicBezTo>
                  <a:cubicBezTo>
                    <a:pt x="5906" y="726"/>
                    <a:pt x="5870" y="809"/>
                    <a:pt x="5847" y="904"/>
                  </a:cubicBezTo>
                  <a:cubicBezTo>
                    <a:pt x="5847" y="964"/>
                    <a:pt x="5847" y="1011"/>
                    <a:pt x="5870" y="1047"/>
                  </a:cubicBezTo>
                  <a:lnTo>
                    <a:pt x="5835" y="1047"/>
                  </a:lnTo>
                  <a:cubicBezTo>
                    <a:pt x="5751" y="1071"/>
                    <a:pt x="5668" y="1106"/>
                    <a:pt x="5644" y="1202"/>
                  </a:cubicBezTo>
                  <a:cubicBezTo>
                    <a:pt x="5609" y="1273"/>
                    <a:pt x="5632" y="1368"/>
                    <a:pt x="5668" y="1440"/>
                  </a:cubicBezTo>
                  <a:cubicBezTo>
                    <a:pt x="5692" y="1452"/>
                    <a:pt x="5704" y="1464"/>
                    <a:pt x="5704" y="1487"/>
                  </a:cubicBezTo>
                  <a:lnTo>
                    <a:pt x="5549" y="1487"/>
                  </a:lnTo>
                  <a:cubicBezTo>
                    <a:pt x="5335" y="1499"/>
                    <a:pt x="5120" y="1547"/>
                    <a:pt x="4930" y="1642"/>
                  </a:cubicBezTo>
                  <a:cubicBezTo>
                    <a:pt x="4835" y="1690"/>
                    <a:pt x="4763" y="1749"/>
                    <a:pt x="4692" y="1809"/>
                  </a:cubicBezTo>
                  <a:cubicBezTo>
                    <a:pt x="4704" y="1797"/>
                    <a:pt x="4704" y="1761"/>
                    <a:pt x="4716" y="1749"/>
                  </a:cubicBezTo>
                  <a:cubicBezTo>
                    <a:pt x="4870" y="1345"/>
                    <a:pt x="4942" y="928"/>
                    <a:pt x="4930" y="511"/>
                  </a:cubicBezTo>
                  <a:cubicBezTo>
                    <a:pt x="4930" y="482"/>
                    <a:pt x="4898" y="445"/>
                    <a:pt x="4855" y="445"/>
                  </a:cubicBezTo>
                  <a:cubicBezTo>
                    <a:pt x="4845" y="445"/>
                    <a:pt x="4834" y="447"/>
                    <a:pt x="4823" y="452"/>
                  </a:cubicBezTo>
                  <a:cubicBezTo>
                    <a:pt x="4525" y="618"/>
                    <a:pt x="4299" y="845"/>
                    <a:pt x="4120" y="1130"/>
                  </a:cubicBezTo>
                  <a:cubicBezTo>
                    <a:pt x="4120" y="1035"/>
                    <a:pt x="4096" y="952"/>
                    <a:pt x="4085" y="856"/>
                  </a:cubicBezTo>
                  <a:cubicBezTo>
                    <a:pt x="4049" y="690"/>
                    <a:pt x="3989" y="535"/>
                    <a:pt x="3930" y="368"/>
                  </a:cubicBezTo>
                  <a:cubicBezTo>
                    <a:pt x="3906" y="297"/>
                    <a:pt x="3870" y="214"/>
                    <a:pt x="3823" y="142"/>
                  </a:cubicBezTo>
                  <a:cubicBezTo>
                    <a:pt x="3799" y="94"/>
                    <a:pt x="3763" y="35"/>
                    <a:pt x="3704" y="11"/>
                  </a:cubicBezTo>
                  <a:cubicBezTo>
                    <a:pt x="3686" y="4"/>
                    <a:pt x="3669" y="1"/>
                    <a:pt x="3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9"/>
          <p:cNvGrpSpPr/>
          <p:nvPr/>
        </p:nvGrpSpPr>
        <p:grpSpPr>
          <a:xfrm rot="-9000138" flipH="1">
            <a:off x="76747" y="83501"/>
            <a:ext cx="780488" cy="915823"/>
            <a:chOff x="3568305" y="3791766"/>
            <a:chExt cx="1152102" cy="1351874"/>
          </a:xfrm>
        </p:grpSpPr>
        <p:sp>
          <p:nvSpPr>
            <p:cNvPr id="824" name="Google Shape;824;p9"/>
            <p:cNvSpPr/>
            <p:nvPr/>
          </p:nvSpPr>
          <p:spPr>
            <a:xfrm>
              <a:off x="4234067" y="4631836"/>
              <a:ext cx="235628" cy="161069"/>
            </a:xfrm>
            <a:custGeom>
              <a:avLst/>
              <a:gdLst/>
              <a:ahLst/>
              <a:cxnLst/>
              <a:rect l="l" t="t" r="r" b="b"/>
              <a:pathLst>
                <a:path w="1656" h="1132" extrusionOk="0">
                  <a:moveTo>
                    <a:pt x="1" y="1"/>
                  </a:moveTo>
                  <a:lnTo>
                    <a:pt x="1" y="1"/>
                  </a:lnTo>
                  <a:cubicBezTo>
                    <a:pt x="72" y="108"/>
                    <a:pt x="144" y="215"/>
                    <a:pt x="239" y="298"/>
                  </a:cubicBezTo>
                  <a:cubicBezTo>
                    <a:pt x="501" y="584"/>
                    <a:pt x="822" y="810"/>
                    <a:pt x="1180" y="965"/>
                  </a:cubicBezTo>
                  <a:cubicBezTo>
                    <a:pt x="1275" y="1013"/>
                    <a:pt x="1370" y="1060"/>
                    <a:pt x="1477" y="1084"/>
                  </a:cubicBezTo>
                  <a:cubicBezTo>
                    <a:pt x="1537" y="1108"/>
                    <a:pt x="1572" y="1120"/>
                    <a:pt x="1656" y="1132"/>
                  </a:cubicBezTo>
                  <a:cubicBezTo>
                    <a:pt x="1596" y="1025"/>
                    <a:pt x="1561" y="906"/>
                    <a:pt x="1561" y="775"/>
                  </a:cubicBezTo>
                  <a:cubicBezTo>
                    <a:pt x="1561" y="751"/>
                    <a:pt x="1572" y="703"/>
                    <a:pt x="1572" y="667"/>
                  </a:cubicBezTo>
                  <a:lnTo>
                    <a:pt x="1572" y="667"/>
                  </a:lnTo>
                  <a:cubicBezTo>
                    <a:pt x="1547" y="675"/>
                    <a:pt x="1520" y="678"/>
                    <a:pt x="1492" y="678"/>
                  </a:cubicBezTo>
                  <a:cubicBezTo>
                    <a:pt x="1431" y="678"/>
                    <a:pt x="1368" y="664"/>
                    <a:pt x="1311" y="656"/>
                  </a:cubicBezTo>
                  <a:lnTo>
                    <a:pt x="1001" y="572"/>
                  </a:lnTo>
                  <a:cubicBezTo>
                    <a:pt x="799" y="513"/>
                    <a:pt x="608" y="417"/>
                    <a:pt x="429" y="310"/>
                  </a:cubicBezTo>
                  <a:cubicBezTo>
                    <a:pt x="287" y="227"/>
                    <a:pt x="132" y="12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4207033" y="4638666"/>
              <a:ext cx="485058" cy="240324"/>
            </a:xfrm>
            <a:custGeom>
              <a:avLst/>
              <a:gdLst/>
              <a:ahLst/>
              <a:cxnLst/>
              <a:rect l="l" t="t" r="r" b="b"/>
              <a:pathLst>
                <a:path w="3409" h="1689" extrusionOk="0">
                  <a:moveTo>
                    <a:pt x="0" y="0"/>
                  </a:moveTo>
                  <a:cubicBezTo>
                    <a:pt x="119" y="250"/>
                    <a:pt x="262" y="488"/>
                    <a:pt x="453" y="715"/>
                  </a:cubicBezTo>
                  <a:cubicBezTo>
                    <a:pt x="798" y="1084"/>
                    <a:pt x="1215" y="1381"/>
                    <a:pt x="1691" y="1560"/>
                  </a:cubicBezTo>
                  <a:cubicBezTo>
                    <a:pt x="1895" y="1631"/>
                    <a:pt x="2120" y="1689"/>
                    <a:pt x="2339" y="1689"/>
                  </a:cubicBezTo>
                  <a:cubicBezTo>
                    <a:pt x="2414" y="1689"/>
                    <a:pt x="2488" y="1682"/>
                    <a:pt x="2560" y="1667"/>
                  </a:cubicBezTo>
                  <a:cubicBezTo>
                    <a:pt x="2822" y="1620"/>
                    <a:pt x="3060" y="1453"/>
                    <a:pt x="3179" y="1203"/>
                  </a:cubicBezTo>
                  <a:cubicBezTo>
                    <a:pt x="3409" y="744"/>
                    <a:pt x="3086" y="164"/>
                    <a:pt x="2573" y="164"/>
                  </a:cubicBezTo>
                  <a:cubicBezTo>
                    <a:pt x="2553" y="164"/>
                    <a:pt x="2533" y="165"/>
                    <a:pt x="2513" y="167"/>
                  </a:cubicBezTo>
                  <a:cubicBezTo>
                    <a:pt x="2263" y="191"/>
                    <a:pt x="2001" y="358"/>
                    <a:pt x="1929" y="608"/>
                  </a:cubicBezTo>
                  <a:cubicBezTo>
                    <a:pt x="1858" y="858"/>
                    <a:pt x="1941" y="1155"/>
                    <a:pt x="2155" y="1310"/>
                  </a:cubicBezTo>
                  <a:cubicBezTo>
                    <a:pt x="2195" y="1330"/>
                    <a:pt x="2169" y="1390"/>
                    <a:pt x="2132" y="1390"/>
                  </a:cubicBezTo>
                  <a:cubicBezTo>
                    <a:pt x="2124" y="1390"/>
                    <a:pt x="2116" y="1388"/>
                    <a:pt x="2108" y="1381"/>
                  </a:cubicBezTo>
                  <a:cubicBezTo>
                    <a:pt x="2036" y="1334"/>
                    <a:pt x="1977" y="1298"/>
                    <a:pt x="1917" y="1215"/>
                  </a:cubicBezTo>
                  <a:cubicBezTo>
                    <a:pt x="1846" y="1215"/>
                    <a:pt x="1751" y="1203"/>
                    <a:pt x="1679" y="1191"/>
                  </a:cubicBezTo>
                  <a:cubicBezTo>
                    <a:pt x="1572" y="1179"/>
                    <a:pt x="1465" y="1131"/>
                    <a:pt x="1381" y="1096"/>
                  </a:cubicBezTo>
                  <a:cubicBezTo>
                    <a:pt x="1191" y="1024"/>
                    <a:pt x="1012" y="917"/>
                    <a:pt x="846" y="822"/>
                  </a:cubicBezTo>
                  <a:cubicBezTo>
                    <a:pt x="500" y="608"/>
                    <a:pt x="215" y="32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4147699" y="4643788"/>
              <a:ext cx="257683" cy="465992"/>
            </a:xfrm>
            <a:custGeom>
              <a:avLst/>
              <a:gdLst/>
              <a:ahLst/>
              <a:cxnLst/>
              <a:rect l="l" t="t" r="r" b="b"/>
              <a:pathLst>
                <a:path w="1811" h="3275" extrusionOk="0">
                  <a:moveTo>
                    <a:pt x="203" y="0"/>
                  </a:moveTo>
                  <a:cubicBezTo>
                    <a:pt x="203" y="143"/>
                    <a:pt x="239" y="262"/>
                    <a:pt x="263" y="381"/>
                  </a:cubicBezTo>
                  <a:cubicBezTo>
                    <a:pt x="334" y="643"/>
                    <a:pt x="489" y="893"/>
                    <a:pt x="620" y="1131"/>
                  </a:cubicBezTo>
                  <a:cubicBezTo>
                    <a:pt x="751" y="1369"/>
                    <a:pt x="894" y="1619"/>
                    <a:pt x="965" y="1881"/>
                  </a:cubicBezTo>
                  <a:cubicBezTo>
                    <a:pt x="1013" y="2012"/>
                    <a:pt x="1036" y="2155"/>
                    <a:pt x="1036" y="2286"/>
                  </a:cubicBezTo>
                  <a:cubicBezTo>
                    <a:pt x="1036" y="2346"/>
                    <a:pt x="1036" y="2417"/>
                    <a:pt x="1025" y="2477"/>
                  </a:cubicBezTo>
                  <a:cubicBezTo>
                    <a:pt x="1013" y="2536"/>
                    <a:pt x="977" y="2596"/>
                    <a:pt x="953" y="2655"/>
                  </a:cubicBezTo>
                  <a:cubicBezTo>
                    <a:pt x="940" y="2678"/>
                    <a:pt x="914" y="2688"/>
                    <a:pt x="889" y="2688"/>
                  </a:cubicBezTo>
                  <a:cubicBezTo>
                    <a:pt x="846" y="2688"/>
                    <a:pt x="803" y="2659"/>
                    <a:pt x="810" y="2608"/>
                  </a:cubicBezTo>
                  <a:cubicBezTo>
                    <a:pt x="810" y="2524"/>
                    <a:pt x="834" y="2417"/>
                    <a:pt x="834" y="2310"/>
                  </a:cubicBezTo>
                  <a:cubicBezTo>
                    <a:pt x="777" y="2185"/>
                    <a:pt x="634" y="2071"/>
                    <a:pt x="497" y="2071"/>
                  </a:cubicBezTo>
                  <a:cubicBezTo>
                    <a:pt x="490" y="2071"/>
                    <a:pt x="483" y="2071"/>
                    <a:pt x="477" y="2072"/>
                  </a:cubicBezTo>
                  <a:cubicBezTo>
                    <a:pt x="310" y="2096"/>
                    <a:pt x="179" y="2215"/>
                    <a:pt x="120" y="2369"/>
                  </a:cubicBezTo>
                  <a:cubicBezTo>
                    <a:pt x="1" y="2715"/>
                    <a:pt x="215" y="3036"/>
                    <a:pt x="513" y="3191"/>
                  </a:cubicBezTo>
                  <a:cubicBezTo>
                    <a:pt x="633" y="3246"/>
                    <a:pt x="763" y="3274"/>
                    <a:pt x="891" y="3274"/>
                  </a:cubicBezTo>
                  <a:cubicBezTo>
                    <a:pt x="1065" y="3274"/>
                    <a:pt x="1237" y="3223"/>
                    <a:pt x="1382" y="3119"/>
                  </a:cubicBezTo>
                  <a:cubicBezTo>
                    <a:pt x="1644" y="2917"/>
                    <a:pt x="1810" y="2584"/>
                    <a:pt x="1798" y="2250"/>
                  </a:cubicBezTo>
                  <a:cubicBezTo>
                    <a:pt x="1787" y="1953"/>
                    <a:pt x="1644" y="1691"/>
                    <a:pt x="1453" y="1465"/>
                  </a:cubicBezTo>
                  <a:cubicBezTo>
                    <a:pt x="1275" y="1345"/>
                    <a:pt x="1096" y="1226"/>
                    <a:pt x="953" y="1072"/>
                  </a:cubicBezTo>
                  <a:cubicBezTo>
                    <a:pt x="632" y="798"/>
                    <a:pt x="370" y="417"/>
                    <a:pt x="20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3880056" y="3978591"/>
              <a:ext cx="89926" cy="67302"/>
            </a:xfrm>
            <a:custGeom>
              <a:avLst/>
              <a:gdLst/>
              <a:ahLst/>
              <a:cxnLst/>
              <a:rect l="l" t="t" r="r" b="b"/>
              <a:pathLst>
                <a:path w="632" h="473" extrusionOk="0">
                  <a:moveTo>
                    <a:pt x="218" y="0"/>
                  </a:moveTo>
                  <a:cubicBezTo>
                    <a:pt x="187" y="0"/>
                    <a:pt x="154" y="6"/>
                    <a:pt x="119" y="20"/>
                  </a:cubicBezTo>
                  <a:cubicBezTo>
                    <a:pt x="119" y="44"/>
                    <a:pt x="108" y="55"/>
                    <a:pt x="96" y="67"/>
                  </a:cubicBezTo>
                  <a:cubicBezTo>
                    <a:pt x="60" y="115"/>
                    <a:pt x="48" y="151"/>
                    <a:pt x="36" y="198"/>
                  </a:cubicBezTo>
                  <a:cubicBezTo>
                    <a:pt x="12" y="258"/>
                    <a:pt x="0" y="305"/>
                    <a:pt x="0" y="353"/>
                  </a:cubicBezTo>
                  <a:lnTo>
                    <a:pt x="0" y="365"/>
                  </a:lnTo>
                  <a:cubicBezTo>
                    <a:pt x="36" y="353"/>
                    <a:pt x="72" y="341"/>
                    <a:pt x="119" y="341"/>
                  </a:cubicBezTo>
                  <a:cubicBezTo>
                    <a:pt x="142" y="334"/>
                    <a:pt x="166" y="331"/>
                    <a:pt x="191" y="331"/>
                  </a:cubicBezTo>
                  <a:cubicBezTo>
                    <a:pt x="248" y="331"/>
                    <a:pt x="308" y="345"/>
                    <a:pt x="358" y="353"/>
                  </a:cubicBezTo>
                  <a:cubicBezTo>
                    <a:pt x="429" y="365"/>
                    <a:pt x="512" y="377"/>
                    <a:pt x="572" y="425"/>
                  </a:cubicBezTo>
                  <a:cubicBezTo>
                    <a:pt x="584" y="436"/>
                    <a:pt x="608" y="448"/>
                    <a:pt x="631" y="472"/>
                  </a:cubicBezTo>
                  <a:cubicBezTo>
                    <a:pt x="608" y="413"/>
                    <a:pt x="596" y="353"/>
                    <a:pt x="572" y="305"/>
                  </a:cubicBezTo>
                  <a:cubicBezTo>
                    <a:pt x="502" y="165"/>
                    <a:pt x="38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3920751" y="3954971"/>
              <a:ext cx="128912" cy="336510"/>
            </a:xfrm>
            <a:custGeom>
              <a:avLst/>
              <a:gdLst/>
              <a:ahLst/>
              <a:cxnLst/>
              <a:rect l="l" t="t" r="r" b="b"/>
              <a:pathLst>
                <a:path w="906" h="2365" extrusionOk="0">
                  <a:moveTo>
                    <a:pt x="227" y="1"/>
                  </a:moveTo>
                  <a:cubicBezTo>
                    <a:pt x="148" y="1"/>
                    <a:pt x="72" y="11"/>
                    <a:pt x="0" y="43"/>
                  </a:cubicBezTo>
                  <a:cubicBezTo>
                    <a:pt x="24" y="43"/>
                    <a:pt x="48" y="43"/>
                    <a:pt x="72" y="55"/>
                  </a:cubicBezTo>
                  <a:cubicBezTo>
                    <a:pt x="250" y="114"/>
                    <a:pt x="369" y="293"/>
                    <a:pt x="441" y="460"/>
                  </a:cubicBezTo>
                  <a:cubicBezTo>
                    <a:pt x="524" y="650"/>
                    <a:pt x="548" y="841"/>
                    <a:pt x="548" y="1055"/>
                  </a:cubicBezTo>
                  <a:cubicBezTo>
                    <a:pt x="548" y="1174"/>
                    <a:pt x="536" y="1281"/>
                    <a:pt x="500" y="1400"/>
                  </a:cubicBezTo>
                  <a:cubicBezTo>
                    <a:pt x="476" y="1472"/>
                    <a:pt x="441" y="1591"/>
                    <a:pt x="381" y="1662"/>
                  </a:cubicBezTo>
                  <a:cubicBezTo>
                    <a:pt x="607" y="1841"/>
                    <a:pt x="738" y="2091"/>
                    <a:pt x="786" y="2365"/>
                  </a:cubicBezTo>
                  <a:lnTo>
                    <a:pt x="786" y="2353"/>
                  </a:lnTo>
                  <a:cubicBezTo>
                    <a:pt x="786" y="2305"/>
                    <a:pt x="798" y="2269"/>
                    <a:pt x="798" y="2245"/>
                  </a:cubicBezTo>
                  <a:cubicBezTo>
                    <a:pt x="822" y="2186"/>
                    <a:pt x="822" y="2115"/>
                    <a:pt x="834" y="2055"/>
                  </a:cubicBezTo>
                  <a:lnTo>
                    <a:pt x="881" y="1650"/>
                  </a:lnTo>
                  <a:cubicBezTo>
                    <a:pt x="893" y="1400"/>
                    <a:pt x="905" y="1126"/>
                    <a:pt x="893" y="876"/>
                  </a:cubicBezTo>
                  <a:cubicBezTo>
                    <a:pt x="869" y="650"/>
                    <a:pt x="834" y="424"/>
                    <a:pt x="679" y="245"/>
                  </a:cubicBezTo>
                  <a:cubicBezTo>
                    <a:pt x="607" y="174"/>
                    <a:pt x="512" y="114"/>
                    <a:pt x="429" y="55"/>
                  </a:cubicBezTo>
                  <a:lnTo>
                    <a:pt x="345" y="7"/>
                  </a:lnTo>
                  <a:cubicBezTo>
                    <a:pt x="306" y="3"/>
                    <a:pt x="26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3727524" y="4457391"/>
              <a:ext cx="259390" cy="206744"/>
            </a:xfrm>
            <a:custGeom>
              <a:avLst/>
              <a:gdLst/>
              <a:ahLst/>
              <a:cxnLst/>
              <a:rect l="l" t="t" r="r" b="b"/>
              <a:pathLst>
                <a:path w="1823" h="1453" extrusionOk="0">
                  <a:moveTo>
                    <a:pt x="1" y="0"/>
                  </a:moveTo>
                  <a:cubicBezTo>
                    <a:pt x="37" y="96"/>
                    <a:pt x="60" y="167"/>
                    <a:pt x="120" y="250"/>
                  </a:cubicBezTo>
                  <a:cubicBezTo>
                    <a:pt x="346" y="560"/>
                    <a:pt x="727" y="691"/>
                    <a:pt x="1061" y="870"/>
                  </a:cubicBezTo>
                  <a:cubicBezTo>
                    <a:pt x="1358" y="1024"/>
                    <a:pt x="1608" y="1215"/>
                    <a:pt x="1823" y="1453"/>
                  </a:cubicBezTo>
                  <a:cubicBezTo>
                    <a:pt x="1703" y="1274"/>
                    <a:pt x="1561" y="1108"/>
                    <a:pt x="1406" y="977"/>
                  </a:cubicBezTo>
                  <a:cubicBezTo>
                    <a:pt x="1299" y="870"/>
                    <a:pt x="1191" y="762"/>
                    <a:pt x="1072" y="679"/>
                  </a:cubicBezTo>
                  <a:cubicBezTo>
                    <a:pt x="953" y="572"/>
                    <a:pt x="822" y="477"/>
                    <a:pt x="715" y="358"/>
                  </a:cubicBezTo>
                  <a:cubicBezTo>
                    <a:pt x="429" y="334"/>
                    <a:pt x="168" y="21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4057916" y="4176087"/>
              <a:ext cx="181417" cy="267927"/>
            </a:xfrm>
            <a:custGeom>
              <a:avLst/>
              <a:gdLst/>
              <a:ahLst/>
              <a:cxnLst/>
              <a:rect l="l" t="t" r="r" b="b"/>
              <a:pathLst>
                <a:path w="1275" h="1883" extrusionOk="0">
                  <a:moveTo>
                    <a:pt x="1275" y="1"/>
                  </a:moveTo>
                  <a:cubicBezTo>
                    <a:pt x="1203" y="1"/>
                    <a:pt x="1120" y="13"/>
                    <a:pt x="1036" y="37"/>
                  </a:cubicBezTo>
                  <a:cubicBezTo>
                    <a:pt x="846" y="84"/>
                    <a:pt x="655" y="168"/>
                    <a:pt x="489" y="287"/>
                  </a:cubicBezTo>
                  <a:cubicBezTo>
                    <a:pt x="143" y="549"/>
                    <a:pt x="1" y="977"/>
                    <a:pt x="24" y="1406"/>
                  </a:cubicBezTo>
                  <a:cubicBezTo>
                    <a:pt x="48" y="1525"/>
                    <a:pt x="60" y="1644"/>
                    <a:pt x="108" y="1739"/>
                  </a:cubicBezTo>
                  <a:cubicBezTo>
                    <a:pt x="120" y="1787"/>
                    <a:pt x="132" y="1834"/>
                    <a:pt x="167" y="1882"/>
                  </a:cubicBezTo>
                  <a:cubicBezTo>
                    <a:pt x="167" y="1787"/>
                    <a:pt x="179" y="1680"/>
                    <a:pt x="191" y="1596"/>
                  </a:cubicBezTo>
                  <a:cubicBezTo>
                    <a:pt x="227" y="1406"/>
                    <a:pt x="286" y="1215"/>
                    <a:pt x="370" y="1037"/>
                  </a:cubicBezTo>
                  <a:cubicBezTo>
                    <a:pt x="536" y="656"/>
                    <a:pt x="786" y="299"/>
                    <a:pt x="1132" y="96"/>
                  </a:cubicBezTo>
                  <a:cubicBezTo>
                    <a:pt x="1179" y="60"/>
                    <a:pt x="1215" y="37"/>
                    <a:pt x="1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4015514" y="3971192"/>
              <a:ext cx="111980" cy="305064"/>
            </a:xfrm>
            <a:custGeom>
              <a:avLst/>
              <a:gdLst/>
              <a:ahLst/>
              <a:cxnLst/>
              <a:rect l="l" t="t" r="r" b="b"/>
              <a:pathLst>
                <a:path w="787" h="2144" extrusionOk="0">
                  <a:moveTo>
                    <a:pt x="1" y="0"/>
                  </a:moveTo>
                  <a:lnTo>
                    <a:pt x="49" y="48"/>
                  </a:lnTo>
                  <a:cubicBezTo>
                    <a:pt x="215" y="191"/>
                    <a:pt x="287" y="429"/>
                    <a:pt x="299" y="703"/>
                  </a:cubicBezTo>
                  <a:cubicBezTo>
                    <a:pt x="334" y="988"/>
                    <a:pt x="310" y="1250"/>
                    <a:pt x="310" y="1536"/>
                  </a:cubicBezTo>
                  <a:cubicBezTo>
                    <a:pt x="299" y="1667"/>
                    <a:pt x="299" y="1822"/>
                    <a:pt x="287" y="1965"/>
                  </a:cubicBezTo>
                  <a:cubicBezTo>
                    <a:pt x="275" y="2024"/>
                    <a:pt x="275" y="2084"/>
                    <a:pt x="251" y="2143"/>
                  </a:cubicBezTo>
                  <a:cubicBezTo>
                    <a:pt x="370" y="1893"/>
                    <a:pt x="549" y="1703"/>
                    <a:pt x="775" y="1548"/>
                  </a:cubicBezTo>
                  <a:cubicBezTo>
                    <a:pt x="763" y="1536"/>
                    <a:pt x="763" y="1500"/>
                    <a:pt x="763" y="1489"/>
                  </a:cubicBezTo>
                  <a:cubicBezTo>
                    <a:pt x="763" y="1465"/>
                    <a:pt x="775" y="1441"/>
                    <a:pt x="775" y="1429"/>
                  </a:cubicBezTo>
                  <a:lnTo>
                    <a:pt x="775" y="1417"/>
                  </a:lnTo>
                  <a:lnTo>
                    <a:pt x="775" y="1405"/>
                  </a:lnTo>
                  <a:cubicBezTo>
                    <a:pt x="787" y="1369"/>
                    <a:pt x="787" y="1358"/>
                    <a:pt x="787" y="1322"/>
                  </a:cubicBezTo>
                  <a:lnTo>
                    <a:pt x="787" y="1250"/>
                  </a:lnTo>
                  <a:cubicBezTo>
                    <a:pt x="787" y="1227"/>
                    <a:pt x="775" y="1203"/>
                    <a:pt x="787" y="1179"/>
                  </a:cubicBezTo>
                  <a:cubicBezTo>
                    <a:pt x="775" y="1108"/>
                    <a:pt x="763" y="1024"/>
                    <a:pt x="763" y="953"/>
                  </a:cubicBezTo>
                  <a:cubicBezTo>
                    <a:pt x="739" y="953"/>
                    <a:pt x="727" y="953"/>
                    <a:pt x="727" y="941"/>
                  </a:cubicBezTo>
                  <a:cubicBezTo>
                    <a:pt x="703" y="893"/>
                    <a:pt x="703" y="834"/>
                    <a:pt x="703" y="774"/>
                  </a:cubicBezTo>
                  <a:cubicBezTo>
                    <a:pt x="668" y="703"/>
                    <a:pt x="644" y="631"/>
                    <a:pt x="596" y="548"/>
                  </a:cubicBezTo>
                  <a:cubicBezTo>
                    <a:pt x="537" y="465"/>
                    <a:pt x="465" y="393"/>
                    <a:pt x="406" y="298"/>
                  </a:cubicBezTo>
                  <a:cubicBezTo>
                    <a:pt x="406" y="286"/>
                    <a:pt x="394" y="286"/>
                    <a:pt x="394" y="274"/>
                  </a:cubicBezTo>
                  <a:cubicBezTo>
                    <a:pt x="287" y="167"/>
                    <a:pt x="156" y="7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4049521" y="3808556"/>
              <a:ext cx="61041" cy="220403"/>
            </a:xfrm>
            <a:custGeom>
              <a:avLst/>
              <a:gdLst/>
              <a:ahLst/>
              <a:cxnLst/>
              <a:rect l="l" t="t" r="r" b="b"/>
              <a:pathLst>
                <a:path w="429" h="1549" extrusionOk="0">
                  <a:moveTo>
                    <a:pt x="333" y="0"/>
                  </a:moveTo>
                  <a:cubicBezTo>
                    <a:pt x="298" y="0"/>
                    <a:pt x="262" y="48"/>
                    <a:pt x="250" y="60"/>
                  </a:cubicBezTo>
                  <a:cubicBezTo>
                    <a:pt x="214" y="84"/>
                    <a:pt x="179" y="143"/>
                    <a:pt x="143" y="227"/>
                  </a:cubicBezTo>
                  <a:cubicBezTo>
                    <a:pt x="48" y="393"/>
                    <a:pt x="0" y="643"/>
                    <a:pt x="24" y="858"/>
                  </a:cubicBezTo>
                  <a:cubicBezTo>
                    <a:pt x="71" y="1072"/>
                    <a:pt x="191" y="1250"/>
                    <a:pt x="322" y="1429"/>
                  </a:cubicBezTo>
                  <a:cubicBezTo>
                    <a:pt x="345" y="1453"/>
                    <a:pt x="369" y="1477"/>
                    <a:pt x="381" y="1500"/>
                  </a:cubicBezTo>
                  <a:lnTo>
                    <a:pt x="429" y="1548"/>
                  </a:lnTo>
                  <a:lnTo>
                    <a:pt x="429" y="1512"/>
                  </a:lnTo>
                  <a:cubicBezTo>
                    <a:pt x="381" y="1322"/>
                    <a:pt x="322" y="1143"/>
                    <a:pt x="286" y="953"/>
                  </a:cubicBezTo>
                  <a:cubicBezTo>
                    <a:pt x="202" y="643"/>
                    <a:pt x="167" y="262"/>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4085092" y="3815244"/>
              <a:ext cx="64456" cy="212008"/>
            </a:xfrm>
            <a:custGeom>
              <a:avLst/>
              <a:gdLst/>
              <a:ahLst/>
              <a:cxnLst/>
              <a:rect l="l" t="t" r="r" b="b"/>
              <a:pathLst>
                <a:path w="453" h="1490" extrusionOk="0">
                  <a:moveTo>
                    <a:pt x="119" y="1"/>
                  </a:moveTo>
                  <a:lnTo>
                    <a:pt x="119" y="1"/>
                  </a:lnTo>
                  <a:cubicBezTo>
                    <a:pt x="0" y="310"/>
                    <a:pt x="36" y="620"/>
                    <a:pt x="143" y="941"/>
                  </a:cubicBezTo>
                  <a:cubicBezTo>
                    <a:pt x="202" y="1132"/>
                    <a:pt x="274" y="1311"/>
                    <a:pt x="322" y="1489"/>
                  </a:cubicBezTo>
                  <a:cubicBezTo>
                    <a:pt x="345" y="1346"/>
                    <a:pt x="393" y="1215"/>
                    <a:pt x="453" y="1084"/>
                  </a:cubicBezTo>
                  <a:cubicBezTo>
                    <a:pt x="417" y="977"/>
                    <a:pt x="405" y="858"/>
                    <a:pt x="393" y="751"/>
                  </a:cubicBezTo>
                  <a:cubicBezTo>
                    <a:pt x="357" y="620"/>
                    <a:pt x="333" y="489"/>
                    <a:pt x="286" y="370"/>
                  </a:cubicBezTo>
                  <a:cubicBezTo>
                    <a:pt x="238" y="251"/>
                    <a:pt x="179" y="120"/>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4142576" y="3883115"/>
              <a:ext cx="101878" cy="223676"/>
            </a:xfrm>
            <a:custGeom>
              <a:avLst/>
              <a:gdLst/>
              <a:ahLst/>
              <a:cxnLst/>
              <a:rect l="l" t="t" r="r" b="b"/>
              <a:pathLst>
                <a:path w="716" h="1572" extrusionOk="0">
                  <a:moveTo>
                    <a:pt x="715" y="0"/>
                  </a:moveTo>
                  <a:cubicBezTo>
                    <a:pt x="477" y="191"/>
                    <a:pt x="275" y="429"/>
                    <a:pt x="156" y="726"/>
                  </a:cubicBezTo>
                  <a:cubicBezTo>
                    <a:pt x="37" y="1012"/>
                    <a:pt x="1" y="1286"/>
                    <a:pt x="49" y="1572"/>
                  </a:cubicBezTo>
                  <a:lnTo>
                    <a:pt x="96" y="1393"/>
                  </a:lnTo>
                  <a:cubicBezTo>
                    <a:pt x="132" y="1215"/>
                    <a:pt x="191" y="1036"/>
                    <a:pt x="275" y="857"/>
                  </a:cubicBezTo>
                  <a:cubicBezTo>
                    <a:pt x="394" y="560"/>
                    <a:pt x="525" y="25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4157943" y="3888096"/>
              <a:ext cx="96613" cy="257683"/>
            </a:xfrm>
            <a:custGeom>
              <a:avLst/>
              <a:gdLst/>
              <a:ahLst/>
              <a:cxnLst/>
              <a:rect l="l" t="t" r="r" b="b"/>
              <a:pathLst>
                <a:path w="679" h="1811" extrusionOk="0">
                  <a:moveTo>
                    <a:pt x="679" y="1"/>
                  </a:moveTo>
                  <a:lnTo>
                    <a:pt x="679" y="1"/>
                  </a:lnTo>
                  <a:cubicBezTo>
                    <a:pt x="607" y="120"/>
                    <a:pt x="536" y="239"/>
                    <a:pt x="476" y="358"/>
                  </a:cubicBezTo>
                  <a:cubicBezTo>
                    <a:pt x="405" y="525"/>
                    <a:pt x="310" y="691"/>
                    <a:pt x="250" y="870"/>
                  </a:cubicBezTo>
                  <a:cubicBezTo>
                    <a:pt x="191" y="1037"/>
                    <a:pt x="131" y="1215"/>
                    <a:pt x="71" y="1370"/>
                  </a:cubicBezTo>
                  <a:cubicBezTo>
                    <a:pt x="48" y="1453"/>
                    <a:pt x="24" y="1537"/>
                    <a:pt x="12" y="1632"/>
                  </a:cubicBezTo>
                  <a:cubicBezTo>
                    <a:pt x="12" y="1692"/>
                    <a:pt x="12" y="1751"/>
                    <a:pt x="0" y="1811"/>
                  </a:cubicBezTo>
                  <a:cubicBezTo>
                    <a:pt x="24" y="1715"/>
                    <a:pt x="107" y="1632"/>
                    <a:pt x="143" y="1572"/>
                  </a:cubicBezTo>
                  <a:lnTo>
                    <a:pt x="322" y="1346"/>
                  </a:lnTo>
                  <a:cubicBezTo>
                    <a:pt x="381" y="1227"/>
                    <a:pt x="441" y="1108"/>
                    <a:pt x="488" y="989"/>
                  </a:cubicBezTo>
                  <a:cubicBezTo>
                    <a:pt x="607" y="680"/>
                    <a:pt x="667" y="334"/>
                    <a:pt x="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4208740" y="4013452"/>
              <a:ext cx="220403" cy="107000"/>
            </a:xfrm>
            <a:custGeom>
              <a:avLst/>
              <a:gdLst/>
              <a:ahLst/>
              <a:cxnLst/>
              <a:rect l="l" t="t" r="r" b="b"/>
              <a:pathLst>
                <a:path w="1549" h="752" extrusionOk="0">
                  <a:moveTo>
                    <a:pt x="1143" y="1"/>
                  </a:moveTo>
                  <a:cubicBezTo>
                    <a:pt x="929" y="13"/>
                    <a:pt x="715" y="60"/>
                    <a:pt x="536" y="168"/>
                  </a:cubicBezTo>
                  <a:cubicBezTo>
                    <a:pt x="357" y="251"/>
                    <a:pt x="238" y="406"/>
                    <a:pt x="119" y="572"/>
                  </a:cubicBezTo>
                  <a:cubicBezTo>
                    <a:pt x="72" y="632"/>
                    <a:pt x="24" y="691"/>
                    <a:pt x="0" y="751"/>
                  </a:cubicBezTo>
                  <a:cubicBezTo>
                    <a:pt x="24" y="715"/>
                    <a:pt x="72" y="703"/>
                    <a:pt x="107" y="668"/>
                  </a:cubicBezTo>
                  <a:cubicBezTo>
                    <a:pt x="262" y="572"/>
                    <a:pt x="429" y="465"/>
                    <a:pt x="607" y="370"/>
                  </a:cubicBezTo>
                  <a:cubicBezTo>
                    <a:pt x="905" y="227"/>
                    <a:pt x="1215" y="120"/>
                    <a:pt x="1548" y="49"/>
                  </a:cubicBezTo>
                  <a:cubicBezTo>
                    <a:pt x="1512" y="49"/>
                    <a:pt x="1477" y="37"/>
                    <a:pt x="1441" y="37"/>
                  </a:cubicBezTo>
                  <a:cubicBezTo>
                    <a:pt x="1334" y="13"/>
                    <a:pt x="1238" y="1"/>
                    <a:pt x="1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4390014" y="3955256"/>
              <a:ext cx="79681" cy="68583"/>
            </a:xfrm>
            <a:custGeom>
              <a:avLst/>
              <a:gdLst/>
              <a:ahLst/>
              <a:cxnLst/>
              <a:rect l="l" t="t" r="r" b="b"/>
              <a:pathLst>
                <a:path w="560" h="482" extrusionOk="0">
                  <a:moveTo>
                    <a:pt x="86" y="0"/>
                  </a:moveTo>
                  <a:cubicBezTo>
                    <a:pt x="70" y="0"/>
                    <a:pt x="53" y="9"/>
                    <a:pt x="36" y="17"/>
                  </a:cubicBezTo>
                  <a:cubicBezTo>
                    <a:pt x="24" y="17"/>
                    <a:pt x="0" y="53"/>
                    <a:pt x="0" y="65"/>
                  </a:cubicBezTo>
                  <a:lnTo>
                    <a:pt x="0" y="100"/>
                  </a:lnTo>
                  <a:lnTo>
                    <a:pt x="0" y="112"/>
                  </a:lnTo>
                  <a:lnTo>
                    <a:pt x="0" y="124"/>
                  </a:lnTo>
                  <a:lnTo>
                    <a:pt x="0" y="148"/>
                  </a:lnTo>
                  <a:lnTo>
                    <a:pt x="0" y="160"/>
                  </a:lnTo>
                  <a:lnTo>
                    <a:pt x="24" y="184"/>
                  </a:lnTo>
                  <a:cubicBezTo>
                    <a:pt x="60" y="231"/>
                    <a:pt x="107" y="267"/>
                    <a:pt x="167" y="279"/>
                  </a:cubicBezTo>
                  <a:cubicBezTo>
                    <a:pt x="215" y="291"/>
                    <a:pt x="262" y="291"/>
                    <a:pt x="298" y="303"/>
                  </a:cubicBezTo>
                  <a:cubicBezTo>
                    <a:pt x="322" y="303"/>
                    <a:pt x="345" y="303"/>
                    <a:pt x="357" y="327"/>
                  </a:cubicBezTo>
                  <a:cubicBezTo>
                    <a:pt x="381" y="338"/>
                    <a:pt x="405" y="338"/>
                    <a:pt x="417" y="350"/>
                  </a:cubicBezTo>
                  <a:cubicBezTo>
                    <a:pt x="453" y="350"/>
                    <a:pt x="476" y="362"/>
                    <a:pt x="512" y="386"/>
                  </a:cubicBezTo>
                  <a:cubicBezTo>
                    <a:pt x="524" y="398"/>
                    <a:pt x="536" y="422"/>
                    <a:pt x="512" y="469"/>
                  </a:cubicBezTo>
                  <a:lnTo>
                    <a:pt x="512" y="481"/>
                  </a:lnTo>
                  <a:cubicBezTo>
                    <a:pt x="536" y="434"/>
                    <a:pt x="560" y="398"/>
                    <a:pt x="536" y="338"/>
                  </a:cubicBezTo>
                  <a:cubicBezTo>
                    <a:pt x="524" y="231"/>
                    <a:pt x="417" y="184"/>
                    <a:pt x="345" y="136"/>
                  </a:cubicBezTo>
                  <a:lnTo>
                    <a:pt x="215" y="53"/>
                  </a:lnTo>
                  <a:cubicBezTo>
                    <a:pt x="203" y="53"/>
                    <a:pt x="203" y="41"/>
                    <a:pt x="179" y="41"/>
                  </a:cubicBezTo>
                  <a:cubicBezTo>
                    <a:pt x="167" y="17"/>
                    <a:pt x="143" y="5"/>
                    <a:pt x="107" y="5"/>
                  </a:cubicBezTo>
                  <a:cubicBezTo>
                    <a:pt x="100" y="2"/>
                    <a:pt x="93" y="0"/>
                    <a:pt x="8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4550941" y="3929359"/>
              <a:ext cx="150825" cy="167330"/>
            </a:xfrm>
            <a:custGeom>
              <a:avLst/>
              <a:gdLst/>
              <a:ahLst/>
              <a:cxnLst/>
              <a:rect l="l" t="t" r="r" b="b"/>
              <a:pathLst>
                <a:path w="1060" h="1176" extrusionOk="0">
                  <a:moveTo>
                    <a:pt x="815" y="0"/>
                  </a:moveTo>
                  <a:cubicBezTo>
                    <a:pt x="753" y="0"/>
                    <a:pt x="695" y="33"/>
                    <a:pt x="667" y="104"/>
                  </a:cubicBezTo>
                  <a:lnTo>
                    <a:pt x="655" y="116"/>
                  </a:lnTo>
                  <a:cubicBezTo>
                    <a:pt x="667" y="211"/>
                    <a:pt x="667" y="306"/>
                    <a:pt x="655" y="390"/>
                  </a:cubicBezTo>
                  <a:cubicBezTo>
                    <a:pt x="596" y="663"/>
                    <a:pt x="405" y="901"/>
                    <a:pt x="167" y="1068"/>
                  </a:cubicBezTo>
                  <a:cubicBezTo>
                    <a:pt x="119" y="1104"/>
                    <a:pt x="60" y="1140"/>
                    <a:pt x="0" y="1175"/>
                  </a:cubicBezTo>
                  <a:cubicBezTo>
                    <a:pt x="215" y="1128"/>
                    <a:pt x="417" y="1044"/>
                    <a:pt x="596" y="937"/>
                  </a:cubicBezTo>
                  <a:cubicBezTo>
                    <a:pt x="810" y="818"/>
                    <a:pt x="1012" y="616"/>
                    <a:pt x="1048" y="366"/>
                  </a:cubicBezTo>
                  <a:cubicBezTo>
                    <a:pt x="1060" y="247"/>
                    <a:pt x="1024" y="116"/>
                    <a:pt x="941" y="44"/>
                  </a:cubicBezTo>
                  <a:cubicBezTo>
                    <a:pt x="902" y="15"/>
                    <a:pt x="858" y="0"/>
                    <a:pt x="815"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4520349" y="3909866"/>
              <a:ext cx="117103" cy="181701"/>
            </a:xfrm>
            <a:custGeom>
              <a:avLst/>
              <a:gdLst/>
              <a:ahLst/>
              <a:cxnLst/>
              <a:rect l="l" t="t" r="r" b="b"/>
              <a:pathLst>
                <a:path w="823" h="1277" extrusionOk="0">
                  <a:moveTo>
                    <a:pt x="556" y="0"/>
                  </a:moveTo>
                  <a:cubicBezTo>
                    <a:pt x="546" y="0"/>
                    <a:pt x="536" y="1"/>
                    <a:pt x="525" y="3"/>
                  </a:cubicBezTo>
                  <a:cubicBezTo>
                    <a:pt x="430" y="15"/>
                    <a:pt x="346" y="110"/>
                    <a:pt x="346" y="193"/>
                  </a:cubicBezTo>
                  <a:cubicBezTo>
                    <a:pt x="370" y="229"/>
                    <a:pt x="382" y="253"/>
                    <a:pt x="382" y="288"/>
                  </a:cubicBezTo>
                  <a:cubicBezTo>
                    <a:pt x="453" y="681"/>
                    <a:pt x="275" y="1027"/>
                    <a:pt x="1" y="1277"/>
                  </a:cubicBezTo>
                  <a:cubicBezTo>
                    <a:pt x="203" y="1193"/>
                    <a:pt x="394" y="1074"/>
                    <a:pt x="549" y="908"/>
                  </a:cubicBezTo>
                  <a:cubicBezTo>
                    <a:pt x="703" y="729"/>
                    <a:pt x="823" y="467"/>
                    <a:pt x="763" y="229"/>
                  </a:cubicBezTo>
                  <a:cubicBezTo>
                    <a:pt x="741" y="130"/>
                    <a:pt x="678" y="0"/>
                    <a:pt x="55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4384892" y="3884823"/>
              <a:ext cx="174587" cy="249145"/>
            </a:xfrm>
            <a:custGeom>
              <a:avLst/>
              <a:gdLst/>
              <a:ahLst/>
              <a:cxnLst/>
              <a:rect l="l" t="t" r="r" b="b"/>
              <a:pathLst>
                <a:path w="1227" h="1751" extrusionOk="0">
                  <a:moveTo>
                    <a:pt x="608" y="0"/>
                  </a:moveTo>
                  <a:cubicBezTo>
                    <a:pt x="572" y="0"/>
                    <a:pt x="560" y="12"/>
                    <a:pt x="524" y="12"/>
                  </a:cubicBezTo>
                  <a:lnTo>
                    <a:pt x="501" y="12"/>
                  </a:lnTo>
                  <a:cubicBezTo>
                    <a:pt x="429" y="24"/>
                    <a:pt x="370" y="60"/>
                    <a:pt x="310" y="83"/>
                  </a:cubicBezTo>
                  <a:cubicBezTo>
                    <a:pt x="215" y="167"/>
                    <a:pt x="191" y="310"/>
                    <a:pt x="298" y="417"/>
                  </a:cubicBezTo>
                  <a:cubicBezTo>
                    <a:pt x="417" y="536"/>
                    <a:pt x="608" y="548"/>
                    <a:pt x="667" y="726"/>
                  </a:cubicBezTo>
                  <a:cubicBezTo>
                    <a:pt x="739" y="917"/>
                    <a:pt x="572" y="1131"/>
                    <a:pt x="477" y="1274"/>
                  </a:cubicBezTo>
                  <a:cubicBezTo>
                    <a:pt x="334" y="1453"/>
                    <a:pt x="203" y="1619"/>
                    <a:pt x="24" y="1738"/>
                  </a:cubicBezTo>
                  <a:cubicBezTo>
                    <a:pt x="24" y="1738"/>
                    <a:pt x="17" y="1746"/>
                    <a:pt x="8" y="1749"/>
                  </a:cubicBezTo>
                  <a:lnTo>
                    <a:pt x="8" y="1749"/>
                  </a:lnTo>
                  <a:cubicBezTo>
                    <a:pt x="63" y="1738"/>
                    <a:pt x="98" y="1738"/>
                    <a:pt x="155" y="1726"/>
                  </a:cubicBezTo>
                  <a:cubicBezTo>
                    <a:pt x="179" y="1726"/>
                    <a:pt x="191" y="1715"/>
                    <a:pt x="203" y="1715"/>
                  </a:cubicBezTo>
                  <a:cubicBezTo>
                    <a:pt x="453" y="1631"/>
                    <a:pt x="715" y="1500"/>
                    <a:pt x="882" y="1334"/>
                  </a:cubicBezTo>
                  <a:cubicBezTo>
                    <a:pt x="1060" y="1179"/>
                    <a:pt x="1203" y="953"/>
                    <a:pt x="1215" y="714"/>
                  </a:cubicBezTo>
                  <a:cubicBezTo>
                    <a:pt x="1227" y="476"/>
                    <a:pt x="1143" y="238"/>
                    <a:pt x="941" y="107"/>
                  </a:cubicBezTo>
                  <a:cubicBezTo>
                    <a:pt x="846" y="24"/>
                    <a:pt x="727" y="0"/>
                    <a:pt x="608" y="0"/>
                  </a:cubicBezTo>
                  <a:close/>
                  <a:moveTo>
                    <a:pt x="8" y="1749"/>
                  </a:moveTo>
                  <a:cubicBezTo>
                    <a:pt x="6" y="1749"/>
                    <a:pt x="3" y="1750"/>
                    <a:pt x="0" y="1750"/>
                  </a:cubicBezTo>
                  <a:cubicBezTo>
                    <a:pt x="3" y="1750"/>
                    <a:pt x="6" y="1750"/>
                    <a:pt x="8" y="174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4212155" y="4037214"/>
              <a:ext cx="232213" cy="104154"/>
            </a:xfrm>
            <a:custGeom>
              <a:avLst/>
              <a:gdLst/>
              <a:ahLst/>
              <a:cxnLst/>
              <a:rect l="l" t="t" r="r" b="b"/>
              <a:pathLst>
                <a:path w="1632" h="732" extrusionOk="0">
                  <a:moveTo>
                    <a:pt x="1631" y="1"/>
                  </a:moveTo>
                  <a:cubicBezTo>
                    <a:pt x="1286" y="72"/>
                    <a:pt x="976" y="179"/>
                    <a:pt x="655" y="322"/>
                  </a:cubicBezTo>
                  <a:cubicBezTo>
                    <a:pt x="476" y="405"/>
                    <a:pt x="322" y="489"/>
                    <a:pt x="155" y="596"/>
                  </a:cubicBezTo>
                  <a:cubicBezTo>
                    <a:pt x="107" y="620"/>
                    <a:pt x="48" y="667"/>
                    <a:pt x="0" y="703"/>
                  </a:cubicBezTo>
                  <a:cubicBezTo>
                    <a:pt x="83" y="703"/>
                    <a:pt x="155" y="715"/>
                    <a:pt x="214" y="715"/>
                  </a:cubicBezTo>
                  <a:cubicBezTo>
                    <a:pt x="307" y="723"/>
                    <a:pt x="400" y="732"/>
                    <a:pt x="488" y="732"/>
                  </a:cubicBezTo>
                  <a:cubicBezTo>
                    <a:pt x="525" y="732"/>
                    <a:pt x="560" y="730"/>
                    <a:pt x="595" y="727"/>
                  </a:cubicBezTo>
                  <a:cubicBezTo>
                    <a:pt x="595" y="715"/>
                    <a:pt x="619" y="715"/>
                    <a:pt x="619" y="715"/>
                  </a:cubicBezTo>
                  <a:cubicBezTo>
                    <a:pt x="679" y="715"/>
                    <a:pt x="714" y="715"/>
                    <a:pt x="774" y="703"/>
                  </a:cubicBezTo>
                  <a:cubicBezTo>
                    <a:pt x="798" y="703"/>
                    <a:pt x="822" y="679"/>
                    <a:pt x="833" y="679"/>
                  </a:cubicBezTo>
                  <a:cubicBezTo>
                    <a:pt x="1167" y="560"/>
                    <a:pt x="1465" y="322"/>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3991894" y="4210094"/>
              <a:ext cx="250853" cy="446071"/>
            </a:xfrm>
            <a:custGeom>
              <a:avLst/>
              <a:gdLst/>
              <a:ahLst/>
              <a:cxnLst/>
              <a:rect l="l" t="t" r="r" b="b"/>
              <a:pathLst>
                <a:path w="1763" h="3135" extrusionOk="0">
                  <a:moveTo>
                    <a:pt x="1762" y="0"/>
                  </a:moveTo>
                  <a:lnTo>
                    <a:pt x="1762" y="0"/>
                  </a:lnTo>
                  <a:cubicBezTo>
                    <a:pt x="1703" y="48"/>
                    <a:pt x="1643" y="71"/>
                    <a:pt x="1596" y="119"/>
                  </a:cubicBezTo>
                  <a:cubicBezTo>
                    <a:pt x="1417" y="286"/>
                    <a:pt x="1262" y="464"/>
                    <a:pt x="1155" y="655"/>
                  </a:cubicBezTo>
                  <a:cubicBezTo>
                    <a:pt x="1024" y="845"/>
                    <a:pt x="929" y="1060"/>
                    <a:pt x="869" y="1286"/>
                  </a:cubicBezTo>
                  <a:cubicBezTo>
                    <a:pt x="810" y="1476"/>
                    <a:pt x="786" y="1667"/>
                    <a:pt x="762" y="1857"/>
                  </a:cubicBezTo>
                  <a:cubicBezTo>
                    <a:pt x="774" y="1857"/>
                    <a:pt x="774" y="1881"/>
                    <a:pt x="786" y="1881"/>
                  </a:cubicBezTo>
                  <a:cubicBezTo>
                    <a:pt x="869" y="1917"/>
                    <a:pt x="834" y="2024"/>
                    <a:pt x="750" y="2024"/>
                  </a:cubicBezTo>
                  <a:cubicBezTo>
                    <a:pt x="655" y="2024"/>
                    <a:pt x="572" y="2024"/>
                    <a:pt x="476" y="2036"/>
                  </a:cubicBezTo>
                  <a:cubicBezTo>
                    <a:pt x="393" y="2060"/>
                    <a:pt x="298" y="2084"/>
                    <a:pt x="226" y="2143"/>
                  </a:cubicBezTo>
                  <a:cubicBezTo>
                    <a:pt x="72" y="2250"/>
                    <a:pt x="0" y="2393"/>
                    <a:pt x="0" y="2584"/>
                  </a:cubicBezTo>
                  <a:cubicBezTo>
                    <a:pt x="0" y="2738"/>
                    <a:pt x="72" y="2917"/>
                    <a:pt x="215" y="3024"/>
                  </a:cubicBezTo>
                  <a:cubicBezTo>
                    <a:pt x="308" y="3101"/>
                    <a:pt x="427" y="3135"/>
                    <a:pt x="547" y="3135"/>
                  </a:cubicBezTo>
                  <a:cubicBezTo>
                    <a:pt x="595" y="3135"/>
                    <a:pt x="643" y="3130"/>
                    <a:pt x="691" y="3119"/>
                  </a:cubicBezTo>
                  <a:cubicBezTo>
                    <a:pt x="1155" y="3012"/>
                    <a:pt x="1167" y="2488"/>
                    <a:pt x="1131" y="2096"/>
                  </a:cubicBezTo>
                  <a:cubicBezTo>
                    <a:pt x="1119" y="1857"/>
                    <a:pt x="1072" y="1619"/>
                    <a:pt x="1108" y="1381"/>
                  </a:cubicBezTo>
                  <a:cubicBezTo>
                    <a:pt x="1131" y="1179"/>
                    <a:pt x="1179" y="988"/>
                    <a:pt x="1250" y="786"/>
                  </a:cubicBezTo>
                  <a:cubicBezTo>
                    <a:pt x="1358" y="512"/>
                    <a:pt x="1536" y="214"/>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4073140" y="4647061"/>
              <a:ext cx="84946" cy="223818"/>
            </a:xfrm>
            <a:custGeom>
              <a:avLst/>
              <a:gdLst/>
              <a:ahLst/>
              <a:cxnLst/>
              <a:rect l="l" t="t" r="r" b="b"/>
              <a:pathLst>
                <a:path w="597" h="1573" extrusionOk="0">
                  <a:moveTo>
                    <a:pt x="596" y="1"/>
                  </a:moveTo>
                  <a:cubicBezTo>
                    <a:pt x="584" y="1"/>
                    <a:pt x="584" y="13"/>
                    <a:pt x="560" y="25"/>
                  </a:cubicBezTo>
                  <a:cubicBezTo>
                    <a:pt x="429" y="191"/>
                    <a:pt x="203" y="287"/>
                    <a:pt x="1" y="299"/>
                  </a:cubicBezTo>
                  <a:cubicBezTo>
                    <a:pt x="132" y="584"/>
                    <a:pt x="191" y="906"/>
                    <a:pt x="179" y="1215"/>
                  </a:cubicBezTo>
                  <a:cubicBezTo>
                    <a:pt x="179" y="1334"/>
                    <a:pt x="167" y="1453"/>
                    <a:pt x="132" y="1572"/>
                  </a:cubicBezTo>
                  <a:cubicBezTo>
                    <a:pt x="203" y="1453"/>
                    <a:pt x="263" y="1322"/>
                    <a:pt x="322" y="1191"/>
                  </a:cubicBezTo>
                  <a:cubicBezTo>
                    <a:pt x="382" y="1025"/>
                    <a:pt x="441" y="846"/>
                    <a:pt x="477" y="668"/>
                  </a:cubicBezTo>
                  <a:cubicBezTo>
                    <a:pt x="489" y="584"/>
                    <a:pt x="501" y="477"/>
                    <a:pt x="501" y="382"/>
                  </a:cubicBezTo>
                  <a:cubicBezTo>
                    <a:pt x="501" y="299"/>
                    <a:pt x="501" y="191"/>
                    <a:pt x="525" y="108"/>
                  </a:cubicBezTo>
                  <a:cubicBezTo>
                    <a:pt x="532" y="79"/>
                    <a:pt x="552" y="63"/>
                    <a:pt x="570" y="63"/>
                  </a:cubicBezTo>
                  <a:cubicBezTo>
                    <a:pt x="581" y="63"/>
                    <a:pt x="591" y="70"/>
                    <a:pt x="596" y="84"/>
                  </a:cubicBez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4022344" y="4679360"/>
              <a:ext cx="59476" cy="186397"/>
            </a:xfrm>
            <a:custGeom>
              <a:avLst/>
              <a:gdLst/>
              <a:ahLst/>
              <a:cxnLst/>
              <a:rect l="l" t="t" r="r" b="b"/>
              <a:pathLst>
                <a:path w="418" h="1310" extrusionOk="0">
                  <a:moveTo>
                    <a:pt x="1" y="0"/>
                  </a:moveTo>
                  <a:lnTo>
                    <a:pt x="1" y="0"/>
                  </a:lnTo>
                  <a:cubicBezTo>
                    <a:pt x="227" y="393"/>
                    <a:pt x="322" y="857"/>
                    <a:pt x="322" y="1310"/>
                  </a:cubicBezTo>
                  <a:cubicBezTo>
                    <a:pt x="358" y="1203"/>
                    <a:pt x="370" y="1095"/>
                    <a:pt x="382" y="976"/>
                  </a:cubicBezTo>
                  <a:cubicBezTo>
                    <a:pt x="417" y="667"/>
                    <a:pt x="382" y="369"/>
                    <a:pt x="286" y="72"/>
                  </a:cubicBezTo>
                  <a:cubicBezTo>
                    <a:pt x="179" y="72"/>
                    <a:pt x="84" y="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3835947" y="4900761"/>
              <a:ext cx="164484" cy="139584"/>
            </a:xfrm>
            <a:custGeom>
              <a:avLst/>
              <a:gdLst/>
              <a:ahLst/>
              <a:cxnLst/>
              <a:rect l="l" t="t" r="r" b="b"/>
              <a:pathLst>
                <a:path w="1156" h="981" extrusionOk="0">
                  <a:moveTo>
                    <a:pt x="630" y="1"/>
                  </a:moveTo>
                  <a:cubicBezTo>
                    <a:pt x="607" y="1"/>
                    <a:pt x="584" y="2"/>
                    <a:pt x="560" y="4"/>
                  </a:cubicBezTo>
                  <a:cubicBezTo>
                    <a:pt x="346" y="16"/>
                    <a:pt x="72" y="159"/>
                    <a:pt x="48" y="421"/>
                  </a:cubicBezTo>
                  <a:cubicBezTo>
                    <a:pt x="1" y="671"/>
                    <a:pt x="227" y="885"/>
                    <a:pt x="429" y="956"/>
                  </a:cubicBezTo>
                  <a:cubicBezTo>
                    <a:pt x="477" y="956"/>
                    <a:pt x="501" y="968"/>
                    <a:pt x="537" y="968"/>
                  </a:cubicBezTo>
                  <a:cubicBezTo>
                    <a:pt x="584" y="980"/>
                    <a:pt x="644" y="980"/>
                    <a:pt x="703" y="980"/>
                  </a:cubicBezTo>
                  <a:cubicBezTo>
                    <a:pt x="799" y="968"/>
                    <a:pt x="906" y="944"/>
                    <a:pt x="977" y="861"/>
                  </a:cubicBezTo>
                  <a:cubicBezTo>
                    <a:pt x="1072" y="790"/>
                    <a:pt x="1120" y="682"/>
                    <a:pt x="1144" y="587"/>
                  </a:cubicBezTo>
                  <a:cubicBezTo>
                    <a:pt x="1144" y="528"/>
                    <a:pt x="1156" y="468"/>
                    <a:pt x="1156" y="409"/>
                  </a:cubicBezTo>
                  <a:cubicBezTo>
                    <a:pt x="1120" y="290"/>
                    <a:pt x="1072" y="170"/>
                    <a:pt x="965" y="87"/>
                  </a:cubicBezTo>
                  <a:cubicBezTo>
                    <a:pt x="866" y="27"/>
                    <a:pt x="749"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3830967" y="4858075"/>
              <a:ext cx="186397" cy="68725"/>
            </a:xfrm>
            <a:custGeom>
              <a:avLst/>
              <a:gdLst/>
              <a:ahLst/>
              <a:cxnLst/>
              <a:rect l="l" t="t" r="r" b="b"/>
              <a:pathLst>
                <a:path w="1310" h="483" extrusionOk="0">
                  <a:moveTo>
                    <a:pt x="685" y="1"/>
                  </a:moveTo>
                  <a:cubicBezTo>
                    <a:pt x="626" y="1"/>
                    <a:pt x="568" y="6"/>
                    <a:pt x="512" y="18"/>
                  </a:cubicBezTo>
                  <a:cubicBezTo>
                    <a:pt x="322" y="66"/>
                    <a:pt x="155" y="185"/>
                    <a:pt x="48" y="328"/>
                  </a:cubicBezTo>
                  <a:lnTo>
                    <a:pt x="0" y="423"/>
                  </a:lnTo>
                  <a:cubicBezTo>
                    <a:pt x="143" y="256"/>
                    <a:pt x="334" y="149"/>
                    <a:pt x="524" y="113"/>
                  </a:cubicBezTo>
                  <a:cubicBezTo>
                    <a:pt x="584" y="98"/>
                    <a:pt x="648" y="90"/>
                    <a:pt x="713" y="90"/>
                  </a:cubicBezTo>
                  <a:cubicBezTo>
                    <a:pt x="852" y="90"/>
                    <a:pt x="994" y="127"/>
                    <a:pt x="1107" y="209"/>
                  </a:cubicBezTo>
                  <a:cubicBezTo>
                    <a:pt x="1191" y="268"/>
                    <a:pt x="1286" y="375"/>
                    <a:pt x="1310" y="482"/>
                  </a:cubicBezTo>
                  <a:cubicBezTo>
                    <a:pt x="1274" y="316"/>
                    <a:pt x="1167" y="161"/>
                    <a:pt x="1036" y="54"/>
                  </a:cubicBezTo>
                  <a:cubicBezTo>
                    <a:pt x="925" y="22"/>
                    <a:pt x="803" y="1"/>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3595482" y="4181067"/>
              <a:ext cx="437107" cy="713572"/>
            </a:xfrm>
            <a:custGeom>
              <a:avLst/>
              <a:gdLst/>
              <a:ahLst/>
              <a:cxnLst/>
              <a:rect l="l" t="t" r="r" b="b"/>
              <a:pathLst>
                <a:path w="3072" h="5015" extrusionOk="0">
                  <a:moveTo>
                    <a:pt x="1750" y="1"/>
                  </a:moveTo>
                  <a:cubicBezTo>
                    <a:pt x="1577" y="1"/>
                    <a:pt x="1402" y="31"/>
                    <a:pt x="1238" y="85"/>
                  </a:cubicBezTo>
                  <a:cubicBezTo>
                    <a:pt x="846" y="228"/>
                    <a:pt x="500" y="537"/>
                    <a:pt x="274" y="895"/>
                  </a:cubicBezTo>
                  <a:cubicBezTo>
                    <a:pt x="48" y="1311"/>
                    <a:pt x="0" y="1776"/>
                    <a:pt x="119" y="2216"/>
                  </a:cubicBezTo>
                  <a:cubicBezTo>
                    <a:pt x="238" y="2692"/>
                    <a:pt x="512" y="3109"/>
                    <a:pt x="869" y="3454"/>
                  </a:cubicBezTo>
                  <a:cubicBezTo>
                    <a:pt x="1227" y="3788"/>
                    <a:pt x="1643" y="4050"/>
                    <a:pt x="2072" y="4252"/>
                  </a:cubicBezTo>
                  <a:cubicBezTo>
                    <a:pt x="2429" y="4431"/>
                    <a:pt x="2858" y="4621"/>
                    <a:pt x="3024" y="5014"/>
                  </a:cubicBezTo>
                  <a:lnTo>
                    <a:pt x="3024" y="4895"/>
                  </a:lnTo>
                  <a:cubicBezTo>
                    <a:pt x="3024" y="4883"/>
                    <a:pt x="3048" y="4871"/>
                    <a:pt x="3060" y="4871"/>
                  </a:cubicBezTo>
                  <a:cubicBezTo>
                    <a:pt x="3072" y="4752"/>
                    <a:pt x="3060" y="4621"/>
                    <a:pt x="3048" y="4514"/>
                  </a:cubicBezTo>
                  <a:cubicBezTo>
                    <a:pt x="3001" y="4157"/>
                    <a:pt x="2834" y="3824"/>
                    <a:pt x="2608" y="3538"/>
                  </a:cubicBezTo>
                  <a:cubicBezTo>
                    <a:pt x="2489" y="3395"/>
                    <a:pt x="2370" y="3276"/>
                    <a:pt x="2227" y="3169"/>
                  </a:cubicBezTo>
                  <a:cubicBezTo>
                    <a:pt x="2060" y="3050"/>
                    <a:pt x="1869" y="2966"/>
                    <a:pt x="1691" y="2859"/>
                  </a:cubicBezTo>
                  <a:cubicBezTo>
                    <a:pt x="1357" y="2681"/>
                    <a:pt x="1036" y="2490"/>
                    <a:pt x="857" y="2157"/>
                  </a:cubicBezTo>
                  <a:cubicBezTo>
                    <a:pt x="786" y="2002"/>
                    <a:pt x="738" y="1799"/>
                    <a:pt x="762" y="1609"/>
                  </a:cubicBezTo>
                  <a:cubicBezTo>
                    <a:pt x="738" y="1430"/>
                    <a:pt x="786" y="1264"/>
                    <a:pt x="881" y="1109"/>
                  </a:cubicBezTo>
                  <a:cubicBezTo>
                    <a:pt x="1048" y="907"/>
                    <a:pt x="1298" y="787"/>
                    <a:pt x="1572" y="787"/>
                  </a:cubicBezTo>
                  <a:cubicBezTo>
                    <a:pt x="1703" y="787"/>
                    <a:pt x="1834" y="835"/>
                    <a:pt x="1953" y="871"/>
                  </a:cubicBezTo>
                  <a:cubicBezTo>
                    <a:pt x="2050" y="903"/>
                    <a:pt x="2020" y="1042"/>
                    <a:pt x="1943" y="1042"/>
                  </a:cubicBezTo>
                  <a:cubicBezTo>
                    <a:pt x="1935" y="1042"/>
                    <a:pt x="1926" y="1041"/>
                    <a:pt x="1917" y="1037"/>
                  </a:cubicBezTo>
                  <a:cubicBezTo>
                    <a:pt x="1841" y="1016"/>
                    <a:pt x="1755" y="1006"/>
                    <a:pt x="1668" y="1006"/>
                  </a:cubicBezTo>
                  <a:cubicBezTo>
                    <a:pt x="1511" y="1006"/>
                    <a:pt x="1349" y="1040"/>
                    <a:pt x="1227" y="1109"/>
                  </a:cubicBezTo>
                  <a:cubicBezTo>
                    <a:pt x="1167" y="1157"/>
                    <a:pt x="1119" y="1204"/>
                    <a:pt x="1084" y="1264"/>
                  </a:cubicBezTo>
                  <a:lnTo>
                    <a:pt x="1084" y="1276"/>
                  </a:lnTo>
                  <a:cubicBezTo>
                    <a:pt x="1060" y="1288"/>
                    <a:pt x="1060" y="1311"/>
                    <a:pt x="1048" y="1323"/>
                  </a:cubicBezTo>
                  <a:cubicBezTo>
                    <a:pt x="1000" y="1430"/>
                    <a:pt x="988" y="1526"/>
                    <a:pt x="1024" y="1633"/>
                  </a:cubicBezTo>
                  <a:cubicBezTo>
                    <a:pt x="1072" y="1835"/>
                    <a:pt x="1262" y="1966"/>
                    <a:pt x="1441" y="2026"/>
                  </a:cubicBezTo>
                  <a:cubicBezTo>
                    <a:pt x="1546" y="2065"/>
                    <a:pt x="1654" y="2083"/>
                    <a:pt x="1764" y="2083"/>
                  </a:cubicBezTo>
                  <a:cubicBezTo>
                    <a:pt x="1854" y="2083"/>
                    <a:pt x="1945" y="2071"/>
                    <a:pt x="2036" y="2050"/>
                  </a:cubicBezTo>
                  <a:cubicBezTo>
                    <a:pt x="2429" y="1966"/>
                    <a:pt x="2762" y="1669"/>
                    <a:pt x="2846" y="1252"/>
                  </a:cubicBezTo>
                  <a:cubicBezTo>
                    <a:pt x="2929" y="847"/>
                    <a:pt x="2774" y="418"/>
                    <a:pt x="2429" y="192"/>
                  </a:cubicBezTo>
                  <a:cubicBezTo>
                    <a:pt x="2234" y="60"/>
                    <a:pt x="1994" y="1"/>
                    <a:pt x="175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3568305" y="3791766"/>
              <a:ext cx="1152102" cy="1351874"/>
            </a:xfrm>
            <a:custGeom>
              <a:avLst/>
              <a:gdLst/>
              <a:ahLst/>
              <a:cxnLst/>
              <a:rect l="l" t="t" r="r" b="b"/>
              <a:pathLst>
                <a:path w="8097" h="9501" extrusionOk="0">
                  <a:moveTo>
                    <a:pt x="5932" y="1140"/>
                  </a:moveTo>
                  <a:cubicBezTo>
                    <a:pt x="5950" y="1140"/>
                    <a:pt x="5964" y="1147"/>
                    <a:pt x="5978" y="1154"/>
                  </a:cubicBezTo>
                  <a:cubicBezTo>
                    <a:pt x="5990" y="1154"/>
                    <a:pt x="5990" y="1178"/>
                    <a:pt x="6001" y="1178"/>
                  </a:cubicBezTo>
                  <a:lnTo>
                    <a:pt x="6132" y="1261"/>
                  </a:lnTo>
                  <a:cubicBezTo>
                    <a:pt x="6216" y="1309"/>
                    <a:pt x="6311" y="1357"/>
                    <a:pt x="6335" y="1452"/>
                  </a:cubicBezTo>
                  <a:cubicBezTo>
                    <a:pt x="6347" y="1511"/>
                    <a:pt x="6335" y="1559"/>
                    <a:pt x="6299" y="1607"/>
                  </a:cubicBezTo>
                  <a:lnTo>
                    <a:pt x="6299" y="1595"/>
                  </a:lnTo>
                  <a:cubicBezTo>
                    <a:pt x="6299" y="1571"/>
                    <a:pt x="6299" y="1547"/>
                    <a:pt x="6287" y="1535"/>
                  </a:cubicBezTo>
                  <a:cubicBezTo>
                    <a:pt x="6251" y="1511"/>
                    <a:pt x="6228" y="1499"/>
                    <a:pt x="6192" y="1499"/>
                  </a:cubicBezTo>
                  <a:cubicBezTo>
                    <a:pt x="6180" y="1487"/>
                    <a:pt x="6156" y="1487"/>
                    <a:pt x="6132" y="1476"/>
                  </a:cubicBezTo>
                  <a:cubicBezTo>
                    <a:pt x="6120" y="1452"/>
                    <a:pt x="6097" y="1452"/>
                    <a:pt x="6073" y="1452"/>
                  </a:cubicBezTo>
                  <a:cubicBezTo>
                    <a:pt x="6037" y="1440"/>
                    <a:pt x="5990" y="1440"/>
                    <a:pt x="5942" y="1428"/>
                  </a:cubicBezTo>
                  <a:cubicBezTo>
                    <a:pt x="5882" y="1416"/>
                    <a:pt x="5835" y="1380"/>
                    <a:pt x="5799" y="1333"/>
                  </a:cubicBezTo>
                  <a:lnTo>
                    <a:pt x="5775" y="1309"/>
                  </a:lnTo>
                  <a:lnTo>
                    <a:pt x="5775" y="1297"/>
                  </a:lnTo>
                  <a:lnTo>
                    <a:pt x="5775" y="1273"/>
                  </a:lnTo>
                  <a:lnTo>
                    <a:pt x="5775" y="1261"/>
                  </a:lnTo>
                  <a:lnTo>
                    <a:pt x="5775" y="1249"/>
                  </a:lnTo>
                  <a:lnTo>
                    <a:pt x="5775" y="1214"/>
                  </a:lnTo>
                  <a:cubicBezTo>
                    <a:pt x="5775" y="1202"/>
                    <a:pt x="5799" y="1178"/>
                    <a:pt x="5811" y="1178"/>
                  </a:cubicBezTo>
                  <a:cubicBezTo>
                    <a:pt x="5828" y="1161"/>
                    <a:pt x="5846" y="1149"/>
                    <a:pt x="5863" y="1149"/>
                  </a:cubicBezTo>
                  <a:cubicBezTo>
                    <a:pt x="5870" y="1149"/>
                    <a:pt x="5876" y="1151"/>
                    <a:pt x="5882" y="1154"/>
                  </a:cubicBezTo>
                  <a:cubicBezTo>
                    <a:pt x="5902" y="1144"/>
                    <a:pt x="5918" y="1140"/>
                    <a:pt x="5932" y="1140"/>
                  </a:cubicBezTo>
                  <a:close/>
                  <a:moveTo>
                    <a:pt x="3715" y="118"/>
                  </a:moveTo>
                  <a:cubicBezTo>
                    <a:pt x="3537" y="380"/>
                    <a:pt x="3573" y="761"/>
                    <a:pt x="3644" y="1071"/>
                  </a:cubicBezTo>
                  <a:cubicBezTo>
                    <a:pt x="3692" y="1261"/>
                    <a:pt x="3751" y="1440"/>
                    <a:pt x="3799" y="1630"/>
                  </a:cubicBezTo>
                  <a:lnTo>
                    <a:pt x="3799" y="1666"/>
                  </a:lnTo>
                  <a:lnTo>
                    <a:pt x="3751" y="1618"/>
                  </a:lnTo>
                  <a:cubicBezTo>
                    <a:pt x="3739" y="1595"/>
                    <a:pt x="3715" y="1571"/>
                    <a:pt x="3692" y="1547"/>
                  </a:cubicBezTo>
                  <a:cubicBezTo>
                    <a:pt x="3561" y="1368"/>
                    <a:pt x="3442" y="1190"/>
                    <a:pt x="3394" y="976"/>
                  </a:cubicBezTo>
                  <a:cubicBezTo>
                    <a:pt x="3370" y="761"/>
                    <a:pt x="3406" y="511"/>
                    <a:pt x="3513" y="345"/>
                  </a:cubicBezTo>
                  <a:cubicBezTo>
                    <a:pt x="3549" y="297"/>
                    <a:pt x="3573" y="249"/>
                    <a:pt x="3620" y="202"/>
                  </a:cubicBezTo>
                  <a:cubicBezTo>
                    <a:pt x="3656" y="166"/>
                    <a:pt x="3680" y="118"/>
                    <a:pt x="3715" y="118"/>
                  </a:cubicBezTo>
                  <a:close/>
                  <a:moveTo>
                    <a:pt x="3751" y="178"/>
                  </a:moveTo>
                  <a:lnTo>
                    <a:pt x="3751" y="178"/>
                  </a:lnTo>
                  <a:cubicBezTo>
                    <a:pt x="3811" y="297"/>
                    <a:pt x="3870" y="428"/>
                    <a:pt x="3918" y="547"/>
                  </a:cubicBezTo>
                  <a:cubicBezTo>
                    <a:pt x="3965" y="666"/>
                    <a:pt x="3989" y="797"/>
                    <a:pt x="4025" y="940"/>
                  </a:cubicBezTo>
                  <a:cubicBezTo>
                    <a:pt x="4049" y="1035"/>
                    <a:pt x="4049" y="1142"/>
                    <a:pt x="4085" y="1261"/>
                  </a:cubicBezTo>
                  <a:cubicBezTo>
                    <a:pt x="4025" y="1392"/>
                    <a:pt x="3977" y="1535"/>
                    <a:pt x="3942" y="1666"/>
                  </a:cubicBezTo>
                  <a:cubicBezTo>
                    <a:pt x="3906" y="1487"/>
                    <a:pt x="3834" y="1309"/>
                    <a:pt x="3763" y="1130"/>
                  </a:cubicBezTo>
                  <a:cubicBezTo>
                    <a:pt x="3668" y="797"/>
                    <a:pt x="3632" y="487"/>
                    <a:pt x="3751" y="178"/>
                  </a:cubicBezTo>
                  <a:close/>
                  <a:moveTo>
                    <a:pt x="2405" y="1302"/>
                  </a:moveTo>
                  <a:cubicBezTo>
                    <a:pt x="2571" y="1302"/>
                    <a:pt x="2692" y="1476"/>
                    <a:pt x="2763" y="1607"/>
                  </a:cubicBezTo>
                  <a:cubicBezTo>
                    <a:pt x="2787" y="1654"/>
                    <a:pt x="2799" y="1714"/>
                    <a:pt x="2822" y="1773"/>
                  </a:cubicBezTo>
                  <a:cubicBezTo>
                    <a:pt x="2799" y="1749"/>
                    <a:pt x="2775" y="1738"/>
                    <a:pt x="2763" y="1726"/>
                  </a:cubicBezTo>
                  <a:cubicBezTo>
                    <a:pt x="2703" y="1690"/>
                    <a:pt x="2620" y="1666"/>
                    <a:pt x="2549" y="1654"/>
                  </a:cubicBezTo>
                  <a:cubicBezTo>
                    <a:pt x="2496" y="1637"/>
                    <a:pt x="2431" y="1626"/>
                    <a:pt x="2372" y="1626"/>
                  </a:cubicBezTo>
                  <a:cubicBezTo>
                    <a:pt x="2350" y="1626"/>
                    <a:pt x="2330" y="1627"/>
                    <a:pt x="2310" y="1630"/>
                  </a:cubicBezTo>
                  <a:cubicBezTo>
                    <a:pt x="2263" y="1630"/>
                    <a:pt x="2227" y="1654"/>
                    <a:pt x="2191" y="1666"/>
                  </a:cubicBezTo>
                  <a:lnTo>
                    <a:pt x="2191" y="1654"/>
                  </a:lnTo>
                  <a:cubicBezTo>
                    <a:pt x="2191" y="1607"/>
                    <a:pt x="2203" y="1559"/>
                    <a:pt x="2227" y="1499"/>
                  </a:cubicBezTo>
                  <a:cubicBezTo>
                    <a:pt x="2239" y="1452"/>
                    <a:pt x="2251" y="1404"/>
                    <a:pt x="2287" y="1368"/>
                  </a:cubicBezTo>
                  <a:cubicBezTo>
                    <a:pt x="2299" y="1357"/>
                    <a:pt x="2310" y="1333"/>
                    <a:pt x="2310" y="1321"/>
                  </a:cubicBezTo>
                  <a:cubicBezTo>
                    <a:pt x="2344" y="1308"/>
                    <a:pt x="2375" y="1302"/>
                    <a:pt x="2405" y="1302"/>
                  </a:cubicBezTo>
                  <a:close/>
                  <a:moveTo>
                    <a:pt x="7247" y="830"/>
                  </a:moveTo>
                  <a:cubicBezTo>
                    <a:pt x="7369" y="830"/>
                    <a:pt x="7432" y="960"/>
                    <a:pt x="7454" y="1059"/>
                  </a:cubicBezTo>
                  <a:cubicBezTo>
                    <a:pt x="7514" y="1297"/>
                    <a:pt x="7394" y="1559"/>
                    <a:pt x="7240" y="1738"/>
                  </a:cubicBezTo>
                  <a:cubicBezTo>
                    <a:pt x="7085" y="1904"/>
                    <a:pt x="6894" y="2023"/>
                    <a:pt x="6692" y="2107"/>
                  </a:cubicBezTo>
                  <a:cubicBezTo>
                    <a:pt x="6966" y="1857"/>
                    <a:pt x="7144" y="1511"/>
                    <a:pt x="7073" y="1118"/>
                  </a:cubicBezTo>
                  <a:cubicBezTo>
                    <a:pt x="7073" y="1083"/>
                    <a:pt x="7061" y="1059"/>
                    <a:pt x="7037" y="1023"/>
                  </a:cubicBezTo>
                  <a:cubicBezTo>
                    <a:pt x="7037" y="940"/>
                    <a:pt x="7121" y="845"/>
                    <a:pt x="7216" y="833"/>
                  </a:cubicBezTo>
                  <a:cubicBezTo>
                    <a:pt x="7227" y="831"/>
                    <a:pt x="7237" y="830"/>
                    <a:pt x="7247" y="830"/>
                  </a:cubicBezTo>
                  <a:close/>
                  <a:moveTo>
                    <a:pt x="7721" y="967"/>
                  </a:moveTo>
                  <a:cubicBezTo>
                    <a:pt x="7764" y="967"/>
                    <a:pt x="7808" y="982"/>
                    <a:pt x="7847" y="1011"/>
                  </a:cubicBezTo>
                  <a:cubicBezTo>
                    <a:pt x="7930" y="1083"/>
                    <a:pt x="7966" y="1214"/>
                    <a:pt x="7954" y="1333"/>
                  </a:cubicBezTo>
                  <a:cubicBezTo>
                    <a:pt x="7918" y="1583"/>
                    <a:pt x="7716" y="1785"/>
                    <a:pt x="7502" y="1904"/>
                  </a:cubicBezTo>
                  <a:cubicBezTo>
                    <a:pt x="7323" y="2011"/>
                    <a:pt x="7121" y="2095"/>
                    <a:pt x="6906" y="2142"/>
                  </a:cubicBezTo>
                  <a:cubicBezTo>
                    <a:pt x="6966" y="2107"/>
                    <a:pt x="7025" y="2071"/>
                    <a:pt x="7073" y="2035"/>
                  </a:cubicBezTo>
                  <a:cubicBezTo>
                    <a:pt x="7311" y="1868"/>
                    <a:pt x="7502" y="1630"/>
                    <a:pt x="7561" y="1357"/>
                  </a:cubicBezTo>
                  <a:cubicBezTo>
                    <a:pt x="7573" y="1273"/>
                    <a:pt x="7573" y="1178"/>
                    <a:pt x="7561" y="1083"/>
                  </a:cubicBezTo>
                  <a:lnTo>
                    <a:pt x="7573" y="1071"/>
                  </a:lnTo>
                  <a:cubicBezTo>
                    <a:pt x="7601" y="1000"/>
                    <a:pt x="7659" y="967"/>
                    <a:pt x="7721" y="967"/>
                  </a:cubicBezTo>
                  <a:close/>
                  <a:moveTo>
                    <a:pt x="4751" y="642"/>
                  </a:moveTo>
                  <a:lnTo>
                    <a:pt x="4751" y="642"/>
                  </a:lnTo>
                  <a:cubicBezTo>
                    <a:pt x="4561" y="892"/>
                    <a:pt x="4430" y="1202"/>
                    <a:pt x="4311" y="1499"/>
                  </a:cubicBezTo>
                  <a:cubicBezTo>
                    <a:pt x="4227" y="1678"/>
                    <a:pt x="4168" y="1857"/>
                    <a:pt x="4132" y="2035"/>
                  </a:cubicBezTo>
                  <a:lnTo>
                    <a:pt x="4085" y="2214"/>
                  </a:lnTo>
                  <a:cubicBezTo>
                    <a:pt x="4037" y="1928"/>
                    <a:pt x="4073" y="1654"/>
                    <a:pt x="4192" y="1368"/>
                  </a:cubicBezTo>
                  <a:cubicBezTo>
                    <a:pt x="4311" y="1071"/>
                    <a:pt x="4501" y="833"/>
                    <a:pt x="4751" y="642"/>
                  </a:cubicBezTo>
                  <a:close/>
                  <a:moveTo>
                    <a:pt x="5644" y="1559"/>
                  </a:moveTo>
                  <a:cubicBezTo>
                    <a:pt x="5739" y="1559"/>
                    <a:pt x="5835" y="1571"/>
                    <a:pt x="5942" y="1595"/>
                  </a:cubicBezTo>
                  <a:cubicBezTo>
                    <a:pt x="5978" y="1595"/>
                    <a:pt x="6013" y="1607"/>
                    <a:pt x="6049" y="1607"/>
                  </a:cubicBezTo>
                  <a:cubicBezTo>
                    <a:pt x="5716" y="1678"/>
                    <a:pt x="5406" y="1785"/>
                    <a:pt x="5108" y="1928"/>
                  </a:cubicBezTo>
                  <a:cubicBezTo>
                    <a:pt x="4930" y="2023"/>
                    <a:pt x="4763" y="2130"/>
                    <a:pt x="4608" y="2226"/>
                  </a:cubicBezTo>
                  <a:cubicBezTo>
                    <a:pt x="4573" y="2261"/>
                    <a:pt x="4525" y="2273"/>
                    <a:pt x="4501" y="2309"/>
                  </a:cubicBezTo>
                  <a:cubicBezTo>
                    <a:pt x="4525" y="2249"/>
                    <a:pt x="4573" y="2190"/>
                    <a:pt x="4620" y="2130"/>
                  </a:cubicBezTo>
                  <a:cubicBezTo>
                    <a:pt x="4739" y="1964"/>
                    <a:pt x="4858" y="1809"/>
                    <a:pt x="5037" y="1726"/>
                  </a:cubicBezTo>
                  <a:cubicBezTo>
                    <a:pt x="5216" y="1618"/>
                    <a:pt x="5430" y="1571"/>
                    <a:pt x="5644" y="1559"/>
                  </a:cubicBezTo>
                  <a:close/>
                  <a:moveTo>
                    <a:pt x="6347" y="630"/>
                  </a:moveTo>
                  <a:cubicBezTo>
                    <a:pt x="6466" y="630"/>
                    <a:pt x="6585" y="666"/>
                    <a:pt x="6680" y="737"/>
                  </a:cubicBezTo>
                  <a:cubicBezTo>
                    <a:pt x="6882" y="868"/>
                    <a:pt x="6966" y="1106"/>
                    <a:pt x="6954" y="1345"/>
                  </a:cubicBezTo>
                  <a:cubicBezTo>
                    <a:pt x="6942" y="1583"/>
                    <a:pt x="6799" y="1809"/>
                    <a:pt x="6621" y="1976"/>
                  </a:cubicBezTo>
                  <a:cubicBezTo>
                    <a:pt x="6430" y="2154"/>
                    <a:pt x="6180" y="2285"/>
                    <a:pt x="5930" y="2380"/>
                  </a:cubicBezTo>
                  <a:cubicBezTo>
                    <a:pt x="5906" y="2380"/>
                    <a:pt x="5894" y="2392"/>
                    <a:pt x="5882" y="2392"/>
                  </a:cubicBezTo>
                  <a:cubicBezTo>
                    <a:pt x="5860" y="2392"/>
                    <a:pt x="5804" y="2392"/>
                    <a:pt x="5747" y="2403"/>
                  </a:cubicBezTo>
                  <a:lnTo>
                    <a:pt x="5747" y="2403"/>
                  </a:lnTo>
                  <a:cubicBezTo>
                    <a:pt x="5756" y="2400"/>
                    <a:pt x="5763" y="2392"/>
                    <a:pt x="5763" y="2392"/>
                  </a:cubicBezTo>
                  <a:cubicBezTo>
                    <a:pt x="5942" y="2273"/>
                    <a:pt x="6073" y="2107"/>
                    <a:pt x="6216" y="1928"/>
                  </a:cubicBezTo>
                  <a:cubicBezTo>
                    <a:pt x="6311" y="1785"/>
                    <a:pt x="6478" y="1571"/>
                    <a:pt x="6406" y="1380"/>
                  </a:cubicBezTo>
                  <a:cubicBezTo>
                    <a:pt x="6347" y="1202"/>
                    <a:pt x="6156" y="1190"/>
                    <a:pt x="6037" y="1071"/>
                  </a:cubicBezTo>
                  <a:cubicBezTo>
                    <a:pt x="5930" y="964"/>
                    <a:pt x="5954" y="809"/>
                    <a:pt x="6049" y="726"/>
                  </a:cubicBezTo>
                  <a:cubicBezTo>
                    <a:pt x="6109" y="690"/>
                    <a:pt x="6168" y="666"/>
                    <a:pt x="6240" y="654"/>
                  </a:cubicBezTo>
                  <a:lnTo>
                    <a:pt x="6263" y="654"/>
                  </a:lnTo>
                  <a:cubicBezTo>
                    <a:pt x="6299" y="654"/>
                    <a:pt x="6311" y="630"/>
                    <a:pt x="6347" y="630"/>
                  </a:cubicBezTo>
                  <a:close/>
                  <a:moveTo>
                    <a:pt x="6156" y="1726"/>
                  </a:moveTo>
                  <a:lnTo>
                    <a:pt x="6156" y="1726"/>
                  </a:lnTo>
                  <a:cubicBezTo>
                    <a:pt x="6001" y="2035"/>
                    <a:pt x="5716" y="2285"/>
                    <a:pt x="5382" y="2392"/>
                  </a:cubicBezTo>
                  <a:cubicBezTo>
                    <a:pt x="5358" y="2392"/>
                    <a:pt x="5335" y="2404"/>
                    <a:pt x="5323" y="2404"/>
                  </a:cubicBezTo>
                  <a:cubicBezTo>
                    <a:pt x="5251" y="2428"/>
                    <a:pt x="5216" y="2428"/>
                    <a:pt x="5156" y="2428"/>
                  </a:cubicBezTo>
                  <a:cubicBezTo>
                    <a:pt x="5156" y="2428"/>
                    <a:pt x="5144" y="2428"/>
                    <a:pt x="5144" y="2440"/>
                  </a:cubicBezTo>
                  <a:cubicBezTo>
                    <a:pt x="5067" y="2446"/>
                    <a:pt x="4998" y="2449"/>
                    <a:pt x="4933" y="2449"/>
                  </a:cubicBezTo>
                  <a:cubicBezTo>
                    <a:pt x="4867" y="2449"/>
                    <a:pt x="4805" y="2446"/>
                    <a:pt x="4739" y="2440"/>
                  </a:cubicBezTo>
                  <a:cubicBezTo>
                    <a:pt x="4680" y="2440"/>
                    <a:pt x="4608" y="2428"/>
                    <a:pt x="4525" y="2428"/>
                  </a:cubicBezTo>
                  <a:cubicBezTo>
                    <a:pt x="4573" y="2392"/>
                    <a:pt x="4632" y="2345"/>
                    <a:pt x="4680" y="2321"/>
                  </a:cubicBezTo>
                  <a:cubicBezTo>
                    <a:pt x="4835" y="2214"/>
                    <a:pt x="5001" y="2130"/>
                    <a:pt x="5180" y="2047"/>
                  </a:cubicBezTo>
                  <a:cubicBezTo>
                    <a:pt x="5501" y="1904"/>
                    <a:pt x="5811" y="1797"/>
                    <a:pt x="6156" y="1726"/>
                  </a:cubicBezTo>
                  <a:close/>
                  <a:moveTo>
                    <a:pt x="4799" y="678"/>
                  </a:moveTo>
                  <a:lnTo>
                    <a:pt x="4799" y="678"/>
                  </a:lnTo>
                  <a:cubicBezTo>
                    <a:pt x="4811" y="1023"/>
                    <a:pt x="4751" y="1357"/>
                    <a:pt x="4632" y="1666"/>
                  </a:cubicBezTo>
                  <a:cubicBezTo>
                    <a:pt x="4585" y="1785"/>
                    <a:pt x="4525" y="1904"/>
                    <a:pt x="4466" y="2023"/>
                  </a:cubicBezTo>
                  <a:lnTo>
                    <a:pt x="4287" y="2249"/>
                  </a:lnTo>
                  <a:cubicBezTo>
                    <a:pt x="4251" y="2297"/>
                    <a:pt x="4168" y="2392"/>
                    <a:pt x="4144" y="2488"/>
                  </a:cubicBezTo>
                  <a:cubicBezTo>
                    <a:pt x="4156" y="2428"/>
                    <a:pt x="4156" y="2369"/>
                    <a:pt x="4156" y="2309"/>
                  </a:cubicBezTo>
                  <a:cubicBezTo>
                    <a:pt x="4168" y="2214"/>
                    <a:pt x="4192" y="2130"/>
                    <a:pt x="4215" y="2047"/>
                  </a:cubicBezTo>
                  <a:cubicBezTo>
                    <a:pt x="4263" y="1868"/>
                    <a:pt x="4311" y="1714"/>
                    <a:pt x="4370" y="1547"/>
                  </a:cubicBezTo>
                  <a:cubicBezTo>
                    <a:pt x="4430" y="1368"/>
                    <a:pt x="4513" y="1202"/>
                    <a:pt x="4585" y="1035"/>
                  </a:cubicBezTo>
                  <a:cubicBezTo>
                    <a:pt x="4644" y="916"/>
                    <a:pt x="4727" y="797"/>
                    <a:pt x="4799" y="678"/>
                  </a:cubicBezTo>
                  <a:close/>
                  <a:moveTo>
                    <a:pt x="3144" y="1297"/>
                  </a:moveTo>
                  <a:lnTo>
                    <a:pt x="3144" y="1297"/>
                  </a:lnTo>
                  <a:cubicBezTo>
                    <a:pt x="3299" y="1333"/>
                    <a:pt x="3430" y="1428"/>
                    <a:pt x="3537" y="1535"/>
                  </a:cubicBezTo>
                  <a:cubicBezTo>
                    <a:pt x="3537" y="1547"/>
                    <a:pt x="3549" y="1547"/>
                    <a:pt x="3549" y="1559"/>
                  </a:cubicBezTo>
                  <a:cubicBezTo>
                    <a:pt x="3608" y="1654"/>
                    <a:pt x="3680" y="1726"/>
                    <a:pt x="3739" y="1809"/>
                  </a:cubicBezTo>
                  <a:cubicBezTo>
                    <a:pt x="3787" y="1892"/>
                    <a:pt x="3811" y="1964"/>
                    <a:pt x="3846" y="2035"/>
                  </a:cubicBezTo>
                  <a:cubicBezTo>
                    <a:pt x="3846" y="2095"/>
                    <a:pt x="3846" y="2154"/>
                    <a:pt x="3870" y="2202"/>
                  </a:cubicBezTo>
                  <a:cubicBezTo>
                    <a:pt x="3870" y="2214"/>
                    <a:pt x="3894" y="2214"/>
                    <a:pt x="3906" y="2214"/>
                  </a:cubicBezTo>
                  <a:cubicBezTo>
                    <a:pt x="3906" y="2285"/>
                    <a:pt x="3918" y="2369"/>
                    <a:pt x="3930" y="2440"/>
                  </a:cubicBezTo>
                  <a:cubicBezTo>
                    <a:pt x="3918" y="2464"/>
                    <a:pt x="3930" y="2488"/>
                    <a:pt x="3930" y="2511"/>
                  </a:cubicBezTo>
                  <a:lnTo>
                    <a:pt x="3930" y="2583"/>
                  </a:lnTo>
                  <a:cubicBezTo>
                    <a:pt x="3930" y="2619"/>
                    <a:pt x="3930" y="2630"/>
                    <a:pt x="3918" y="2666"/>
                  </a:cubicBezTo>
                  <a:lnTo>
                    <a:pt x="3918" y="2678"/>
                  </a:lnTo>
                  <a:lnTo>
                    <a:pt x="3918" y="2690"/>
                  </a:lnTo>
                  <a:cubicBezTo>
                    <a:pt x="3918" y="2702"/>
                    <a:pt x="3906" y="2726"/>
                    <a:pt x="3906" y="2750"/>
                  </a:cubicBezTo>
                  <a:cubicBezTo>
                    <a:pt x="3906" y="2761"/>
                    <a:pt x="3906" y="2797"/>
                    <a:pt x="3918" y="2809"/>
                  </a:cubicBezTo>
                  <a:cubicBezTo>
                    <a:pt x="3692" y="2964"/>
                    <a:pt x="3513" y="3154"/>
                    <a:pt x="3394" y="3404"/>
                  </a:cubicBezTo>
                  <a:cubicBezTo>
                    <a:pt x="3418" y="3345"/>
                    <a:pt x="3418" y="3285"/>
                    <a:pt x="3430" y="3226"/>
                  </a:cubicBezTo>
                  <a:cubicBezTo>
                    <a:pt x="3442" y="3083"/>
                    <a:pt x="3442" y="2928"/>
                    <a:pt x="3453" y="2797"/>
                  </a:cubicBezTo>
                  <a:cubicBezTo>
                    <a:pt x="3453" y="2511"/>
                    <a:pt x="3477" y="2249"/>
                    <a:pt x="3442" y="1964"/>
                  </a:cubicBezTo>
                  <a:cubicBezTo>
                    <a:pt x="3430" y="1738"/>
                    <a:pt x="3370" y="1499"/>
                    <a:pt x="3192" y="1333"/>
                  </a:cubicBezTo>
                  <a:lnTo>
                    <a:pt x="3144" y="1297"/>
                  </a:lnTo>
                  <a:close/>
                  <a:moveTo>
                    <a:pt x="2716" y="1136"/>
                  </a:moveTo>
                  <a:cubicBezTo>
                    <a:pt x="2755" y="1136"/>
                    <a:pt x="2795" y="1138"/>
                    <a:pt x="2834" y="1142"/>
                  </a:cubicBezTo>
                  <a:lnTo>
                    <a:pt x="2918" y="1190"/>
                  </a:lnTo>
                  <a:cubicBezTo>
                    <a:pt x="3001" y="1249"/>
                    <a:pt x="3084" y="1321"/>
                    <a:pt x="3156" y="1392"/>
                  </a:cubicBezTo>
                  <a:cubicBezTo>
                    <a:pt x="3311" y="1571"/>
                    <a:pt x="3358" y="1797"/>
                    <a:pt x="3370" y="2023"/>
                  </a:cubicBezTo>
                  <a:cubicBezTo>
                    <a:pt x="3382" y="2273"/>
                    <a:pt x="3370" y="2547"/>
                    <a:pt x="3358" y="2797"/>
                  </a:cubicBezTo>
                  <a:lnTo>
                    <a:pt x="3311" y="3202"/>
                  </a:lnTo>
                  <a:cubicBezTo>
                    <a:pt x="3299" y="3262"/>
                    <a:pt x="3299" y="3333"/>
                    <a:pt x="3275" y="3392"/>
                  </a:cubicBezTo>
                  <a:cubicBezTo>
                    <a:pt x="3275" y="3416"/>
                    <a:pt x="3263" y="3452"/>
                    <a:pt x="3263" y="3500"/>
                  </a:cubicBezTo>
                  <a:lnTo>
                    <a:pt x="3263" y="3512"/>
                  </a:lnTo>
                  <a:cubicBezTo>
                    <a:pt x="3215" y="3238"/>
                    <a:pt x="3084" y="2988"/>
                    <a:pt x="2858" y="2809"/>
                  </a:cubicBezTo>
                  <a:cubicBezTo>
                    <a:pt x="2918" y="2738"/>
                    <a:pt x="2953" y="2619"/>
                    <a:pt x="2977" y="2547"/>
                  </a:cubicBezTo>
                  <a:cubicBezTo>
                    <a:pt x="3013" y="2428"/>
                    <a:pt x="3025" y="2321"/>
                    <a:pt x="3025" y="2202"/>
                  </a:cubicBezTo>
                  <a:cubicBezTo>
                    <a:pt x="3025" y="1988"/>
                    <a:pt x="3001" y="1797"/>
                    <a:pt x="2918" y="1607"/>
                  </a:cubicBezTo>
                  <a:cubicBezTo>
                    <a:pt x="2846" y="1428"/>
                    <a:pt x="2739" y="1261"/>
                    <a:pt x="2561" y="1190"/>
                  </a:cubicBezTo>
                  <a:cubicBezTo>
                    <a:pt x="2537" y="1178"/>
                    <a:pt x="2525" y="1178"/>
                    <a:pt x="2489" y="1178"/>
                  </a:cubicBezTo>
                  <a:cubicBezTo>
                    <a:pt x="2561" y="1146"/>
                    <a:pt x="2637" y="1136"/>
                    <a:pt x="2716" y="1136"/>
                  </a:cubicBezTo>
                  <a:close/>
                  <a:moveTo>
                    <a:pt x="4704" y="2690"/>
                  </a:moveTo>
                  <a:cubicBezTo>
                    <a:pt x="4644" y="2714"/>
                    <a:pt x="4608" y="2750"/>
                    <a:pt x="4561" y="2773"/>
                  </a:cubicBezTo>
                  <a:cubicBezTo>
                    <a:pt x="4215" y="3000"/>
                    <a:pt x="3965" y="3357"/>
                    <a:pt x="3799" y="3714"/>
                  </a:cubicBezTo>
                  <a:cubicBezTo>
                    <a:pt x="3715" y="3893"/>
                    <a:pt x="3656" y="4083"/>
                    <a:pt x="3620" y="4285"/>
                  </a:cubicBezTo>
                  <a:cubicBezTo>
                    <a:pt x="3608" y="4369"/>
                    <a:pt x="3596" y="4476"/>
                    <a:pt x="3596" y="4559"/>
                  </a:cubicBezTo>
                  <a:cubicBezTo>
                    <a:pt x="3561" y="4524"/>
                    <a:pt x="3549" y="4476"/>
                    <a:pt x="3537" y="4428"/>
                  </a:cubicBezTo>
                  <a:cubicBezTo>
                    <a:pt x="3501" y="4333"/>
                    <a:pt x="3477" y="4214"/>
                    <a:pt x="3453" y="4083"/>
                  </a:cubicBezTo>
                  <a:cubicBezTo>
                    <a:pt x="3430" y="3654"/>
                    <a:pt x="3573" y="3238"/>
                    <a:pt x="3918" y="2976"/>
                  </a:cubicBezTo>
                  <a:cubicBezTo>
                    <a:pt x="4085" y="2857"/>
                    <a:pt x="4275" y="2761"/>
                    <a:pt x="4466" y="2714"/>
                  </a:cubicBezTo>
                  <a:cubicBezTo>
                    <a:pt x="4549" y="2702"/>
                    <a:pt x="4632" y="2690"/>
                    <a:pt x="4704" y="2690"/>
                  </a:cubicBezTo>
                  <a:close/>
                  <a:moveTo>
                    <a:pt x="3299" y="4214"/>
                  </a:moveTo>
                  <a:cubicBezTo>
                    <a:pt x="3311" y="4333"/>
                    <a:pt x="3334" y="4452"/>
                    <a:pt x="3382" y="4547"/>
                  </a:cubicBezTo>
                  <a:cubicBezTo>
                    <a:pt x="3418" y="4607"/>
                    <a:pt x="3442" y="4702"/>
                    <a:pt x="3489" y="4762"/>
                  </a:cubicBezTo>
                  <a:cubicBezTo>
                    <a:pt x="3334" y="4774"/>
                    <a:pt x="3192" y="4833"/>
                    <a:pt x="3084" y="4905"/>
                  </a:cubicBezTo>
                  <a:cubicBezTo>
                    <a:pt x="2894" y="5059"/>
                    <a:pt x="2763" y="5274"/>
                    <a:pt x="2763" y="5524"/>
                  </a:cubicBezTo>
                  <a:cubicBezTo>
                    <a:pt x="2763" y="5559"/>
                    <a:pt x="2763" y="5619"/>
                    <a:pt x="2775" y="5667"/>
                  </a:cubicBezTo>
                  <a:cubicBezTo>
                    <a:pt x="2715" y="5607"/>
                    <a:pt x="2656" y="5536"/>
                    <a:pt x="2584" y="5476"/>
                  </a:cubicBezTo>
                  <a:cubicBezTo>
                    <a:pt x="2406" y="5321"/>
                    <a:pt x="2227" y="5167"/>
                    <a:pt x="2025" y="5047"/>
                  </a:cubicBezTo>
                  <a:cubicBezTo>
                    <a:pt x="2120" y="5047"/>
                    <a:pt x="2191" y="5024"/>
                    <a:pt x="2287" y="5012"/>
                  </a:cubicBezTo>
                  <a:cubicBezTo>
                    <a:pt x="2703" y="4905"/>
                    <a:pt x="3061" y="4607"/>
                    <a:pt x="3203" y="4214"/>
                  </a:cubicBezTo>
                  <a:cubicBezTo>
                    <a:pt x="3203" y="4214"/>
                    <a:pt x="3215" y="4214"/>
                    <a:pt x="3239" y="4226"/>
                  </a:cubicBezTo>
                  <a:cubicBezTo>
                    <a:pt x="3251" y="4226"/>
                    <a:pt x="3275" y="4226"/>
                    <a:pt x="3299" y="4214"/>
                  </a:cubicBezTo>
                  <a:close/>
                  <a:moveTo>
                    <a:pt x="4739" y="2952"/>
                  </a:moveTo>
                  <a:lnTo>
                    <a:pt x="4739" y="2952"/>
                  </a:lnTo>
                  <a:cubicBezTo>
                    <a:pt x="4513" y="3166"/>
                    <a:pt x="4335" y="3464"/>
                    <a:pt x="4227" y="3750"/>
                  </a:cubicBezTo>
                  <a:cubicBezTo>
                    <a:pt x="4132" y="3916"/>
                    <a:pt x="4085" y="4119"/>
                    <a:pt x="4073" y="4333"/>
                  </a:cubicBezTo>
                  <a:cubicBezTo>
                    <a:pt x="4037" y="4571"/>
                    <a:pt x="4085" y="4809"/>
                    <a:pt x="4096" y="5036"/>
                  </a:cubicBezTo>
                  <a:cubicBezTo>
                    <a:pt x="4144" y="5428"/>
                    <a:pt x="4132" y="5952"/>
                    <a:pt x="3668" y="6071"/>
                  </a:cubicBezTo>
                  <a:cubicBezTo>
                    <a:pt x="3620" y="6082"/>
                    <a:pt x="3572" y="6087"/>
                    <a:pt x="3524" y="6087"/>
                  </a:cubicBezTo>
                  <a:cubicBezTo>
                    <a:pt x="3404" y="6087"/>
                    <a:pt x="3285" y="6053"/>
                    <a:pt x="3192" y="5976"/>
                  </a:cubicBezTo>
                  <a:cubicBezTo>
                    <a:pt x="3049" y="5869"/>
                    <a:pt x="2977" y="5690"/>
                    <a:pt x="2977" y="5536"/>
                  </a:cubicBezTo>
                  <a:cubicBezTo>
                    <a:pt x="2977" y="5357"/>
                    <a:pt x="3049" y="5202"/>
                    <a:pt x="3203" y="5095"/>
                  </a:cubicBezTo>
                  <a:cubicBezTo>
                    <a:pt x="3275" y="5036"/>
                    <a:pt x="3370" y="5012"/>
                    <a:pt x="3453" y="5000"/>
                  </a:cubicBezTo>
                  <a:cubicBezTo>
                    <a:pt x="3549" y="4976"/>
                    <a:pt x="3632" y="4976"/>
                    <a:pt x="3727" y="4976"/>
                  </a:cubicBezTo>
                  <a:cubicBezTo>
                    <a:pt x="3811" y="4976"/>
                    <a:pt x="3846" y="4881"/>
                    <a:pt x="3763" y="4833"/>
                  </a:cubicBezTo>
                  <a:cubicBezTo>
                    <a:pt x="3751" y="4833"/>
                    <a:pt x="3751" y="4821"/>
                    <a:pt x="3739" y="4821"/>
                  </a:cubicBezTo>
                  <a:cubicBezTo>
                    <a:pt x="3763" y="4619"/>
                    <a:pt x="3787" y="4428"/>
                    <a:pt x="3846" y="4238"/>
                  </a:cubicBezTo>
                  <a:cubicBezTo>
                    <a:pt x="3906" y="4012"/>
                    <a:pt x="4001" y="3809"/>
                    <a:pt x="4132" y="3607"/>
                  </a:cubicBezTo>
                  <a:cubicBezTo>
                    <a:pt x="4239" y="3416"/>
                    <a:pt x="4394" y="3238"/>
                    <a:pt x="4573" y="3071"/>
                  </a:cubicBezTo>
                  <a:cubicBezTo>
                    <a:pt x="4620" y="3035"/>
                    <a:pt x="4680" y="3000"/>
                    <a:pt x="4739" y="2952"/>
                  </a:cubicBezTo>
                  <a:close/>
                  <a:moveTo>
                    <a:pt x="1120" y="4678"/>
                  </a:moveTo>
                  <a:cubicBezTo>
                    <a:pt x="1287" y="4893"/>
                    <a:pt x="1548" y="5012"/>
                    <a:pt x="1834" y="5036"/>
                  </a:cubicBezTo>
                  <a:cubicBezTo>
                    <a:pt x="1941" y="5143"/>
                    <a:pt x="2072" y="5238"/>
                    <a:pt x="2191" y="5345"/>
                  </a:cubicBezTo>
                  <a:cubicBezTo>
                    <a:pt x="2310" y="5428"/>
                    <a:pt x="2418" y="5536"/>
                    <a:pt x="2525" y="5643"/>
                  </a:cubicBezTo>
                  <a:cubicBezTo>
                    <a:pt x="2668" y="5786"/>
                    <a:pt x="2822" y="5952"/>
                    <a:pt x="2942" y="6131"/>
                  </a:cubicBezTo>
                  <a:cubicBezTo>
                    <a:pt x="2727" y="5893"/>
                    <a:pt x="2477" y="5702"/>
                    <a:pt x="2180" y="5548"/>
                  </a:cubicBezTo>
                  <a:cubicBezTo>
                    <a:pt x="1846" y="5369"/>
                    <a:pt x="1465" y="5238"/>
                    <a:pt x="1239" y="4928"/>
                  </a:cubicBezTo>
                  <a:cubicBezTo>
                    <a:pt x="1179" y="4845"/>
                    <a:pt x="1156" y="4774"/>
                    <a:pt x="1120" y="4678"/>
                  </a:cubicBezTo>
                  <a:close/>
                  <a:moveTo>
                    <a:pt x="4668" y="5905"/>
                  </a:moveTo>
                  <a:cubicBezTo>
                    <a:pt x="4799" y="6024"/>
                    <a:pt x="4942" y="6131"/>
                    <a:pt x="5097" y="6214"/>
                  </a:cubicBezTo>
                  <a:cubicBezTo>
                    <a:pt x="5275" y="6321"/>
                    <a:pt x="5466" y="6417"/>
                    <a:pt x="5656" y="6476"/>
                  </a:cubicBezTo>
                  <a:lnTo>
                    <a:pt x="5978" y="6560"/>
                  </a:lnTo>
                  <a:cubicBezTo>
                    <a:pt x="6035" y="6568"/>
                    <a:pt x="6098" y="6582"/>
                    <a:pt x="6159" y="6582"/>
                  </a:cubicBezTo>
                  <a:cubicBezTo>
                    <a:pt x="6187" y="6582"/>
                    <a:pt x="6214" y="6579"/>
                    <a:pt x="6240" y="6571"/>
                  </a:cubicBezTo>
                  <a:lnTo>
                    <a:pt x="6240" y="6571"/>
                  </a:lnTo>
                  <a:cubicBezTo>
                    <a:pt x="6240" y="6607"/>
                    <a:pt x="6228" y="6655"/>
                    <a:pt x="6228" y="6679"/>
                  </a:cubicBezTo>
                  <a:cubicBezTo>
                    <a:pt x="6240" y="6810"/>
                    <a:pt x="6275" y="6929"/>
                    <a:pt x="6311" y="7048"/>
                  </a:cubicBezTo>
                  <a:cubicBezTo>
                    <a:pt x="6251" y="7036"/>
                    <a:pt x="6192" y="7012"/>
                    <a:pt x="6132" y="6988"/>
                  </a:cubicBezTo>
                  <a:cubicBezTo>
                    <a:pt x="6025" y="6964"/>
                    <a:pt x="5942" y="6917"/>
                    <a:pt x="5835" y="6869"/>
                  </a:cubicBezTo>
                  <a:cubicBezTo>
                    <a:pt x="5478" y="6714"/>
                    <a:pt x="5168" y="6488"/>
                    <a:pt x="4906" y="6202"/>
                  </a:cubicBezTo>
                  <a:cubicBezTo>
                    <a:pt x="4811" y="6119"/>
                    <a:pt x="4739" y="6012"/>
                    <a:pt x="4668" y="5905"/>
                  </a:cubicBezTo>
                  <a:close/>
                  <a:moveTo>
                    <a:pt x="3192" y="6238"/>
                  </a:moveTo>
                  <a:lnTo>
                    <a:pt x="3192" y="6238"/>
                  </a:lnTo>
                  <a:cubicBezTo>
                    <a:pt x="3275" y="6274"/>
                    <a:pt x="3370" y="6310"/>
                    <a:pt x="3477" y="6310"/>
                  </a:cubicBezTo>
                  <a:cubicBezTo>
                    <a:pt x="3573" y="6607"/>
                    <a:pt x="3608" y="6905"/>
                    <a:pt x="3573" y="7214"/>
                  </a:cubicBezTo>
                  <a:cubicBezTo>
                    <a:pt x="3561" y="7333"/>
                    <a:pt x="3549" y="7441"/>
                    <a:pt x="3513" y="7548"/>
                  </a:cubicBezTo>
                  <a:cubicBezTo>
                    <a:pt x="3513" y="7083"/>
                    <a:pt x="3418" y="6631"/>
                    <a:pt x="3192" y="6238"/>
                  </a:cubicBezTo>
                  <a:close/>
                  <a:moveTo>
                    <a:pt x="4144" y="6012"/>
                  </a:moveTo>
                  <a:lnTo>
                    <a:pt x="4144" y="6095"/>
                  </a:lnTo>
                  <a:cubicBezTo>
                    <a:pt x="4139" y="6081"/>
                    <a:pt x="4129" y="6074"/>
                    <a:pt x="4118" y="6074"/>
                  </a:cubicBezTo>
                  <a:cubicBezTo>
                    <a:pt x="4100" y="6074"/>
                    <a:pt x="4080" y="6090"/>
                    <a:pt x="4073" y="6119"/>
                  </a:cubicBezTo>
                  <a:cubicBezTo>
                    <a:pt x="4049" y="6202"/>
                    <a:pt x="4049" y="6310"/>
                    <a:pt x="4049" y="6393"/>
                  </a:cubicBezTo>
                  <a:cubicBezTo>
                    <a:pt x="4049" y="6488"/>
                    <a:pt x="4037" y="6583"/>
                    <a:pt x="4025" y="6679"/>
                  </a:cubicBezTo>
                  <a:cubicBezTo>
                    <a:pt x="3989" y="6857"/>
                    <a:pt x="3930" y="7036"/>
                    <a:pt x="3870" y="7202"/>
                  </a:cubicBezTo>
                  <a:cubicBezTo>
                    <a:pt x="3811" y="7333"/>
                    <a:pt x="3751" y="7464"/>
                    <a:pt x="3680" y="7583"/>
                  </a:cubicBezTo>
                  <a:cubicBezTo>
                    <a:pt x="3715" y="7464"/>
                    <a:pt x="3727" y="7345"/>
                    <a:pt x="3727" y="7226"/>
                  </a:cubicBezTo>
                  <a:cubicBezTo>
                    <a:pt x="3739" y="6917"/>
                    <a:pt x="3680" y="6595"/>
                    <a:pt x="3549" y="6310"/>
                  </a:cubicBezTo>
                  <a:cubicBezTo>
                    <a:pt x="3751" y="6286"/>
                    <a:pt x="3977" y="6202"/>
                    <a:pt x="4108" y="6036"/>
                  </a:cubicBezTo>
                  <a:cubicBezTo>
                    <a:pt x="4132" y="6024"/>
                    <a:pt x="4132" y="6012"/>
                    <a:pt x="4144" y="6012"/>
                  </a:cubicBezTo>
                  <a:close/>
                  <a:moveTo>
                    <a:pt x="4489" y="5952"/>
                  </a:moveTo>
                  <a:cubicBezTo>
                    <a:pt x="4704" y="6274"/>
                    <a:pt x="4989" y="6560"/>
                    <a:pt x="5335" y="6774"/>
                  </a:cubicBezTo>
                  <a:cubicBezTo>
                    <a:pt x="5501" y="6869"/>
                    <a:pt x="5680" y="6976"/>
                    <a:pt x="5870" y="7048"/>
                  </a:cubicBezTo>
                  <a:cubicBezTo>
                    <a:pt x="5954" y="7083"/>
                    <a:pt x="6061" y="7131"/>
                    <a:pt x="6168" y="7143"/>
                  </a:cubicBezTo>
                  <a:cubicBezTo>
                    <a:pt x="6240" y="7155"/>
                    <a:pt x="6335" y="7167"/>
                    <a:pt x="6406" y="7167"/>
                  </a:cubicBezTo>
                  <a:cubicBezTo>
                    <a:pt x="6466" y="7250"/>
                    <a:pt x="6525" y="7286"/>
                    <a:pt x="6597" y="7333"/>
                  </a:cubicBezTo>
                  <a:cubicBezTo>
                    <a:pt x="6605" y="7340"/>
                    <a:pt x="6613" y="7342"/>
                    <a:pt x="6621" y="7342"/>
                  </a:cubicBezTo>
                  <a:cubicBezTo>
                    <a:pt x="6658" y="7342"/>
                    <a:pt x="6684" y="7282"/>
                    <a:pt x="6644" y="7262"/>
                  </a:cubicBezTo>
                  <a:cubicBezTo>
                    <a:pt x="6430" y="7107"/>
                    <a:pt x="6347" y="6810"/>
                    <a:pt x="6418" y="6560"/>
                  </a:cubicBezTo>
                  <a:cubicBezTo>
                    <a:pt x="6490" y="6310"/>
                    <a:pt x="6752" y="6143"/>
                    <a:pt x="7002" y="6119"/>
                  </a:cubicBezTo>
                  <a:cubicBezTo>
                    <a:pt x="7022" y="6117"/>
                    <a:pt x="7042" y="6116"/>
                    <a:pt x="7062" y="6116"/>
                  </a:cubicBezTo>
                  <a:cubicBezTo>
                    <a:pt x="7575" y="6116"/>
                    <a:pt x="7898" y="6696"/>
                    <a:pt x="7668" y="7155"/>
                  </a:cubicBezTo>
                  <a:cubicBezTo>
                    <a:pt x="7549" y="7405"/>
                    <a:pt x="7311" y="7572"/>
                    <a:pt x="7049" y="7619"/>
                  </a:cubicBezTo>
                  <a:cubicBezTo>
                    <a:pt x="6977" y="7634"/>
                    <a:pt x="6903" y="7641"/>
                    <a:pt x="6828" y="7641"/>
                  </a:cubicBezTo>
                  <a:cubicBezTo>
                    <a:pt x="6609" y="7641"/>
                    <a:pt x="6384" y="7583"/>
                    <a:pt x="6180" y="7512"/>
                  </a:cubicBezTo>
                  <a:cubicBezTo>
                    <a:pt x="5704" y="7333"/>
                    <a:pt x="5287" y="7036"/>
                    <a:pt x="4942" y="6667"/>
                  </a:cubicBezTo>
                  <a:cubicBezTo>
                    <a:pt x="4751" y="6440"/>
                    <a:pt x="4608" y="6202"/>
                    <a:pt x="4489" y="5952"/>
                  </a:cubicBezTo>
                  <a:close/>
                  <a:moveTo>
                    <a:pt x="1926" y="2725"/>
                  </a:moveTo>
                  <a:cubicBezTo>
                    <a:pt x="2168" y="2725"/>
                    <a:pt x="2406" y="2784"/>
                    <a:pt x="2608" y="2916"/>
                  </a:cubicBezTo>
                  <a:cubicBezTo>
                    <a:pt x="2953" y="3142"/>
                    <a:pt x="3096" y="3571"/>
                    <a:pt x="3025" y="3976"/>
                  </a:cubicBezTo>
                  <a:cubicBezTo>
                    <a:pt x="2942" y="4381"/>
                    <a:pt x="2608" y="4678"/>
                    <a:pt x="2203" y="4774"/>
                  </a:cubicBezTo>
                  <a:cubicBezTo>
                    <a:pt x="2121" y="4794"/>
                    <a:pt x="2037" y="4806"/>
                    <a:pt x="1952" y="4806"/>
                  </a:cubicBezTo>
                  <a:cubicBezTo>
                    <a:pt x="1839" y="4806"/>
                    <a:pt x="1723" y="4785"/>
                    <a:pt x="1608" y="4738"/>
                  </a:cubicBezTo>
                  <a:cubicBezTo>
                    <a:pt x="1429" y="4678"/>
                    <a:pt x="1251" y="4547"/>
                    <a:pt x="1191" y="4357"/>
                  </a:cubicBezTo>
                  <a:cubicBezTo>
                    <a:pt x="1167" y="4250"/>
                    <a:pt x="1179" y="4143"/>
                    <a:pt x="1227" y="4047"/>
                  </a:cubicBezTo>
                  <a:cubicBezTo>
                    <a:pt x="1239" y="4024"/>
                    <a:pt x="1239" y="4012"/>
                    <a:pt x="1251" y="4000"/>
                  </a:cubicBezTo>
                  <a:lnTo>
                    <a:pt x="1251" y="3988"/>
                  </a:lnTo>
                  <a:cubicBezTo>
                    <a:pt x="1298" y="3928"/>
                    <a:pt x="1346" y="3881"/>
                    <a:pt x="1406" y="3833"/>
                  </a:cubicBezTo>
                  <a:cubicBezTo>
                    <a:pt x="1524" y="3759"/>
                    <a:pt x="1678" y="3727"/>
                    <a:pt x="1827" y="3727"/>
                  </a:cubicBezTo>
                  <a:cubicBezTo>
                    <a:pt x="1918" y="3727"/>
                    <a:pt x="2007" y="3739"/>
                    <a:pt x="2084" y="3762"/>
                  </a:cubicBezTo>
                  <a:cubicBezTo>
                    <a:pt x="2092" y="3763"/>
                    <a:pt x="2099" y="3764"/>
                    <a:pt x="2106" y="3764"/>
                  </a:cubicBezTo>
                  <a:cubicBezTo>
                    <a:pt x="2197" y="3764"/>
                    <a:pt x="2231" y="3628"/>
                    <a:pt x="2132" y="3595"/>
                  </a:cubicBezTo>
                  <a:cubicBezTo>
                    <a:pt x="2013" y="3547"/>
                    <a:pt x="1882" y="3512"/>
                    <a:pt x="1751" y="3512"/>
                  </a:cubicBezTo>
                  <a:cubicBezTo>
                    <a:pt x="1477" y="3512"/>
                    <a:pt x="1227" y="3631"/>
                    <a:pt x="1060" y="3833"/>
                  </a:cubicBezTo>
                  <a:cubicBezTo>
                    <a:pt x="953" y="3988"/>
                    <a:pt x="917" y="4143"/>
                    <a:pt x="941" y="4321"/>
                  </a:cubicBezTo>
                  <a:cubicBezTo>
                    <a:pt x="917" y="4524"/>
                    <a:pt x="953" y="4726"/>
                    <a:pt x="1037" y="4881"/>
                  </a:cubicBezTo>
                  <a:cubicBezTo>
                    <a:pt x="1215" y="5202"/>
                    <a:pt x="1537" y="5393"/>
                    <a:pt x="1870" y="5571"/>
                  </a:cubicBezTo>
                  <a:cubicBezTo>
                    <a:pt x="2049" y="5678"/>
                    <a:pt x="2239" y="5774"/>
                    <a:pt x="2406" y="5893"/>
                  </a:cubicBezTo>
                  <a:cubicBezTo>
                    <a:pt x="2549" y="6000"/>
                    <a:pt x="2668" y="6119"/>
                    <a:pt x="2787" y="6262"/>
                  </a:cubicBezTo>
                  <a:cubicBezTo>
                    <a:pt x="3013" y="6548"/>
                    <a:pt x="3168" y="6869"/>
                    <a:pt x="3215" y="7226"/>
                  </a:cubicBezTo>
                  <a:cubicBezTo>
                    <a:pt x="3239" y="7345"/>
                    <a:pt x="3251" y="7464"/>
                    <a:pt x="3239" y="7583"/>
                  </a:cubicBezTo>
                  <a:cubicBezTo>
                    <a:pt x="3215" y="7583"/>
                    <a:pt x="3203" y="7607"/>
                    <a:pt x="3203" y="7619"/>
                  </a:cubicBezTo>
                  <a:lnTo>
                    <a:pt x="3203" y="7738"/>
                  </a:lnTo>
                  <a:cubicBezTo>
                    <a:pt x="3037" y="7345"/>
                    <a:pt x="2608" y="7155"/>
                    <a:pt x="2251" y="6976"/>
                  </a:cubicBezTo>
                  <a:cubicBezTo>
                    <a:pt x="1822" y="6762"/>
                    <a:pt x="1406" y="6512"/>
                    <a:pt x="1048" y="6167"/>
                  </a:cubicBezTo>
                  <a:cubicBezTo>
                    <a:pt x="691" y="5833"/>
                    <a:pt x="417" y="5417"/>
                    <a:pt x="298" y="4940"/>
                  </a:cubicBezTo>
                  <a:cubicBezTo>
                    <a:pt x="227" y="4524"/>
                    <a:pt x="275" y="4047"/>
                    <a:pt x="477" y="3643"/>
                  </a:cubicBezTo>
                  <a:cubicBezTo>
                    <a:pt x="691" y="3273"/>
                    <a:pt x="1013" y="2952"/>
                    <a:pt x="1418" y="2809"/>
                  </a:cubicBezTo>
                  <a:cubicBezTo>
                    <a:pt x="1581" y="2755"/>
                    <a:pt x="1754" y="2725"/>
                    <a:pt x="1926" y="2725"/>
                  </a:cubicBezTo>
                  <a:close/>
                  <a:moveTo>
                    <a:pt x="2522" y="7501"/>
                  </a:moveTo>
                  <a:cubicBezTo>
                    <a:pt x="2643" y="7501"/>
                    <a:pt x="2768" y="7519"/>
                    <a:pt x="2882" y="7560"/>
                  </a:cubicBezTo>
                  <a:cubicBezTo>
                    <a:pt x="3013" y="7679"/>
                    <a:pt x="3120" y="7822"/>
                    <a:pt x="3156" y="7988"/>
                  </a:cubicBezTo>
                  <a:cubicBezTo>
                    <a:pt x="3132" y="7881"/>
                    <a:pt x="3037" y="7786"/>
                    <a:pt x="2953" y="7726"/>
                  </a:cubicBezTo>
                  <a:cubicBezTo>
                    <a:pt x="2834" y="7641"/>
                    <a:pt x="2685" y="7599"/>
                    <a:pt x="2540" y="7599"/>
                  </a:cubicBezTo>
                  <a:cubicBezTo>
                    <a:pt x="2482" y="7599"/>
                    <a:pt x="2424" y="7606"/>
                    <a:pt x="2370" y="7619"/>
                  </a:cubicBezTo>
                  <a:cubicBezTo>
                    <a:pt x="2180" y="7655"/>
                    <a:pt x="1989" y="7762"/>
                    <a:pt x="1846" y="7929"/>
                  </a:cubicBezTo>
                  <a:lnTo>
                    <a:pt x="1894" y="7845"/>
                  </a:lnTo>
                  <a:cubicBezTo>
                    <a:pt x="2001" y="7679"/>
                    <a:pt x="2156" y="7560"/>
                    <a:pt x="2358" y="7512"/>
                  </a:cubicBezTo>
                  <a:cubicBezTo>
                    <a:pt x="2411" y="7505"/>
                    <a:pt x="2466" y="7501"/>
                    <a:pt x="2522" y="7501"/>
                  </a:cubicBezTo>
                  <a:close/>
                  <a:moveTo>
                    <a:pt x="2511" y="7795"/>
                  </a:moveTo>
                  <a:cubicBezTo>
                    <a:pt x="2630" y="7795"/>
                    <a:pt x="2747" y="7821"/>
                    <a:pt x="2846" y="7881"/>
                  </a:cubicBezTo>
                  <a:cubicBezTo>
                    <a:pt x="2953" y="7964"/>
                    <a:pt x="3001" y="8084"/>
                    <a:pt x="3037" y="8203"/>
                  </a:cubicBezTo>
                  <a:cubicBezTo>
                    <a:pt x="3037" y="8262"/>
                    <a:pt x="3025" y="8322"/>
                    <a:pt x="3025" y="8381"/>
                  </a:cubicBezTo>
                  <a:cubicBezTo>
                    <a:pt x="3001" y="8476"/>
                    <a:pt x="2953" y="8584"/>
                    <a:pt x="2858" y="8655"/>
                  </a:cubicBezTo>
                  <a:cubicBezTo>
                    <a:pt x="2787" y="8738"/>
                    <a:pt x="2680" y="8762"/>
                    <a:pt x="2584" y="8774"/>
                  </a:cubicBezTo>
                  <a:cubicBezTo>
                    <a:pt x="2525" y="8774"/>
                    <a:pt x="2465" y="8774"/>
                    <a:pt x="2418" y="8762"/>
                  </a:cubicBezTo>
                  <a:cubicBezTo>
                    <a:pt x="2382" y="8762"/>
                    <a:pt x="2358" y="8750"/>
                    <a:pt x="2310" y="8750"/>
                  </a:cubicBezTo>
                  <a:cubicBezTo>
                    <a:pt x="2084" y="8679"/>
                    <a:pt x="1870" y="8453"/>
                    <a:pt x="1906" y="8215"/>
                  </a:cubicBezTo>
                  <a:cubicBezTo>
                    <a:pt x="1953" y="7953"/>
                    <a:pt x="2227" y="7822"/>
                    <a:pt x="2441" y="7798"/>
                  </a:cubicBezTo>
                  <a:cubicBezTo>
                    <a:pt x="2465" y="7796"/>
                    <a:pt x="2488" y="7795"/>
                    <a:pt x="2511" y="7795"/>
                  </a:cubicBezTo>
                  <a:close/>
                  <a:moveTo>
                    <a:pt x="4275" y="5976"/>
                  </a:moveTo>
                  <a:lnTo>
                    <a:pt x="4275" y="5976"/>
                  </a:lnTo>
                  <a:cubicBezTo>
                    <a:pt x="4442" y="6393"/>
                    <a:pt x="4704" y="6762"/>
                    <a:pt x="5025" y="7048"/>
                  </a:cubicBezTo>
                  <a:cubicBezTo>
                    <a:pt x="5168" y="7202"/>
                    <a:pt x="5347" y="7322"/>
                    <a:pt x="5525" y="7441"/>
                  </a:cubicBezTo>
                  <a:cubicBezTo>
                    <a:pt x="5716" y="7667"/>
                    <a:pt x="5859" y="7929"/>
                    <a:pt x="5870" y="8226"/>
                  </a:cubicBezTo>
                  <a:cubicBezTo>
                    <a:pt x="5882" y="8560"/>
                    <a:pt x="5716" y="8893"/>
                    <a:pt x="5454" y="9096"/>
                  </a:cubicBezTo>
                  <a:cubicBezTo>
                    <a:pt x="5309" y="9199"/>
                    <a:pt x="5137" y="9250"/>
                    <a:pt x="4963" y="9250"/>
                  </a:cubicBezTo>
                  <a:cubicBezTo>
                    <a:pt x="4835" y="9250"/>
                    <a:pt x="4705" y="9222"/>
                    <a:pt x="4585" y="9167"/>
                  </a:cubicBezTo>
                  <a:cubicBezTo>
                    <a:pt x="4287" y="9012"/>
                    <a:pt x="4073" y="8691"/>
                    <a:pt x="4192" y="8345"/>
                  </a:cubicBezTo>
                  <a:cubicBezTo>
                    <a:pt x="4227" y="8203"/>
                    <a:pt x="4382" y="8084"/>
                    <a:pt x="4525" y="8060"/>
                  </a:cubicBezTo>
                  <a:cubicBezTo>
                    <a:pt x="4532" y="8059"/>
                    <a:pt x="4539" y="8059"/>
                    <a:pt x="4547" y="8059"/>
                  </a:cubicBezTo>
                  <a:cubicBezTo>
                    <a:pt x="4693" y="8059"/>
                    <a:pt x="4825" y="8173"/>
                    <a:pt x="4882" y="8298"/>
                  </a:cubicBezTo>
                  <a:cubicBezTo>
                    <a:pt x="4882" y="8405"/>
                    <a:pt x="4870" y="8512"/>
                    <a:pt x="4870" y="8596"/>
                  </a:cubicBezTo>
                  <a:cubicBezTo>
                    <a:pt x="4863" y="8647"/>
                    <a:pt x="4906" y="8676"/>
                    <a:pt x="4946" y="8676"/>
                  </a:cubicBezTo>
                  <a:cubicBezTo>
                    <a:pt x="4970" y="8676"/>
                    <a:pt x="4992" y="8666"/>
                    <a:pt x="5001" y="8643"/>
                  </a:cubicBezTo>
                  <a:cubicBezTo>
                    <a:pt x="5037" y="8584"/>
                    <a:pt x="5061" y="8524"/>
                    <a:pt x="5085" y="8465"/>
                  </a:cubicBezTo>
                  <a:cubicBezTo>
                    <a:pt x="5097" y="8405"/>
                    <a:pt x="5097" y="8334"/>
                    <a:pt x="5097" y="8274"/>
                  </a:cubicBezTo>
                  <a:cubicBezTo>
                    <a:pt x="5097" y="8143"/>
                    <a:pt x="5061" y="8000"/>
                    <a:pt x="5025" y="7869"/>
                  </a:cubicBezTo>
                  <a:cubicBezTo>
                    <a:pt x="4942" y="7607"/>
                    <a:pt x="4811" y="7357"/>
                    <a:pt x="4680" y="7119"/>
                  </a:cubicBezTo>
                  <a:cubicBezTo>
                    <a:pt x="4549" y="6881"/>
                    <a:pt x="4394" y="6631"/>
                    <a:pt x="4323" y="6369"/>
                  </a:cubicBezTo>
                  <a:cubicBezTo>
                    <a:pt x="4311" y="6238"/>
                    <a:pt x="4275" y="6095"/>
                    <a:pt x="4275" y="5976"/>
                  </a:cubicBezTo>
                  <a:close/>
                  <a:moveTo>
                    <a:pt x="3652" y="1"/>
                  </a:moveTo>
                  <a:cubicBezTo>
                    <a:pt x="3557" y="1"/>
                    <a:pt x="3477" y="107"/>
                    <a:pt x="3406" y="178"/>
                  </a:cubicBezTo>
                  <a:cubicBezTo>
                    <a:pt x="3263" y="380"/>
                    <a:pt x="3192" y="642"/>
                    <a:pt x="3203" y="892"/>
                  </a:cubicBezTo>
                  <a:cubicBezTo>
                    <a:pt x="3203" y="1011"/>
                    <a:pt x="3227" y="1130"/>
                    <a:pt x="3287" y="1237"/>
                  </a:cubicBezTo>
                  <a:cubicBezTo>
                    <a:pt x="3144" y="1142"/>
                    <a:pt x="2977" y="1071"/>
                    <a:pt x="2811" y="1035"/>
                  </a:cubicBezTo>
                  <a:cubicBezTo>
                    <a:pt x="2745" y="1022"/>
                    <a:pt x="2680" y="1015"/>
                    <a:pt x="2615" y="1015"/>
                  </a:cubicBezTo>
                  <a:cubicBezTo>
                    <a:pt x="2445" y="1015"/>
                    <a:pt x="2282" y="1062"/>
                    <a:pt x="2144" y="1166"/>
                  </a:cubicBezTo>
                  <a:cubicBezTo>
                    <a:pt x="2072" y="1249"/>
                    <a:pt x="2001" y="1333"/>
                    <a:pt x="1965" y="1440"/>
                  </a:cubicBezTo>
                  <a:cubicBezTo>
                    <a:pt x="1941" y="1535"/>
                    <a:pt x="1906" y="1666"/>
                    <a:pt x="1965" y="1749"/>
                  </a:cubicBezTo>
                  <a:lnTo>
                    <a:pt x="1977" y="1773"/>
                  </a:lnTo>
                  <a:cubicBezTo>
                    <a:pt x="1977" y="1809"/>
                    <a:pt x="2001" y="1845"/>
                    <a:pt x="2025" y="1868"/>
                  </a:cubicBezTo>
                  <a:cubicBezTo>
                    <a:pt x="2037" y="1868"/>
                    <a:pt x="2037" y="1892"/>
                    <a:pt x="2060" y="1892"/>
                  </a:cubicBezTo>
                  <a:cubicBezTo>
                    <a:pt x="2072" y="1904"/>
                    <a:pt x="2072" y="1904"/>
                    <a:pt x="2084" y="1904"/>
                  </a:cubicBezTo>
                  <a:cubicBezTo>
                    <a:pt x="2095" y="1908"/>
                    <a:pt x="2104" y="1909"/>
                    <a:pt x="2113" y="1909"/>
                  </a:cubicBezTo>
                  <a:cubicBezTo>
                    <a:pt x="2133" y="1909"/>
                    <a:pt x="2147" y="1901"/>
                    <a:pt x="2156" y="1892"/>
                  </a:cubicBezTo>
                  <a:cubicBezTo>
                    <a:pt x="2180" y="1868"/>
                    <a:pt x="2191" y="1857"/>
                    <a:pt x="2215" y="1845"/>
                  </a:cubicBezTo>
                  <a:cubicBezTo>
                    <a:pt x="2251" y="1833"/>
                    <a:pt x="2275" y="1833"/>
                    <a:pt x="2310" y="1833"/>
                  </a:cubicBezTo>
                  <a:cubicBezTo>
                    <a:pt x="2370" y="1833"/>
                    <a:pt x="2430" y="1833"/>
                    <a:pt x="2489" y="1845"/>
                  </a:cubicBezTo>
                  <a:cubicBezTo>
                    <a:pt x="2549" y="1845"/>
                    <a:pt x="2608" y="1857"/>
                    <a:pt x="2656" y="1892"/>
                  </a:cubicBezTo>
                  <a:cubicBezTo>
                    <a:pt x="2691" y="1904"/>
                    <a:pt x="2739" y="1952"/>
                    <a:pt x="2799" y="1964"/>
                  </a:cubicBezTo>
                  <a:cubicBezTo>
                    <a:pt x="2811" y="2071"/>
                    <a:pt x="2834" y="2154"/>
                    <a:pt x="2834" y="2261"/>
                  </a:cubicBezTo>
                  <a:cubicBezTo>
                    <a:pt x="2834" y="2369"/>
                    <a:pt x="2811" y="2464"/>
                    <a:pt x="2799" y="2559"/>
                  </a:cubicBezTo>
                  <a:cubicBezTo>
                    <a:pt x="2787" y="2630"/>
                    <a:pt x="2739" y="2726"/>
                    <a:pt x="2727" y="2797"/>
                  </a:cubicBezTo>
                  <a:cubicBezTo>
                    <a:pt x="2476" y="2622"/>
                    <a:pt x="2161" y="2540"/>
                    <a:pt x="1842" y="2540"/>
                  </a:cubicBezTo>
                  <a:cubicBezTo>
                    <a:pt x="1708" y="2540"/>
                    <a:pt x="1572" y="2555"/>
                    <a:pt x="1441" y="2583"/>
                  </a:cubicBezTo>
                  <a:cubicBezTo>
                    <a:pt x="1037" y="2678"/>
                    <a:pt x="632" y="3000"/>
                    <a:pt x="382" y="3404"/>
                  </a:cubicBezTo>
                  <a:cubicBezTo>
                    <a:pt x="96" y="3833"/>
                    <a:pt x="1" y="4357"/>
                    <a:pt x="96" y="4869"/>
                  </a:cubicBezTo>
                  <a:cubicBezTo>
                    <a:pt x="203" y="5381"/>
                    <a:pt x="465" y="5869"/>
                    <a:pt x="834" y="6262"/>
                  </a:cubicBezTo>
                  <a:cubicBezTo>
                    <a:pt x="1215" y="6655"/>
                    <a:pt x="1668" y="6929"/>
                    <a:pt x="2144" y="7155"/>
                  </a:cubicBezTo>
                  <a:cubicBezTo>
                    <a:pt x="2299" y="7226"/>
                    <a:pt x="2453" y="7286"/>
                    <a:pt x="2608" y="7381"/>
                  </a:cubicBezTo>
                  <a:cubicBezTo>
                    <a:pt x="2537" y="7357"/>
                    <a:pt x="2453" y="7357"/>
                    <a:pt x="2382" y="7357"/>
                  </a:cubicBezTo>
                  <a:cubicBezTo>
                    <a:pt x="2013" y="7393"/>
                    <a:pt x="1668" y="7679"/>
                    <a:pt x="1608" y="8060"/>
                  </a:cubicBezTo>
                  <a:cubicBezTo>
                    <a:pt x="1584" y="8238"/>
                    <a:pt x="1620" y="8417"/>
                    <a:pt x="1727" y="8572"/>
                  </a:cubicBezTo>
                  <a:cubicBezTo>
                    <a:pt x="1775" y="8631"/>
                    <a:pt x="1834" y="8715"/>
                    <a:pt x="1918" y="8774"/>
                  </a:cubicBezTo>
                  <a:cubicBezTo>
                    <a:pt x="2013" y="8846"/>
                    <a:pt x="2120" y="8929"/>
                    <a:pt x="2215" y="8953"/>
                  </a:cubicBezTo>
                  <a:cubicBezTo>
                    <a:pt x="2305" y="8980"/>
                    <a:pt x="2398" y="8994"/>
                    <a:pt x="2490" y="8994"/>
                  </a:cubicBezTo>
                  <a:cubicBezTo>
                    <a:pt x="2754" y="8994"/>
                    <a:pt x="3015" y="8885"/>
                    <a:pt x="3192" y="8691"/>
                  </a:cubicBezTo>
                  <a:cubicBezTo>
                    <a:pt x="3227" y="8631"/>
                    <a:pt x="3263" y="8572"/>
                    <a:pt x="3287" y="8512"/>
                  </a:cubicBezTo>
                  <a:cubicBezTo>
                    <a:pt x="3311" y="8500"/>
                    <a:pt x="3323" y="8476"/>
                    <a:pt x="3323" y="8465"/>
                  </a:cubicBezTo>
                  <a:cubicBezTo>
                    <a:pt x="3346" y="8405"/>
                    <a:pt x="3370" y="8345"/>
                    <a:pt x="3382" y="8286"/>
                  </a:cubicBezTo>
                  <a:lnTo>
                    <a:pt x="3394" y="8286"/>
                  </a:lnTo>
                  <a:cubicBezTo>
                    <a:pt x="3680" y="8000"/>
                    <a:pt x="3882" y="7643"/>
                    <a:pt x="4001" y="7274"/>
                  </a:cubicBezTo>
                  <a:cubicBezTo>
                    <a:pt x="4061" y="7083"/>
                    <a:pt x="4108" y="6893"/>
                    <a:pt x="4144" y="6691"/>
                  </a:cubicBezTo>
                  <a:cubicBezTo>
                    <a:pt x="4156" y="6571"/>
                    <a:pt x="4168" y="6440"/>
                    <a:pt x="4168" y="6321"/>
                  </a:cubicBezTo>
                  <a:cubicBezTo>
                    <a:pt x="4263" y="6714"/>
                    <a:pt x="4466" y="7048"/>
                    <a:pt x="4632" y="7393"/>
                  </a:cubicBezTo>
                  <a:cubicBezTo>
                    <a:pt x="4716" y="7572"/>
                    <a:pt x="4799" y="7750"/>
                    <a:pt x="4835" y="7941"/>
                  </a:cubicBezTo>
                  <a:cubicBezTo>
                    <a:pt x="4751" y="7881"/>
                    <a:pt x="4656" y="7857"/>
                    <a:pt x="4537" y="7857"/>
                  </a:cubicBezTo>
                  <a:cubicBezTo>
                    <a:pt x="4287" y="7857"/>
                    <a:pt x="4061" y="8036"/>
                    <a:pt x="3977" y="8262"/>
                  </a:cubicBezTo>
                  <a:cubicBezTo>
                    <a:pt x="3799" y="8679"/>
                    <a:pt x="4049" y="9167"/>
                    <a:pt x="4430" y="9369"/>
                  </a:cubicBezTo>
                  <a:cubicBezTo>
                    <a:pt x="4590" y="9457"/>
                    <a:pt x="4762" y="9500"/>
                    <a:pt x="4933" y="9500"/>
                  </a:cubicBezTo>
                  <a:cubicBezTo>
                    <a:pt x="5156" y="9500"/>
                    <a:pt x="5378" y="9427"/>
                    <a:pt x="5573" y="9286"/>
                  </a:cubicBezTo>
                  <a:cubicBezTo>
                    <a:pt x="5894" y="9036"/>
                    <a:pt x="6073" y="8596"/>
                    <a:pt x="6013" y="8179"/>
                  </a:cubicBezTo>
                  <a:cubicBezTo>
                    <a:pt x="5990" y="7988"/>
                    <a:pt x="5930" y="7810"/>
                    <a:pt x="5823" y="7643"/>
                  </a:cubicBezTo>
                  <a:lnTo>
                    <a:pt x="5823" y="7643"/>
                  </a:lnTo>
                  <a:cubicBezTo>
                    <a:pt x="6073" y="7762"/>
                    <a:pt x="6347" y="7845"/>
                    <a:pt x="6632" y="7869"/>
                  </a:cubicBezTo>
                  <a:cubicBezTo>
                    <a:pt x="6680" y="7874"/>
                    <a:pt x="6728" y="7877"/>
                    <a:pt x="6776" y="7877"/>
                  </a:cubicBezTo>
                  <a:cubicBezTo>
                    <a:pt x="7056" y="7877"/>
                    <a:pt x="7346" y="7787"/>
                    <a:pt x="7549" y="7583"/>
                  </a:cubicBezTo>
                  <a:cubicBezTo>
                    <a:pt x="7764" y="7393"/>
                    <a:pt x="7883" y="7095"/>
                    <a:pt x="7859" y="6798"/>
                  </a:cubicBezTo>
                  <a:cubicBezTo>
                    <a:pt x="7835" y="6512"/>
                    <a:pt x="7668" y="6250"/>
                    <a:pt x="7430" y="6095"/>
                  </a:cubicBezTo>
                  <a:cubicBezTo>
                    <a:pt x="7297" y="6019"/>
                    <a:pt x="7150" y="5980"/>
                    <a:pt x="7003" y="5980"/>
                  </a:cubicBezTo>
                  <a:cubicBezTo>
                    <a:pt x="6873" y="5980"/>
                    <a:pt x="6743" y="6010"/>
                    <a:pt x="6621" y="6071"/>
                  </a:cubicBezTo>
                  <a:cubicBezTo>
                    <a:pt x="6430" y="6155"/>
                    <a:pt x="6299" y="6333"/>
                    <a:pt x="6240" y="6536"/>
                  </a:cubicBezTo>
                  <a:cubicBezTo>
                    <a:pt x="6168" y="6500"/>
                    <a:pt x="6073" y="6488"/>
                    <a:pt x="5990" y="6452"/>
                  </a:cubicBezTo>
                  <a:cubicBezTo>
                    <a:pt x="5894" y="6429"/>
                    <a:pt x="5811" y="6417"/>
                    <a:pt x="5704" y="6369"/>
                  </a:cubicBezTo>
                  <a:cubicBezTo>
                    <a:pt x="5513" y="6310"/>
                    <a:pt x="5347" y="6214"/>
                    <a:pt x="5168" y="6119"/>
                  </a:cubicBezTo>
                  <a:cubicBezTo>
                    <a:pt x="4823" y="5905"/>
                    <a:pt x="4537" y="5643"/>
                    <a:pt x="4311" y="5309"/>
                  </a:cubicBezTo>
                  <a:cubicBezTo>
                    <a:pt x="4287" y="5059"/>
                    <a:pt x="4227" y="4821"/>
                    <a:pt x="4227" y="4571"/>
                  </a:cubicBezTo>
                  <a:cubicBezTo>
                    <a:pt x="4227" y="4345"/>
                    <a:pt x="4263" y="4119"/>
                    <a:pt x="4323" y="3893"/>
                  </a:cubicBezTo>
                  <a:cubicBezTo>
                    <a:pt x="4394" y="3678"/>
                    <a:pt x="4501" y="3464"/>
                    <a:pt x="4632" y="3285"/>
                  </a:cubicBezTo>
                  <a:cubicBezTo>
                    <a:pt x="4716" y="3166"/>
                    <a:pt x="4823" y="3047"/>
                    <a:pt x="4942" y="2940"/>
                  </a:cubicBezTo>
                  <a:cubicBezTo>
                    <a:pt x="4977" y="2928"/>
                    <a:pt x="4989" y="2916"/>
                    <a:pt x="5001" y="2904"/>
                  </a:cubicBezTo>
                  <a:lnTo>
                    <a:pt x="5013" y="2881"/>
                  </a:lnTo>
                  <a:lnTo>
                    <a:pt x="5037" y="2881"/>
                  </a:lnTo>
                  <a:lnTo>
                    <a:pt x="5037" y="2869"/>
                  </a:lnTo>
                  <a:lnTo>
                    <a:pt x="5061" y="2845"/>
                  </a:lnTo>
                  <a:lnTo>
                    <a:pt x="5073" y="2821"/>
                  </a:lnTo>
                  <a:cubicBezTo>
                    <a:pt x="5073" y="2809"/>
                    <a:pt x="5097" y="2809"/>
                    <a:pt x="5097" y="2797"/>
                  </a:cubicBezTo>
                  <a:cubicBezTo>
                    <a:pt x="5108" y="2785"/>
                    <a:pt x="5120" y="2761"/>
                    <a:pt x="5132" y="2738"/>
                  </a:cubicBezTo>
                  <a:cubicBezTo>
                    <a:pt x="5132" y="2738"/>
                    <a:pt x="5132" y="2726"/>
                    <a:pt x="5156" y="2726"/>
                  </a:cubicBezTo>
                  <a:cubicBezTo>
                    <a:pt x="5168" y="2726"/>
                    <a:pt x="5168" y="2702"/>
                    <a:pt x="5180" y="2702"/>
                  </a:cubicBezTo>
                  <a:lnTo>
                    <a:pt x="5192" y="2690"/>
                  </a:lnTo>
                  <a:cubicBezTo>
                    <a:pt x="5347" y="2678"/>
                    <a:pt x="5513" y="2630"/>
                    <a:pt x="5656" y="2595"/>
                  </a:cubicBezTo>
                  <a:cubicBezTo>
                    <a:pt x="5692" y="2595"/>
                    <a:pt x="5716" y="2583"/>
                    <a:pt x="5751" y="2583"/>
                  </a:cubicBezTo>
                  <a:cubicBezTo>
                    <a:pt x="5906" y="2571"/>
                    <a:pt x="6061" y="2523"/>
                    <a:pt x="6228" y="2476"/>
                  </a:cubicBezTo>
                  <a:lnTo>
                    <a:pt x="6359" y="2440"/>
                  </a:lnTo>
                  <a:lnTo>
                    <a:pt x="6382" y="2440"/>
                  </a:lnTo>
                  <a:cubicBezTo>
                    <a:pt x="6442" y="2416"/>
                    <a:pt x="6525" y="2416"/>
                    <a:pt x="6585" y="2404"/>
                  </a:cubicBezTo>
                  <a:lnTo>
                    <a:pt x="6978" y="2321"/>
                  </a:lnTo>
                  <a:cubicBezTo>
                    <a:pt x="7394" y="2202"/>
                    <a:pt x="7906" y="1976"/>
                    <a:pt x="8037" y="1511"/>
                  </a:cubicBezTo>
                  <a:cubicBezTo>
                    <a:pt x="8097" y="1321"/>
                    <a:pt x="8085" y="1083"/>
                    <a:pt x="7906" y="952"/>
                  </a:cubicBezTo>
                  <a:cubicBezTo>
                    <a:pt x="7864" y="919"/>
                    <a:pt x="7808" y="902"/>
                    <a:pt x="7753" y="902"/>
                  </a:cubicBezTo>
                  <a:cubicBezTo>
                    <a:pt x="7668" y="902"/>
                    <a:pt x="7585" y="940"/>
                    <a:pt x="7549" y="1011"/>
                  </a:cubicBezTo>
                  <a:cubicBezTo>
                    <a:pt x="7502" y="892"/>
                    <a:pt x="7430" y="797"/>
                    <a:pt x="7299" y="773"/>
                  </a:cubicBezTo>
                  <a:cubicBezTo>
                    <a:pt x="7279" y="769"/>
                    <a:pt x="7259" y="767"/>
                    <a:pt x="7239" y="767"/>
                  </a:cubicBezTo>
                  <a:cubicBezTo>
                    <a:pt x="7142" y="767"/>
                    <a:pt x="7051" y="815"/>
                    <a:pt x="7002" y="904"/>
                  </a:cubicBezTo>
                  <a:cubicBezTo>
                    <a:pt x="7002" y="916"/>
                    <a:pt x="6978" y="916"/>
                    <a:pt x="6978" y="928"/>
                  </a:cubicBezTo>
                  <a:cubicBezTo>
                    <a:pt x="6894" y="785"/>
                    <a:pt x="6775" y="654"/>
                    <a:pt x="6597" y="595"/>
                  </a:cubicBezTo>
                  <a:cubicBezTo>
                    <a:pt x="6535" y="572"/>
                    <a:pt x="6462" y="560"/>
                    <a:pt x="6388" y="560"/>
                  </a:cubicBezTo>
                  <a:cubicBezTo>
                    <a:pt x="6305" y="560"/>
                    <a:pt x="6220" y="575"/>
                    <a:pt x="6144" y="606"/>
                  </a:cubicBezTo>
                  <a:lnTo>
                    <a:pt x="6120" y="606"/>
                  </a:lnTo>
                  <a:cubicBezTo>
                    <a:pt x="6073" y="618"/>
                    <a:pt x="6025" y="630"/>
                    <a:pt x="5990" y="666"/>
                  </a:cubicBezTo>
                  <a:cubicBezTo>
                    <a:pt x="5906" y="726"/>
                    <a:pt x="5870" y="809"/>
                    <a:pt x="5847" y="904"/>
                  </a:cubicBezTo>
                  <a:cubicBezTo>
                    <a:pt x="5847" y="964"/>
                    <a:pt x="5847" y="1011"/>
                    <a:pt x="5870" y="1047"/>
                  </a:cubicBezTo>
                  <a:lnTo>
                    <a:pt x="5835" y="1047"/>
                  </a:lnTo>
                  <a:cubicBezTo>
                    <a:pt x="5751" y="1071"/>
                    <a:pt x="5668" y="1106"/>
                    <a:pt x="5644" y="1202"/>
                  </a:cubicBezTo>
                  <a:cubicBezTo>
                    <a:pt x="5609" y="1273"/>
                    <a:pt x="5632" y="1368"/>
                    <a:pt x="5668" y="1440"/>
                  </a:cubicBezTo>
                  <a:cubicBezTo>
                    <a:pt x="5692" y="1452"/>
                    <a:pt x="5704" y="1464"/>
                    <a:pt x="5704" y="1487"/>
                  </a:cubicBezTo>
                  <a:lnTo>
                    <a:pt x="5549" y="1487"/>
                  </a:lnTo>
                  <a:cubicBezTo>
                    <a:pt x="5335" y="1499"/>
                    <a:pt x="5120" y="1547"/>
                    <a:pt x="4930" y="1642"/>
                  </a:cubicBezTo>
                  <a:cubicBezTo>
                    <a:pt x="4835" y="1690"/>
                    <a:pt x="4763" y="1749"/>
                    <a:pt x="4692" y="1809"/>
                  </a:cubicBezTo>
                  <a:cubicBezTo>
                    <a:pt x="4704" y="1797"/>
                    <a:pt x="4704" y="1761"/>
                    <a:pt x="4716" y="1749"/>
                  </a:cubicBezTo>
                  <a:cubicBezTo>
                    <a:pt x="4870" y="1345"/>
                    <a:pt x="4942" y="928"/>
                    <a:pt x="4930" y="511"/>
                  </a:cubicBezTo>
                  <a:cubicBezTo>
                    <a:pt x="4930" y="482"/>
                    <a:pt x="4898" y="445"/>
                    <a:pt x="4855" y="445"/>
                  </a:cubicBezTo>
                  <a:cubicBezTo>
                    <a:pt x="4845" y="445"/>
                    <a:pt x="4834" y="447"/>
                    <a:pt x="4823" y="452"/>
                  </a:cubicBezTo>
                  <a:cubicBezTo>
                    <a:pt x="4525" y="618"/>
                    <a:pt x="4299" y="845"/>
                    <a:pt x="4120" y="1130"/>
                  </a:cubicBezTo>
                  <a:cubicBezTo>
                    <a:pt x="4120" y="1035"/>
                    <a:pt x="4096" y="952"/>
                    <a:pt x="4085" y="856"/>
                  </a:cubicBezTo>
                  <a:cubicBezTo>
                    <a:pt x="4049" y="690"/>
                    <a:pt x="3989" y="535"/>
                    <a:pt x="3930" y="368"/>
                  </a:cubicBezTo>
                  <a:cubicBezTo>
                    <a:pt x="3906" y="297"/>
                    <a:pt x="3870" y="214"/>
                    <a:pt x="3823" y="142"/>
                  </a:cubicBezTo>
                  <a:cubicBezTo>
                    <a:pt x="3799" y="94"/>
                    <a:pt x="3763" y="35"/>
                    <a:pt x="3704" y="11"/>
                  </a:cubicBezTo>
                  <a:cubicBezTo>
                    <a:pt x="3686" y="4"/>
                    <a:pt x="3669" y="1"/>
                    <a:pt x="3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9"/>
          <p:cNvGrpSpPr/>
          <p:nvPr/>
        </p:nvGrpSpPr>
        <p:grpSpPr>
          <a:xfrm rot="9000138">
            <a:off x="8284022" y="83501"/>
            <a:ext cx="780488" cy="915823"/>
            <a:chOff x="3568305" y="3791766"/>
            <a:chExt cx="1152102" cy="1351874"/>
          </a:xfrm>
        </p:grpSpPr>
        <p:sp>
          <p:nvSpPr>
            <p:cNvPr id="850" name="Google Shape;850;p9"/>
            <p:cNvSpPr/>
            <p:nvPr/>
          </p:nvSpPr>
          <p:spPr>
            <a:xfrm>
              <a:off x="4234067" y="4631836"/>
              <a:ext cx="235628" cy="161069"/>
            </a:xfrm>
            <a:custGeom>
              <a:avLst/>
              <a:gdLst/>
              <a:ahLst/>
              <a:cxnLst/>
              <a:rect l="l" t="t" r="r" b="b"/>
              <a:pathLst>
                <a:path w="1656" h="1132" extrusionOk="0">
                  <a:moveTo>
                    <a:pt x="1" y="1"/>
                  </a:moveTo>
                  <a:lnTo>
                    <a:pt x="1" y="1"/>
                  </a:lnTo>
                  <a:cubicBezTo>
                    <a:pt x="72" y="108"/>
                    <a:pt x="144" y="215"/>
                    <a:pt x="239" y="298"/>
                  </a:cubicBezTo>
                  <a:cubicBezTo>
                    <a:pt x="501" y="584"/>
                    <a:pt x="822" y="810"/>
                    <a:pt x="1180" y="965"/>
                  </a:cubicBezTo>
                  <a:cubicBezTo>
                    <a:pt x="1275" y="1013"/>
                    <a:pt x="1370" y="1060"/>
                    <a:pt x="1477" y="1084"/>
                  </a:cubicBezTo>
                  <a:cubicBezTo>
                    <a:pt x="1537" y="1108"/>
                    <a:pt x="1572" y="1120"/>
                    <a:pt x="1656" y="1132"/>
                  </a:cubicBezTo>
                  <a:cubicBezTo>
                    <a:pt x="1596" y="1025"/>
                    <a:pt x="1561" y="906"/>
                    <a:pt x="1561" y="775"/>
                  </a:cubicBezTo>
                  <a:cubicBezTo>
                    <a:pt x="1561" y="751"/>
                    <a:pt x="1572" y="703"/>
                    <a:pt x="1572" y="667"/>
                  </a:cubicBezTo>
                  <a:lnTo>
                    <a:pt x="1572" y="667"/>
                  </a:lnTo>
                  <a:cubicBezTo>
                    <a:pt x="1547" y="675"/>
                    <a:pt x="1520" y="678"/>
                    <a:pt x="1492" y="678"/>
                  </a:cubicBezTo>
                  <a:cubicBezTo>
                    <a:pt x="1431" y="678"/>
                    <a:pt x="1368" y="664"/>
                    <a:pt x="1311" y="656"/>
                  </a:cubicBezTo>
                  <a:lnTo>
                    <a:pt x="1001" y="572"/>
                  </a:lnTo>
                  <a:cubicBezTo>
                    <a:pt x="799" y="513"/>
                    <a:pt x="608" y="417"/>
                    <a:pt x="429" y="310"/>
                  </a:cubicBezTo>
                  <a:cubicBezTo>
                    <a:pt x="287" y="227"/>
                    <a:pt x="132" y="12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4207033" y="4638666"/>
              <a:ext cx="485058" cy="240324"/>
            </a:xfrm>
            <a:custGeom>
              <a:avLst/>
              <a:gdLst/>
              <a:ahLst/>
              <a:cxnLst/>
              <a:rect l="l" t="t" r="r" b="b"/>
              <a:pathLst>
                <a:path w="3409" h="1689" extrusionOk="0">
                  <a:moveTo>
                    <a:pt x="0" y="0"/>
                  </a:moveTo>
                  <a:cubicBezTo>
                    <a:pt x="119" y="250"/>
                    <a:pt x="262" y="488"/>
                    <a:pt x="453" y="715"/>
                  </a:cubicBezTo>
                  <a:cubicBezTo>
                    <a:pt x="798" y="1084"/>
                    <a:pt x="1215" y="1381"/>
                    <a:pt x="1691" y="1560"/>
                  </a:cubicBezTo>
                  <a:cubicBezTo>
                    <a:pt x="1895" y="1631"/>
                    <a:pt x="2120" y="1689"/>
                    <a:pt x="2339" y="1689"/>
                  </a:cubicBezTo>
                  <a:cubicBezTo>
                    <a:pt x="2414" y="1689"/>
                    <a:pt x="2488" y="1682"/>
                    <a:pt x="2560" y="1667"/>
                  </a:cubicBezTo>
                  <a:cubicBezTo>
                    <a:pt x="2822" y="1620"/>
                    <a:pt x="3060" y="1453"/>
                    <a:pt x="3179" y="1203"/>
                  </a:cubicBezTo>
                  <a:cubicBezTo>
                    <a:pt x="3409" y="744"/>
                    <a:pt x="3086" y="164"/>
                    <a:pt x="2573" y="164"/>
                  </a:cubicBezTo>
                  <a:cubicBezTo>
                    <a:pt x="2553" y="164"/>
                    <a:pt x="2533" y="165"/>
                    <a:pt x="2513" y="167"/>
                  </a:cubicBezTo>
                  <a:cubicBezTo>
                    <a:pt x="2263" y="191"/>
                    <a:pt x="2001" y="358"/>
                    <a:pt x="1929" y="608"/>
                  </a:cubicBezTo>
                  <a:cubicBezTo>
                    <a:pt x="1858" y="858"/>
                    <a:pt x="1941" y="1155"/>
                    <a:pt x="2155" y="1310"/>
                  </a:cubicBezTo>
                  <a:cubicBezTo>
                    <a:pt x="2195" y="1330"/>
                    <a:pt x="2169" y="1390"/>
                    <a:pt x="2132" y="1390"/>
                  </a:cubicBezTo>
                  <a:cubicBezTo>
                    <a:pt x="2124" y="1390"/>
                    <a:pt x="2116" y="1388"/>
                    <a:pt x="2108" y="1381"/>
                  </a:cubicBezTo>
                  <a:cubicBezTo>
                    <a:pt x="2036" y="1334"/>
                    <a:pt x="1977" y="1298"/>
                    <a:pt x="1917" y="1215"/>
                  </a:cubicBezTo>
                  <a:cubicBezTo>
                    <a:pt x="1846" y="1215"/>
                    <a:pt x="1751" y="1203"/>
                    <a:pt x="1679" y="1191"/>
                  </a:cubicBezTo>
                  <a:cubicBezTo>
                    <a:pt x="1572" y="1179"/>
                    <a:pt x="1465" y="1131"/>
                    <a:pt x="1381" y="1096"/>
                  </a:cubicBezTo>
                  <a:cubicBezTo>
                    <a:pt x="1191" y="1024"/>
                    <a:pt x="1012" y="917"/>
                    <a:pt x="846" y="822"/>
                  </a:cubicBezTo>
                  <a:cubicBezTo>
                    <a:pt x="500" y="608"/>
                    <a:pt x="215" y="32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4147699" y="4643788"/>
              <a:ext cx="257683" cy="465992"/>
            </a:xfrm>
            <a:custGeom>
              <a:avLst/>
              <a:gdLst/>
              <a:ahLst/>
              <a:cxnLst/>
              <a:rect l="l" t="t" r="r" b="b"/>
              <a:pathLst>
                <a:path w="1811" h="3275" extrusionOk="0">
                  <a:moveTo>
                    <a:pt x="203" y="0"/>
                  </a:moveTo>
                  <a:cubicBezTo>
                    <a:pt x="203" y="143"/>
                    <a:pt x="239" y="262"/>
                    <a:pt x="263" y="381"/>
                  </a:cubicBezTo>
                  <a:cubicBezTo>
                    <a:pt x="334" y="643"/>
                    <a:pt x="489" y="893"/>
                    <a:pt x="620" y="1131"/>
                  </a:cubicBezTo>
                  <a:cubicBezTo>
                    <a:pt x="751" y="1369"/>
                    <a:pt x="894" y="1619"/>
                    <a:pt x="965" y="1881"/>
                  </a:cubicBezTo>
                  <a:cubicBezTo>
                    <a:pt x="1013" y="2012"/>
                    <a:pt x="1036" y="2155"/>
                    <a:pt x="1036" y="2286"/>
                  </a:cubicBezTo>
                  <a:cubicBezTo>
                    <a:pt x="1036" y="2346"/>
                    <a:pt x="1036" y="2417"/>
                    <a:pt x="1025" y="2477"/>
                  </a:cubicBezTo>
                  <a:cubicBezTo>
                    <a:pt x="1013" y="2536"/>
                    <a:pt x="977" y="2596"/>
                    <a:pt x="953" y="2655"/>
                  </a:cubicBezTo>
                  <a:cubicBezTo>
                    <a:pt x="940" y="2678"/>
                    <a:pt x="914" y="2688"/>
                    <a:pt x="889" y="2688"/>
                  </a:cubicBezTo>
                  <a:cubicBezTo>
                    <a:pt x="846" y="2688"/>
                    <a:pt x="803" y="2659"/>
                    <a:pt x="810" y="2608"/>
                  </a:cubicBezTo>
                  <a:cubicBezTo>
                    <a:pt x="810" y="2524"/>
                    <a:pt x="834" y="2417"/>
                    <a:pt x="834" y="2310"/>
                  </a:cubicBezTo>
                  <a:cubicBezTo>
                    <a:pt x="777" y="2185"/>
                    <a:pt x="634" y="2071"/>
                    <a:pt x="497" y="2071"/>
                  </a:cubicBezTo>
                  <a:cubicBezTo>
                    <a:pt x="490" y="2071"/>
                    <a:pt x="483" y="2071"/>
                    <a:pt x="477" y="2072"/>
                  </a:cubicBezTo>
                  <a:cubicBezTo>
                    <a:pt x="310" y="2096"/>
                    <a:pt x="179" y="2215"/>
                    <a:pt x="120" y="2369"/>
                  </a:cubicBezTo>
                  <a:cubicBezTo>
                    <a:pt x="1" y="2715"/>
                    <a:pt x="215" y="3036"/>
                    <a:pt x="513" y="3191"/>
                  </a:cubicBezTo>
                  <a:cubicBezTo>
                    <a:pt x="633" y="3246"/>
                    <a:pt x="763" y="3274"/>
                    <a:pt x="891" y="3274"/>
                  </a:cubicBezTo>
                  <a:cubicBezTo>
                    <a:pt x="1065" y="3274"/>
                    <a:pt x="1237" y="3223"/>
                    <a:pt x="1382" y="3119"/>
                  </a:cubicBezTo>
                  <a:cubicBezTo>
                    <a:pt x="1644" y="2917"/>
                    <a:pt x="1810" y="2584"/>
                    <a:pt x="1798" y="2250"/>
                  </a:cubicBezTo>
                  <a:cubicBezTo>
                    <a:pt x="1787" y="1953"/>
                    <a:pt x="1644" y="1691"/>
                    <a:pt x="1453" y="1465"/>
                  </a:cubicBezTo>
                  <a:cubicBezTo>
                    <a:pt x="1275" y="1345"/>
                    <a:pt x="1096" y="1226"/>
                    <a:pt x="953" y="1072"/>
                  </a:cubicBezTo>
                  <a:cubicBezTo>
                    <a:pt x="632" y="798"/>
                    <a:pt x="370" y="417"/>
                    <a:pt x="20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3880056" y="3978591"/>
              <a:ext cx="89926" cy="67302"/>
            </a:xfrm>
            <a:custGeom>
              <a:avLst/>
              <a:gdLst/>
              <a:ahLst/>
              <a:cxnLst/>
              <a:rect l="l" t="t" r="r" b="b"/>
              <a:pathLst>
                <a:path w="632" h="473" extrusionOk="0">
                  <a:moveTo>
                    <a:pt x="218" y="0"/>
                  </a:moveTo>
                  <a:cubicBezTo>
                    <a:pt x="187" y="0"/>
                    <a:pt x="154" y="6"/>
                    <a:pt x="119" y="20"/>
                  </a:cubicBezTo>
                  <a:cubicBezTo>
                    <a:pt x="119" y="44"/>
                    <a:pt x="108" y="55"/>
                    <a:pt x="96" y="67"/>
                  </a:cubicBezTo>
                  <a:cubicBezTo>
                    <a:pt x="60" y="115"/>
                    <a:pt x="48" y="151"/>
                    <a:pt x="36" y="198"/>
                  </a:cubicBezTo>
                  <a:cubicBezTo>
                    <a:pt x="12" y="258"/>
                    <a:pt x="0" y="305"/>
                    <a:pt x="0" y="353"/>
                  </a:cubicBezTo>
                  <a:lnTo>
                    <a:pt x="0" y="365"/>
                  </a:lnTo>
                  <a:cubicBezTo>
                    <a:pt x="36" y="353"/>
                    <a:pt x="72" y="341"/>
                    <a:pt x="119" y="341"/>
                  </a:cubicBezTo>
                  <a:cubicBezTo>
                    <a:pt x="142" y="334"/>
                    <a:pt x="166" y="331"/>
                    <a:pt x="191" y="331"/>
                  </a:cubicBezTo>
                  <a:cubicBezTo>
                    <a:pt x="248" y="331"/>
                    <a:pt x="308" y="345"/>
                    <a:pt x="358" y="353"/>
                  </a:cubicBezTo>
                  <a:cubicBezTo>
                    <a:pt x="429" y="365"/>
                    <a:pt x="512" y="377"/>
                    <a:pt x="572" y="425"/>
                  </a:cubicBezTo>
                  <a:cubicBezTo>
                    <a:pt x="584" y="436"/>
                    <a:pt x="608" y="448"/>
                    <a:pt x="631" y="472"/>
                  </a:cubicBezTo>
                  <a:cubicBezTo>
                    <a:pt x="608" y="413"/>
                    <a:pt x="596" y="353"/>
                    <a:pt x="572" y="305"/>
                  </a:cubicBezTo>
                  <a:cubicBezTo>
                    <a:pt x="502" y="165"/>
                    <a:pt x="382" y="0"/>
                    <a:pt x="2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3920751" y="3954971"/>
              <a:ext cx="128912" cy="336510"/>
            </a:xfrm>
            <a:custGeom>
              <a:avLst/>
              <a:gdLst/>
              <a:ahLst/>
              <a:cxnLst/>
              <a:rect l="l" t="t" r="r" b="b"/>
              <a:pathLst>
                <a:path w="906" h="2365" extrusionOk="0">
                  <a:moveTo>
                    <a:pt x="227" y="1"/>
                  </a:moveTo>
                  <a:cubicBezTo>
                    <a:pt x="148" y="1"/>
                    <a:pt x="72" y="11"/>
                    <a:pt x="0" y="43"/>
                  </a:cubicBezTo>
                  <a:cubicBezTo>
                    <a:pt x="24" y="43"/>
                    <a:pt x="48" y="43"/>
                    <a:pt x="72" y="55"/>
                  </a:cubicBezTo>
                  <a:cubicBezTo>
                    <a:pt x="250" y="114"/>
                    <a:pt x="369" y="293"/>
                    <a:pt x="441" y="460"/>
                  </a:cubicBezTo>
                  <a:cubicBezTo>
                    <a:pt x="524" y="650"/>
                    <a:pt x="548" y="841"/>
                    <a:pt x="548" y="1055"/>
                  </a:cubicBezTo>
                  <a:cubicBezTo>
                    <a:pt x="548" y="1174"/>
                    <a:pt x="536" y="1281"/>
                    <a:pt x="500" y="1400"/>
                  </a:cubicBezTo>
                  <a:cubicBezTo>
                    <a:pt x="476" y="1472"/>
                    <a:pt x="441" y="1591"/>
                    <a:pt x="381" y="1662"/>
                  </a:cubicBezTo>
                  <a:cubicBezTo>
                    <a:pt x="607" y="1841"/>
                    <a:pt x="738" y="2091"/>
                    <a:pt x="786" y="2365"/>
                  </a:cubicBezTo>
                  <a:lnTo>
                    <a:pt x="786" y="2353"/>
                  </a:lnTo>
                  <a:cubicBezTo>
                    <a:pt x="786" y="2305"/>
                    <a:pt x="798" y="2269"/>
                    <a:pt x="798" y="2245"/>
                  </a:cubicBezTo>
                  <a:cubicBezTo>
                    <a:pt x="822" y="2186"/>
                    <a:pt x="822" y="2115"/>
                    <a:pt x="834" y="2055"/>
                  </a:cubicBezTo>
                  <a:lnTo>
                    <a:pt x="881" y="1650"/>
                  </a:lnTo>
                  <a:cubicBezTo>
                    <a:pt x="893" y="1400"/>
                    <a:pt x="905" y="1126"/>
                    <a:pt x="893" y="876"/>
                  </a:cubicBezTo>
                  <a:cubicBezTo>
                    <a:pt x="869" y="650"/>
                    <a:pt x="834" y="424"/>
                    <a:pt x="679" y="245"/>
                  </a:cubicBezTo>
                  <a:cubicBezTo>
                    <a:pt x="607" y="174"/>
                    <a:pt x="512" y="114"/>
                    <a:pt x="429" y="55"/>
                  </a:cubicBezTo>
                  <a:lnTo>
                    <a:pt x="345" y="7"/>
                  </a:lnTo>
                  <a:cubicBezTo>
                    <a:pt x="306" y="3"/>
                    <a:pt x="266" y="1"/>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3727524" y="4457391"/>
              <a:ext cx="259390" cy="206744"/>
            </a:xfrm>
            <a:custGeom>
              <a:avLst/>
              <a:gdLst/>
              <a:ahLst/>
              <a:cxnLst/>
              <a:rect l="l" t="t" r="r" b="b"/>
              <a:pathLst>
                <a:path w="1823" h="1453" extrusionOk="0">
                  <a:moveTo>
                    <a:pt x="1" y="0"/>
                  </a:moveTo>
                  <a:cubicBezTo>
                    <a:pt x="37" y="96"/>
                    <a:pt x="60" y="167"/>
                    <a:pt x="120" y="250"/>
                  </a:cubicBezTo>
                  <a:cubicBezTo>
                    <a:pt x="346" y="560"/>
                    <a:pt x="727" y="691"/>
                    <a:pt x="1061" y="870"/>
                  </a:cubicBezTo>
                  <a:cubicBezTo>
                    <a:pt x="1358" y="1024"/>
                    <a:pt x="1608" y="1215"/>
                    <a:pt x="1823" y="1453"/>
                  </a:cubicBezTo>
                  <a:cubicBezTo>
                    <a:pt x="1703" y="1274"/>
                    <a:pt x="1561" y="1108"/>
                    <a:pt x="1406" y="977"/>
                  </a:cubicBezTo>
                  <a:cubicBezTo>
                    <a:pt x="1299" y="870"/>
                    <a:pt x="1191" y="762"/>
                    <a:pt x="1072" y="679"/>
                  </a:cubicBezTo>
                  <a:cubicBezTo>
                    <a:pt x="953" y="572"/>
                    <a:pt x="822" y="477"/>
                    <a:pt x="715" y="358"/>
                  </a:cubicBezTo>
                  <a:cubicBezTo>
                    <a:pt x="429" y="334"/>
                    <a:pt x="168" y="21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4057916" y="4176087"/>
              <a:ext cx="181417" cy="267927"/>
            </a:xfrm>
            <a:custGeom>
              <a:avLst/>
              <a:gdLst/>
              <a:ahLst/>
              <a:cxnLst/>
              <a:rect l="l" t="t" r="r" b="b"/>
              <a:pathLst>
                <a:path w="1275" h="1883" extrusionOk="0">
                  <a:moveTo>
                    <a:pt x="1275" y="1"/>
                  </a:moveTo>
                  <a:cubicBezTo>
                    <a:pt x="1203" y="1"/>
                    <a:pt x="1120" y="13"/>
                    <a:pt x="1036" y="37"/>
                  </a:cubicBezTo>
                  <a:cubicBezTo>
                    <a:pt x="846" y="84"/>
                    <a:pt x="655" y="168"/>
                    <a:pt x="489" y="287"/>
                  </a:cubicBezTo>
                  <a:cubicBezTo>
                    <a:pt x="143" y="549"/>
                    <a:pt x="1" y="977"/>
                    <a:pt x="24" y="1406"/>
                  </a:cubicBezTo>
                  <a:cubicBezTo>
                    <a:pt x="48" y="1525"/>
                    <a:pt x="60" y="1644"/>
                    <a:pt x="108" y="1739"/>
                  </a:cubicBezTo>
                  <a:cubicBezTo>
                    <a:pt x="120" y="1787"/>
                    <a:pt x="132" y="1834"/>
                    <a:pt x="167" y="1882"/>
                  </a:cubicBezTo>
                  <a:cubicBezTo>
                    <a:pt x="167" y="1787"/>
                    <a:pt x="179" y="1680"/>
                    <a:pt x="191" y="1596"/>
                  </a:cubicBezTo>
                  <a:cubicBezTo>
                    <a:pt x="227" y="1406"/>
                    <a:pt x="286" y="1215"/>
                    <a:pt x="370" y="1037"/>
                  </a:cubicBezTo>
                  <a:cubicBezTo>
                    <a:pt x="536" y="656"/>
                    <a:pt x="786" y="299"/>
                    <a:pt x="1132" y="96"/>
                  </a:cubicBezTo>
                  <a:cubicBezTo>
                    <a:pt x="1179" y="60"/>
                    <a:pt x="1215" y="37"/>
                    <a:pt x="1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4015514" y="3971192"/>
              <a:ext cx="111980" cy="305064"/>
            </a:xfrm>
            <a:custGeom>
              <a:avLst/>
              <a:gdLst/>
              <a:ahLst/>
              <a:cxnLst/>
              <a:rect l="l" t="t" r="r" b="b"/>
              <a:pathLst>
                <a:path w="787" h="2144" extrusionOk="0">
                  <a:moveTo>
                    <a:pt x="1" y="0"/>
                  </a:moveTo>
                  <a:lnTo>
                    <a:pt x="49" y="48"/>
                  </a:lnTo>
                  <a:cubicBezTo>
                    <a:pt x="215" y="191"/>
                    <a:pt x="287" y="429"/>
                    <a:pt x="299" y="703"/>
                  </a:cubicBezTo>
                  <a:cubicBezTo>
                    <a:pt x="334" y="988"/>
                    <a:pt x="310" y="1250"/>
                    <a:pt x="310" y="1536"/>
                  </a:cubicBezTo>
                  <a:cubicBezTo>
                    <a:pt x="299" y="1667"/>
                    <a:pt x="299" y="1822"/>
                    <a:pt x="287" y="1965"/>
                  </a:cubicBezTo>
                  <a:cubicBezTo>
                    <a:pt x="275" y="2024"/>
                    <a:pt x="275" y="2084"/>
                    <a:pt x="251" y="2143"/>
                  </a:cubicBezTo>
                  <a:cubicBezTo>
                    <a:pt x="370" y="1893"/>
                    <a:pt x="549" y="1703"/>
                    <a:pt x="775" y="1548"/>
                  </a:cubicBezTo>
                  <a:cubicBezTo>
                    <a:pt x="763" y="1536"/>
                    <a:pt x="763" y="1500"/>
                    <a:pt x="763" y="1489"/>
                  </a:cubicBezTo>
                  <a:cubicBezTo>
                    <a:pt x="763" y="1465"/>
                    <a:pt x="775" y="1441"/>
                    <a:pt x="775" y="1429"/>
                  </a:cubicBezTo>
                  <a:lnTo>
                    <a:pt x="775" y="1417"/>
                  </a:lnTo>
                  <a:lnTo>
                    <a:pt x="775" y="1405"/>
                  </a:lnTo>
                  <a:cubicBezTo>
                    <a:pt x="787" y="1369"/>
                    <a:pt x="787" y="1358"/>
                    <a:pt x="787" y="1322"/>
                  </a:cubicBezTo>
                  <a:lnTo>
                    <a:pt x="787" y="1250"/>
                  </a:lnTo>
                  <a:cubicBezTo>
                    <a:pt x="787" y="1227"/>
                    <a:pt x="775" y="1203"/>
                    <a:pt x="787" y="1179"/>
                  </a:cubicBezTo>
                  <a:cubicBezTo>
                    <a:pt x="775" y="1108"/>
                    <a:pt x="763" y="1024"/>
                    <a:pt x="763" y="953"/>
                  </a:cubicBezTo>
                  <a:cubicBezTo>
                    <a:pt x="739" y="953"/>
                    <a:pt x="727" y="953"/>
                    <a:pt x="727" y="941"/>
                  </a:cubicBezTo>
                  <a:cubicBezTo>
                    <a:pt x="703" y="893"/>
                    <a:pt x="703" y="834"/>
                    <a:pt x="703" y="774"/>
                  </a:cubicBezTo>
                  <a:cubicBezTo>
                    <a:pt x="668" y="703"/>
                    <a:pt x="644" y="631"/>
                    <a:pt x="596" y="548"/>
                  </a:cubicBezTo>
                  <a:cubicBezTo>
                    <a:pt x="537" y="465"/>
                    <a:pt x="465" y="393"/>
                    <a:pt x="406" y="298"/>
                  </a:cubicBezTo>
                  <a:cubicBezTo>
                    <a:pt x="406" y="286"/>
                    <a:pt x="394" y="286"/>
                    <a:pt x="394" y="274"/>
                  </a:cubicBezTo>
                  <a:cubicBezTo>
                    <a:pt x="287" y="167"/>
                    <a:pt x="156" y="7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4049521" y="3808556"/>
              <a:ext cx="61041" cy="220403"/>
            </a:xfrm>
            <a:custGeom>
              <a:avLst/>
              <a:gdLst/>
              <a:ahLst/>
              <a:cxnLst/>
              <a:rect l="l" t="t" r="r" b="b"/>
              <a:pathLst>
                <a:path w="429" h="1549" extrusionOk="0">
                  <a:moveTo>
                    <a:pt x="333" y="0"/>
                  </a:moveTo>
                  <a:cubicBezTo>
                    <a:pt x="298" y="0"/>
                    <a:pt x="262" y="48"/>
                    <a:pt x="250" y="60"/>
                  </a:cubicBezTo>
                  <a:cubicBezTo>
                    <a:pt x="214" y="84"/>
                    <a:pt x="179" y="143"/>
                    <a:pt x="143" y="227"/>
                  </a:cubicBezTo>
                  <a:cubicBezTo>
                    <a:pt x="48" y="393"/>
                    <a:pt x="0" y="643"/>
                    <a:pt x="24" y="858"/>
                  </a:cubicBezTo>
                  <a:cubicBezTo>
                    <a:pt x="71" y="1072"/>
                    <a:pt x="191" y="1250"/>
                    <a:pt x="322" y="1429"/>
                  </a:cubicBezTo>
                  <a:cubicBezTo>
                    <a:pt x="345" y="1453"/>
                    <a:pt x="369" y="1477"/>
                    <a:pt x="381" y="1500"/>
                  </a:cubicBezTo>
                  <a:lnTo>
                    <a:pt x="429" y="1548"/>
                  </a:lnTo>
                  <a:lnTo>
                    <a:pt x="429" y="1512"/>
                  </a:lnTo>
                  <a:cubicBezTo>
                    <a:pt x="381" y="1322"/>
                    <a:pt x="322" y="1143"/>
                    <a:pt x="286" y="953"/>
                  </a:cubicBezTo>
                  <a:cubicBezTo>
                    <a:pt x="202" y="643"/>
                    <a:pt x="167" y="262"/>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4085092" y="3815244"/>
              <a:ext cx="64456" cy="212008"/>
            </a:xfrm>
            <a:custGeom>
              <a:avLst/>
              <a:gdLst/>
              <a:ahLst/>
              <a:cxnLst/>
              <a:rect l="l" t="t" r="r" b="b"/>
              <a:pathLst>
                <a:path w="453" h="1490" extrusionOk="0">
                  <a:moveTo>
                    <a:pt x="119" y="1"/>
                  </a:moveTo>
                  <a:lnTo>
                    <a:pt x="119" y="1"/>
                  </a:lnTo>
                  <a:cubicBezTo>
                    <a:pt x="0" y="310"/>
                    <a:pt x="36" y="620"/>
                    <a:pt x="143" y="941"/>
                  </a:cubicBezTo>
                  <a:cubicBezTo>
                    <a:pt x="202" y="1132"/>
                    <a:pt x="274" y="1311"/>
                    <a:pt x="322" y="1489"/>
                  </a:cubicBezTo>
                  <a:cubicBezTo>
                    <a:pt x="345" y="1346"/>
                    <a:pt x="393" y="1215"/>
                    <a:pt x="453" y="1084"/>
                  </a:cubicBezTo>
                  <a:cubicBezTo>
                    <a:pt x="417" y="977"/>
                    <a:pt x="405" y="858"/>
                    <a:pt x="393" y="751"/>
                  </a:cubicBezTo>
                  <a:cubicBezTo>
                    <a:pt x="357" y="620"/>
                    <a:pt x="333" y="489"/>
                    <a:pt x="286" y="370"/>
                  </a:cubicBezTo>
                  <a:cubicBezTo>
                    <a:pt x="238" y="251"/>
                    <a:pt x="179" y="120"/>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4142576" y="3883115"/>
              <a:ext cx="101878" cy="223676"/>
            </a:xfrm>
            <a:custGeom>
              <a:avLst/>
              <a:gdLst/>
              <a:ahLst/>
              <a:cxnLst/>
              <a:rect l="l" t="t" r="r" b="b"/>
              <a:pathLst>
                <a:path w="716" h="1572" extrusionOk="0">
                  <a:moveTo>
                    <a:pt x="715" y="0"/>
                  </a:moveTo>
                  <a:cubicBezTo>
                    <a:pt x="477" y="191"/>
                    <a:pt x="275" y="429"/>
                    <a:pt x="156" y="726"/>
                  </a:cubicBezTo>
                  <a:cubicBezTo>
                    <a:pt x="37" y="1012"/>
                    <a:pt x="1" y="1286"/>
                    <a:pt x="49" y="1572"/>
                  </a:cubicBezTo>
                  <a:lnTo>
                    <a:pt x="96" y="1393"/>
                  </a:lnTo>
                  <a:cubicBezTo>
                    <a:pt x="132" y="1215"/>
                    <a:pt x="191" y="1036"/>
                    <a:pt x="275" y="857"/>
                  </a:cubicBezTo>
                  <a:cubicBezTo>
                    <a:pt x="394" y="560"/>
                    <a:pt x="525" y="25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4157943" y="3888096"/>
              <a:ext cx="96613" cy="257683"/>
            </a:xfrm>
            <a:custGeom>
              <a:avLst/>
              <a:gdLst/>
              <a:ahLst/>
              <a:cxnLst/>
              <a:rect l="l" t="t" r="r" b="b"/>
              <a:pathLst>
                <a:path w="679" h="1811" extrusionOk="0">
                  <a:moveTo>
                    <a:pt x="679" y="1"/>
                  </a:moveTo>
                  <a:lnTo>
                    <a:pt x="679" y="1"/>
                  </a:lnTo>
                  <a:cubicBezTo>
                    <a:pt x="607" y="120"/>
                    <a:pt x="536" y="239"/>
                    <a:pt x="476" y="358"/>
                  </a:cubicBezTo>
                  <a:cubicBezTo>
                    <a:pt x="405" y="525"/>
                    <a:pt x="310" y="691"/>
                    <a:pt x="250" y="870"/>
                  </a:cubicBezTo>
                  <a:cubicBezTo>
                    <a:pt x="191" y="1037"/>
                    <a:pt x="131" y="1215"/>
                    <a:pt x="71" y="1370"/>
                  </a:cubicBezTo>
                  <a:cubicBezTo>
                    <a:pt x="48" y="1453"/>
                    <a:pt x="24" y="1537"/>
                    <a:pt x="12" y="1632"/>
                  </a:cubicBezTo>
                  <a:cubicBezTo>
                    <a:pt x="12" y="1692"/>
                    <a:pt x="12" y="1751"/>
                    <a:pt x="0" y="1811"/>
                  </a:cubicBezTo>
                  <a:cubicBezTo>
                    <a:pt x="24" y="1715"/>
                    <a:pt x="107" y="1632"/>
                    <a:pt x="143" y="1572"/>
                  </a:cubicBezTo>
                  <a:lnTo>
                    <a:pt x="322" y="1346"/>
                  </a:lnTo>
                  <a:cubicBezTo>
                    <a:pt x="381" y="1227"/>
                    <a:pt x="441" y="1108"/>
                    <a:pt x="488" y="989"/>
                  </a:cubicBezTo>
                  <a:cubicBezTo>
                    <a:pt x="607" y="680"/>
                    <a:pt x="667" y="334"/>
                    <a:pt x="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4208740" y="4013452"/>
              <a:ext cx="220403" cy="107000"/>
            </a:xfrm>
            <a:custGeom>
              <a:avLst/>
              <a:gdLst/>
              <a:ahLst/>
              <a:cxnLst/>
              <a:rect l="l" t="t" r="r" b="b"/>
              <a:pathLst>
                <a:path w="1549" h="752" extrusionOk="0">
                  <a:moveTo>
                    <a:pt x="1143" y="1"/>
                  </a:moveTo>
                  <a:cubicBezTo>
                    <a:pt x="929" y="13"/>
                    <a:pt x="715" y="60"/>
                    <a:pt x="536" y="168"/>
                  </a:cubicBezTo>
                  <a:cubicBezTo>
                    <a:pt x="357" y="251"/>
                    <a:pt x="238" y="406"/>
                    <a:pt x="119" y="572"/>
                  </a:cubicBezTo>
                  <a:cubicBezTo>
                    <a:pt x="72" y="632"/>
                    <a:pt x="24" y="691"/>
                    <a:pt x="0" y="751"/>
                  </a:cubicBezTo>
                  <a:cubicBezTo>
                    <a:pt x="24" y="715"/>
                    <a:pt x="72" y="703"/>
                    <a:pt x="107" y="668"/>
                  </a:cubicBezTo>
                  <a:cubicBezTo>
                    <a:pt x="262" y="572"/>
                    <a:pt x="429" y="465"/>
                    <a:pt x="607" y="370"/>
                  </a:cubicBezTo>
                  <a:cubicBezTo>
                    <a:pt x="905" y="227"/>
                    <a:pt x="1215" y="120"/>
                    <a:pt x="1548" y="49"/>
                  </a:cubicBezTo>
                  <a:cubicBezTo>
                    <a:pt x="1512" y="49"/>
                    <a:pt x="1477" y="37"/>
                    <a:pt x="1441" y="37"/>
                  </a:cubicBezTo>
                  <a:cubicBezTo>
                    <a:pt x="1334" y="13"/>
                    <a:pt x="1238" y="1"/>
                    <a:pt x="1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4390014" y="3955256"/>
              <a:ext cx="79681" cy="68583"/>
            </a:xfrm>
            <a:custGeom>
              <a:avLst/>
              <a:gdLst/>
              <a:ahLst/>
              <a:cxnLst/>
              <a:rect l="l" t="t" r="r" b="b"/>
              <a:pathLst>
                <a:path w="560" h="482" extrusionOk="0">
                  <a:moveTo>
                    <a:pt x="86" y="0"/>
                  </a:moveTo>
                  <a:cubicBezTo>
                    <a:pt x="70" y="0"/>
                    <a:pt x="53" y="9"/>
                    <a:pt x="36" y="17"/>
                  </a:cubicBezTo>
                  <a:cubicBezTo>
                    <a:pt x="24" y="17"/>
                    <a:pt x="0" y="53"/>
                    <a:pt x="0" y="65"/>
                  </a:cubicBezTo>
                  <a:lnTo>
                    <a:pt x="0" y="100"/>
                  </a:lnTo>
                  <a:lnTo>
                    <a:pt x="0" y="112"/>
                  </a:lnTo>
                  <a:lnTo>
                    <a:pt x="0" y="124"/>
                  </a:lnTo>
                  <a:lnTo>
                    <a:pt x="0" y="148"/>
                  </a:lnTo>
                  <a:lnTo>
                    <a:pt x="0" y="160"/>
                  </a:lnTo>
                  <a:lnTo>
                    <a:pt x="24" y="184"/>
                  </a:lnTo>
                  <a:cubicBezTo>
                    <a:pt x="60" y="231"/>
                    <a:pt x="107" y="267"/>
                    <a:pt x="167" y="279"/>
                  </a:cubicBezTo>
                  <a:cubicBezTo>
                    <a:pt x="215" y="291"/>
                    <a:pt x="262" y="291"/>
                    <a:pt x="298" y="303"/>
                  </a:cubicBezTo>
                  <a:cubicBezTo>
                    <a:pt x="322" y="303"/>
                    <a:pt x="345" y="303"/>
                    <a:pt x="357" y="327"/>
                  </a:cubicBezTo>
                  <a:cubicBezTo>
                    <a:pt x="381" y="338"/>
                    <a:pt x="405" y="338"/>
                    <a:pt x="417" y="350"/>
                  </a:cubicBezTo>
                  <a:cubicBezTo>
                    <a:pt x="453" y="350"/>
                    <a:pt x="476" y="362"/>
                    <a:pt x="512" y="386"/>
                  </a:cubicBezTo>
                  <a:cubicBezTo>
                    <a:pt x="524" y="398"/>
                    <a:pt x="536" y="422"/>
                    <a:pt x="512" y="469"/>
                  </a:cubicBezTo>
                  <a:lnTo>
                    <a:pt x="512" y="481"/>
                  </a:lnTo>
                  <a:cubicBezTo>
                    <a:pt x="536" y="434"/>
                    <a:pt x="560" y="398"/>
                    <a:pt x="536" y="338"/>
                  </a:cubicBezTo>
                  <a:cubicBezTo>
                    <a:pt x="524" y="231"/>
                    <a:pt x="417" y="184"/>
                    <a:pt x="345" y="136"/>
                  </a:cubicBezTo>
                  <a:lnTo>
                    <a:pt x="215" y="53"/>
                  </a:lnTo>
                  <a:cubicBezTo>
                    <a:pt x="203" y="53"/>
                    <a:pt x="203" y="41"/>
                    <a:pt x="179" y="41"/>
                  </a:cubicBezTo>
                  <a:cubicBezTo>
                    <a:pt x="167" y="17"/>
                    <a:pt x="143" y="5"/>
                    <a:pt x="107" y="5"/>
                  </a:cubicBezTo>
                  <a:cubicBezTo>
                    <a:pt x="100" y="2"/>
                    <a:pt x="93" y="0"/>
                    <a:pt x="8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4550941" y="3929359"/>
              <a:ext cx="150825" cy="167330"/>
            </a:xfrm>
            <a:custGeom>
              <a:avLst/>
              <a:gdLst/>
              <a:ahLst/>
              <a:cxnLst/>
              <a:rect l="l" t="t" r="r" b="b"/>
              <a:pathLst>
                <a:path w="1060" h="1176" extrusionOk="0">
                  <a:moveTo>
                    <a:pt x="815" y="0"/>
                  </a:moveTo>
                  <a:cubicBezTo>
                    <a:pt x="753" y="0"/>
                    <a:pt x="695" y="33"/>
                    <a:pt x="667" y="104"/>
                  </a:cubicBezTo>
                  <a:lnTo>
                    <a:pt x="655" y="116"/>
                  </a:lnTo>
                  <a:cubicBezTo>
                    <a:pt x="667" y="211"/>
                    <a:pt x="667" y="306"/>
                    <a:pt x="655" y="390"/>
                  </a:cubicBezTo>
                  <a:cubicBezTo>
                    <a:pt x="596" y="663"/>
                    <a:pt x="405" y="901"/>
                    <a:pt x="167" y="1068"/>
                  </a:cubicBezTo>
                  <a:cubicBezTo>
                    <a:pt x="119" y="1104"/>
                    <a:pt x="60" y="1140"/>
                    <a:pt x="0" y="1175"/>
                  </a:cubicBezTo>
                  <a:cubicBezTo>
                    <a:pt x="215" y="1128"/>
                    <a:pt x="417" y="1044"/>
                    <a:pt x="596" y="937"/>
                  </a:cubicBezTo>
                  <a:cubicBezTo>
                    <a:pt x="810" y="818"/>
                    <a:pt x="1012" y="616"/>
                    <a:pt x="1048" y="366"/>
                  </a:cubicBezTo>
                  <a:cubicBezTo>
                    <a:pt x="1060" y="247"/>
                    <a:pt x="1024" y="116"/>
                    <a:pt x="941" y="44"/>
                  </a:cubicBezTo>
                  <a:cubicBezTo>
                    <a:pt x="902" y="15"/>
                    <a:pt x="858" y="0"/>
                    <a:pt x="815"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4520349" y="3909866"/>
              <a:ext cx="117103" cy="181701"/>
            </a:xfrm>
            <a:custGeom>
              <a:avLst/>
              <a:gdLst/>
              <a:ahLst/>
              <a:cxnLst/>
              <a:rect l="l" t="t" r="r" b="b"/>
              <a:pathLst>
                <a:path w="823" h="1277" extrusionOk="0">
                  <a:moveTo>
                    <a:pt x="556" y="0"/>
                  </a:moveTo>
                  <a:cubicBezTo>
                    <a:pt x="546" y="0"/>
                    <a:pt x="536" y="1"/>
                    <a:pt x="525" y="3"/>
                  </a:cubicBezTo>
                  <a:cubicBezTo>
                    <a:pt x="430" y="15"/>
                    <a:pt x="346" y="110"/>
                    <a:pt x="346" y="193"/>
                  </a:cubicBezTo>
                  <a:cubicBezTo>
                    <a:pt x="370" y="229"/>
                    <a:pt x="382" y="253"/>
                    <a:pt x="382" y="288"/>
                  </a:cubicBezTo>
                  <a:cubicBezTo>
                    <a:pt x="453" y="681"/>
                    <a:pt x="275" y="1027"/>
                    <a:pt x="1" y="1277"/>
                  </a:cubicBezTo>
                  <a:cubicBezTo>
                    <a:pt x="203" y="1193"/>
                    <a:pt x="394" y="1074"/>
                    <a:pt x="549" y="908"/>
                  </a:cubicBezTo>
                  <a:cubicBezTo>
                    <a:pt x="703" y="729"/>
                    <a:pt x="823" y="467"/>
                    <a:pt x="763" y="229"/>
                  </a:cubicBezTo>
                  <a:cubicBezTo>
                    <a:pt x="741" y="130"/>
                    <a:pt x="678" y="0"/>
                    <a:pt x="55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4384892" y="3884823"/>
              <a:ext cx="174587" cy="249145"/>
            </a:xfrm>
            <a:custGeom>
              <a:avLst/>
              <a:gdLst/>
              <a:ahLst/>
              <a:cxnLst/>
              <a:rect l="l" t="t" r="r" b="b"/>
              <a:pathLst>
                <a:path w="1227" h="1751" extrusionOk="0">
                  <a:moveTo>
                    <a:pt x="608" y="0"/>
                  </a:moveTo>
                  <a:cubicBezTo>
                    <a:pt x="572" y="0"/>
                    <a:pt x="560" y="12"/>
                    <a:pt x="524" y="12"/>
                  </a:cubicBezTo>
                  <a:lnTo>
                    <a:pt x="501" y="12"/>
                  </a:lnTo>
                  <a:cubicBezTo>
                    <a:pt x="429" y="24"/>
                    <a:pt x="370" y="60"/>
                    <a:pt x="310" y="83"/>
                  </a:cubicBezTo>
                  <a:cubicBezTo>
                    <a:pt x="215" y="167"/>
                    <a:pt x="191" y="310"/>
                    <a:pt x="298" y="417"/>
                  </a:cubicBezTo>
                  <a:cubicBezTo>
                    <a:pt x="417" y="536"/>
                    <a:pt x="608" y="548"/>
                    <a:pt x="667" y="726"/>
                  </a:cubicBezTo>
                  <a:cubicBezTo>
                    <a:pt x="739" y="917"/>
                    <a:pt x="572" y="1131"/>
                    <a:pt x="477" y="1274"/>
                  </a:cubicBezTo>
                  <a:cubicBezTo>
                    <a:pt x="334" y="1453"/>
                    <a:pt x="203" y="1619"/>
                    <a:pt x="24" y="1738"/>
                  </a:cubicBezTo>
                  <a:cubicBezTo>
                    <a:pt x="24" y="1738"/>
                    <a:pt x="17" y="1746"/>
                    <a:pt x="8" y="1749"/>
                  </a:cubicBezTo>
                  <a:lnTo>
                    <a:pt x="8" y="1749"/>
                  </a:lnTo>
                  <a:cubicBezTo>
                    <a:pt x="63" y="1738"/>
                    <a:pt x="98" y="1738"/>
                    <a:pt x="155" y="1726"/>
                  </a:cubicBezTo>
                  <a:cubicBezTo>
                    <a:pt x="179" y="1726"/>
                    <a:pt x="191" y="1715"/>
                    <a:pt x="203" y="1715"/>
                  </a:cubicBezTo>
                  <a:cubicBezTo>
                    <a:pt x="453" y="1631"/>
                    <a:pt x="715" y="1500"/>
                    <a:pt x="882" y="1334"/>
                  </a:cubicBezTo>
                  <a:cubicBezTo>
                    <a:pt x="1060" y="1179"/>
                    <a:pt x="1203" y="953"/>
                    <a:pt x="1215" y="714"/>
                  </a:cubicBezTo>
                  <a:cubicBezTo>
                    <a:pt x="1227" y="476"/>
                    <a:pt x="1143" y="238"/>
                    <a:pt x="941" y="107"/>
                  </a:cubicBezTo>
                  <a:cubicBezTo>
                    <a:pt x="846" y="24"/>
                    <a:pt x="727" y="0"/>
                    <a:pt x="608" y="0"/>
                  </a:cubicBezTo>
                  <a:close/>
                  <a:moveTo>
                    <a:pt x="8" y="1749"/>
                  </a:moveTo>
                  <a:cubicBezTo>
                    <a:pt x="6" y="1749"/>
                    <a:pt x="3" y="1750"/>
                    <a:pt x="0" y="1750"/>
                  </a:cubicBezTo>
                  <a:cubicBezTo>
                    <a:pt x="3" y="1750"/>
                    <a:pt x="6" y="1750"/>
                    <a:pt x="8" y="174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4212155" y="4037214"/>
              <a:ext cx="232213" cy="104154"/>
            </a:xfrm>
            <a:custGeom>
              <a:avLst/>
              <a:gdLst/>
              <a:ahLst/>
              <a:cxnLst/>
              <a:rect l="l" t="t" r="r" b="b"/>
              <a:pathLst>
                <a:path w="1632" h="732" extrusionOk="0">
                  <a:moveTo>
                    <a:pt x="1631" y="1"/>
                  </a:moveTo>
                  <a:cubicBezTo>
                    <a:pt x="1286" y="72"/>
                    <a:pt x="976" y="179"/>
                    <a:pt x="655" y="322"/>
                  </a:cubicBezTo>
                  <a:cubicBezTo>
                    <a:pt x="476" y="405"/>
                    <a:pt x="322" y="489"/>
                    <a:pt x="155" y="596"/>
                  </a:cubicBezTo>
                  <a:cubicBezTo>
                    <a:pt x="107" y="620"/>
                    <a:pt x="48" y="667"/>
                    <a:pt x="0" y="703"/>
                  </a:cubicBezTo>
                  <a:cubicBezTo>
                    <a:pt x="83" y="703"/>
                    <a:pt x="155" y="715"/>
                    <a:pt x="214" y="715"/>
                  </a:cubicBezTo>
                  <a:cubicBezTo>
                    <a:pt x="307" y="723"/>
                    <a:pt x="400" y="732"/>
                    <a:pt x="488" y="732"/>
                  </a:cubicBezTo>
                  <a:cubicBezTo>
                    <a:pt x="525" y="732"/>
                    <a:pt x="560" y="730"/>
                    <a:pt x="595" y="727"/>
                  </a:cubicBezTo>
                  <a:cubicBezTo>
                    <a:pt x="595" y="715"/>
                    <a:pt x="619" y="715"/>
                    <a:pt x="619" y="715"/>
                  </a:cubicBezTo>
                  <a:cubicBezTo>
                    <a:pt x="679" y="715"/>
                    <a:pt x="714" y="715"/>
                    <a:pt x="774" y="703"/>
                  </a:cubicBezTo>
                  <a:cubicBezTo>
                    <a:pt x="798" y="703"/>
                    <a:pt x="822" y="679"/>
                    <a:pt x="833" y="679"/>
                  </a:cubicBezTo>
                  <a:cubicBezTo>
                    <a:pt x="1167" y="560"/>
                    <a:pt x="1465" y="322"/>
                    <a:pt x="1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3991894" y="4210094"/>
              <a:ext cx="250853" cy="446071"/>
            </a:xfrm>
            <a:custGeom>
              <a:avLst/>
              <a:gdLst/>
              <a:ahLst/>
              <a:cxnLst/>
              <a:rect l="l" t="t" r="r" b="b"/>
              <a:pathLst>
                <a:path w="1763" h="3135" extrusionOk="0">
                  <a:moveTo>
                    <a:pt x="1762" y="0"/>
                  </a:moveTo>
                  <a:lnTo>
                    <a:pt x="1762" y="0"/>
                  </a:lnTo>
                  <a:cubicBezTo>
                    <a:pt x="1703" y="48"/>
                    <a:pt x="1643" y="71"/>
                    <a:pt x="1596" y="119"/>
                  </a:cubicBezTo>
                  <a:cubicBezTo>
                    <a:pt x="1417" y="286"/>
                    <a:pt x="1262" y="464"/>
                    <a:pt x="1155" y="655"/>
                  </a:cubicBezTo>
                  <a:cubicBezTo>
                    <a:pt x="1024" y="845"/>
                    <a:pt x="929" y="1060"/>
                    <a:pt x="869" y="1286"/>
                  </a:cubicBezTo>
                  <a:cubicBezTo>
                    <a:pt x="810" y="1476"/>
                    <a:pt x="786" y="1667"/>
                    <a:pt x="762" y="1857"/>
                  </a:cubicBezTo>
                  <a:cubicBezTo>
                    <a:pt x="774" y="1857"/>
                    <a:pt x="774" y="1881"/>
                    <a:pt x="786" y="1881"/>
                  </a:cubicBezTo>
                  <a:cubicBezTo>
                    <a:pt x="869" y="1917"/>
                    <a:pt x="834" y="2024"/>
                    <a:pt x="750" y="2024"/>
                  </a:cubicBezTo>
                  <a:cubicBezTo>
                    <a:pt x="655" y="2024"/>
                    <a:pt x="572" y="2024"/>
                    <a:pt x="476" y="2036"/>
                  </a:cubicBezTo>
                  <a:cubicBezTo>
                    <a:pt x="393" y="2060"/>
                    <a:pt x="298" y="2084"/>
                    <a:pt x="226" y="2143"/>
                  </a:cubicBezTo>
                  <a:cubicBezTo>
                    <a:pt x="72" y="2250"/>
                    <a:pt x="0" y="2393"/>
                    <a:pt x="0" y="2584"/>
                  </a:cubicBezTo>
                  <a:cubicBezTo>
                    <a:pt x="0" y="2738"/>
                    <a:pt x="72" y="2917"/>
                    <a:pt x="215" y="3024"/>
                  </a:cubicBezTo>
                  <a:cubicBezTo>
                    <a:pt x="308" y="3101"/>
                    <a:pt x="427" y="3135"/>
                    <a:pt x="547" y="3135"/>
                  </a:cubicBezTo>
                  <a:cubicBezTo>
                    <a:pt x="595" y="3135"/>
                    <a:pt x="643" y="3130"/>
                    <a:pt x="691" y="3119"/>
                  </a:cubicBezTo>
                  <a:cubicBezTo>
                    <a:pt x="1155" y="3012"/>
                    <a:pt x="1167" y="2488"/>
                    <a:pt x="1131" y="2096"/>
                  </a:cubicBezTo>
                  <a:cubicBezTo>
                    <a:pt x="1119" y="1857"/>
                    <a:pt x="1072" y="1619"/>
                    <a:pt x="1108" y="1381"/>
                  </a:cubicBezTo>
                  <a:cubicBezTo>
                    <a:pt x="1131" y="1179"/>
                    <a:pt x="1179" y="988"/>
                    <a:pt x="1250" y="786"/>
                  </a:cubicBezTo>
                  <a:cubicBezTo>
                    <a:pt x="1358" y="512"/>
                    <a:pt x="1536" y="214"/>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a:off x="4073140" y="4647061"/>
              <a:ext cx="84946" cy="223818"/>
            </a:xfrm>
            <a:custGeom>
              <a:avLst/>
              <a:gdLst/>
              <a:ahLst/>
              <a:cxnLst/>
              <a:rect l="l" t="t" r="r" b="b"/>
              <a:pathLst>
                <a:path w="597" h="1573" extrusionOk="0">
                  <a:moveTo>
                    <a:pt x="596" y="1"/>
                  </a:moveTo>
                  <a:cubicBezTo>
                    <a:pt x="584" y="1"/>
                    <a:pt x="584" y="13"/>
                    <a:pt x="560" y="25"/>
                  </a:cubicBezTo>
                  <a:cubicBezTo>
                    <a:pt x="429" y="191"/>
                    <a:pt x="203" y="287"/>
                    <a:pt x="1" y="299"/>
                  </a:cubicBezTo>
                  <a:cubicBezTo>
                    <a:pt x="132" y="584"/>
                    <a:pt x="191" y="906"/>
                    <a:pt x="179" y="1215"/>
                  </a:cubicBezTo>
                  <a:cubicBezTo>
                    <a:pt x="179" y="1334"/>
                    <a:pt x="167" y="1453"/>
                    <a:pt x="132" y="1572"/>
                  </a:cubicBezTo>
                  <a:cubicBezTo>
                    <a:pt x="203" y="1453"/>
                    <a:pt x="263" y="1322"/>
                    <a:pt x="322" y="1191"/>
                  </a:cubicBezTo>
                  <a:cubicBezTo>
                    <a:pt x="382" y="1025"/>
                    <a:pt x="441" y="846"/>
                    <a:pt x="477" y="668"/>
                  </a:cubicBezTo>
                  <a:cubicBezTo>
                    <a:pt x="489" y="584"/>
                    <a:pt x="501" y="477"/>
                    <a:pt x="501" y="382"/>
                  </a:cubicBezTo>
                  <a:cubicBezTo>
                    <a:pt x="501" y="299"/>
                    <a:pt x="501" y="191"/>
                    <a:pt x="525" y="108"/>
                  </a:cubicBezTo>
                  <a:cubicBezTo>
                    <a:pt x="532" y="79"/>
                    <a:pt x="552" y="63"/>
                    <a:pt x="570" y="63"/>
                  </a:cubicBezTo>
                  <a:cubicBezTo>
                    <a:pt x="581" y="63"/>
                    <a:pt x="591" y="70"/>
                    <a:pt x="596" y="84"/>
                  </a:cubicBez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4022344" y="4679360"/>
              <a:ext cx="59476" cy="186397"/>
            </a:xfrm>
            <a:custGeom>
              <a:avLst/>
              <a:gdLst/>
              <a:ahLst/>
              <a:cxnLst/>
              <a:rect l="l" t="t" r="r" b="b"/>
              <a:pathLst>
                <a:path w="418" h="1310" extrusionOk="0">
                  <a:moveTo>
                    <a:pt x="1" y="0"/>
                  </a:moveTo>
                  <a:lnTo>
                    <a:pt x="1" y="0"/>
                  </a:lnTo>
                  <a:cubicBezTo>
                    <a:pt x="227" y="393"/>
                    <a:pt x="322" y="857"/>
                    <a:pt x="322" y="1310"/>
                  </a:cubicBezTo>
                  <a:cubicBezTo>
                    <a:pt x="358" y="1203"/>
                    <a:pt x="370" y="1095"/>
                    <a:pt x="382" y="976"/>
                  </a:cubicBezTo>
                  <a:cubicBezTo>
                    <a:pt x="417" y="667"/>
                    <a:pt x="382" y="369"/>
                    <a:pt x="286" y="72"/>
                  </a:cubicBezTo>
                  <a:cubicBezTo>
                    <a:pt x="179" y="72"/>
                    <a:pt x="84" y="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3835947" y="4900761"/>
              <a:ext cx="164484" cy="139584"/>
            </a:xfrm>
            <a:custGeom>
              <a:avLst/>
              <a:gdLst/>
              <a:ahLst/>
              <a:cxnLst/>
              <a:rect l="l" t="t" r="r" b="b"/>
              <a:pathLst>
                <a:path w="1156" h="981" extrusionOk="0">
                  <a:moveTo>
                    <a:pt x="630" y="1"/>
                  </a:moveTo>
                  <a:cubicBezTo>
                    <a:pt x="607" y="1"/>
                    <a:pt x="584" y="2"/>
                    <a:pt x="560" y="4"/>
                  </a:cubicBezTo>
                  <a:cubicBezTo>
                    <a:pt x="346" y="16"/>
                    <a:pt x="72" y="159"/>
                    <a:pt x="48" y="421"/>
                  </a:cubicBezTo>
                  <a:cubicBezTo>
                    <a:pt x="1" y="671"/>
                    <a:pt x="227" y="885"/>
                    <a:pt x="429" y="956"/>
                  </a:cubicBezTo>
                  <a:cubicBezTo>
                    <a:pt x="477" y="956"/>
                    <a:pt x="501" y="968"/>
                    <a:pt x="537" y="968"/>
                  </a:cubicBezTo>
                  <a:cubicBezTo>
                    <a:pt x="584" y="980"/>
                    <a:pt x="644" y="980"/>
                    <a:pt x="703" y="980"/>
                  </a:cubicBezTo>
                  <a:cubicBezTo>
                    <a:pt x="799" y="968"/>
                    <a:pt x="906" y="944"/>
                    <a:pt x="977" y="861"/>
                  </a:cubicBezTo>
                  <a:cubicBezTo>
                    <a:pt x="1072" y="790"/>
                    <a:pt x="1120" y="682"/>
                    <a:pt x="1144" y="587"/>
                  </a:cubicBezTo>
                  <a:cubicBezTo>
                    <a:pt x="1144" y="528"/>
                    <a:pt x="1156" y="468"/>
                    <a:pt x="1156" y="409"/>
                  </a:cubicBezTo>
                  <a:cubicBezTo>
                    <a:pt x="1120" y="290"/>
                    <a:pt x="1072" y="170"/>
                    <a:pt x="965" y="87"/>
                  </a:cubicBezTo>
                  <a:cubicBezTo>
                    <a:pt x="866" y="27"/>
                    <a:pt x="749"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a:off x="3830967" y="4858075"/>
              <a:ext cx="186397" cy="68725"/>
            </a:xfrm>
            <a:custGeom>
              <a:avLst/>
              <a:gdLst/>
              <a:ahLst/>
              <a:cxnLst/>
              <a:rect l="l" t="t" r="r" b="b"/>
              <a:pathLst>
                <a:path w="1310" h="483" extrusionOk="0">
                  <a:moveTo>
                    <a:pt x="685" y="1"/>
                  </a:moveTo>
                  <a:cubicBezTo>
                    <a:pt x="626" y="1"/>
                    <a:pt x="568" y="6"/>
                    <a:pt x="512" y="18"/>
                  </a:cubicBezTo>
                  <a:cubicBezTo>
                    <a:pt x="322" y="66"/>
                    <a:pt x="155" y="185"/>
                    <a:pt x="48" y="328"/>
                  </a:cubicBezTo>
                  <a:lnTo>
                    <a:pt x="0" y="423"/>
                  </a:lnTo>
                  <a:cubicBezTo>
                    <a:pt x="143" y="256"/>
                    <a:pt x="334" y="149"/>
                    <a:pt x="524" y="113"/>
                  </a:cubicBezTo>
                  <a:cubicBezTo>
                    <a:pt x="584" y="98"/>
                    <a:pt x="648" y="90"/>
                    <a:pt x="713" y="90"/>
                  </a:cubicBezTo>
                  <a:cubicBezTo>
                    <a:pt x="852" y="90"/>
                    <a:pt x="994" y="127"/>
                    <a:pt x="1107" y="209"/>
                  </a:cubicBezTo>
                  <a:cubicBezTo>
                    <a:pt x="1191" y="268"/>
                    <a:pt x="1286" y="375"/>
                    <a:pt x="1310" y="482"/>
                  </a:cubicBezTo>
                  <a:cubicBezTo>
                    <a:pt x="1274" y="316"/>
                    <a:pt x="1167" y="161"/>
                    <a:pt x="1036" y="54"/>
                  </a:cubicBezTo>
                  <a:cubicBezTo>
                    <a:pt x="925" y="22"/>
                    <a:pt x="803" y="1"/>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a:off x="3595482" y="4181067"/>
              <a:ext cx="437107" cy="713572"/>
            </a:xfrm>
            <a:custGeom>
              <a:avLst/>
              <a:gdLst/>
              <a:ahLst/>
              <a:cxnLst/>
              <a:rect l="l" t="t" r="r" b="b"/>
              <a:pathLst>
                <a:path w="3072" h="5015" extrusionOk="0">
                  <a:moveTo>
                    <a:pt x="1750" y="1"/>
                  </a:moveTo>
                  <a:cubicBezTo>
                    <a:pt x="1577" y="1"/>
                    <a:pt x="1402" y="31"/>
                    <a:pt x="1238" y="85"/>
                  </a:cubicBezTo>
                  <a:cubicBezTo>
                    <a:pt x="846" y="228"/>
                    <a:pt x="500" y="537"/>
                    <a:pt x="274" y="895"/>
                  </a:cubicBezTo>
                  <a:cubicBezTo>
                    <a:pt x="48" y="1311"/>
                    <a:pt x="0" y="1776"/>
                    <a:pt x="119" y="2216"/>
                  </a:cubicBezTo>
                  <a:cubicBezTo>
                    <a:pt x="238" y="2692"/>
                    <a:pt x="512" y="3109"/>
                    <a:pt x="869" y="3454"/>
                  </a:cubicBezTo>
                  <a:cubicBezTo>
                    <a:pt x="1227" y="3788"/>
                    <a:pt x="1643" y="4050"/>
                    <a:pt x="2072" y="4252"/>
                  </a:cubicBezTo>
                  <a:cubicBezTo>
                    <a:pt x="2429" y="4431"/>
                    <a:pt x="2858" y="4621"/>
                    <a:pt x="3024" y="5014"/>
                  </a:cubicBezTo>
                  <a:lnTo>
                    <a:pt x="3024" y="4895"/>
                  </a:lnTo>
                  <a:cubicBezTo>
                    <a:pt x="3024" y="4883"/>
                    <a:pt x="3048" y="4871"/>
                    <a:pt x="3060" y="4871"/>
                  </a:cubicBezTo>
                  <a:cubicBezTo>
                    <a:pt x="3072" y="4752"/>
                    <a:pt x="3060" y="4621"/>
                    <a:pt x="3048" y="4514"/>
                  </a:cubicBezTo>
                  <a:cubicBezTo>
                    <a:pt x="3001" y="4157"/>
                    <a:pt x="2834" y="3824"/>
                    <a:pt x="2608" y="3538"/>
                  </a:cubicBezTo>
                  <a:cubicBezTo>
                    <a:pt x="2489" y="3395"/>
                    <a:pt x="2370" y="3276"/>
                    <a:pt x="2227" y="3169"/>
                  </a:cubicBezTo>
                  <a:cubicBezTo>
                    <a:pt x="2060" y="3050"/>
                    <a:pt x="1869" y="2966"/>
                    <a:pt x="1691" y="2859"/>
                  </a:cubicBezTo>
                  <a:cubicBezTo>
                    <a:pt x="1357" y="2681"/>
                    <a:pt x="1036" y="2490"/>
                    <a:pt x="857" y="2157"/>
                  </a:cubicBezTo>
                  <a:cubicBezTo>
                    <a:pt x="786" y="2002"/>
                    <a:pt x="738" y="1799"/>
                    <a:pt x="762" y="1609"/>
                  </a:cubicBezTo>
                  <a:cubicBezTo>
                    <a:pt x="738" y="1430"/>
                    <a:pt x="786" y="1264"/>
                    <a:pt x="881" y="1109"/>
                  </a:cubicBezTo>
                  <a:cubicBezTo>
                    <a:pt x="1048" y="907"/>
                    <a:pt x="1298" y="787"/>
                    <a:pt x="1572" y="787"/>
                  </a:cubicBezTo>
                  <a:cubicBezTo>
                    <a:pt x="1703" y="787"/>
                    <a:pt x="1834" y="835"/>
                    <a:pt x="1953" y="871"/>
                  </a:cubicBezTo>
                  <a:cubicBezTo>
                    <a:pt x="2050" y="903"/>
                    <a:pt x="2020" y="1042"/>
                    <a:pt x="1943" y="1042"/>
                  </a:cubicBezTo>
                  <a:cubicBezTo>
                    <a:pt x="1935" y="1042"/>
                    <a:pt x="1926" y="1041"/>
                    <a:pt x="1917" y="1037"/>
                  </a:cubicBezTo>
                  <a:cubicBezTo>
                    <a:pt x="1841" y="1016"/>
                    <a:pt x="1755" y="1006"/>
                    <a:pt x="1668" y="1006"/>
                  </a:cubicBezTo>
                  <a:cubicBezTo>
                    <a:pt x="1511" y="1006"/>
                    <a:pt x="1349" y="1040"/>
                    <a:pt x="1227" y="1109"/>
                  </a:cubicBezTo>
                  <a:cubicBezTo>
                    <a:pt x="1167" y="1157"/>
                    <a:pt x="1119" y="1204"/>
                    <a:pt x="1084" y="1264"/>
                  </a:cubicBezTo>
                  <a:lnTo>
                    <a:pt x="1084" y="1276"/>
                  </a:lnTo>
                  <a:cubicBezTo>
                    <a:pt x="1060" y="1288"/>
                    <a:pt x="1060" y="1311"/>
                    <a:pt x="1048" y="1323"/>
                  </a:cubicBezTo>
                  <a:cubicBezTo>
                    <a:pt x="1000" y="1430"/>
                    <a:pt x="988" y="1526"/>
                    <a:pt x="1024" y="1633"/>
                  </a:cubicBezTo>
                  <a:cubicBezTo>
                    <a:pt x="1072" y="1835"/>
                    <a:pt x="1262" y="1966"/>
                    <a:pt x="1441" y="2026"/>
                  </a:cubicBezTo>
                  <a:cubicBezTo>
                    <a:pt x="1546" y="2065"/>
                    <a:pt x="1654" y="2083"/>
                    <a:pt x="1764" y="2083"/>
                  </a:cubicBezTo>
                  <a:cubicBezTo>
                    <a:pt x="1854" y="2083"/>
                    <a:pt x="1945" y="2071"/>
                    <a:pt x="2036" y="2050"/>
                  </a:cubicBezTo>
                  <a:cubicBezTo>
                    <a:pt x="2429" y="1966"/>
                    <a:pt x="2762" y="1669"/>
                    <a:pt x="2846" y="1252"/>
                  </a:cubicBezTo>
                  <a:cubicBezTo>
                    <a:pt x="2929" y="847"/>
                    <a:pt x="2774" y="418"/>
                    <a:pt x="2429" y="192"/>
                  </a:cubicBezTo>
                  <a:cubicBezTo>
                    <a:pt x="2234" y="60"/>
                    <a:pt x="1994" y="1"/>
                    <a:pt x="175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3568305" y="3791766"/>
              <a:ext cx="1152102" cy="1351874"/>
            </a:xfrm>
            <a:custGeom>
              <a:avLst/>
              <a:gdLst/>
              <a:ahLst/>
              <a:cxnLst/>
              <a:rect l="l" t="t" r="r" b="b"/>
              <a:pathLst>
                <a:path w="8097" h="9501" extrusionOk="0">
                  <a:moveTo>
                    <a:pt x="5932" y="1140"/>
                  </a:moveTo>
                  <a:cubicBezTo>
                    <a:pt x="5950" y="1140"/>
                    <a:pt x="5964" y="1147"/>
                    <a:pt x="5978" y="1154"/>
                  </a:cubicBezTo>
                  <a:cubicBezTo>
                    <a:pt x="5990" y="1154"/>
                    <a:pt x="5990" y="1178"/>
                    <a:pt x="6001" y="1178"/>
                  </a:cubicBezTo>
                  <a:lnTo>
                    <a:pt x="6132" y="1261"/>
                  </a:lnTo>
                  <a:cubicBezTo>
                    <a:pt x="6216" y="1309"/>
                    <a:pt x="6311" y="1357"/>
                    <a:pt x="6335" y="1452"/>
                  </a:cubicBezTo>
                  <a:cubicBezTo>
                    <a:pt x="6347" y="1511"/>
                    <a:pt x="6335" y="1559"/>
                    <a:pt x="6299" y="1607"/>
                  </a:cubicBezTo>
                  <a:lnTo>
                    <a:pt x="6299" y="1595"/>
                  </a:lnTo>
                  <a:cubicBezTo>
                    <a:pt x="6299" y="1571"/>
                    <a:pt x="6299" y="1547"/>
                    <a:pt x="6287" y="1535"/>
                  </a:cubicBezTo>
                  <a:cubicBezTo>
                    <a:pt x="6251" y="1511"/>
                    <a:pt x="6228" y="1499"/>
                    <a:pt x="6192" y="1499"/>
                  </a:cubicBezTo>
                  <a:cubicBezTo>
                    <a:pt x="6180" y="1487"/>
                    <a:pt x="6156" y="1487"/>
                    <a:pt x="6132" y="1476"/>
                  </a:cubicBezTo>
                  <a:cubicBezTo>
                    <a:pt x="6120" y="1452"/>
                    <a:pt x="6097" y="1452"/>
                    <a:pt x="6073" y="1452"/>
                  </a:cubicBezTo>
                  <a:cubicBezTo>
                    <a:pt x="6037" y="1440"/>
                    <a:pt x="5990" y="1440"/>
                    <a:pt x="5942" y="1428"/>
                  </a:cubicBezTo>
                  <a:cubicBezTo>
                    <a:pt x="5882" y="1416"/>
                    <a:pt x="5835" y="1380"/>
                    <a:pt x="5799" y="1333"/>
                  </a:cubicBezTo>
                  <a:lnTo>
                    <a:pt x="5775" y="1309"/>
                  </a:lnTo>
                  <a:lnTo>
                    <a:pt x="5775" y="1297"/>
                  </a:lnTo>
                  <a:lnTo>
                    <a:pt x="5775" y="1273"/>
                  </a:lnTo>
                  <a:lnTo>
                    <a:pt x="5775" y="1261"/>
                  </a:lnTo>
                  <a:lnTo>
                    <a:pt x="5775" y="1249"/>
                  </a:lnTo>
                  <a:lnTo>
                    <a:pt x="5775" y="1214"/>
                  </a:lnTo>
                  <a:cubicBezTo>
                    <a:pt x="5775" y="1202"/>
                    <a:pt x="5799" y="1178"/>
                    <a:pt x="5811" y="1178"/>
                  </a:cubicBezTo>
                  <a:cubicBezTo>
                    <a:pt x="5828" y="1161"/>
                    <a:pt x="5846" y="1149"/>
                    <a:pt x="5863" y="1149"/>
                  </a:cubicBezTo>
                  <a:cubicBezTo>
                    <a:pt x="5870" y="1149"/>
                    <a:pt x="5876" y="1151"/>
                    <a:pt x="5882" y="1154"/>
                  </a:cubicBezTo>
                  <a:cubicBezTo>
                    <a:pt x="5902" y="1144"/>
                    <a:pt x="5918" y="1140"/>
                    <a:pt x="5932" y="1140"/>
                  </a:cubicBezTo>
                  <a:close/>
                  <a:moveTo>
                    <a:pt x="3715" y="118"/>
                  </a:moveTo>
                  <a:cubicBezTo>
                    <a:pt x="3537" y="380"/>
                    <a:pt x="3573" y="761"/>
                    <a:pt x="3644" y="1071"/>
                  </a:cubicBezTo>
                  <a:cubicBezTo>
                    <a:pt x="3692" y="1261"/>
                    <a:pt x="3751" y="1440"/>
                    <a:pt x="3799" y="1630"/>
                  </a:cubicBezTo>
                  <a:lnTo>
                    <a:pt x="3799" y="1666"/>
                  </a:lnTo>
                  <a:lnTo>
                    <a:pt x="3751" y="1618"/>
                  </a:lnTo>
                  <a:cubicBezTo>
                    <a:pt x="3739" y="1595"/>
                    <a:pt x="3715" y="1571"/>
                    <a:pt x="3692" y="1547"/>
                  </a:cubicBezTo>
                  <a:cubicBezTo>
                    <a:pt x="3561" y="1368"/>
                    <a:pt x="3442" y="1190"/>
                    <a:pt x="3394" y="976"/>
                  </a:cubicBezTo>
                  <a:cubicBezTo>
                    <a:pt x="3370" y="761"/>
                    <a:pt x="3406" y="511"/>
                    <a:pt x="3513" y="345"/>
                  </a:cubicBezTo>
                  <a:cubicBezTo>
                    <a:pt x="3549" y="297"/>
                    <a:pt x="3573" y="249"/>
                    <a:pt x="3620" y="202"/>
                  </a:cubicBezTo>
                  <a:cubicBezTo>
                    <a:pt x="3656" y="166"/>
                    <a:pt x="3680" y="118"/>
                    <a:pt x="3715" y="118"/>
                  </a:cubicBezTo>
                  <a:close/>
                  <a:moveTo>
                    <a:pt x="3751" y="178"/>
                  </a:moveTo>
                  <a:lnTo>
                    <a:pt x="3751" y="178"/>
                  </a:lnTo>
                  <a:cubicBezTo>
                    <a:pt x="3811" y="297"/>
                    <a:pt x="3870" y="428"/>
                    <a:pt x="3918" y="547"/>
                  </a:cubicBezTo>
                  <a:cubicBezTo>
                    <a:pt x="3965" y="666"/>
                    <a:pt x="3989" y="797"/>
                    <a:pt x="4025" y="940"/>
                  </a:cubicBezTo>
                  <a:cubicBezTo>
                    <a:pt x="4049" y="1035"/>
                    <a:pt x="4049" y="1142"/>
                    <a:pt x="4085" y="1261"/>
                  </a:cubicBezTo>
                  <a:cubicBezTo>
                    <a:pt x="4025" y="1392"/>
                    <a:pt x="3977" y="1535"/>
                    <a:pt x="3942" y="1666"/>
                  </a:cubicBezTo>
                  <a:cubicBezTo>
                    <a:pt x="3906" y="1487"/>
                    <a:pt x="3834" y="1309"/>
                    <a:pt x="3763" y="1130"/>
                  </a:cubicBezTo>
                  <a:cubicBezTo>
                    <a:pt x="3668" y="797"/>
                    <a:pt x="3632" y="487"/>
                    <a:pt x="3751" y="178"/>
                  </a:cubicBezTo>
                  <a:close/>
                  <a:moveTo>
                    <a:pt x="2405" y="1302"/>
                  </a:moveTo>
                  <a:cubicBezTo>
                    <a:pt x="2571" y="1302"/>
                    <a:pt x="2692" y="1476"/>
                    <a:pt x="2763" y="1607"/>
                  </a:cubicBezTo>
                  <a:cubicBezTo>
                    <a:pt x="2787" y="1654"/>
                    <a:pt x="2799" y="1714"/>
                    <a:pt x="2822" y="1773"/>
                  </a:cubicBezTo>
                  <a:cubicBezTo>
                    <a:pt x="2799" y="1749"/>
                    <a:pt x="2775" y="1738"/>
                    <a:pt x="2763" y="1726"/>
                  </a:cubicBezTo>
                  <a:cubicBezTo>
                    <a:pt x="2703" y="1690"/>
                    <a:pt x="2620" y="1666"/>
                    <a:pt x="2549" y="1654"/>
                  </a:cubicBezTo>
                  <a:cubicBezTo>
                    <a:pt x="2496" y="1637"/>
                    <a:pt x="2431" y="1626"/>
                    <a:pt x="2372" y="1626"/>
                  </a:cubicBezTo>
                  <a:cubicBezTo>
                    <a:pt x="2350" y="1626"/>
                    <a:pt x="2330" y="1627"/>
                    <a:pt x="2310" y="1630"/>
                  </a:cubicBezTo>
                  <a:cubicBezTo>
                    <a:pt x="2263" y="1630"/>
                    <a:pt x="2227" y="1654"/>
                    <a:pt x="2191" y="1666"/>
                  </a:cubicBezTo>
                  <a:lnTo>
                    <a:pt x="2191" y="1654"/>
                  </a:lnTo>
                  <a:cubicBezTo>
                    <a:pt x="2191" y="1607"/>
                    <a:pt x="2203" y="1559"/>
                    <a:pt x="2227" y="1499"/>
                  </a:cubicBezTo>
                  <a:cubicBezTo>
                    <a:pt x="2239" y="1452"/>
                    <a:pt x="2251" y="1404"/>
                    <a:pt x="2287" y="1368"/>
                  </a:cubicBezTo>
                  <a:cubicBezTo>
                    <a:pt x="2299" y="1357"/>
                    <a:pt x="2310" y="1333"/>
                    <a:pt x="2310" y="1321"/>
                  </a:cubicBezTo>
                  <a:cubicBezTo>
                    <a:pt x="2344" y="1308"/>
                    <a:pt x="2375" y="1302"/>
                    <a:pt x="2405" y="1302"/>
                  </a:cubicBezTo>
                  <a:close/>
                  <a:moveTo>
                    <a:pt x="7247" y="830"/>
                  </a:moveTo>
                  <a:cubicBezTo>
                    <a:pt x="7369" y="830"/>
                    <a:pt x="7432" y="960"/>
                    <a:pt x="7454" y="1059"/>
                  </a:cubicBezTo>
                  <a:cubicBezTo>
                    <a:pt x="7514" y="1297"/>
                    <a:pt x="7394" y="1559"/>
                    <a:pt x="7240" y="1738"/>
                  </a:cubicBezTo>
                  <a:cubicBezTo>
                    <a:pt x="7085" y="1904"/>
                    <a:pt x="6894" y="2023"/>
                    <a:pt x="6692" y="2107"/>
                  </a:cubicBezTo>
                  <a:cubicBezTo>
                    <a:pt x="6966" y="1857"/>
                    <a:pt x="7144" y="1511"/>
                    <a:pt x="7073" y="1118"/>
                  </a:cubicBezTo>
                  <a:cubicBezTo>
                    <a:pt x="7073" y="1083"/>
                    <a:pt x="7061" y="1059"/>
                    <a:pt x="7037" y="1023"/>
                  </a:cubicBezTo>
                  <a:cubicBezTo>
                    <a:pt x="7037" y="940"/>
                    <a:pt x="7121" y="845"/>
                    <a:pt x="7216" y="833"/>
                  </a:cubicBezTo>
                  <a:cubicBezTo>
                    <a:pt x="7227" y="831"/>
                    <a:pt x="7237" y="830"/>
                    <a:pt x="7247" y="830"/>
                  </a:cubicBezTo>
                  <a:close/>
                  <a:moveTo>
                    <a:pt x="7721" y="967"/>
                  </a:moveTo>
                  <a:cubicBezTo>
                    <a:pt x="7764" y="967"/>
                    <a:pt x="7808" y="982"/>
                    <a:pt x="7847" y="1011"/>
                  </a:cubicBezTo>
                  <a:cubicBezTo>
                    <a:pt x="7930" y="1083"/>
                    <a:pt x="7966" y="1214"/>
                    <a:pt x="7954" y="1333"/>
                  </a:cubicBezTo>
                  <a:cubicBezTo>
                    <a:pt x="7918" y="1583"/>
                    <a:pt x="7716" y="1785"/>
                    <a:pt x="7502" y="1904"/>
                  </a:cubicBezTo>
                  <a:cubicBezTo>
                    <a:pt x="7323" y="2011"/>
                    <a:pt x="7121" y="2095"/>
                    <a:pt x="6906" y="2142"/>
                  </a:cubicBezTo>
                  <a:cubicBezTo>
                    <a:pt x="6966" y="2107"/>
                    <a:pt x="7025" y="2071"/>
                    <a:pt x="7073" y="2035"/>
                  </a:cubicBezTo>
                  <a:cubicBezTo>
                    <a:pt x="7311" y="1868"/>
                    <a:pt x="7502" y="1630"/>
                    <a:pt x="7561" y="1357"/>
                  </a:cubicBezTo>
                  <a:cubicBezTo>
                    <a:pt x="7573" y="1273"/>
                    <a:pt x="7573" y="1178"/>
                    <a:pt x="7561" y="1083"/>
                  </a:cubicBezTo>
                  <a:lnTo>
                    <a:pt x="7573" y="1071"/>
                  </a:lnTo>
                  <a:cubicBezTo>
                    <a:pt x="7601" y="1000"/>
                    <a:pt x="7659" y="967"/>
                    <a:pt x="7721" y="967"/>
                  </a:cubicBezTo>
                  <a:close/>
                  <a:moveTo>
                    <a:pt x="4751" y="642"/>
                  </a:moveTo>
                  <a:lnTo>
                    <a:pt x="4751" y="642"/>
                  </a:lnTo>
                  <a:cubicBezTo>
                    <a:pt x="4561" y="892"/>
                    <a:pt x="4430" y="1202"/>
                    <a:pt x="4311" y="1499"/>
                  </a:cubicBezTo>
                  <a:cubicBezTo>
                    <a:pt x="4227" y="1678"/>
                    <a:pt x="4168" y="1857"/>
                    <a:pt x="4132" y="2035"/>
                  </a:cubicBezTo>
                  <a:lnTo>
                    <a:pt x="4085" y="2214"/>
                  </a:lnTo>
                  <a:cubicBezTo>
                    <a:pt x="4037" y="1928"/>
                    <a:pt x="4073" y="1654"/>
                    <a:pt x="4192" y="1368"/>
                  </a:cubicBezTo>
                  <a:cubicBezTo>
                    <a:pt x="4311" y="1071"/>
                    <a:pt x="4501" y="833"/>
                    <a:pt x="4751" y="642"/>
                  </a:cubicBezTo>
                  <a:close/>
                  <a:moveTo>
                    <a:pt x="5644" y="1559"/>
                  </a:moveTo>
                  <a:cubicBezTo>
                    <a:pt x="5739" y="1559"/>
                    <a:pt x="5835" y="1571"/>
                    <a:pt x="5942" y="1595"/>
                  </a:cubicBezTo>
                  <a:cubicBezTo>
                    <a:pt x="5978" y="1595"/>
                    <a:pt x="6013" y="1607"/>
                    <a:pt x="6049" y="1607"/>
                  </a:cubicBezTo>
                  <a:cubicBezTo>
                    <a:pt x="5716" y="1678"/>
                    <a:pt x="5406" y="1785"/>
                    <a:pt x="5108" y="1928"/>
                  </a:cubicBezTo>
                  <a:cubicBezTo>
                    <a:pt x="4930" y="2023"/>
                    <a:pt x="4763" y="2130"/>
                    <a:pt x="4608" y="2226"/>
                  </a:cubicBezTo>
                  <a:cubicBezTo>
                    <a:pt x="4573" y="2261"/>
                    <a:pt x="4525" y="2273"/>
                    <a:pt x="4501" y="2309"/>
                  </a:cubicBezTo>
                  <a:cubicBezTo>
                    <a:pt x="4525" y="2249"/>
                    <a:pt x="4573" y="2190"/>
                    <a:pt x="4620" y="2130"/>
                  </a:cubicBezTo>
                  <a:cubicBezTo>
                    <a:pt x="4739" y="1964"/>
                    <a:pt x="4858" y="1809"/>
                    <a:pt x="5037" y="1726"/>
                  </a:cubicBezTo>
                  <a:cubicBezTo>
                    <a:pt x="5216" y="1618"/>
                    <a:pt x="5430" y="1571"/>
                    <a:pt x="5644" y="1559"/>
                  </a:cubicBezTo>
                  <a:close/>
                  <a:moveTo>
                    <a:pt x="6347" y="630"/>
                  </a:moveTo>
                  <a:cubicBezTo>
                    <a:pt x="6466" y="630"/>
                    <a:pt x="6585" y="666"/>
                    <a:pt x="6680" y="737"/>
                  </a:cubicBezTo>
                  <a:cubicBezTo>
                    <a:pt x="6882" y="868"/>
                    <a:pt x="6966" y="1106"/>
                    <a:pt x="6954" y="1345"/>
                  </a:cubicBezTo>
                  <a:cubicBezTo>
                    <a:pt x="6942" y="1583"/>
                    <a:pt x="6799" y="1809"/>
                    <a:pt x="6621" y="1976"/>
                  </a:cubicBezTo>
                  <a:cubicBezTo>
                    <a:pt x="6430" y="2154"/>
                    <a:pt x="6180" y="2285"/>
                    <a:pt x="5930" y="2380"/>
                  </a:cubicBezTo>
                  <a:cubicBezTo>
                    <a:pt x="5906" y="2380"/>
                    <a:pt x="5894" y="2392"/>
                    <a:pt x="5882" y="2392"/>
                  </a:cubicBezTo>
                  <a:cubicBezTo>
                    <a:pt x="5860" y="2392"/>
                    <a:pt x="5804" y="2392"/>
                    <a:pt x="5747" y="2403"/>
                  </a:cubicBezTo>
                  <a:lnTo>
                    <a:pt x="5747" y="2403"/>
                  </a:lnTo>
                  <a:cubicBezTo>
                    <a:pt x="5756" y="2400"/>
                    <a:pt x="5763" y="2392"/>
                    <a:pt x="5763" y="2392"/>
                  </a:cubicBezTo>
                  <a:cubicBezTo>
                    <a:pt x="5942" y="2273"/>
                    <a:pt x="6073" y="2107"/>
                    <a:pt x="6216" y="1928"/>
                  </a:cubicBezTo>
                  <a:cubicBezTo>
                    <a:pt x="6311" y="1785"/>
                    <a:pt x="6478" y="1571"/>
                    <a:pt x="6406" y="1380"/>
                  </a:cubicBezTo>
                  <a:cubicBezTo>
                    <a:pt x="6347" y="1202"/>
                    <a:pt x="6156" y="1190"/>
                    <a:pt x="6037" y="1071"/>
                  </a:cubicBezTo>
                  <a:cubicBezTo>
                    <a:pt x="5930" y="964"/>
                    <a:pt x="5954" y="809"/>
                    <a:pt x="6049" y="726"/>
                  </a:cubicBezTo>
                  <a:cubicBezTo>
                    <a:pt x="6109" y="690"/>
                    <a:pt x="6168" y="666"/>
                    <a:pt x="6240" y="654"/>
                  </a:cubicBezTo>
                  <a:lnTo>
                    <a:pt x="6263" y="654"/>
                  </a:lnTo>
                  <a:cubicBezTo>
                    <a:pt x="6299" y="654"/>
                    <a:pt x="6311" y="630"/>
                    <a:pt x="6347" y="630"/>
                  </a:cubicBezTo>
                  <a:close/>
                  <a:moveTo>
                    <a:pt x="6156" y="1726"/>
                  </a:moveTo>
                  <a:lnTo>
                    <a:pt x="6156" y="1726"/>
                  </a:lnTo>
                  <a:cubicBezTo>
                    <a:pt x="6001" y="2035"/>
                    <a:pt x="5716" y="2285"/>
                    <a:pt x="5382" y="2392"/>
                  </a:cubicBezTo>
                  <a:cubicBezTo>
                    <a:pt x="5358" y="2392"/>
                    <a:pt x="5335" y="2404"/>
                    <a:pt x="5323" y="2404"/>
                  </a:cubicBezTo>
                  <a:cubicBezTo>
                    <a:pt x="5251" y="2428"/>
                    <a:pt x="5216" y="2428"/>
                    <a:pt x="5156" y="2428"/>
                  </a:cubicBezTo>
                  <a:cubicBezTo>
                    <a:pt x="5156" y="2428"/>
                    <a:pt x="5144" y="2428"/>
                    <a:pt x="5144" y="2440"/>
                  </a:cubicBezTo>
                  <a:cubicBezTo>
                    <a:pt x="5067" y="2446"/>
                    <a:pt x="4998" y="2449"/>
                    <a:pt x="4933" y="2449"/>
                  </a:cubicBezTo>
                  <a:cubicBezTo>
                    <a:pt x="4867" y="2449"/>
                    <a:pt x="4805" y="2446"/>
                    <a:pt x="4739" y="2440"/>
                  </a:cubicBezTo>
                  <a:cubicBezTo>
                    <a:pt x="4680" y="2440"/>
                    <a:pt x="4608" y="2428"/>
                    <a:pt x="4525" y="2428"/>
                  </a:cubicBezTo>
                  <a:cubicBezTo>
                    <a:pt x="4573" y="2392"/>
                    <a:pt x="4632" y="2345"/>
                    <a:pt x="4680" y="2321"/>
                  </a:cubicBezTo>
                  <a:cubicBezTo>
                    <a:pt x="4835" y="2214"/>
                    <a:pt x="5001" y="2130"/>
                    <a:pt x="5180" y="2047"/>
                  </a:cubicBezTo>
                  <a:cubicBezTo>
                    <a:pt x="5501" y="1904"/>
                    <a:pt x="5811" y="1797"/>
                    <a:pt x="6156" y="1726"/>
                  </a:cubicBezTo>
                  <a:close/>
                  <a:moveTo>
                    <a:pt x="4799" y="678"/>
                  </a:moveTo>
                  <a:lnTo>
                    <a:pt x="4799" y="678"/>
                  </a:lnTo>
                  <a:cubicBezTo>
                    <a:pt x="4811" y="1023"/>
                    <a:pt x="4751" y="1357"/>
                    <a:pt x="4632" y="1666"/>
                  </a:cubicBezTo>
                  <a:cubicBezTo>
                    <a:pt x="4585" y="1785"/>
                    <a:pt x="4525" y="1904"/>
                    <a:pt x="4466" y="2023"/>
                  </a:cubicBezTo>
                  <a:lnTo>
                    <a:pt x="4287" y="2249"/>
                  </a:lnTo>
                  <a:cubicBezTo>
                    <a:pt x="4251" y="2297"/>
                    <a:pt x="4168" y="2392"/>
                    <a:pt x="4144" y="2488"/>
                  </a:cubicBezTo>
                  <a:cubicBezTo>
                    <a:pt x="4156" y="2428"/>
                    <a:pt x="4156" y="2369"/>
                    <a:pt x="4156" y="2309"/>
                  </a:cubicBezTo>
                  <a:cubicBezTo>
                    <a:pt x="4168" y="2214"/>
                    <a:pt x="4192" y="2130"/>
                    <a:pt x="4215" y="2047"/>
                  </a:cubicBezTo>
                  <a:cubicBezTo>
                    <a:pt x="4263" y="1868"/>
                    <a:pt x="4311" y="1714"/>
                    <a:pt x="4370" y="1547"/>
                  </a:cubicBezTo>
                  <a:cubicBezTo>
                    <a:pt x="4430" y="1368"/>
                    <a:pt x="4513" y="1202"/>
                    <a:pt x="4585" y="1035"/>
                  </a:cubicBezTo>
                  <a:cubicBezTo>
                    <a:pt x="4644" y="916"/>
                    <a:pt x="4727" y="797"/>
                    <a:pt x="4799" y="678"/>
                  </a:cubicBezTo>
                  <a:close/>
                  <a:moveTo>
                    <a:pt x="3144" y="1297"/>
                  </a:moveTo>
                  <a:lnTo>
                    <a:pt x="3144" y="1297"/>
                  </a:lnTo>
                  <a:cubicBezTo>
                    <a:pt x="3299" y="1333"/>
                    <a:pt x="3430" y="1428"/>
                    <a:pt x="3537" y="1535"/>
                  </a:cubicBezTo>
                  <a:cubicBezTo>
                    <a:pt x="3537" y="1547"/>
                    <a:pt x="3549" y="1547"/>
                    <a:pt x="3549" y="1559"/>
                  </a:cubicBezTo>
                  <a:cubicBezTo>
                    <a:pt x="3608" y="1654"/>
                    <a:pt x="3680" y="1726"/>
                    <a:pt x="3739" y="1809"/>
                  </a:cubicBezTo>
                  <a:cubicBezTo>
                    <a:pt x="3787" y="1892"/>
                    <a:pt x="3811" y="1964"/>
                    <a:pt x="3846" y="2035"/>
                  </a:cubicBezTo>
                  <a:cubicBezTo>
                    <a:pt x="3846" y="2095"/>
                    <a:pt x="3846" y="2154"/>
                    <a:pt x="3870" y="2202"/>
                  </a:cubicBezTo>
                  <a:cubicBezTo>
                    <a:pt x="3870" y="2214"/>
                    <a:pt x="3894" y="2214"/>
                    <a:pt x="3906" y="2214"/>
                  </a:cubicBezTo>
                  <a:cubicBezTo>
                    <a:pt x="3906" y="2285"/>
                    <a:pt x="3918" y="2369"/>
                    <a:pt x="3930" y="2440"/>
                  </a:cubicBezTo>
                  <a:cubicBezTo>
                    <a:pt x="3918" y="2464"/>
                    <a:pt x="3930" y="2488"/>
                    <a:pt x="3930" y="2511"/>
                  </a:cubicBezTo>
                  <a:lnTo>
                    <a:pt x="3930" y="2583"/>
                  </a:lnTo>
                  <a:cubicBezTo>
                    <a:pt x="3930" y="2619"/>
                    <a:pt x="3930" y="2630"/>
                    <a:pt x="3918" y="2666"/>
                  </a:cubicBezTo>
                  <a:lnTo>
                    <a:pt x="3918" y="2678"/>
                  </a:lnTo>
                  <a:lnTo>
                    <a:pt x="3918" y="2690"/>
                  </a:lnTo>
                  <a:cubicBezTo>
                    <a:pt x="3918" y="2702"/>
                    <a:pt x="3906" y="2726"/>
                    <a:pt x="3906" y="2750"/>
                  </a:cubicBezTo>
                  <a:cubicBezTo>
                    <a:pt x="3906" y="2761"/>
                    <a:pt x="3906" y="2797"/>
                    <a:pt x="3918" y="2809"/>
                  </a:cubicBezTo>
                  <a:cubicBezTo>
                    <a:pt x="3692" y="2964"/>
                    <a:pt x="3513" y="3154"/>
                    <a:pt x="3394" y="3404"/>
                  </a:cubicBezTo>
                  <a:cubicBezTo>
                    <a:pt x="3418" y="3345"/>
                    <a:pt x="3418" y="3285"/>
                    <a:pt x="3430" y="3226"/>
                  </a:cubicBezTo>
                  <a:cubicBezTo>
                    <a:pt x="3442" y="3083"/>
                    <a:pt x="3442" y="2928"/>
                    <a:pt x="3453" y="2797"/>
                  </a:cubicBezTo>
                  <a:cubicBezTo>
                    <a:pt x="3453" y="2511"/>
                    <a:pt x="3477" y="2249"/>
                    <a:pt x="3442" y="1964"/>
                  </a:cubicBezTo>
                  <a:cubicBezTo>
                    <a:pt x="3430" y="1738"/>
                    <a:pt x="3370" y="1499"/>
                    <a:pt x="3192" y="1333"/>
                  </a:cubicBezTo>
                  <a:lnTo>
                    <a:pt x="3144" y="1297"/>
                  </a:lnTo>
                  <a:close/>
                  <a:moveTo>
                    <a:pt x="2716" y="1136"/>
                  </a:moveTo>
                  <a:cubicBezTo>
                    <a:pt x="2755" y="1136"/>
                    <a:pt x="2795" y="1138"/>
                    <a:pt x="2834" y="1142"/>
                  </a:cubicBezTo>
                  <a:lnTo>
                    <a:pt x="2918" y="1190"/>
                  </a:lnTo>
                  <a:cubicBezTo>
                    <a:pt x="3001" y="1249"/>
                    <a:pt x="3084" y="1321"/>
                    <a:pt x="3156" y="1392"/>
                  </a:cubicBezTo>
                  <a:cubicBezTo>
                    <a:pt x="3311" y="1571"/>
                    <a:pt x="3358" y="1797"/>
                    <a:pt x="3370" y="2023"/>
                  </a:cubicBezTo>
                  <a:cubicBezTo>
                    <a:pt x="3382" y="2273"/>
                    <a:pt x="3370" y="2547"/>
                    <a:pt x="3358" y="2797"/>
                  </a:cubicBezTo>
                  <a:lnTo>
                    <a:pt x="3311" y="3202"/>
                  </a:lnTo>
                  <a:cubicBezTo>
                    <a:pt x="3299" y="3262"/>
                    <a:pt x="3299" y="3333"/>
                    <a:pt x="3275" y="3392"/>
                  </a:cubicBezTo>
                  <a:cubicBezTo>
                    <a:pt x="3275" y="3416"/>
                    <a:pt x="3263" y="3452"/>
                    <a:pt x="3263" y="3500"/>
                  </a:cubicBezTo>
                  <a:lnTo>
                    <a:pt x="3263" y="3512"/>
                  </a:lnTo>
                  <a:cubicBezTo>
                    <a:pt x="3215" y="3238"/>
                    <a:pt x="3084" y="2988"/>
                    <a:pt x="2858" y="2809"/>
                  </a:cubicBezTo>
                  <a:cubicBezTo>
                    <a:pt x="2918" y="2738"/>
                    <a:pt x="2953" y="2619"/>
                    <a:pt x="2977" y="2547"/>
                  </a:cubicBezTo>
                  <a:cubicBezTo>
                    <a:pt x="3013" y="2428"/>
                    <a:pt x="3025" y="2321"/>
                    <a:pt x="3025" y="2202"/>
                  </a:cubicBezTo>
                  <a:cubicBezTo>
                    <a:pt x="3025" y="1988"/>
                    <a:pt x="3001" y="1797"/>
                    <a:pt x="2918" y="1607"/>
                  </a:cubicBezTo>
                  <a:cubicBezTo>
                    <a:pt x="2846" y="1428"/>
                    <a:pt x="2739" y="1261"/>
                    <a:pt x="2561" y="1190"/>
                  </a:cubicBezTo>
                  <a:cubicBezTo>
                    <a:pt x="2537" y="1178"/>
                    <a:pt x="2525" y="1178"/>
                    <a:pt x="2489" y="1178"/>
                  </a:cubicBezTo>
                  <a:cubicBezTo>
                    <a:pt x="2561" y="1146"/>
                    <a:pt x="2637" y="1136"/>
                    <a:pt x="2716" y="1136"/>
                  </a:cubicBezTo>
                  <a:close/>
                  <a:moveTo>
                    <a:pt x="4704" y="2690"/>
                  </a:moveTo>
                  <a:cubicBezTo>
                    <a:pt x="4644" y="2714"/>
                    <a:pt x="4608" y="2750"/>
                    <a:pt x="4561" y="2773"/>
                  </a:cubicBezTo>
                  <a:cubicBezTo>
                    <a:pt x="4215" y="3000"/>
                    <a:pt x="3965" y="3357"/>
                    <a:pt x="3799" y="3714"/>
                  </a:cubicBezTo>
                  <a:cubicBezTo>
                    <a:pt x="3715" y="3893"/>
                    <a:pt x="3656" y="4083"/>
                    <a:pt x="3620" y="4285"/>
                  </a:cubicBezTo>
                  <a:cubicBezTo>
                    <a:pt x="3608" y="4369"/>
                    <a:pt x="3596" y="4476"/>
                    <a:pt x="3596" y="4559"/>
                  </a:cubicBezTo>
                  <a:cubicBezTo>
                    <a:pt x="3561" y="4524"/>
                    <a:pt x="3549" y="4476"/>
                    <a:pt x="3537" y="4428"/>
                  </a:cubicBezTo>
                  <a:cubicBezTo>
                    <a:pt x="3501" y="4333"/>
                    <a:pt x="3477" y="4214"/>
                    <a:pt x="3453" y="4083"/>
                  </a:cubicBezTo>
                  <a:cubicBezTo>
                    <a:pt x="3430" y="3654"/>
                    <a:pt x="3573" y="3238"/>
                    <a:pt x="3918" y="2976"/>
                  </a:cubicBezTo>
                  <a:cubicBezTo>
                    <a:pt x="4085" y="2857"/>
                    <a:pt x="4275" y="2761"/>
                    <a:pt x="4466" y="2714"/>
                  </a:cubicBezTo>
                  <a:cubicBezTo>
                    <a:pt x="4549" y="2702"/>
                    <a:pt x="4632" y="2690"/>
                    <a:pt x="4704" y="2690"/>
                  </a:cubicBezTo>
                  <a:close/>
                  <a:moveTo>
                    <a:pt x="3299" y="4214"/>
                  </a:moveTo>
                  <a:cubicBezTo>
                    <a:pt x="3311" y="4333"/>
                    <a:pt x="3334" y="4452"/>
                    <a:pt x="3382" y="4547"/>
                  </a:cubicBezTo>
                  <a:cubicBezTo>
                    <a:pt x="3418" y="4607"/>
                    <a:pt x="3442" y="4702"/>
                    <a:pt x="3489" y="4762"/>
                  </a:cubicBezTo>
                  <a:cubicBezTo>
                    <a:pt x="3334" y="4774"/>
                    <a:pt x="3192" y="4833"/>
                    <a:pt x="3084" y="4905"/>
                  </a:cubicBezTo>
                  <a:cubicBezTo>
                    <a:pt x="2894" y="5059"/>
                    <a:pt x="2763" y="5274"/>
                    <a:pt x="2763" y="5524"/>
                  </a:cubicBezTo>
                  <a:cubicBezTo>
                    <a:pt x="2763" y="5559"/>
                    <a:pt x="2763" y="5619"/>
                    <a:pt x="2775" y="5667"/>
                  </a:cubicBezTo>
                  <a:cubicBezTo>
                    <a:pt x="2715" y="5607"/>
                    <a:pt x="2656" y="5536"/>
                    <a:pt x="2584" y="5476"/>
                  </a:cubicBezTo>
                  <a:cubicBezTo>
                    <a:pt x="2406" y="5321"/>
                    <a:pt x="2227" y="5167"/>
                    <a:pt x="2025" y="5047"/>
                  </a:cubicBezTo>
                  <a:cubicBezTo>
                    <a:pt x="2120" y="5047"/>
                    <a:pt x="2191" y="5024"/>
                    <a:pt x="2287" y="5012"/>
                  </a:cubicBezTo>
                  <a:cubicBezTo>
                    <a:pt x="2703" y="4905"/>
                    <a:pt x="3061" y="4607"/>
                    <a:pt x="3203" y="4214"/>
                  </a:cubicBezTo>
                  <a:cubicBezTo>
                    <a:pt x="3203" y="4214"/>
                    <a:pt x="3215" y="4214"/>
                    <a:pt x="3239" y="4226"/>
                  </a:cubicBezTo>
                  <a:cubicBezTo>
                    <a:pt x="3251" y="4226"/>
                    <a:pt x="3275" y="4226"/>
                    <a:pt x="3299" y="4214"/>
                  </a:cubicBezTo>
                  <a:close/>
                  <a:moveTo>
                    <a:pt x="4739" y="2952"/>
                  </a:moveTo>
                  <a:lnTo>
                    <a:pt x="4739" y="2952"/>
                  </a:lnTo>
                  <a:cubicBezTo>
                    <a:pt x="4513" y="3166"/>
                    <a:pt x="4335" y="3464"/>
                    <a:pt x="4227" y="3750"/>
                  </a:cubicBezTo>
                  <a:cubicBezTo>
                    <a:pt x="4132" y="3916"/>
                    <a:pt x="4085" y="4119"/>
                    <a:pt x="4073" y="4333"/>
                  </a:cubicBezTo>
                  <a:cubicBezTo>
                    <a:pt x="4037" y="4571"/>
                    <a:pt x="4085" y="4809"/>
                    <a:pt x="4096" y="5036"/>
                  </a:cubicBezTo>
                  <a:cubicBezTo>
                    <a:pt x="4144" y="5428"/>
                    <a:pt x="4132" y="5952"/>
                    <a:pt x="3668" y="6071"/>
                  </a:cubicBezTo>
                  <a:cubicBezTo>
                    <a:pt x="3620" y="6082"/>
                    <a:pt x="3572" y="6087"/>
                    <a:pt x="3524" y="6087"/>
                  </a:cubicBezTo>
                  <a:cubicBezTo>
                    <a:pt x="3404" y="6087"/>
                    <a:pt x="3285" y="6053"/>
                    <a:pt x="3192" y="5976"/>
                  </a:cubicBezTo>
                  <a:cubicBezTo>
                    <a:pt x="3049" y="5869"/>
                    <a:pt x="2977" y="5690"/>
                    <a:pt x="2977" y="5536"/>
                  </a:cubicBezTo>
                  <a:cubicBezTo>
                    <a:pt x="2977" y="5357"/>
                    <a:pt x="3049" y="5202"/>
                    <a:pt x="3203" y="5095"/>
                  </a:cubicBezTo>
                  <a:cubicBezTo>
                    <a:pt x="3275" y="5036"/>
                    <a:pt x="3370" y="5012"/>
                    <a:pt x="3453" y="5000"/>
                  </a:cubicBezTo>
                  <a:cubicBezTo>
                    <a:pt x="3549" y="4976"/>
                    <a:pt x="3632" y="4976"/>
                    <a:pt x="3727" y="4976"/>
                  </a:cubicBezTo>
                  <a:cubicBezTo>
                    <a:pt x="3811" y="4976"/>
                    <a:pt x="3846" y="4881"/>
                    <a:pt x="3763" y="4833"/>
                  </a:cubicBezTo>
                  <a:cubicBezTo>
                    <a:pt x="3751" y="4833"/>
                    <a:pt x="3751" y="4821"/>
                    <a:pt x="3739" y="4821"/>
                  </a:cubicBezTo>
                  <a:cubicBezTo>
                    <a:pt x="3763" y="4619"/>
                    <a:pt x="3787" y="4428"/>
                    <a:pt x="3846" y="4238"/>
                  </a:cubicBezTo>
                  <a:cubicBezTo>
                    <a:pt x="3906" y="4012"/>
                    <a:pt x="4001" y="3809"/>
                    <a:pt x="4132" y="3607"/>
                  </a:cubicBezTo>
                  <a:cubicBezTo>
                    <a:pt x="4239" y="3416"/>
                    <a:pt x="4394" y="3238"/>
                    <a:pt x="4573" y="3071"/>
                  </a:cubicBezTo>
                  <a:cubicBezTo>
                    <a:pt x="4620" y="3035"/>
                    <a:pt x="4680" y="3000"/>
                    <a:pt x="4739" y="2952"/>
                  </a:cubicBezTo>
                  <a:close/>
                  <a:moveTo>
                    <a:pt x="1120" y="4678"/>
                  </a:moveTo>
                  <a:cubicBezTo>
                    <a:pt x="1287" y="4893"/>
                    <a:pt x="1548" y="5012"/>
                    <a:pt x="1834" y="5036"/>
                  </a:cubicBezTo>
                  <a:cubicBezTo>
                    <a:pt x="1941" y="5143"/>
                    <a:pt x="2072" y="5238"/>
                    <a:pt x="2191" y="5345"/>
                  </a:cubicBezTo>
                  <a:cubicBezTo>
                    <a:pt x="2310" y="5428"/>
                    <a:pt x="2418" y="5536"/>
                    <a:pt x="2525" y="5643"/>
                  </a:cubicBezTo>
                  <a:cubicBezTo>
                    <a:pt x="2668" y="5786"/>
                    <a:pt x="2822" y="5952"/>
                    <a:pt x="2942" y="6131"/>
                  </a:cubicBezTo>
                  <a:cubicBezTo>
                    <a:pt x="2727" y="5893"/>
                    <a:pt x="2477" y="5702"/>
                    <a:pt x="2180" y="5548"/>
                  </a:cubicBezTo>
                  <a:cubicBezTo>
                    <a:pt x="1846" y="5369"/>
                    <a:pt x="1465" y="5238"/>
                    <a:pt x="1239" y="4928"/>
                  </a:cubicBezTo>
                  <a:cubicBezTo>
                    <a:pt x="1179" y="4845"/>
                    <a:pt x="1156" y="4774"/>
                    <a:pt x="1120" y="4678"/>
                  </a:cubicBezTo>
                  <a:close/>
                  <a:moveTo>
                    <a:pt x="4668" y="5905"/>
                  </a:moveTo>
                  <a:cubicBezTo>
                    <a:pt x="4799" y="6024"/>
                    <a:pt x="4942" y="6131"/>
                    <a:pt x="5097" y="6214"/>
                  </a:cubicBezTo>
                  <a:cubicBezTo>
                    <a:pt x="5275" y="6321"/>
                    <a:pt x="5466" y="6417"/>
                    <a:pt x="5656" y="6476"/>
                  </a:cubicBezTo>
                  <a:lnTo>
                    <a:pt x="5978" y="6560"/>
                  </a:lnTo>
                  <a:cubicBezTo>
                    <a:pt x="6035" y="6568"/>
                    <a:pt x="6098" y="6582"/>
                    <a:pt x="6159" y="6582"/>
                  </a:cubicBezTo>
                  <a:cubicBezTo>
                    <a:pt x="6187" y="6582"/>
                    <a:pt x="6214" y="6579"/>
                    <a:pt x="6240" y="6571"/>
                  </a:cubicBezTo>
                  <a:lnTo>
                    <a:pt x="6240" y="6571"/>
                  </a:lnTo>
                  <a:cubicBezTo>
                    <a:pt x="6240" y="6607"/>
                    <a:pt x="6228" y="6655"/>
                    <a:pt x="6228" y="6679"/>
                  </a:cubicBezTo>
                  <a:cubicBezTo>
                    <a:pt x="6240" y="6810"/>
                    <a:pt x="6275" y="6929"/>
                    <a:pt x="6311" y="7048"/>
                  </a:cubicBezTo>
                  <a:cubicBezTo>
                    <a:pt x="6251" y="7036"/>
                    <a:pt x="6192" y="7012"/>
                    <a:pt x="6132" y="6988"/>
                  </a:cubicBezTo>
                  <a:cubicBezTo>
                    <a:pt x="6025" y="6964"/>
                    <a:pt x="5942" y="6917"/>
                    <a:pt x="5835" y="6869"/>
                  </a:cubicBezTo>
                  <a:cubicBezTo>
                    <a:pt x="5478" y="6714"/>
                    <a:pt x="5168" y="6488"/>
                    <a:pt x="4906" y="6202"/>
                  </a:cubicBezTo>
                  <a:cubicBezTo>
                    <a:pt x="4811" y="6119"/>
                    <a:pt x="4739" y="6012"/>
                    <a:pt x="4668" y="5905"/>
                  </a:cubicBezTo>
                  <a:close/>
                  <a:moveTo>
                    <a:pt x="3192" y="6238"/>
                  </a:moveTo>
                  <a:lnTo>
                    <a:pt x="3192" y="6238"/>
                  </a:lnTo>
                  <a:cubicBezTo>
                    <a:pt x="3275" y="6274"/>
                    <a:pt x="3370" y="6310"/>
                    <a:pt x="3477" y="6310"/>
                  </a:cubicBezTo>
                  <a:cubicBezTo>
                    <a:pt x="3573" y="6607"/>
                    <a:pt x="3608" y="6905"/>
                    <a:pt x="3573" y="7214"/>
                  </a:cubicBezTo>
                  <a:cubicBezTo>
                    <a:pt x="3561" y="7333"/>
                    <a:pt x="3549" y="7441"/>
                    <a:pt x="3513" y="7548"/>
                  </a:cubicBezTo>
                  <a:cubicBezTo>
                    <a:pt x="3513" y="7083"/>
                    <a:pt x="3418" y="6631"/>
                    <a:pt x="3192" y="6238"/>
                  </a:cubicBezTo>
                  <a:close/>
                  <a:moveTo>
                    <a:pt x="4144" y="6012"/>
                  </a:moveTo>
                  <a:lnTo>
                    <a:pt x="4144" y="6095"/>
                  </a:lnTo>
                  <a:cubicBezTo>
                    <a:pt x="4139" y="6081"/>
                    <a:pt x="4129" y="6074"/>
                    <a:pt x="4118" y="6074"/>
                  </a:cubicBezTo>
                  <a:cubicBezTo>
                    <a:pt x="4100" y="6074"/>
                    <a:pt x="4080" y="6090"/>
                    <a:pt x="4073" y="6119"/>
                  </a:cubicBezTo>
                  <a:cubicBezTo>
                    <a:pt x="4049" y="6202"/>
                    <a:pt x="4049" y="6310"/>
                    <a:pt x="4049" y="6393"/>
                  </a:cubicBezTo>
                  <a:cubicBezTo>
                    <a:pt x="4049" y="6488"/>
                    <a:pt x="4037" y="6583"/>
                    <a:pt x="4025" y="6679"/>
                  </a:cubicBezTo>
                  <a:cubicBezTo>
                    <a:pt x="3989" y="6857"/>
                    <a:pt x="3930" y="7036"/>
                    <a:pt x="3870" y="7202"/>
                  </a:cubicBezTo>
                  <a:cubicBezTo>
                    <a:pt x="3811" y="7333"/>
                    <a:pt x="3751" y="7464"/>
                    <a:pt x="3680" y="7583"/>
                  </a:cubicBezTo>
                  <a:cubicBezTo>
                    <a:pt x="3715" y="7464"/>
                    <a:pt x="3727" y="7345"/>
                    <a:pt x="3727" y="7226"/>
                  </a:cubicBezTo>
                  <a:cubicBezTo>
                    <a:pt x="3739" y="6917"/>
                    <a:pt x="3680" y="6595"/>
                    <a:pt x="3549" y="6310"/>
                  </a:cubicBezTo>
                  <a:cubicBezTo>
                    <a:pt x="3751" y="6286"/>
                    <a:pt x="3977" y="6202"/>
                    <a:pt x="4108" y="6036"/>
                  </a:cubicBezTo>
                  <a:cubicBezTo>
                    <a:pt x="4132" y="6024"/>
                    <a:pt x="4132" y="6012"/>
                    <a:pt x="4144" y="6012"/>
                  </a:cubicBezTo>
                  <a:close/>
                  <a:moveTo>
                    <a:pt x="4489" y="5952"/>
                  </a:moveTo>
                  <a:cubicBezTo>
                    <a:pt x="4704" y="6274"/>
                    <a:pt x="4989" y="6560"/>
                    <a:pt x="5335" y="6774"/>
                  </a:cubicBezTo>
                  <a:cubicBezTo>
                    <a:pt x="5501" y="6869"/>
                    <a:pt x="5680" y="6976"/>
                    <a:pt x="5870" y="7048"/>
                  </a:cubicBezTo>
                  <a:cubicBezTo>
                    <a:pt x="5954" y="7083"/>
                    <a:pt x="6061" y="7131"/>
                    <a:pt x="6168" y="7143"/>
                  </a:cubicBezTo>
                  <a:cubicBezTo>
                    <a:pt x="6240" y="7155"/>
                    <a:pt x="6335" y="7167"/>
                    <a:pt x="6406" y="7167"/>
                  </a:cubicBezTo>
                  <a:cubicBezTo>
                    <a:pt x="6466" y="7250"/>
                    <a:pt x="6525" y="7286"/>
                    <a:pt x="6597" y="7333"/>
                  </a:cubicBezTo>
                  <a:cubicBezTo>
                    <a:pt x="6605" y="7340"/>
                    <a:pt x="6613" y="7342"/>
                    <a:pt x="6621" y="7342"/>
                  </a:cubicBezTo>
                  <a:cubicBezTo>
                    <a:pt x="6658" y="7342"/>
                    <a:pt x="6684" y="7282"/>
                    <a:pt x="6644" y="7262"/>
                  </a:cubicBezTo>
                  <a:cubicBezTo>
                    <a:pt x="6430" y="7107"/>
                    <a:pt x="6347" y="6810"/>
                    <a:pt x="6418" y="6560"/>
                  </a:cubicBezTo>
                  <a:cubicBezTo>
                    <a:pt x="6490" y="6310"/>
                    <a:pt x="6752" y="6143"/>
                    <a:pt x="7002" y="6119"/>
                  </a:cubicBezTo>
                  <a:cubicBezTo>
                    <a:pt x="7022" y="6117"/>
                    <a:pt x="7042" y="6116"/>
                    <a:pt x="7062" y="6116"/>
                  </a:cubicBezTo>
                  <a:cubicBezTo>
                    <a:pt x="7575" y="6116"/>
                    <a:pt x="7898" y="6696"/>
                    <a:pt x="7668" y="7155"/>
                  </a:cubicBezTo>
                  <a:cubicBezTo>
                    <a:pt x="7549" y="7405"/>
                    <a:pt x="7311" y="7572"/>
                    <a:pt x="7049" y="7619"/>
                  </a:cubicBezTo>
                  <a:cubicBezTo>
                    <a:pt x="6977" y="7634"/>
                    <a:pt x="6903" y="7641"/>
                    <a:pt x="6828" y="7641"/>
                  </a:cubicBezTo>
                  <a:cubicBezTo>
                    <a:pt x="6609" y="7641"/>
                    <a:pt x="6384" y="7583"/>
                    <a:pt x="6180" y="7512"/>
                  </a:cubicBezTo>
                  <a:cubicBezTo>
                    <a:pt x="5704" y="7333"/>
                    <a:pt x="5287" y="7036"/>
                    <a:pt x="4942" y="6667"/>
                  </a:cubicBezTo>
                  <a:cubicBezTo>
                    <a:pt x="4751" y="6440"/>
                    <a:pt x="4608" y="6202"/>
                    <a:pt x="4489" y="5952"/>
                  </a:cubicBezTo>
                  <a:close/>
                  <a:moveTo>
                    <a:pt x="1926" y="2725"/>
                  </a:moveTo>
                  <a:cubicBezTo>
                    <a:pt x="2168" y="2725"/>
                    <a:pt x="2406" y="2784"/>
                    <a:pt x="2608" y="2916"/>
                  </a:cubicBezTo>
                  <a:cubicBezTo>
                    <a:pt x="2953" y="3142"/>
                    <a:pt x="3096" y="3571"/>
                    <a:pt x="3025" y="3976"/>
                  </a:cubicBezTo>
                  <a:cubicBezTo>
                    <a:pt x="2942" y="4381"/>
                    <a:pt x="2608" y="4678"/>
                    <a:pt x="2203" y="4774"/>
                  </a:cubicBezTo>
                  <a:cubicBezTo>
                    <a:pt x="2121" y="4794"/>
                    <a:pt x="2037" y="4806"/>
                    <a:pt x="1952" y="4806"/>
                  </a:cubicBezTo>
                  <a:cubicBezTo>
                    <a:pt x="1839" y="4806"/>
                    <a:pt x="1723" y="4785"/>
                    <a:pt x="1608" y="4738"/>
                  </a:cubicBezTo>
                  <a:cubicBezTo>
                    <a:pt x="1429" y="4678"/>
                    <a:pt x="1251" y="4547"/>
                    <a:pt x="1191" y="4357"/>
                  </a:cubicBezTo>
                  <a:cubicBezTo>
                    <a:pt x="1167" y="4250"/>
                    <a:pt x="1179" y="4143"/>
                    <a:pt x="1227" y="4047"/>
                  </a:cubicBezTo>
                  <a:cubicBezTo>
                    <a:pt x="1239" y="4024"/>
                    <a:pt x="1239" y="4012"/>
                    <a:pt x="1251" y="4000"/>
                  </a:cubicBezTo>
                  <a:lnTo>
                    <a:pt x="1251" y="3988"/>
                  </a:lnTo>
                  <a:cubicBezTo>
                    <a:pt x="1298" y="3928"/>
                    <a:pt x="1346" y="3881"/>
                    <a:pt x="1406" y="3833"/>
                  </a:cubicBezTo>
                  <a:cubicBezTo>
                    <a:pt x="1524" y="3759"/>
                    <a:pt x="1678" y="3727"/>
                    <a:pt x="1827" y="3727"/>
                  </a:cubicBezTo>
                  <a:cubicBezTo>
                    <a:pt x="1918" y="3727"/>
                    <a:pt x="2007" y="3739"/>
                    <a:pt x="2084" y="3762"/>
                  </a:cubicBezTo>
                  <a:cubicBezTo>
                    <a:pt x="2092" y="3763"/>
                    <a:pt x="2099" y="3764"/>
                    <a:pt x="2106" y="3764"/>
                  </a:cubicBezTo>
                  <a:cubicBezTo>
                    <a:pt x="2197" y="3764"/>
                    <a:pt x="2231" y="3628"/>
                    <a:pt x="2132" y="3595"/>
                  </a:cubicBezTo>
                  <a:cubicBezTo>
                    <a:pt x="2013" y="3547"/>
                    <a:pt x="1882" y="3512"/>
                    <a:pt x="1751" y="3512"/>
                  </a:cubicBezTo>
                  <a:cubicBezTo>
                    <a:pt x="1477" y="3512"/>
                    <a:pt x="1227" y="3631"/>
                    <a:pt x="1060" y="3833"/>
                  </a:cubicBezTo>
                  <a:cubicBezTo>
                    <a:pt x="953" y="3988"/>
                    <a:pt x="917" y="4143"/>
                    <a:pt x="941" y="4321"/>
                  </a:cubicBezTo>
                  <a:cubicBezTo>
                    <a:pt x="917" y="4524"/>
                    <a:pt x="953" y="4726"/>
                    <a:pt x="1037" y="4881"/>
                  </a:cubicBezTo>
                  <a:cubicBezTo>
                    <a:pt x="1215" y="5202"/>
                    <a:pt x="1537" y="5393"/>
                    <a:pt x="1870" y="5571"/>
                  </a:cubicBezTo>
                  <a:cubicBezTo>
                    <a:pt x="2049" y="5678"/>
                    <a:pt x="2239" y="5774"/>
                    <a:pt x="2406" y="5893"/>
                  </a:cubicBezTo>
                  <a:cubicBezTo>
                    <a:pt x="2549" y="6000"/>
                    <a:pt x="2668" y="6119"/>
                    <a:pt x="2787" y="6262"/>
                  </a:cubicBezTo>
                  <a:cubicBezTo>
                    <a:pt x="3013" y="6548"/>
                    <a:pt x="3168" y="6869"/>
                    <a:pt x="3215" y="7226"/>
                  </a:cubicBezTo>
                  <a:cubicBezTo>
                    <a:pt x="3239" y="7345"/>
                    <a:pt x="3251" y="7464"/>
                    <a:pt x="3239" y="7583"/>
                  </a:cubicBezTo>
                  <a:cubicBezTo>
                    <a:pt x="3215" y="7583"/>
                    <a:pt x="3203" y="7607"/>
                    <a:pt x="3203" y="7619"/>
                  </a:cubicBezTo>
                  <a:lnTo>
                    <a:pt x="3203" y="7738"/>
                  </a:lnTo>
                  <a:cubicBezTo>
                    <a:pt x="3037" y="7345"/>
                    <a:pt x="2608" y="7155"/>
                    <a:pt x="2251" y="6976"/>
                  </a:cubicBezTo>
                  <a:cubicBezTo>
                    <a:pt x="1822" y="6762"/>
                    <a:pt x="1406" y="6512"/>
                    <a:pt x="1048" y="6167"/>
                  </a:cubicBezTo>
                  <a:cubicBezTo>
                    <a:pt x="691" y="5833"/>
                    <a:pt x="417" y="5417"/>
                    <a:pt x="298" y="4940"/>
                  </a:cubicBezTo>
                  <a:cubicBezTo>
                    <a:pt x="227" y="4524"/>
                    <a:pt x="275" y="4047"/>
                    <a:pt x="477" y="3643"/>
                  </a:cubicBezTo>
                  <a:cubicBezTo>
                    <a:pt x="691" y="3273"/>
                    <a:pt x="1013" y="2952"/>
                    <a:pt x="1418" y="2809"/>
                  </a:cubicBezTo>
                  <a:cubicBezTo>
                    <a:pt x="1581" y="2755"/>
                    <a:pt x="1754" y="2725"/>
                    <a:pt x="1926" y="2725"/>
                  </a:cubicBezTo>
                  <a:close/>
                  <a:moveTo>
                    <a:pt x="2522" y="7501"/>
                  </a:moveTo>
                  <a:cubicBezTo>
                    <a:pt x="2643" y="7501"/>
                    <a:pt x="2768" y="7519"/>
                    <a:pt x="2882" y="7560"/>
                  </a:cubicBezTo>
                  <a:cubicBezTo>
                    <a:pt x="3013" y="7679"/>
                    <a:pt x="3120" y="7822"/>
                    <a:pt x="3156" y="7988"/>
                  </a:cubicBezTo>
                  <a:cubicBezTo>
                    <a:pt x="3132" y="7881"/>
                    <a:pt x="3037" y="7786"/>
                    <a:pt x="2953" y="7726"/>
                  </a:cubicBezTo>
                  <a:cubicBezTo>
                    <a:pt x="2834" y="7641"/>
                    <a:pt x="2685" y="7599"/>
                    <a:pt x="2540" y="7599"/>
                  </a:cubicBezTo>
                  <a:cubicBezTo>
                    <a:pt x="2482" y="7599"/>
                    <a:pt x="2424" y="7606"/>
                    <a:pt x="2370" y="7619"/>
                  </a:cubicBezTo>
                  <a:cubicBezTo>
                    <a:pt x="2180" y="7655"/>
                    <a:pt x="1989" y="7762"/>
                    <a:pt x="1846" y="7929"/>
                  </a:cubicBezTo>
                  <a:lnTo>
                    <a:pt x="1894" y="7845"/>
                  </a:lnTo>
                  <a:cubicBezTo>
                    <a:pt x="2001" y="7679"/>
                    <a:pt x="2156" y="7560"/>
                    <a:pt x="2358" y="7512"/>
                  </a:cubicBezTo>
                  <a:cubicBezTo>
                    <a:pt x="2411" y="7505"/>
                    <a:pt x="2466" y="7501"/>
                    <a:pt x="2522" y="7501"/>
                  </a:cubicBezTo>
                  <a:close/>
                  <a:moveTo>
                    <a:pt x="2511" y="7795"/>
                  </a:moveTo>
                  <a:cubicBezTo>
                    <a:pt x="2630" y="7795"/>
                    <a:pt x="2747" y="7821"/>
                    <a:pt x="2846" y="7881"/>
                  </a:cubicBezTo>
                  <a:cubicBezTo>
                    <a:pt x="2953" y="7964"/>
                    <a:pt x="3001" y="8084"/>
                    <a:pt x="3037" y="8203"/>
                  </a:cubicBezTo>
                  <a:cubicBezTo>
                    <a:pt x="3037" y="8262"/>
                    <a:pt x="3025" y="8322"/>
                    <a:pt x="3025" y="8381"/>
                  </a:cubicBezTo>
                  <a:cubicBezTo>
                    <a:pt x="3001" y="8476"/>
                    <a:pt x="2953" y="8584"/>
                    <a:pt x="2858" y="8655"/>
                  </a:cubicBezTo>
                  <a:cubicBezTo>
                    <a:pt x="2787" y="8738"/>
                    <a:pt x="2680" y="8762"/>
                    <a:pt x="2584" y="8774"/>
                  </a:cubicBezTo>
                  <a:cubicBezTo>
                    <a:pt x="2525" y="8774"/>
                    <a:pt x="2465" y="8774"/>
                    <a:pt x="2418" y="8762"/>
                  </a:cubicBezTo>
                  <a:cubicBezTo>
                    <a:pt x="2382" y="8762"/>
                    <a:pt x="2358" y="8750"/>
                    <a:pt x="2310" y="8750"/>
                  </a:cubicBezTo>
                  <a:cubicBezTo>
                    <a:pt x="2084" y="8679"/>
                    <a:pt x="1870" y="8453"/>
                    <a:pt x="1906" y="8215"/>
                  </a:cubicBezTo>
                  <a:cubicBezTo>
                    <a:pt x="1953" y="7953"/>
                    <a:pt x="2227" y="7822"/>
                    <a:pt x="2441" y="7798"/>
                  </a:cubicBezTo>
                  <a:cubicBezTo>
                    <a:pt x="2465" y="7796"/>
                    <a:pt x="2488" y="7795"/>
                    <a:pt x="2511" y="7795"/>
                  </a:cubicBezTo>
                  <a:close/>
                  <a:moveTo>
                    <a:pt x="4275" y="5976"/>
                  </a:moveTo>
                  <a:lnTo>
                    <a:pt x="4275" y="5976"/>
                  </a:lnTo>
                  <a:cubicBezTo>
                    <a:pt x="4442" y="6393"/>
                    <a:pt x="4704" y="6762"/>
                    <a:pt x="5025" y="7048"/>
                  </a:cubicBezTo>
                  <a:cubicBezTo>
                    <a:pt x="5168" y="7202"/>
                    <a:pt x="5347" y="7322"/>
                    <a:pt x="5525" y="7441"/>
                  </a:cubicBezTo>
                  <a:cubicBezTo>
                    <a:pt x="5716" y="7667"/>
                    <a:pt x="5859" y="7929"/>
                    <a:pt x="5870" y="8226"/>
                  </a:cubicBezTo>
                  <a:cubicBezTo>
                    <a:pt x="5882" y="8560"/>
                    <a:pt x="5716" y="8893"/>
                    <a:pt x="5454" y="9096"/>
                  </a:cubicBezTo>
                  <a:cubicBezTo>
                    <a:pt x="5309" y="9199"/>
                    <a:pt x="5137" y="9250"/>
                    <a:pt x="4963" y="9250"/>
                  </a:cubicBezTo>
                  <a:cubicBezTo>
                    <a:pt x="4835" y="9250"/>
                    <a:pt x="4705" y="9222"/>
                    <a:pt x="4585" y="9167"/>
                  </a:cubicBezTo>
                  <a:cubicBezTo>
                    <a:pt x="4287" y="9012"/>
                    <a:pt x="4073" y="8691"/>
                    <a:pt x="4192" y="8345"/>
                  </a:cubicBezTo>
                  <a:cubicBezTo>
                    <a:pt x="4227" y="8203"/>
                    <a:pt x="4382" y="8084"/>
                    <a:pt x="4525" y="8060"/>
                  </a:cubicBezTo>
                  <a:cubicBezTo>
                    <a:pt x="4532" y="8059"/>
                    <a:pt x="4539" y="8059"/>
                    <a:pt x="4547" y="8059"/>
                  </a:cubicBezTo>
                  <a:cubicBezTo>
                    <a:pt x="4693" y="8059"/>
                    <a:pt x="4825" y="8173"/>
                    <a:pt x="4882" y="8298"/>
                  </a:cubicBezTo>
                  <a:cubicBezTo>
                    <a:pt x="4882" y="8405"/>
                    <a:pt x="4870" y="8512"/>
                    <a:pt x="4870" y="8596"/>
                  </a:cubicBezTo>
                  <a:cubicBezTo>
                    <a:pt x="4863" y="8647"/>
                    <a:pt x="4906" y="8676"/>
                    <a:pt x="4946" y="8676"/>
                  </a:cubicBezTo>
                  <a:cubicBezTo>
                    <a:pt x="4970" y="8676"/>
                    <a:pt x="4992" y="8666"/>
                    <a:pt x="5001" y="8643"/>
                  </a:cubicBezTo>
                  <a:cubicBezTo>
                    <a:pt x="5037" y="8584"/>
                    <a:pt x="5061" y="8524"/>
                    <a:pt x="5085" y="8465"/>
                  </a:cubicBezTo>
                  <a:cubicBezTo>
                    <a:pt x="5097" y="8405"/>
                    <a:pt x="5097" y="8334"/>
                    <a:pt x="5097" y="8274"/>
                  </a:cubicBezTo>
                  <a:cubicBezTo>
                    <a:pt x="5097" y="8143"/>
                    <a:pt x="5061" y="8000"/>
                    <a:pt x="5025" y="7869"/>
                  </a:cubicBezTo>
                  <a:cubicBezTo>
                    <a:pt x="4942" y="7607"/>
                    <a:pt x="4811" y="7357"/>
                    <a:pt x="4680" y="7119"/>
                  </a:cubicBezTo>
                  <a:cubicBezTo>
                    <a:pt x="4549" y="6881"/>
                    <a:pt x="4394" y="6631"/>
                    <a:pt x="4323" y="6369"/>
                  </a:cubicBezTo>
                  <a:cubicBezTo>
                    <a:pt x="4311" y="6238"/>
                    <a:pt x="4275" y="6095"/>
                    <a:pt x="4275" y="5976"/>
                  </a:cubicBezTo>
                  <a:close/>
                  <a:moveTo>
                    <a:pt x="3652" y="1"/>
                  </a:moveTo>
                  <a:cubicBezTo>
                    <a:pt x="3557" y="1"/>
                    <a:pt x="3477" y="107"/>
                    <a:pt x="3406" y="178"/>
                  </a:cubicBezTo>
                  <a:cubicBezTo>
                    <a:pt x="3263" y="380"/>
                    <a:pt x="3192" y="642"/>
                    <a:pt x="3203" y="892"/>
                  </a:cubicBezTo>
                  <a:cubicBezTo>
                    <a:pt x="3203" y="1011"/>
                    <a:pt x="3227" y="1130"/>
                    <a:pt x="3287" y="1237"/>
                  </a:cubicBezTo>
                  <a:cubicBezTo>
                    <a:pt x="3144" y="1142"/>
                    <a:pt x="2977" y="1071"/>
                    <a:pt x="2811" y="1035"/>
                  </a:cubicBezTo>
                  <a:cubicBezTo>
                    <a:pt x="2745" y="1022"/>
                    <a:pt x="2680" y="1015"/>
                    <a:pt x="2615" y="1015"/>
                  </a:cubicBezTo>
                  <a:cubicBezTo>
                    <a:pt x="2445" y="1015"/>
                    <a:pt x="2282" y="1062"/>
                    <a:pt x="2144" y="1166"/>
                  </a:cubicBezTo>
                  <a:cubicBezTo>
                    <a:pt x="2072" y="1249"/>
                    <a:pt x="2001" y="1333"/>
                    <a:pt x="1965" y="1440"/>
                  </a:cubicBezTo>
                  <a:cubicBezTo>
                    <a:pt x="1941" y="1535"/>
                    <a:pt x="1906" y="1666"/>
                    <a:pt x="1965" y="1749"/>
                  </a:cubicBezTo>
                  <a:lnTo>
                    <a:pt x="1977" y="1773"/>
                  </a:lnTo>
                  <a:cubicBezTo>
                    <a:pt x="1977" y="1809"/>
                    <a:pt x="2001" y="1845"/>
                    <a:pt x="2025" y="1868"/>
                  </a:cubicBezTo>
                  <a:cubicBezTo>
                    <a:pt x="2037" y="1868"/>
                    <a:pt x="2037" y="1892"/>
                    <a:pt x="2060" y="1892"/>
                  </a:cubicBezTo>
                  <a:cubicBezTo>
                    <a:pt x="2072" y="1904"/>
                    <a:pt x="2072" y="1904"/>
                    <a:pt x="2084" y="1904"/>
                  </a:cubicBezTo>
                  <a:cubicBezTo>
                    <a:pt x="2095" y="1908"/>
                    <a:pt x="2104" y="1909"/>
                    <a:pt x="2113" y="1909"/>
                  </a:cubicBezTo>
                  <a:cubicBezTo>
                    <a:pt x="2133" y="1909"/>
                    <a:pt x="2147" y="1901"/>
                    <a:pt x="2156" y="1892"/>
                  </a:cubicBezTo>
                  <a:cubicBezTo>
                    <a:pt x="2180" y="1868"/>
                    <a:pt x="2191" y="1857"/>
                    <a:pt x="2215" y="1845"/>
                  </a:cubicBezTo>
                  <a:cubicBezTo>
                    <a:pt x="2251" y="1833"/>
                    <a:pt x="2275" y="1833"/>
                    <a:pt x="2310" y="1833"/>
                  </a:cubicBezTo>
                  <a:cubicBezTo>
                    <a:pt x="2370" y="1833"/>
                    <a:pt x="2430" y="1833"/>
                    <a:pt x="2489" y="1845"/>
                  </a:cubicBezTo>
                  <a:cubicBezTo>
                    <a:pt x="2549" y="1845"/>
                    <a:pt x="2608" y="1857"/>
                    <a:pt x="2656" y="1892"/>
                  </a:cubicBezTo>
                  <a:cubicBezTo>
                    <a:pt x="2691" y="1904"/>
                    <a:pt x="2739" y="1952"/>
                    <a:pt x="2799" y="1964"/>
                  </a:cubicBezTo>
                  <a:cubicBezTo>
                    <a:pt x="2811" y="2071"/>
                    <a:pt x="2834" y="2154"/>
                    <a:pt x="2834" y="2261"/>
                  </a:cubicBezTo>
                  <a:cubicBezTo>
                    <a:pt x="2834" y="2369"/>
                    <a:pt x="2811" y="2464"/>
                    <a:pt x="2799" y="2559"/>
                  </a:cubicBezTo>
                  <a:cubicBezTo>
                    <a:pt x="2787" y="2630"/>
                    <a:pt x="2739" y="2726"/>
                    <a:pt x="2727" y="2797"/>
                  </a:cubicBezTo>
                  <a:cubicBezTo>
                    <a:pt x="2476" y="2622"/>
                    <a:pt x="2161" y="2540"/>
                    <a:pt x="1842" y="2540"/>
                  </a:cubicBezTo>
                  <a:cubicBezTo>
                    <a:pt x="1708" y="2540"/>
                    <a:pt x="1572" y="2555"/>
                    <a:pt x="1441" y="2583"/>
                  </a:cubicBezTo>
                  <a:cubicBezTo>
                    <a:pt x="1037" y="2678"/>
                    <a:pt x="632" y="3000"/>
                    <a:pt x="382" y="3404"/>
                  </a:cubicBezTo>
                  <a:cubicBezTo>
                    <a:pt x="96" y="3833"/>
                    <a:pt x="1" y="4357"/>
                    <a:pt x="96" y="4869"/>
                  </a:cubicBezTo>
                  <a:cubicBezTo>
                    <a:pt x="203" y="5381"/>
                    <a:pt x="465" y="5869"/>
                    <a:pt x="834" y="6262"/>
                  </a:cubicBezTo>
                  <a:cubicBezTo>
                    <a:pt x="1215" y="6655"/>
                    <a:pt x="1668" y="6929"/>
                    <a:pt x="2144" y="7155"/>
                  </a:cubicBezTo>
                  <a:cubicBezTo>
                    <a:pt x="2299" y="7226"/>
                    <a:pt x="2453" y="7286"/>
                    <a:pt x="2608" y="7381"/>
                  </a:cubicBezTo>
                  <a:cubicBezTo>
                    <a:pt x="2537" y="7357"/>
                    <a:pt x="2453" y="7357"/>
                    <a:pt x="2382" y="7357"/>
                  </a:cubicBezTo>
                  <a:cubicBezTo>
                    <a:pt x="2013" y="7393"/>
                    <a:pt x="1668" y="7679"/>
                    <a:pt x="1608" y="8060"/>
                  </a:cubicBezTo>
                  <a:cubicBezTo>
                    <a:pt x="1584" y="8238"/>
                    <a:pt x="1620" y="8417"/>
                    <a:pt x="1727" y="8572"/>
                  </a:cubicBezTo>
                  <a:cubicBezTo>
                    <a:pt x="1775" y="8631"/>
                    <a:pt x="1834" y="8715"/>
                    <a:pt x="1918" y="8774"/>
                  </a:cubicBezTo>
                  <a:cubicBezTo>
                    <a:pt x="2013" y="8846"/>
                    <a:pt x="2120" y="8929"/>
                    <a:pt x="2215" y="8953"/>
                  </a:cubicBezTo>
                  <a:cubicBezTo>
                    <a:pt x="2305" y="8980"/>
                    <a:pt x="2398" y="8994"/>
                    <a:pt x="2490" y="8994"/>
                  </a:cubicBezTo>
                  <a:cubicBezTo>
                    <a:pt x="2754" y="8994"/>
                    <a:pt x="3015" y="8885"/>
                    <a:pt x="3192" y="8691"/>
                  </a:cubicBezTo>
                  <a:cubicBezTo>
                    <a:pt x="3227" y="8631"/>
                    <a:pt x="3263" y="8572"/>
                    <a:pt x="3287" y="8512"/>
                  </a:cubicBezTo>
                  <a:cubicBezTo>
                    <a:pt x="3311" y="8500"/>
                    <a:pt x="3323" y="8476"/>
                    <a:pt x="3323" y="8465"/>
                  </a:cubicBezTo>
                  <a:cubicBezTo>
                    <a:pt x="3346" y="8405"/>
                    <a:pt x="3370" y="8345"/>
                    <a:pt x="3382" y="8286"/>
                  </a:cubicBezTo>
                  <a:lnTo>
                    <a:pt x="3394" y="8286"/>
                  </a:lnTo>
                  <a:cubicBezTo>
                    <a:pt x="3680" y="8000"/>
                    <a:pt x="3882" y="7643"/>
                    <a:pt x="4001" y="7274"/>
                  </a:cubicBezTo>
                  <a:cubicBezTo>
                    <a:pt x="4061" y="7083"/>
                    <a:pt x="4108" y="6893"/>
                    <a:pt x="4144" y="6691"/>
                  </a:cubicBezTo>
                  <a:cubicBezTo>
                    <a:pt x="4156" y="6571"/>
                    <a:pt x="4168" y="6440"/>
                    <a:pt x="4168" y="6321"/>
                  </a:cubicBezTo>
                  <a:cubicBezTo>
                    <a:pt x="4263" y="6714"/>
                    <a:pt x="4466" y="7048"/>
                    <a:pt x="4632" y="7393"/>
                  </a:cubicBezTo>
                  <a:cubicBezTo>
                    <a:pt x="4716" y="7572"/>
                    <a:pt x="4799" y="7750"/>
                    <a:pt x="4835" y="7941"/>
                  </a:cubicBezTo>
                  <a:cubicBezTo>
                    <a:pt x="4751" y="7881"/>
                    <a:pt x="4656" y="7857"/>
                    <a:pt x="4537" y="7857"/>
                  </a:cubicBezTo>
                  <a:cubicBezTo>
                    <a:pt x="4287" y="7857"/>
                    <a:pt x="4061" y="8036"/>
                    <a:pt x="3977" y="8262"/>
                  </a:cubicBezTo>
                  <a:cubicBezTo>
                    <a:pt x="3799" y="8679"/>
                    <a:pt x="4049" y="9167"/>
                    <a:pt x="4430" y="9369"/>
                  </a:cubicBezTo>
                  <a:cubicBezTo>
                    <a:pt x="4590" y="9457"/>
                    <a:pt x="4762" y="9500"/>
                    <a:pt x="4933" y="9500"/>
                  </a:cubicBezTo>
                  <a:cubicBezTo>
                    <a:pt x="5156" y="9500"/>
                    <a:pt x="5378" y="9427"/>
                    <a:pt x="5573" y="9286"/>
                  </a:cubicBezTo>
                  <a:cubicBezTo>
                    <a:pt x="5894" y="9036"/>
                    <a:pt x="6073" y="8596"/>
                    <a:pt x="6013" y="8179"/>
                  </a:cubicBezTo>
                  <a:cubicBezTo>
                    <a:pt x="5990" y="7988"/>
                    <a:pt x="5930" y="7810"/>
                    <a:pt x="5823" y="7643"/>
                  </a:cubicBezTo>
                  <a:lnTo>
                    <a:pt x="5823" y="7643"/>
                  </a:lnTo>
                  <a:cubicBezTo>
                    <a:pt x="6073" y="7762"/>
                    <a:pt x="6347" y="7845"/>
                    <a:pt x="6632" y="7869"/>
                  </a:cubicBezTo>
                  <a:cubicBezTo>
                    <a:pt x="6680" y="7874"/>
                    <a:pt x="6728" y="7877"/>
                    <a:pt x="6776" y="7877"/>
                  </a:cubicBezTo>
                  <a:cubicBezTo>
                    <a:pt x="7056" y="7877"/>
                    <a:pt x="7346" y="7787"/>
                    <a:pt x="7549" y="7583"/>
                  </a:cubicBezTo>
                  <a:cubicBezTo>
                    <a:pt x="7764" y="7393"/>
                    <a:pt x="7883" y="7095"/>
                    <a:pt x="7859" y="6798"/>
                  </a:cubicBezTo>
                  <a:cubicBezTo>
                    <a:pt x="7835" y="6512"/>
                    <a:pt x="7668" y="6250"/>
                    <a:pt x="7430" y="6095"/>
                  </a:cubicBezTo>
                  <a:cubicBezTo>
                    <a:pt x="7297" y="6019"/>
                    <a:pt x="7150" y="5980"/>
                    <a:pt x="7003" y="5980"/>
                  </a:cubicBezTo>
                  <a:cubicBezTo>
                    <a:pt x="6873" y="5980"/>
                    <a:pt x="6743" y="6010"/>
                    <a:pt x="6621" y="6071"/>
                  </a:cubicBezTo>
                  <a:cubicBezTo>
                    <a:pt x="6430" y="6155"/>
                    <a:pt x="6299" y="6333"/>
                    <a:pt x="6240" y="6536"/>
                  </a:cubicBezTo>
                  <a:cubicBezTo>
                    <a:pt x="6168" y="6500"/>
                    <a:pt x="6073" y="6488"/>
                    <a:pt x="5990" y="6452"/>
                  </a:cubicBezTo>
                  <a:cubicBezTo>
                    <a:pt x="5894" y="6429"/>
                    <a:pt x="5811" y="6417"/>
                    <a:pt x="5704" y="6369"/>
                  </a:cubicBezTo>
                  <a:cubicBezTo>
                    <a:pt x="5513" y="6310"/>
                    <a:pt x="5347" y="6214"/>
                    <a:pt x="5168" y="6119"/>
                  </a:cubicBezTo>
                  <a:cubicBezTo>
                    <a:pt x="4823" y="5905"/>
                    <a:pt x="4537" y="5643"/>
                    <a:pt x="4311" y="5309"/>
                  </a:cubicBezTo>
                  <a:cubicBezTo>
                    <a:pt x="4287" y="5059"/>
                    <a:pt x="4227" y="4821"/>
                    <a:pt x="4227" y="4571"/>
                  </a:cubicBezTo>
                  <a:cubicBezTo>
                    <a:pt x="4227" y="4345"/>
                    <a:pt x="4263" y="4119"/>
                    <a:pt x="4323" y="3893"/>
                  </a:cubicBezTo>
                  <a:cubicBezTo>
                    <a:pt x="4394" y="3678"/>
                    <a:pt x="4501" y="3464"/>
                    <a:pt x="4632" y="3285"/>
                  </a:cubicBezTo>
                  <a:cubicBezTo>
                    <a:pt x="4716" y="3166"/>
                    <a:pt x="4823" y="3047"/>
                    <a:pt x="4942" y="2940"/>
                  </a:cubicBezTo>
                  <a:cubicBezTo>
                    <a:pt x="4977" y="2928"/>
                    <a:pt x="4989" y="2916"/>
                    <a:pt x="5001" y="2904"/>
                  </a:cubicBezTo>
                  <a:lnTo>
                    <a:pt x="5013" y="2881"/>
                  </a:lnTo>
                  <a:lnTo>
                    <a:pt x="5037" y="2881"/>
                  </a:lnTo>
                  <a:lnTo>
                    <a:pt x="5037" y="2869"/>
                  </a:lnTo>
                  <a:lnTo>
                    <a:pt x="5061" y="2845"/>
                  </a:lnTo>
                  <a:lnTo>
                    <a:pt x="5073" y="2821"/>
                  </a:lnTo>
                  <a:cubicBezTo>
                    <a:pt x="5073" y="2809"/>
                    <a:pt x="5097" y="2809"/>
                    <a:pt x="5097" y="2797"/>
                  </a:cubicBezTo>
                  <a:cubicBezTo>
                    <a:pt x="5108" y="2785"/>
                    <a:pt x="5120" y="2761"/>
                    <a:pt x="5132" y="2738"/>
                  </a:cubicBezTo>
                  <a:cubicBezTo>
                    <a:pt x="5132" y="2738"/>
                    <a:pt x="5132" y="2726"/>
                    <a:pt x="5156" y="2726"/>
                  </a:cubicBezTo>
                  <a:cubicBezTo>
                    <a:pt x="5168" y="2726"/>
                    <a:pt x="5168" y="2702"/>
                    <a:pt x="5180" y="2702"/>
                  </a:cubicBezTo>
                  <a:lnTo>
                    <a:pt x="5192" y="2690"/>
                  </a:lnTo>
                  <a:cubicBezTo>
                    <a:pt x="5347" y="2678"/>
                    <a:pt x="5513" y="2630"/>
                    <a:pt x="5656" y="2595"/>
                  </a:cubicBezTo>
                  <a:cubicBezTo>
                    <a:pt x="5692" y="2595"/>
                    <a:pt x="5716" y="2583"/>
                    <a:pt x="5751" y="2583"/>
                  </a:cubicBezTo>
                  <a:cubicBezTo>
                    <a:pt x="5906" y="2571"/>
                    <a:pt x="6061" y="2523"/>
                    <a:pt x="6228" y="2476"/>
                  </a:cubicBezTo>
                  <a:lnTo>
                    <a:pt x="6359" y="2440"/>
                  </a:lnTo>
                  <a:lnTo>
                    <a:pt x="6382" y="2440"/>
                  </a:lnTo>
                  <a:cubicBezTo>
                    <a:pt x="6442" y="2416"/>
                    <a:pt x="6525" y="2416"/>
                    <a:pt x="6585" y="2404"/>
                  </a:cubicBezTo>
                  <a:lnTo>
                    <a:pt x="6978" y="2321"/>
                  </a:lnTo>
                  <a:cubicBezTo>
                    <a:pt x="7394" y="2202"/>
                    <a:pt x="7906" y="1976"/>
                    <a:pt x="8037" y="1511"/>
                  </a:cubicBezTo>
                  <a:cubicBezTo>
                    <a:pt x="8097" y="1321"/>
                    <a:pt x="8085" y="1083"/>
                    <a:pt x="7906" y="952"/>
                  </a:cubicBezTo>
                  <a:cubicBezTo>
                    <a:pt x="7864" y="919"/>
                    <a:pt x="7808" y="902"/>
                    <a:pt x="7753" y="902"/>
                  </a:cubicBezTo>
                  <a:cubicBezTo>
                    <a:pt x="7668" y="902"/>
                    <a:pt x="7585" y="940"/>
                    <a:pt x="7549" y="1011"/>
                  </a:cubicBezTo>
                  <a:cubicBezTo>
                    <a:pt x="7502" y="892"/>
                    <a:pt x="7430" y="797"/>
                    <a:pt x="7299" y="773"/>
                  </a:cubicBezTo>
                  <a:cubicBezTo>
                    <a:pt x="7279" y="769"/>
                    <a:pt x="7259" y="767"/>
                    <a:pt x="7239" y="767"/>
                  </a:cubicBezTo>
                  <a:cubicBezTo>
                    <a:pt x="7142" y="767"/>
                    <a:pt x="7051" y="815"/>
                    <a:pt x="7002" y="904"/>
                  </a:cubicBezTo>
                  <a:cubicBezTo>
                    <a:pt x="7002" y="916"/>
                    <a:pt x="6978" y="916"/>
                    <a:pt x="6978" y="928"/>
                  </a:cubicBezTo>
                  <a:cubicBezTo>
                    <a:pt x="6894" y="785"/>
                    <a:pt x="6775" y="654"/>
                    <a:pt x="6597" y="595"/>
                  </a:cubicBezTo>
                  <a:cubicBezTo>
                    <a:pt x="6535" y="572"/>
                    <a:pt x="6462" y="560"/>
                    <a:pt x="6388" y="560"/>
                  </a:cubicBezTo>
                  <a:cubicBezTo>
                    <a:pt x="6305" y="560"/>
                    <a:pt x="6220" y="575"/>
                    <a:pt x="6144" y="606"/>
                  </a:cubicBezTo>
                  <a:lnTo>
                    <a:pt x="6120" y="606"/>
                  </a:lnTo>
                  <a:cubicBezTo>
                    <a:pt x="6073" y="618"/>
                    <a:pt x="6025" y="630"/>
                    <a:pt x="5990" y="666"/>
                  </a:cubicBezTo>
                  <a:cubicBezTo>
                    <a:pt x="5906" y="726"/>
                    <a:pt x="5870" y="809"/>
                    <a:pt x="5847" y="904"/>
                  </a:cubicBezTo>
                  <a:cubicBezTo>
                    <a:pt x="5847" y="964"/>
                    <a:pt x="5847" y="1011"/>
                    <a:pt x="5870" y="1047"/>
                  </a:cubicBezTo>
                  <a:lnTo>
                    <a:pt x="5835" y="1047"/>
                  </a:lnTo>
                  <a:cubicBezTo>
                    <a:pt x="5751" y="1071"/>
                    <a:pt x="5668" y="1106"/>
                    <a:pt x="5644" y="1202"/>
                  </a:cubicBezTo>
                  <a:cubicBezTo>
                    <a:pt x="5609" y="1273"/>
                    <a:pt x="5632" y="1368"/>
                    <a:pt x="5668" y="1440"/>
                  </a:cubicBezTo>
                  <a:cubicBezTo>
                    <a:pt x="5692" y="1452"/>
                    <a:pt x="5704" y="1464"/>
                    <a:pt x="5704" y="1487"/>
                  </a:cubicBezTo>
                  <a:lnTo>
                    <a:pt x="5549" y="1487"/>
                  </a:lnTo>
                  <a:cubicBezTo>
                    <a:pt x="5335" y="1499"/>
                    <a:pt x="5120" y="1547"/>
                    <a:pt x="4930" y="1642"/>
                  </a:cubicBezTo>
                  <a:cubicBezTo>
                    <a:pt x="4835" y="1690"/>
                    <a:pt x="4763" y="1749"/>
                    <a:pt x="4692" y="1809"/>
                  </a:cubicBezTo>
                  <a:cubicBezTo>
                    <a:pt x="4704" y="1797"/>
                    <a:pt x="4704" y="1761"/>
                    <a:pt x="4716" y="1749"/>
                  </a:cubicBezTo>
                  <a:cubicBezTo>
                    <a:pt x="4870" y="1345"/>
                    <a:pt x="4942" y="928"/>
                    <a:pt x="4930" y="511"/>
                  </a:cubicBezTo>
                  <a:cubicBezTo>
                    <a:pt x="4930" y="482"/>
                    <a:pt x="4898" y="445"/>
                    <a:pt x="4855" y="445"/>
                  </a:cubicBezTo>
                  <a:cubicBezTo>
                    <a:pt x="4845" y="445"/>
                    <a:pt x="4834" y="447"/>
                    <a:pt x="4823" y="452"/>
                  </a:cubicBezTo>
                  <a:cubicBezTo>
                    <a:pt x="4525" y="618"/>
                    <a:pt x="4299" y="845"/>
                    <a:pt x="4120" y="1130"/>
                  </a:cubicBezTo>
                  <a:cubicBezTo>
                    <a:pt x="4120" y="1035"/>
                    <a:pt x="4096" y="952"/>
                    <a:pt x="4085" y="856"/>
                  </a:cubicBezTo>
                  <a:cubicBezTo>
                    <a:pt x="4049" y="690"/>
                    <a:pt x="3989" y="535"/>
                    <a:pt x="3930" y="368"/>
                  </a:cubicBezTo>
                  <a:cubicBezTo>
                    <a:pt x="3906" y="297"/>
                    <a:pt x="3870" y="214"/>
                    <a:pt x="3823" y="142"/>
                  </a:cubicBezTo>
                  <a:cubicBezTo>
                    <a:pt x="3799" y="94"/>
                    <a:pt x="3763" y="35"/>
                    <a:pt x="3704" y="11"/>
                  </a:cubicBezTo>
                  <a:cubicBezTo>
                    <a:pt x="3686" y="4"/>
                    <a:pt x="3669" y="1"/>
                    <a:pt x="3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8"/>
        <p:cNvGrpSpPr/>
        <p:nvPr/>
      </p:nvGrpSpPr>
      <p:grpSpPr>
        <a:xfrm>
          <a:off x="0" y="0"/>
          <a:ext cx="0" cy="0"/>
          <a:chOff x="0" y="0"/>
          <a:chExt cx="0" cy="0"/>
        </a:xfrm>
      </p:grpSpPr>
      <p:pic>
        <p:nvPicPr>
          <p:cNvPr id="879" name="Google Shape;879;p11"/>
          <p:cNvPicPr preferRelativeResize="0"/>
          <p:nvPr/>
        </p:nvPicPr>
        <p:blipFill rotWithShape="1">
          <a:blip r:embed="rId2">
            <a:alphaModFix amt="71000"/>
          </a:blip>
          <a:srcRect l="527" t="14019" b="2031"/>
          <a:stretch/>
        </p:blipFill>
        <p:spPr>
          <a:xfrm>
            <a:off x="0" y="0"/>
            <a:ext cx="9144003" cy="5143501"/>
          </a:xfrm>
          <a:prstGeom prst="rect">
            <a:avLst/>
          </a:prstGeom>
          <a:noFill/>
          <a:ln>
            <a:noFill/>
          </a:ln>
        </p:spPr>
      </p:pic>
      <p:sp>
        <p:nvSpPr>
          <p:cNvPr id="880" name="Google Shape;880;p11"/>
          <p:cNvSpPr txBox="1">
            <a:spLocks noGrp="1"/>
          </p:cNvSpPr>
          <p:nvPr>
            <p:ph type="title" hasCustomPrompt="1"/>
          </p:nvPr>
        </p:nvSpPr>
        <p:spPr>
          <a:xfrm>
            <a:off x="2104950" y="1826713"/>
            <a:ext cx="4934100" cy="1088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9600"/>
              <a:buNone/>
              <a:defRPr sz="6000"/>
            </a:lvl1pPr>
            <a:lvl2pPr lvl="1" algn="ctr" rtl="0">
              <a:lnSpc>
                <a:spcPct val="115000"/>
              </a:lnSpc>
              <a:spcBef>
                <a:spcPts val="0"/>
              </a:spcBef>
              <a:spcAft>
                <a:spcPts val="0"/>
              </a:spcAft>
              <a:buSzPts val="9600"/>
              <a:buNone/>
              <a:defRPr sz="9600"/>
            </a:lvl2pPr>
            <a:lvl3pPr lvl="2" algn="ctr" rtl="0">
              <a:lnSpc>
                <a:spcPct val="115000"/>
              </a:lnSpc>
              <a:spcBef>
                <a:spcPts val="0"/>
              </a:spcBef>
              <a:spcAft>
                <a:spcPts val="0"/>
              </a:spcAft>
              <a:buSzPts val="9600"/>
              <a:buNone/>
              <a:defRPr sz="9600"/>
            </a:lvl3pPr>
            <a:lvl4pPr lvl="3" algn="ctr" rtl="0">
              <a:lnSpc>
                <a:spcPct val="115000"/>
              </a:lnSpc>
              <a:spcBef>
                <a:spcPts val="0"/>
              </a:spcBef>
              <a:spcAft>
                <a:spcPts val="0"/>
              </a:spcAft>
              <a:buSzPts val="9600"/>
              <a:buNone/>
              <a:defRPr sz="9600"/>
            </a:lvl4pPr>
            <a:lvl5pPr lvl="4" algn="ctr" rtl="0">
              <a:lnSpc>
                <a:spcPct val="115000"/>
              </a:lnSpc>
              <a:spcBef>
                <a:spcPts val="0"/>
              </a:spcBef>
              <a:spcAft>
                <a:spcPts val="0"/>
              </a:spcAft>
              <a:buSzPts val="9600"/>
              <a:buNone/>
              <a:defRPr sz="9600"/>
            </a:lvl5pPr>
            <a:lvl6pPr lvl="5" algn="ctr" rtl="0">
              <a:lnSpc>
                <a:spcPct val="115000"/>
              </a:lnSpc>
              <a:spcBef>
                <a:spcPts val="0"/>
              </a:spcBef>
              <a:spcAft>
                <a:spcPts val="0"/>
              </a:spcAft>
              <a:buSzPts val="9600"/>
              <a:buNone/>
              <a:defRPr sz="9600"/>
            </a:lvl6pPr>
            <a:lvl7pPr lvl="6" algn="ctr" rtl="0">
              <a:lnSpc>
                <a:spcPct val="115000"/>
              </a:lnSpc>
              <a:spcBef>
                <a:spcPts val="0"/>
              </a:spcBef>
              <a:spcAft>
                <a:spcPts val="0"/>
              </a:spcAft>
              <a:buSzPts val="9600"/>
              <a:buNone/>
              <a:defRPr sz="9600"/>
            </a:lvl7pPr>
            <a:lvl8pPr lvl="7" algn="ctr" rtl="0">
              <a:lnSpc>
                <a:spcPct val="115000"/>
              </a:lnSpc>
              <a:spcBef>
                <a:spcPts val="0"/>
              </a:spcBef>
              <a:spcAft>
                <a:spcPts val="0"/>
              </a:spcAft>
              <a:buSzPts val="9600"/>
              <a:buNone/>
              <a:defRPr sz="9600"/>
            </a:lvl8pPr>
            <a:lvl9pPr lvl="8" algn="ctr" rtl="0">
              <a:lnSpc>
                <a:spcPct val="115000"/>
              </a:lnSpc>
              <a:spcBef>
                <a:spcPts val="0"/>
              </a:spcBef>
              <a:spcAft>
                <a:spcPts val="0"/>
              </a:spcAft>
              <a:buSzPts val="9600"/>
              <a:buNone/>
              <a:defRPr sz="9600"/>
            </a:lvl9pPr>
          </a:lstStyle>
          <a:p>
            <a:r>
              <a:rPr dirty="0"/>
              <a:t>xx%</a:t>
            </a:r>
          </a:p>
        </p:txBody>
      </p:sp>
      <p:sp>
        <p:nvSpPr>
          <p:cNvPr id="881" name="Google Shape;881;p11"/>
          <p:cNvSpPr txBox="1">
            <a:spLocks noGrp="1"/>
          </p:cNvSpPr>
          <p:nvPr>
            <p:ph type="subTitle" idx="1"/>
          </p:nvPr>
        </p:nvSpPr>
        <p:spPr>
          <a:xfrm>
            <a:off x="2104950" y="2915388"/>
            <a:ext cx="4934100" cy="401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15000"/>
              </a:lnSpc>
              <a:spcBef>
                <a:spcPts val="0"/>
              </a:spcBef>
              <a:spcAft>
                <a:spcPts val="0"/>
              </a:spcAft>
              <a:buSzPts val="1600"/>
              <a:buNone/>
              <a:defRPr sz="1600"/>
            </a:lvl2pPr>
            <a:lvl3pPr lvl="2" algn="ctr" rtl="0">
              <a:lnSpc>
                <a:spcPct val="115000"/>
              </a:lnSpc>
              <a:spcBef>
                <a:spcPts val="0"/>
              </a:spcBef>
              <a:spcAft>
                <a:spcPts val="0"/>
              </a:spcAft>
              <a:buSzPts val="1600"/>
              <a:buNone/>
              <a:defRPr sz="1600"/>
            </a:lvl3pPr>
            <a:lvl4pPr lvl="3" algn="ctr" rtl="0">
              <a:lnSpc>
                <a:spcPct val="115000"/>
              </a:lnSpc>
              <a:spcBef>
                <a:spcPts val="0"/>
              </a:spcBef>
              <a:spcAft>
                <a:spcPts val="0"/>
              </a:spcAft>
              <a:buSzPts val="1600"/>
              <a:buNone/>
              <a:defRPr sz="1600"/>
            </a:lvl4pPr>
            <a:lvl5pPr lvl="4" algn="ctr" rtl="0">
              <a:lnSpc>
                <a:spcPct val="115000"/>
              </a:lnSpc>
              <a:spcBef>
                <a:spcPts val="0"/>
              </a:spcBef>
              <a:spcAft>
                <a:spcPts val="0"/>
              </a:spcAft>
              <a:buSzPts val="1600"/>
              <a:buNone/>
              <a:defRPr sz="1600"/>
            </a:lvl5pPr>
            <a:lvl6pPr lvl="5" algn="ctr" rtl="0">
              <a:lnSpc>
                <a:spcPct val="115000"/>
              </a:lnSpc>
              <a:spcBef>
                <a:spcPts val="0"/>
              </a:spcBef>
              <a:spcAft>
                <a:spcPts val="0"/>
              </a:spcAft>
              <a:buSzPts val="1600"/>
              <a:buNone/>
              <a:defRPr sz="1600"/>
            </a:lvl6pPr>
            <a:lvl7pPr lvl="6" algn="ctr" rtl="0">
              <a:lnSpc>
                <a:spcPct val="115000"/>
              </a:lnSpc>
              <a:spcBef>
                <a:spcPts val="0"/>
              </a:spcBef>
              <a:spcAft>
                <a:spcPts val="0"/>
              </a:spcAft>
              <a:buSzPts val="1600"/>
              <a:buNone/>
              <a:defRPr sz="1600"/>
            </a:lvl7pPr>
            <a:lvl8pPr lvl="7" algn="ctr" rtl="0">
              <a:lnSpc>
                <a:spcPct val="115000"/>
              </a:lnSpc>
              <a:spcBef>
                <a:spcPts val="0"/>
              </a:spcBef>
              <a:spcAft>
                <a:spcPts val="0"/>
              </a:spcAft>
              <a:buSzPts val="1600"/>
              <a:buNone/>
              <a:defRPr sz="1600"/>
            </a:lvl8pPr>
            <a:lvl9pPr lvl="8" algn="ctr" rtl="0">
              <a:lnSpc>
                <a:spcPct val="115000"/>
              </a:lnSpc>
              <a:spcBef>
                <a:spcPts val="0"/>
              </a:spcBef>
              <a:spcAft>
                <a:spcPts val="0"/>
              </a:spcAft>
              <a:buSzPts val="1600"/>
              <a:buNone/>
              <a:defRPr sz="1600"/>
            </a:lvl9pPr>
          </a:lstStyle>
          <a:p>
            <a:endParaRPr dirty="0"/>
          </a:p>
        </p:txBody>
      </p:sp>
      <p:grpSp>
        <p:nvGrpSpPr>
          <p:cNvPr id="882" name="Google Shape;882;p11"/>
          <p:cNvGrpSpPr/>
          <p:nvPr/>
        </p:nvGrpSpPr>
        <p:grpSpPr>
          <a:xfrm>
            <a:off x="3409994" y="4041553"/>
            <a:ext cx="2324013" cy="1039571"/>
            <a:chOff x="1854686" y="1159375"/>
            <a:chExt cx="1806883" cy="808250"/>
          </a:xfrm>
        </p:grpSpPr>
        <p:sp>
          <p:nvSpPr>
            <p:cNvPr id="883" name="Google Shape;883;p11"/>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1"/>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1"/>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1"/>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1"/>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1"/>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1"/>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1"/>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1"/>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1"/>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1"/>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1"/>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1"/>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1"/>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1"/>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11"/>
          <p:cNvGrpSpPr/>
          <p:nvPr/>
        </p:nvGrpSpPr>
        <p:grpSpPr>
          <a:xfrm rot="10800000" flipH="1">
            <a:off x="3409994" y="62378"/>
            <a:ext cx="2324013" cy="1039571"/>
            <a:chOff x="1854686" y="1159375"/>
            <a:chExt cx="1806883" cy="808250"/>
          </a:xfrm>
        </p:grpSpPr>
        <p:sp>
          <p:nvSpPr>
            <p:cNvPr id="942" name="Google Shape;942;p11"/>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1"/>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1"/>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1"/>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1"/>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1"/>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1"/>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1"/>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1"/>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1"/>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1"/>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1"/>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1"/>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1"/>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1"/>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1"/>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1"/>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1"/>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1"/>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1"/>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1"/>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1"/>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1"/>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1"/>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1"/>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1"/>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1"/>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1"/>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1"/>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1"/>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1"/>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1"/>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1"/>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1"/>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1"/>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1"/>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1"/>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1"/>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1"/>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1"/>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1"/>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100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3500"/>
              <a:buFont typeface="Philosopher"/>
              <a:buNone/>
              <a:defRPr sz="3500" b="1">
                <a:solidFill>
                  <a:schemeClr val="dk1"/>
                </a:solidFill>
                <a:latin typeface="Philosopher"/>
                <a:ea typeface="Philosopher"/>
                <a:cs typeface="Philosopher"/>
                <a:sym typeface="Philosopher"/>
              </a:defRPr>
            </a:lvl1pPr>
            <a:lvl2pPr lvl="1" rtl="0">
              <a:lnSpc>
                <a:spcPct val="100000"/>
              </a:lnSpc>
              <a:spcBef>
                <a:spcPts val="0"/>
              </a:spcBef>
              <a:spcAft>
                <a:spcPts val="0"/>
              </a:spcAft>
              <a:buClr>
                <a:schemeClr val="dk1"/>
              </a:buClr>
              <a:buSzPts val="3500"/>
              <a:buFont typeface="Philosopher"/>
              <a:buNone/>
              <a:defRPr sz="3500">
                <a:solidFill>
                  <a:schemeClr val="dk1"/>
                </a:solidFill>
                <a:latin typeface="Philosopher"/>
                <a:ea typeface="Philosopher"/>
                <a:cs typeface="Philosopher"/>
                <a:sym typeface="Philosopher"/>
              </a:defRPr>
            </a:lvl2pPr>
            <a:lvl3pPr lvl="2" rtl="0">
              <a:lnSpc>
                <a:spcPct val="100000"/>
              </a:lnSpc>
              <a:spcBef>
                <a:spcPts val="0"/>
              </a:spcBef>
              <a:spcAft>
                <a:spcPts val="0"/>
              </a:spcAft>
              <a:buClr>
                <a:schemeClr val="dk1"/>
              </a:buClr>
              <a:buSzPts val="3500"/>
              <a:buFont typeface="Philosopher"/>
              <a:buNone/>
              <a:defRPr sz="3500">
                <a:solidFill>
                  <a:schemeClr val="dk1"/>
                </a:solidFill>
                <a:latin typeface="Philosopher"/>
                <a:ea typeface="Philosopher"/>
                <a:cs typeface="Philosopher"/>
                <a:sym typeface="Philosopher"/>
              </a:defRPr>
            </a:lvl3pPr>
            <a:lvl4pPr lvl="3" rtl="0">
              <a:lnSpc>
                <a:spcPct val="100000"/>
              </a:lnSpc>
              <a:spcBef>
                <a:spcPts val="0"/>
              </a:spcBef>
              <a:spcAft>
                <a:spcPts val="0"/>
              </a:spcAft>
              <a:buClr>
                <a:schemeClr val="dk1"/>
              </a:buClr>
              <a:buSzPts val="3500"/>
              <a:buFont typeface="Philosopher"/>
              <a:buNone/>
              <a:defRPr sz="3500">
                <a:solidFill>
                  <a:schemeClr val="dk1"/>
                </a:solidFill>
                <a:latin typeface="Philosopher"/>
                <a:ea typeface="Philosopher"/>
                <a:cs typeface="Philosopher"/>
                <a:sym typeface="Philosopher"/>
              </a:defRPr>
            </a:lvl4pPr>
            <a:lvl5pPr lvl="4" rtl="0">
              <a:lnSpc>
                <a:spcPct val="100000"/>
              </a:lnSpc>
              <a:spcBef>
                <a:spcPts val="0"/>
              </a:spcBef>
              <a:spcAft>
                <a:spcPts val="0"/>
              </a:spcAft>
              <a:buClr>
                <a:schemeClr val="dk1"/>
              </a:buClr>
              <a:buSzPts val="3500"/>
              <a:buFont typeface="Philosopher"/>
              <a:buNone/>
              <a:defRPr sz="3500">
                <a:solidFill>
                  <a:schemeClr val="dk1"/>
                </a:solidFill>
                <a:latin typeface="Philosopher"/>
                <a:ea typeface="Philosopher"/>
                <a:cs typeface="Philosopher"/>
                <a:sym typeface="Philosopher"/>
              </a:defRPr>
            </a:lvl5pPr>
            <a:lvl6pPr lvl="5" rtl="0">
              <a:lnSpc>
                <a:spcPct val="100000"/>
              </a:lnSpc>
              <a:spcBef>
                <a:spcPts val="0"/>
              </a:spcBef>
              <a:spcAft>
                <a:spcPts val="0"/>
              </a:spcAft>
              <a:buClr>
                <a:schemeClr val="dk1"/>
              </a:buClr>
              <a:buSzPts val="3500"/>
              <a:buFont typeface="Philosopher"/>
              <a:buNone/>
              <a:defRPr sz="3500">
                <a:solidFill>
                  <a:schemeClr val="dk1"/>
                </a:solidFill>
                <a:latin typeface="Philosopher"/>
                <a:ea typeface="Philosopher"/>
                <a:cs typeface="Philosopher"/>
                <a:sym typeface="Philosopher"/>
              </a:defRPr>
            </a:lvl6pPr>
            <a:lvl7pPr lvl="6" rtl="0">
              <a:lnSpc>
                <a:spcPct val="100000"/>
              </a:lnSpc>
              <a:spcBef>
                <a:spcPts val="0"/>
              </a:spcBef>
              <a:spcAft>
                <a:spcPts val="0"/>
              </a:spcAft>
              <a:buClr>
                <a:schemeClr val="dk1"/>
              </a:buClr>
              <a:buSzPts val="3500"/>
              <a:buFont typeface="Philosopher"/>
              <a:buNone/>
              <a:defRPr sz="3500">
                <a:solidFill>
                  <a:schemeClr val="dk1"/>
                </a:solidFill>
                <a:latin typeface="Philosopher"/>
                <a:ea typeface="Philosopher"/>
                <a:cs typeface="Philosopher"/>
                <a:sym typeface="Philosopher"/>
              </a:defRPr>
            </a:lvl7pPr>
            <a:lvl8pPr lvl="7" rtl="0">
              <a:lnSpc>
                <a:spcPct val="100000"/>
              </a:lnSpc>
              <a:spcBef>
                <a:spcPts val="0"/>
              </a:spcBef>
              <a:spcAft>
                <a:spcPts val="0"/>
              </a:spcAft>
              <a:buClr>
                <a:schemeClr val="dk1"/>
              </a:buClr>
              <a:buSzPts val="3500"/>
              <a:buFont typeface="Philosopher"/>
              <a:buNone/>
              <a:defRPr sz="3500">
                <a:solidFill>
                  <a:schemeClr val="dk1"/>
                </a:solidFill>
                <a:latin typeface="Philosopher"/>
                <a:ea typeface="Philosopher"/>
                <a:cs typeface="Philosopher"/>
                <a:sym typeface="Philosopher"/>
              </a:defRPr>
            </a:lvl8pPr>
            <a:lvl9pPr lvl="8" rtl="0">
              <a:lnSpc>
                <a:spcPct val="100000"/>
              </a:lnSpc>
              <a:spcBef>
                <a:spcPts val="0"/>
              </a:spcBef>
              <a:spcAft>
                <a:spcPts val="0"/>
              </a:spcAft>
              <a:buClr>
                <a:schemeClr val="dk1"/>
              </a:buClr>
              <a:buSzPts val="3500"/>
              <a:buFont typeface="Philosopher"/>
              <a:buNone/>
              <a:defRPr sz="3500">
                <a:solidFill>
                  <a:schemeClr val="dk1"/>
                </a:solidFill>
                <a:latin typeface="Philosopher"/>
                <a:ea typeface="Philosopher"/>
                <a:cs typeface="Philosopher"/>
                <a:sym typeface="Philosopher"/>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Figtree Medium"/>
              <a:buChar char="●"/>
              <a:defRPr>
                <a:solidFill>
                  <a:schemeClr val="dk1"/>
                </a:solidFill>
                <a:latin typeface="Figtree Medium"/>
                <a:ea typeface="Figtree Medium"/>
                <a:cs typeface="Figtree Medium"/>
                <a:sym typeface="Figtree Medium"/>
              </a:defRPr>
            </a:lvl1pPr>
            <a:lvl2pPr marL="914400" lvl="1" indent="-317500" rtl="0">
              <a:lnSpc>
                <a:spcPct val="115000"/>
              </a:lnSpc>
              <a:spcBef>
                <a:spcPts val="1600"/>
              </a:spcBef>
              <a:spcAft>
                <a:spcPts val="0"/>
              </a:spcAft>
              <a:buClr>
                <a:schemeClr val="dk1"/>
              </a:buClr>
              <a:buSzPts val="1400"/>
              <a:buFont typeface="Figtree Medium"/>
              <a:buChar char="○"/>
              <a:defRPr>
                <a:solidFill>
                  <a:schemeClr val="dk1"/>
                </a:solidFill>
                <a:latin typeface="Figtree Medium"/>
                <a:ea typeface="Figtree Medium"/>
                <a:cs typeface="Figtree Medium"/>
                <a:sym typeface="Figtree Medium"/>
              </a:defRPr>
            </a:lvl2pPr>
            <a:lvl3pPr marL="1371600" lvl="2" indent="-317500" rtl="0">
              <a:lnSpc>
                <a:spcPct val="115000"/>
              </a:lnSpc>
              <a:spcBef>
                <a:spcPts val="1600"/>
              </a:spcBef>
              <a:spcAft>
                <a:spcPts val="0"/>
              </a:spcAft>
              <a:buClr>
                <a:schemeClr val="dk1"/>
              </a:buClr>
              <a:buSzPts val="1400"/>
              <a:buFont typeface="Figtree Medium"/>
              <a:buChar char="■"/>
              <a:defRPr>
                <a:solidFill>
                  <a:schemeClr val="dk1"/>
                </a:solidFill>
                <a:latin typeface="Figtree Medium"/>
                <a:ea typeface="Figtree Medium"/>
                <a:cs typeface="Figtree Medium"/>
                <a:sym typeface="Figtree Medium"/>
              </a:defRPr>
            </a:lvl3pPr>
            <a:lvl4pPr marL="1828800" lvl="3" indent="-317500" rtl="0">
              <a:lnSpc>
                <a:spcPct val="115000"/>
              </a:lnSpc>
              <a:spcBef>
                <a:spcPts val="1600"/>
              </a:spcBef>
              <a:spcAft>
                <a:spcPts val="0"/>
              </a:spcAft>
              <a:buClr>
                <a:schemeClr val="dk1"/>
              </a:buClr>
              <a:buSzPts val="1400"/>
              <a:buFont typeface="Figtree Medium"/>
              <a:buChar char="●"/>
              <a:defRPr>
                <a:solidFill>
                  <a:schemeClr val="dk1"/>
                </a:solidFill>
                <a:latin typeface="Figtree Medium"/>
                <a:ea typeface="Figtree Medium"/>
                <a:cs typeface="Figtree Medium"/>
                <a:sym typeface="Figtree Medium"/>
              </a:defRPr>
            </a:lvl4pPr>
            <a:lvl5pPr marL="2286000" lvl="4" indent="-317500" rtl="0">
              <a:lnSpc>
                <a:spcPct val="115000"/>
              </a:lnSpc>
              <a:spcBef>
                <a:spcPts val="1600"/>
              </a:spcBef>
              <a:spcAft>
                <a:spcPts val="0"/>
              </a:spcAft>
              <a:buClr>
                <a:schemeClr val="dk1"/>
              </a:buClr>
              <a:buSzPts val="1400"/>
              <a:buFont typeface="Figtree Medium"/>
              <a:buChar char="○"/>
              <a:defRPr>
                <a:solidFill>
                  <a:schemeClr val="dk1"/>
                </a:solidFill>
                <a:latin typeface="Figtree Medium"/>
                <a:ea typeface="Figtree Medium"/>
                <a:cs typeface="Figtree Medium"/>
                <a:sym typeface="Figtree Medium"/>
              </a:defRPr>
            </a:lvl5pPr>
            <a:lvl6pPr marL="2743200" lvl="5" indent="-317500" rtl="0">
              <a:lnSpc>
                <a:spcPct val="115000"/>
              </a:lnSpc>
              <a:spcBef>
                <a:spcPts val="1600"/>
              </a:spcBef>
              <a:spcAft>
                <a:spcPts val="0"/>
              </a:spcAft>
              <a:buClr>
                <a:schemeClr val="dk1"/>
              </a:buClr>
              <a:buSzPts val="1400"/>
              <a:buFont typeface="Figtree Medium"/>
              <a:buChar char="■"/>
              <a:defRPr>
                <a:solidFill>
                  <a:schemeClr val="dk1"/>
                </a:solidFill>
                <a:latin typeface="Figtree Medium"/>
                <a:ea typeface="Figtree Medium"/>
                <a:cs typeface="Figtree Medium"/>
                <a:sym typeface="Figtree Medium"/>
              </a:defRPr>
            </a:lvl6pPr>
            <a:lvl7pPr marL="3200400" lvl="6" indent="-317500" rtl="0">
              <a:lnSpc>
                <a:spcPct val="115000"/>
              </a:lnSpc>
              <a:spcBef>
                <a:spcPts val="1600"/>
              </a:spcBef>
              <a:spcAft>
                <a:spcPts val="0"/>
              </a:spcAft>
              <a:buClr>
                <a:schemeClr val="dk1"/>
              </a:buClr>
              <a:buSzPts val="1400"/>
              <a:buFont typeface="Figtree Medium"/>
              <a:buChar char="●"/>
              <a:defRPr>
                <a:solidFill>
                  <a:schemeClr val="dk1"/>
                </a:solidFill>
                <a:latin typeface="Figtree Medium"/>
                <a:ea typeface="Figtree Medium"/>
                <a:cs typeface="Figtree Medium"/>
                <a:sym typeface="Figtree Medium"/>
              </a:defRPr>
            </a:lvl7pPr>
            <a:lvl8pPr marL="3657600" lvl="7" indent="-317500" rtl="0">
              <a:lnSpc>
                <a:spcPct val="115000"/>
              </a:lnSpc>
              <a:spcBef>
                <a:spcPts val="1600"/>
              </a:spcBef>
              <a:spcAft>
                <a:spcPts val="0"/>
              </a:spcAft>
              <a:buClr>
                <a:schemeClr val="dk1"/>
              </a:buClr>
              <a:buSzPts val="1400"/>
              <a:buFont typeface="Figtree Medium"/>
              <a:buChar char="○"/>
              <a:defRPr>
                <a:solidFill>
                  <a:schemeClr val="dk1"/>
                </a:solidFill>
                <a:latin typeface="Figtree Medium"/>
                <a:ea typeface="Figtree Medium"/>
                <a:cs typeface="Figtree Medium"/>
                <a:sym typeface="Figtree Medium"/>
              </a:defRPr>
            </a:lvl8pPr>
            <a:lvl9pPr marL="4114800" lvl="8" indent="-317500" rtl="0">
              <a:lnSpc>
                <a:spcPct val="115000"/>
              </a:lnSpc>
              <a:spcBef>
                <a:spcPts val="1600"/>
              </a:spcBef>
              <a:spcAft>
                <a:spcPts val="1600"/>
              </a:spcAft>
              <a:buClr>
                <a:schemeClr val="dk1"/>
              </a:buClr>
              <a:buSzPts val="1400"/>
              <a:buFont typeface="Figtree Medium"/>
              <a:buChar char="■"/>
              <a:defRPr>
                <a:solidFill>
                  <a:schemeClr val="dk1"/>
                </a:solidFill>
                <a:latin typeface="Figtree Medium"/>
                <a:ea typeface="Figtree Medium"/>
                <a:cs typeface="Figtree Medium"/>
                <a:sym typeface="Figtree Medium"/>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1" r:id="rId10"/>
    <p:sldLayoutId id="2147483663" r:id="rId11"/>
    <p:sldLayoutId id="2147483665" r:id="rId12"/>
    <p:sldLayoutId id="2147483669" r:id="rId13"/>
    <p:sldLayoutId id="2147483672" r:id="rId14"/>
    <p:sldLayoutId id="2147483673" r:id="rId15"/>
    <p:sldLayoutId id="2147483678" r:id="rId16"/>
    <p:sldLayoutId id="2147483679" r:id="rId17"/>
    <p:sldLayoutId id="214748368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1"/>
        <p:cNvGrpSpPr/>
        <p:nvPr/>
      </p:nvGrpSpPr>
      <p:grpSpPr>
        <a:xfrm>
          <a:off x="0" y="0"/>
          <a:ext cx="0" cy="0"/>
          <a:chOff x="0" y="0"/>
          <a:chExt cx="0" cy="0"/>
        </a:xfrm>
      </p:grpSpPr>
      <p:sp>
        <p:nvSpPr>
          <p:cNvPr id="2902" name="Google Shape;2902;p38"/>
          <p:cNvSpPr txBox="1">
            <a:spLocks noGrp="1"/>
          </p:cNvSpPr>
          <p:nvPr>
            <p:ph type="ctrTitle"/>
          </p:nvPr>
        </p:nvSpPr>
        <p:spPr>
          <a:xfrm>
            <a:off x="1917177" y="1454050"/>
            <a:ext cx="5725200" cy="107451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000" dirty="0" smtClean="0"/>
              <a:t>TRAO DUYÊN</a:t>
            </a:r>
            <a:endParaRPr sz="7000" dirty="0">
              <a:solidFill>
                <a:schemeClr val="dk2"/>
              </a:solidFill>
            </a:endParaRPr>
          </a:p>
        </p:txBody>
      </p:sp>
      <p:sp>
        <p:nvSpPr>
          <p:cNvPr id="2903" name="Google Shape;2903;p38"/>
          <p:cNvSpPr txBox="1">
            <a:spLocks noGrp="1"/>
          </p:cNvSpPr>
          <p:nvPr>
            <p:ph type="subTitle" idx="1"/>
          </p:nvPr>
        </p:nvSpPr>
        <p:spPr>
          <a:xfrm>
            <a:off x="4431240" y="3211143"/>
            <a:ext cx="2992657" cy="4052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i="1" dirty="0" smtClean="0">
                <a:latin typeface="Palatino Linotype" panose="02040502050505030304" pitchFamily="18" charset="0"/>
              </a:rPr>
              <a:t>- Nguyễn Du</a:t>
            </a:r>
            <a:endParaRPr sz="2000" b="1" i="1" dirty="0">
              <a:latin typeface="Palatino Linotype" panose="02040502050505030304" pitchFamily="18" charset="0"/>
            </a:endParaRPr>
          </a:p>
        </p:txBody>
      </p:sp>
      <p:grpSp>
        <p:nvGrpSpPr>
          <p:cNvPr id="2904" name="Google Shape;2904;p38"/>
          <p:cNvGrpSpPr/>
          <p:nvPr/>
        </p:nvGrpSpPr>
        <p:grpSpPr>
          <a:xfrm>
            <a:off x="3567192" y="273965"/>
            <a:ext cx="2009615" cy="898936"/>
            <a:chOff x="1854686" y="1159375"/>
            <a:chExt cx="1806883" cy="808250"/>
          </a:xfrm>
        </p:grpSpPr>
        <p:sp>
          <p:nvSpPr>
            <p:cNvPr id="2905" name="Google Shape;2905;p38"/>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8"/>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8"/>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8"/>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8"/>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8"/>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8"/>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8"/>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8"/>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8"/>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8"/>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8"/>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8"/>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8"/>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8"/>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8"/>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8"/>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8"/>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8"/>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8"/>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8"/>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8"/>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8"/>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8"/>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8"/>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8"/>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8"/>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8"/>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8"/>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8"/>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8"/>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8"/>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8"/>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8"/>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8"/>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8"/>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8"/>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8"/>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8"/>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8"/>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8"/>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8"/>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8"/>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8"/>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8"/>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8"/>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8"/>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8"/>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8"/>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8"/>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8"/>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8"/>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8"/>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8"/>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8"/>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8"/>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8"/>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8"/>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3" name="Google Shape;2963;p38"/>
          <p:cNvGrpSpPr/>
          <p:nvPr/>
        </p:nvGrpSpPr>
        <p:grpSpPr>
          <a:xfrm rot="10800000" flipH="1">
            <a:off x="3567192" y="3957465"/>
            <a:ext cx="2009615" cy="898936"/>
            <a:chOff x="1854686" y="1159375"/>
            <a:chExt cx="1806883" cy="808250"/>
          </a:xfrm>
        </p:grpSpPr>
        <p:sp>
          <p:nvSpPr>
            <p:cNvPr id="2964" name="Google Shape;2964;p38"/>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8"/>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8"/>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8"/>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8"/>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8"/>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8"/>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8"/>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8"/>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8"/>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8"/>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8"/>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8"/>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8"/>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8"/>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8"/>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8"/>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8"/>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8"/>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8"/>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8"/>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8"/>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8"/>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8"/>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8"/>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8"/>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8"/>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8"/>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8"/>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8"/>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8"/>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8"/>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8"/>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8"/>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8"/>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8"/>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8"/>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8"/>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8"/>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8"/>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8"/>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8"/>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8"/>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8"/>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8"/>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8"/>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8"/>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8"/>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8"/>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8"/>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8"/>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8"/>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8"/>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8"/>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8"/>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8"/>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8"/>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8"/>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2902;p38"/>
          <p:cNvSpPr txBox="1">
            <a:spLocks/>
          </p:cNvSpPr>
          <p:nvPr/>
        </p:nvSpPr>
        <p:spPr>
          <a:xfrm>
            <a:off x="1728090" y="2441865"/>
            <a:ext cx="5966018" cy="66093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Philosopher"/>
              <a:buNone/>
              <a:defRPr sz="5000" b="1" i="0" u="none" strike="noStrike" cap="none">
                <a:solidFill>
                  <a:schemeClr val="dk1"/>
                </a:solidFill>
                <a:latin typeface="Philosopher"/>
                <a:ea typeface="Philosopher"/>
                <a:cs typeface="Philosopher"/>
                <a:sym typeface="Philosopher"/>
              </a:defRPr>
            </a:lvl1pPr>
            <a:lvl2pPr marR="0" lvl="1" algn="ctr" rtl="0">
              <a:lnSpc>
                <a:spcPct val="100000"/>
              </a:lnSpc>
              <a:spcBef>
                <a:spcPts val="0"/>
              </a:spcBef>
              <a:spcAft>
                <a:spcPts val="0"/>
              </a:spcAft>
              <a:buClr>
                <a:schemeClr val="dk1"/>
              </a:buClr>
              <a:buSzPts val="5200"/>
              <a:buFont typeface="Philosopher"/>
              <a:buNone/>
              <a:defRPr sz="5200" b="0" i="0" u="none" strike="noStrike" cap="none">
                <a:solidFill>
                  <a:schemeClr val="dk1"/>
                </a:solidFill>
                <a:latin typeface="Philosopher"/>
                <a:ea typeface="Philosopher"/>
                <a:cs typeface="Philosopher"/>
                <a:sym typeface="Philosopher"/>
              </a:defRPr>
            </a:lvl2pPr>
            <a:lvl3pPr marR="0" lvl="2" algn="ctr" rtl="0">
              <a:lnSpc>
                <a:spcPct val="100000"/>
              </a:lnSpc>
              <a:spcBef>
                <a:spcPts val="0"/>
              </a:spcBef>
              <a:spcAft>
                <a:spcPts val="0"/>
              </a:spcAft>
              <a:buClr>
                <a:schemeClr val="dk1"/>
              </a:buClr>
              <a:buSzPts val="5200"/>
              <a:buFont typeface="Philosopher"/>
              <a:buNone/>
              <a:defRPr sz="5200" b="0" i="0" u="none" strike="noStrike" cap="none">
                <a:solidFill>
                  <a:schemeClr val="dk1"/>
                </a:solidFill>
                <a:latin typeface="Philosopher"/>
                <a:ea typeface="Philosopher"/>
                <a:cs typeface="Philosopher"/>
                <a:sym typeface="Philosopher"/>
              </a:defRPr>
            </a:lvl3pPr>
            <a:lvl4pPr marR="0" lvl="3" algn="ctr" rtl="0">
              <a:lnSpc>
                <a:spcPct val="100000"/>
              </a:lnSpc>
              <a:spcBef>
                <a:spcPts val="0"/>
              </a:spcBef>
              <a:spcAft>
                <a:spcPts val="0"/>
              </a:spcAft>
              <a:buClr>
                <a:schemeClr val="dk1"/>
              </a:buClr>
              <a:buSzPts val="5200"/>
              <a:buFont typeface="Philosopher"/>
              <a:buNone/>
              <a:defRPr sz="5200" b="0" i="0" u="none" strike="noStrike" cap="none">
                <a:solidFill>
                  <a:schemeClr val="dk1"/>
                </a:solidFill>
                <a:latin typeface="Philosopher"/>
                <a:ea typeface="Philosopher"/>
                <a:cs typeface="Philosopher"/>
                <a:sym typeface="Philosopher"/>
              </a:defRPr>
            </a:lvl4pPr>
            <a:lvl5pPr marR="0" lvl="4" algn="ctr" rtl="0">
              <a:lnSpc>
                <a:spcPct val="100000"/>
              </a:lnSpc>
              <a:spcBef>
                <a:spcPts val="0"/>
              </a:spcBef>
              <a:spcAft>
                <a:spcPts val="0"/>
              </a:spcAft>
              <a:buClr>
                <a:schemeClr val="dk1"/>
              </a:buClr>
              <a:buSzPts val="5200"/>
              <a:buFont typeface="Philosopher"/>
              <a:buNone/>
              <a:defRPr sz="5200" b="0" i="0" u="none" strike="noStrike" cap="none">
                <a:solidFill>
                  <a:schemeClr val="dk1"/>
                </a:solidFill>
                <a:latin typeface="Philosopher"/>
                <a:ea typeface="Philosopher"/>
                <a:cs typeface="Philosopher"/>
                <a:sym typeface="Philosopher"/>
              </a:defRPr>
            </a:lvl5pPr>
            <a:lvl6pPr marR="0" lvl="5" algn="ctr" rtl="0">
              <a:lnSpc>
                <a:spcPct val="100000"/>
              </a:lnSpc>
              <a:spcBef>
                <a:spcPts val="0"/>
              </a:spcBef>
              <a:spcAft>
                <a:spcPts val="0"/>
              </a:spcAft>
              <a:buClr>
                <a:schemeClr val="dk1"/>
              </a:buClr>
              <a:buSzPts val="5200"/>
              <a:buFont typeface="Philosopher"/>
              <a:buNone/>
              <a:defRPr sz="5200" b="0" i="0" u="none" strike="noStrike" cap="none">
                <a:solidFill>
                  <a:schemeClr val="dk1"/>
                </a:solidFill>
                <a:latin typeface="Philosopher"/>
                <a:ea typeface="Philosopher"/>
                <a:cs typeface="Philosopher"/>
                <a:sym typeface="Philosopher"/>
              </a:defRPr>
            </a:lvl6pPr>
            <a:lvl7pPr marR="0" lvl="6" algn="ctr" rtl="0">
              <a:lnSpc>
                <a:spcPct val="100000"/>
              </a:lnSpc>
              <a:spcBef>
                <a:spcPts val="0"/>
              </a:spcBef>
              <a:spcAft>
                <a:spcPts val="0"/>
              </a:spcAft>
              <a:buClr>
                <a:schemeClr val="dk1"/>
              </a:buClr>
              <a:buSzPts val="5200"/>
              <a:buFont typeface="Philosopher"/>
              <a:buNone/>
              <a:defRPr sz="5200" b="0" i="0" u="none" strike="noStrike" cap="none">
                <a:solidFill>
                  <a:schemeClr val="dk1"/>
                </a:solidFill>
                <a:latin typeface="Philosopher"/>
                <a:ea typeface="Philosopher"/>
                <a:cs typeface="Philosopher"/>
                <a:sym typeface="Philosopher"/>
              </a:defRPr>
            </a:lvl7pPr>
            <a:lvl8pPr marR="0" lvl="7" algn="ctr" rtl="0">
              <a:lnSpc>
                <a:spcPct val="100000"/>
              </a:lnSpc>
              <a:spcBef>
                <a:spcPts val="0"/>
              </a:spcBef>
              <a:spcAft>
                <a:spcPts val="0"/>
              </a:spcAft>
              <a:buClr>
                <a:schemeClr val="dk1"/>
              </a:buClr>
              <a:buSzPts val="5200"/>
              <a:buFont typeface="Philosopher"/>
              <a:buNone/>
              <a:defRPr sz="5200" b="0" i="0" u="none" strike="noStrike" cap="none">
                <a:solidFill>
                  <a:schemeClr val="dk1"/>
                </a:solidFill>
                <a:latin typeface="Philosopher"/>
                <a:ea typeface="Philosopher"/>
                <a:cs typeface="Philosopher"/>
                <a:sym typeface="Philosopher"/>
              </a:defRPr>
            </a:lvl8pPr>
            <a:lvl9pPr marR="0" lvl="8" algn="ctr" rtl="0">
              <a:lnSpc>
                <a:spcPct val="100000"/>
              </a:lnSpc>
              <a:spcBef>
                <a:spcPts val="0"/>
              </a:spcBef>
              <a:spcAft>
                <a:spcPts val="0"/>
              </a:spcAft>
              <a:buClr>
                <a:schemeClr val="dk1"/>
              </a:buClr>
              <a:buSzPts val="5200"/>
              <a:buFont typeface="Philosopher"/>
              <a:buNone/>
              <a:defRPr sz="5200" b="0" i="0" u="none" strike="noStrike" cap="none">
                <a:solidFill>
                  <a:schemeClr val="dk1"/>
                </a:solidFill>
                <a:latin typeface="Philosopher"/>
                <a:ea typeface="Philosopher"/>
                <a:cs typeface="Philosopher"/>
                <a:sym typeface="Philosopher"/>
              </a:defRPr>
            </a:lvl9pPr>
          </a:lstStyle>
          <a:p>
            <a:r>
              <a:rPr lang="en-US" sz="3500" dirty="0" smtClean="0"/>
              <a:t>(TRÍCH “TRUYỆN KIỀU”)</a:t>
            </a:r>
            <a:endParaRPr lang="en-US" sz="3500" dirty="0">
              <a:solidFill>
                <a:schemeClr val="dk2"/>
              </a:solidFill>
            </a:endParaRPr>
          </a:p>
        </p:txBody>
      </p:sp>
      <p:sp>
        <p:nvSpPr>
          <p:cNvPr id="2" name="Rectangle 1"/>
          <p:cNvSpPr/>
          <p:nvPr/>
        </p:nvSpPr>
        <p:spPr>
          <a:xfrm>
            <a:off x="1869513" y="1359014"/>
            <a:ext cx="5732660" cy="1169551"/>
          </a:xfrm>
          <a:prstGeom prst="rect">
            <a:avLst/>
          </a:prstGeom>
          <a:noFill/>
        </p:spPr>
        <p:txBody>
          <a:bodyPr wrap="none" lIns="91440" tIns="45720" rIns="91440" bIns="45720">
            <a:spAutoFit/>
          </a:bodyPr>
          <a:lstStyle/>
          <a:p>
            <a:pPr algn="ctr"/>
            <a:r>
              <a:rPr lang="en" sz="7000" b="1" dirty="0" smtClean="0">
                <a:ln w="18000">
                  <a:noFill/>
                  <a:prstDash val="solid"/>
                  <a:miter lim="800000"/>
                </a:ln>
                <a:solidFill>
                  <a:schemeClr val="tx1">
                    <a:lumMod val="10000"/>
                    <a:lumOff val="90000"/>
                  </a:schemeClr>
                </a:solidFill>
                <a:effectLst>
                  <a:outerShdw blurRad="25500" dist="23000" dir="7020000" algn="tl">
                    <a:srgbClr val="000000">
                      <a:alpha val="50000"/>
                    </a:srgbClr>
                  </a:outerShdw>
                </a:effectLst>
                <a:latin typeface="Philosopher" panose="020B0604020202020204" charset="0"/>
              </a:rPr>
              <a:t>TRAO DUYÊN</a:t>
            </a:r>
            <a:endParaRPr lang="en-US" sz="7000" b="1" dirty="0">
              <a:ln w="18000">
                <a:noFill/>
                <a:prstDash val="solid"/>
                <a:miter lim="800000"/>
              </a:ln>
              <a:solidFill>
                <a:schemeClr val="tx1">
                  <a:lumMod val="10000"/>
                  <a:lumOff val="90000"/>
                </a:schemeClr>
              </a:solidFill>
              <a:effectLst>
                <a:outerShdw blurRad="25500" dist="23000" dir="7020000" algn="tl">
                  <a:srgbClr val="000000">
                    <a:alpha val="50000"/>
                  </a:srgbClr>
                </a:outerShdw>
              </a:effectLst>
              <a:latin typeface="Philosopher"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43"/>
          <p:cNvSpPr txBox="1">
            <a:spLocks noGrp="1"/>
          </p:cNvSpPr>
          <p:nvPr>
            <p:ph type="title"/>
          </p:nvPr>
        </p:nvSpPr>
        <p:spPr>
          <a:xfrm>
            <a:off x="720000" y="297951"/>
            <a:ext cx="7704000" cy="719774"/>
          </a:xfrm>
          <a:prstGeom prst="rect">
            <a:avLst/>
          </a:prstGeom>
        </p:spPr>
        <p:txBody>
          <a:bodyPr spcFirstLastPara="1" wrap="square" lIns="91425" tIns="91425" rIns="91425" bIns="91425" anchor="t" anchorCtr="0">
            <a:noAutofit/>
          </a:bodyPr>
          <a:lstStyle/>
          <a:p>
            <a:r>
              <a:rPr lang="en-US" sz="3000" i="1" dirty="0"/>
              <a:t>2. </a:t>
            </a:r>
            <a:r>
              <a:rPr lang="en-US" sz="3000" i="1" dirty="0" err="1"/>
              <a:t>Mười</a:t>
            </a:r>
            <a:r>
              <a:rPr lang="en-US" sz="3000" i="1" dirty="0"/>
              <a:t> </a:t>
            </a:r>
            <a:r>
              <a:rPr lang="en-US" sz="3000" i="1" dirty="0" err="1"/>
              <a:t>hai</a:t>
            </a:r>
            <a:r>
              <a:rPr lang="en-US" sz="3000" i="1" dirty="0"/>
              <a:t> </a:t>
            </a:r>
            <a:r>
              <a:rPr lang="en-US" sz="3000" i="1" dirty="0" err="1"/>
              <a:t>câu</a:t>
            </a:r>
            <a:r>
              <a:rPr lang="en-US" sz="3000" i="1" dirty="0"/>
              <a:t> </a:t>
            </a:r>
            <a:r>
              <a:rPr lang="en-US" sz="3000" i="1" dirty="0" err="1"/>
              <a:t>thơ</a:t>
            </a:r>
            <a:r>
              <a:rPr lang="en-US" sz="3000" i="1" dirty="0"/>
              <a:t> </a:t>
            </a:r>
            <a:r>
              <a:rPr lang="en-US" sz="3000" i="1" dirty="0" err="1"/>
              <a:t>tiếp</a:t>
            </a:r>
            <a:r>
              <a:rPr lang="en-US" sz="3000" i="1" dirty="0"/>
              <a:t> </a:t>
            </a:r>
            <a:r>
              <a:rPr lang="en-US" sz="3000" i="1" dirty="0" err="1"/>
              <a:t>theo</a:t>
            </a:r>
            <a:r>
              <a:rPr lang="en-US" sz="3000" i="1" dirty="0"/>
              <a:t>: </a:t>
            </a:r>
            <a:r>
              <a:rPr lang="en-US" sz="3000" i="1" dirty="0" smtClean="0"/>
              <a:t/>
            </a:r>
            <a:br>
              <a:rPr lang="en-US" sz="3000" i="1" dirty="0" smtClean="0"/>
            </a:br>
            <a:r>
              <a:rPr lang="en-US" sz="3000" i="1" dirty="0" err="1" smtClean="0"/>
              <a:t>Thúy</a:t>
            </a:r>
            <a:r>
              <a:rPr lang="en-US" sz="3000" i="1" dirty="0" smtClean="0"/>
              <a:t> </a:t>
            </a:r>
            <a:r>
              <a:rPr lang="en-US" sz="3000" i="1" dirty="0" err="1"/>
              <a:t>Kiều</a:t>
            </a:r>
            <a:r>
              <a:rPr lang="en-US" sz="3000" i="1" dirty="0"/>
              <a:t> </a:t>
            </a:r>
            <a:r>
              <a:rPr lang="en-US" sz="3000" i="1" dirty="0" err="1"/>
              <a:t>tìm</a:t>
            </a:r>
            <a:r>
              <a:rPr lang="en-US" sz="3000" i="1" dirty="0"/>
              <a:t> </a:t>
            </a:r>
            <a:r>
              <a:rPr lang="en-US" sz="3000" i="1" dirty="0" err="1"/>
              <a:t>cách</a:t>
            </a:r>
            <a:r>
              <a:rPr lang="en-US" sz="3000" i="1" dirty="0"/>
              <a:t> </a:t>
            </a:r>
            <a:r>
              <a:rPr lang="en-US" sz="3000" i="1" dirty="0" err="1"/>
              <a:t>thuyết</a:t>
            </a:r>
            <a:r>
              <a:rPr lang="en-US" sz="3000" i="1" dirty="0"/>
              <a:t> </a:t>
            </a:r>
            <a:r>
              <a:rPr lang="en-US" sz="3000" i="1" dirty="0" err="1"/>
              <a:t>phục</a:t>
            </a:r>
            <a:r>
              <a:rPr lang="en-US" sz="3000" i="1" dirty="0"/>
              <a:t>, </a:t>
            </a:r>
            <a:r>
              <a:rPr lang="en-US" sz="3000" i="1" dirty="0" err="1"/>
              <a:t>trao</a:t>
            </a:r>
            <a:r>
              <a:rPr lang="en-US" sz="3000" i="1" dirty="0"/>
              <a:t> </a:t>
            </a:r>
            <a:r>
              <a:rPr lang="en-US" sz="3000" i="1" dirty="0" err="1"/>
              <a:t>duyên</a:t>
            </a:r>
            <a:r>
              <a:rPr lang="en-US" sz="3000" i="1" dirty="0"/>
              <a:t> </a:t>
            </a:r>
            <a:r>
              <a:rPr lang="en-US" sz="3000" i="1" dirty="0" err="1"/>
              <a:t>cho</a:t>
            </a:r>
            <a:r>
              <a:rPr lang="en-US" sz="3000" i="1" dirty="0"/>
              <a:t> </a:t>
            </a:r>
            <a:r>
              <a:rPr lang="en-US" sz="3000" i="1" dirty="0" err="1"/>
              <a:t>Thúy</a:t>
            </a:r>
            <a:r>
              <a:rPr lang="en-US" sz="3000" i="1" dirty="0"/>
              <a:t> </a:t>
            </a:r>
            <a:r>
              <a:rPr lang="en-US" sz="3000" i="1" dirty="0" err="1"/>
              <a:t>Vân</a:t>
            </a:r>
            <a:r>
              <a:rPr lang="en-US" sz="3000" i="1" dirty="0" smtClean="0"/>
              <a:t>.</a:t>
            </a:r>
            <a:endParaRPr lang="en-US" sz="3000" dirty="0"/>
          </a:p>
        </p:txBody>
      </p:sp>
      <p:sp>
        <p:nvSpPr>
          <p:cNvPr id="3214" name="Google Shape;3214;p43"/>
          <p:cNvSpPr txBox="1">
            <a:spLocks noGrp="1"/>
          </p:cNvSpPr>
          <p:nvPr>
            <p:ph type="subTitle" idx="1"/>
          </p:nvPr>
        </p:nvSpPr>
        <p:spPr>
          <a:xfrm>
            <a:off x="4479533" y="2236693"/>
            <a:ext cx="3422586" cy="591671"/>
          </a:xfrm>
          <a:prstGeom prst="rect">
            <a:avLst/>
          </a:prstGeom>
        </p:spPr>
        <p:txBody>
          <a:bodyPr spcFirstLastPara="1" wrap="square" lIns="91425" tIns="91425" rIns="91425" bIns="91425" anchor="t" anchorCtr="0">
            <a:noAutofit/>
          </a:bodyPr>
          <a:lstStyle/>
          <a:p>
            <a:pPr marL="0" indent="0"/>
            <a:r>
              <a:rPr lang="en-US" sz="1600" b="1" i="1" dirty="0" smtClean="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Phân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tích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những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dấu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hiệu</a:t>
            </a:r>
            <a:r>
              <a:rPr lang="en-US" sz="1600" dirty="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hoàn</a:t>
            </a:r>
            <a:r>
              <a:rPr lang="en-US" sz="1600" b="1" i="1" dirty="0" smtClean="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cảnh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đặc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biệt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khác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thường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Từ</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dấu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hiệu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ấy</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em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hãy</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xác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định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nỗi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lòng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của</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nàng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Kiều</a:t>
            </a:r>
            <a:r>
              <a:rPr lang="en-US" sz="1600" b="1" i="1" dirty="0">
                <a:latin typeface="Times New Roman" panose="02020603050405020304" pitchFamily="18" charset="0"/>
                <a:cs typeface="Times New Roman" panose="02020603050405020304" pitchFamily="18" charset="0"/>
              </a:rPr>
              <a:t>? </a:t>
            </a:r>
          </a:p>
        </p:txBody>
      </p:sp>
      <p:sp>
        <p:nvSpPr>
          <p:cNvPr id="3215" name="Google Shape;3215;p43"/>
          <p:cNvSpPr txBox="1">
            <a:spLocks noGrp="1"/>
          </p:cNvSpPr>
          <p:nvPr>
            <p:ph type="subTitle" idx="2"/>
          </p:nvPr>
        </p:nvSpPr>
        <p:spPr>
          <a:xfrm>
            <a:off x="4448711" y="3475737"/>
            <a:ext cx="3531835" cy="1500027"/>
          </a:xfrm>
          <a:prstGeom prst="rect">
            <a:avLst/>
          </a:prstGeom>
        </p:spPr>
        <p:txBody>
          <a:bodyPr spcFirstLastPara="1" wrap="square" lIns="91425" tIns="91425" rIns="91425" bIns="91425" anchor="t" anchorCtr="0">
            <a:noAutofit/>
          </a:bodyPr>
          <a:lstStyle/>
          <a:p>
            <a:pPr marL="0" lvl="0" indent="0"/>
            <a:endParaRPr sz="1800" dirty="0">
              <a:latin typeface="Times New Roman" panose="02020603050405020304" pitchFamily="18" charset="0"/>
              <a:cs typeface="Times New Roman" panose="02020603050405020304" pitchFamily="18" charset="0"/>
            </a:endParaRPr>
          </a:p>
        </p:txBody>
      </p:sp>
      <p:sp>
        <p:nvSpPr>
          <p:cNvPr id="9" name="Google Shape;3214;p43"/>
          <p:cNvSpPr txBox="1">
            <a:spLocks/>
          </p:cNvSpPr>
          <p:nvPr/>
        </p:nvSpPr>
        <p:spPr>
          <a:xfrm>
            <a:off x="5517221" y="1904039"/>
            <a:ext cx="1364317" cy="4392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Figtree Medium"/>
              <a:buNone/>
              <a:defRPr sz="1400" b="0" i="0" u="none" strike="noStrike" cap="none">
                <a:solidFill>
                  <a:schemeClr val="dk1"/>
                </a:solidFill>
                <a:latin typeface="Figtree Medium"/>
                <a:ea typeface="Figtree Medium"/>
                <a:cs typeface="Figtree Medium"/>
                <a:sym typeface="Figtree Medium"/>
              </a:defRPr>
            </a:lvl1pPr>
            <a:lvl2pPr marL="914400" marR="0" lvl="1" indent="-317500" algn="ctr" rtl="0">
              <a:lnSpc>
                <a:spcPct val="115000"/>
              </a:lnSpc>
              <a:spcBef>
                <a:spcPts val="0"/>
              </a:spcBef>
              <a:spcAft>
                <a:spcPts val="0"/>
              </a:spcAft>
              <a:buClr>
                <a:schemeClr val="dk1"/>
              </a:buClr>
              <a:buSzPts val="1400"/>
              <a:buFont typeface="Figtree Medium"/>
              <a:buNone/>
              <a:defRPr sz="1400" b="0" i="0" u="none" strike="noStrike" cap="none">
                <a:solidFill>
                  <a:schemeClr val="dk1"/>
                </a:solidFill>
                <a:latin typeface="Figtree Medium"/>
                <a:ea typeface="Figtree Medium"/>
                <a:cs typeface="Figtree Medium"/>
                <a:sym typeface="Figtree Medium"/>
              </a:defRPr>
            </a:lvl2pPr>
            <a:lvl3pPr marL="1371600" marR="0" lvl="2" indent="-317500" algn="ctr" rtl="0">
              <a:lnSpc>
                <a:spcPct val="115000"/>
              </a:lnSpc>
              <a:spcBef>
                <a:spcPts val="0"/>
              </a:spcBef>
              <a:spcAft>
                <a:spcPts val="0"/>
              </a:spcAft>
              <a:buClr>
                <a:schemeClr val="dk1"/>
              </a:buClr>
              <a:buSzPts val="1400"/>
              <a:buFont typeface="Figtree Medium"/>
              <a:buNone/>
              <a:defRPr sz="1400" b="0" i="0" u="none" strike="noStrike" cap="none">
                <a:solidFill>
                  <a:schemeClr val="dk1"/>
                </a:solidFill>
                <a:latin typeface="Figtree Medium"/>
                <a:ea typeface="Figtree Medium"/>
                <a:cs typeface="Figtree Medium"/>
                <a:sym typeface="Figtree Medium"/>
              </a:defRPr>
            </a:lvl3pPr>
            <a:lvl4pPr marL="1828800" marR="0" lvl="3" indent="-317500" algn="ctr" rtl="0">
              <a:lnSpc>
                <a:spcPct val="115000"/>
              </a:lnSpc>
              <a:spcBef>
                <a:spcPts val="0"/>
              </a:spcBef>
              <a:spcAft>
                <a:spcPts val="0"/>
              </a:spcAft>
              <a:buClr>
                <a:schemeClr val="dk1"/>
              </a:buClr>
              <a:buSzPts val="1400"/>
              <a:buFont typeface="Figtree Medium"/>
              <a:buNone/>
              <a:defRPr sz="1400" b="0" i="0" u="none" strike="noStrike" cap="none">
                <a:solidFill>
                  <a:schemeClr val="dk1"/>
                </a:solidFill>
                <a:latin typeface="Figtree Medium"/>
                <a:ea typeface="Figtree Medium"/>
                <a:cs typeface="Figtree Medium"/>
                <a:sym typeface="Figtree Medium"/>
              </a:defRPr>
            </a:lvl4pPr>
            <a:lvl5pPr marL="2286000" marR="0" lvl="4" indent="-317500" algn="ctr" rtl="0">
              <a:lnSpc>
                <a:spcPct val="115000"/>
              </a:lnSpc>
              <a:spcBef>
                <a:spcPts val="0"/>
              </a:spcBef>
              <a:spcAft>
                <a:spcPts val="0"/>
              </a:spcAft>
              <a:buClr>
                <a:schemeClr val="dk1"/>
              </a:buClr>
              <a:buSzPts val="1400"/>
              <a:buFont typeface="Figtree Medium"/>
              <a:buNone/>
              <a:defRPr sz="1400" b="0" i="0" u="none" strike="noStrike" cap="none">
                <a:solidFill>
                  <a:schemeClr val="dk1"/>
                </a:solidFill>
                <a:latin typeface="Figtree Medium"/>
                <a:ea typeface="Figtree Medium"/>
                <a:cs typeface="Figtree Medium"/>
                <a:sym typeface="Figtree Medium"/>
              </a:defRPr>
            </a:lvl5pPr>
            <a:lvl6pPr marL="2743200" marR="0" lvl="5" indent="-317500" algn="ctr" rtl="0">
              <a:lnSpc>
                <a:spcPct val="115000"/>
              </a:lnSpc>
              <a:spcBef>
                <a:spcPts val="0"/>
              </a:spcBef>
              <a:spcAft>
                <a:spcPts val="0"/>
              </a:spcAft>
              <a:buClr>
                <a:schemeClr val="dk1"/>
              </a:buClr>
              <a:buSzPts val="1400"/>
              <a:buFont typeface="Figtree Medium"/>
              <a:buNone/>
              <a:defRPr sz="1400" b="0" i="0" u="none" strike="noStrike" cap="none">
                <a:solidFill>
                  <a:schemeClr val="dk1"/>
                </a:solidFill>
                <a:latin typeface="Figtree Medium"/>
                <a:ea typeface="Figtree Medium"/>
                <a:cs typeface="Figtree Medium"/>
                <a:sym typeface="Figtree Medium"/>
              </a:defRPr>
            </a:lvl6pPr>
            <a:lvl7pPr marL="3200400" marR="0" lvl="6" indent="-317500" algn="ctr" rtl="0">
              <a:lnSpc>
                <a:spcPct val="115000"/>
              </a:lnSpc>
              <a:spcBef>
                <a:spcPts val="0"/>
              </a:spcBef>
              <a:spcAft>
                <a:spcPts val="0"/>
              </a:spcAft>
              <a:buClr>
                <a:schemeClr val="dk1"/>
              </a:buClr>
              <a:buSzPts val="1400"/>
              <a:buFont typeface="Figtree Medium"/>
              <a:buNone/>
              <a:defRPr sz="1400" b="0" i="0" u="none" strike="noStrike" cap="none">
                <a:solidFill>
                  <a:schemeClr val="dk1"/>
                </a:solidFill>
                <a:latin typeface="Figtree Medium"/>
                <a:ea typeface="Figtree Medium"/>
                <a:cs typeface="Figtree Medium"/>
                <a:sym typeface="Figtree Medium"/>
              </a:defRPr>
            </a:lvl7pPr>
            <a:lvl8pPr marL="3657600" marR="0" lvl="7" indent="-317500" algn="ctr" rtl="0">
              <a:lnSpc>
                <a:spcPct val="115000"/>
              </a:lnSpc>
              <a:spcBef>
                <a:spcPts val="0"/>
              </a:spcBef>
              <a:spcAft>
                <a:spcPts val="0"/>
              </a:spcAft>
              <a:buClr>
                <a:schemeClr val="dk1"/>
              </a:buClr>
              <a:buSzPts val="1400"/>
              <a:buFont typeface="Figtree Medium"/>
              <a:buNone/>
              <a:defRPr sz="1400" b="0" i="0" u="none" strike="noStrike" cap="none">
                <a:solidFill>
                  <a:schemeClr val="dk1"/>
                </a:solidFill>
                <a:latin typeface="Figtree Medium"/>
                <a:ea typeface="Figtree Medium"/>
                <a:cs typeface="Figtree Medium"/>
                <a:sym typeface="Figtree Medium"/>
              </a:defRPr>
            </a:lvl8pPr>
            <a:lvl9pPr marL="4114800" marR="0" lvl="8" indent="-317500" algn="ctr" rtl="0">
              <a:lnSpc>
                <a:spcPct val="115000"/>
              </a:lnSpc>
              <a:spcBef>
                <a:spcPts val="0"/>
              </a:spcBef>
              <a:spcAft>
                <a:spcPts val="0"/>
              </a:spcAft>
              <a:buClr>
                <a:schemeClr val="dk1"/>
              </a:buClr>
              <a:buSzPts val="1400"/>
              <a:buFont typeface="Figtree Medium"/>
              <a:buNone/>
              <a:defRPr sz="1400" b="0" i="0" u="none" strike="noStrike" cap="none">
                <a:solidFill>
                  <a:schemeClr val="dk1"/>
                </a:solidFill>
                <a:latin typeface="Figtree Medium"/>
                <a:ea typeface="Figtree Medium"/>
                <a:cs typeface="Figtree Medium"/>
                <a:sym typeface="Figtree Medium"/>
              </a:defRPr>
            </a:lvl9pPr>
          </a:lstStyle>
          <a:p>
            <a:pPr marL="0" indent="0" algn="l"/>
            <a:r>
              <a:rPr lang="en-US" sz="1500" b="1" i="1" dirty="0" smtClean="0">
                <a:latin typeface="Times New Roman" panose="02020603050405020304" pitchFamily="18" charset="0"/>
                <a:cs typeface="Times New Roman" panose="02020603050405020304" pitchFamily="18" charset="0"/>
              </a:rPr>
              <a:t>* 2 </a:t>
            </a:r>
            <a:r>
              <a:rPr lang="en-US" sz="1500" b="1" i="1" dirty="0" err="1" smtClean="0">
                <a:latin typeface="Times New Roman" panose="02020603050405020304" pitchFamily="18" charset="0"/>
                <a:cs typeface="Times New Roman" panose="02020603050405020304" pitchFamily="18" charset="0"/>
              </a:rPr>
              <a:t>câu</a:t>
            </a:r>
            <a:r>
              <a:rPr lang="en-US" sz="1500" b="1" i="1" dirty="0" smtClean="0">
                <a:latin typeface="Times New Roman" panose="02020603050405020304" pitchFamily="18" charset="0"/>
                <a:cs typeface="Times New Roman" panose="02020603050405020304" pitchFamily="18" charset="0"/>
              </a:rPr>
              <a:t> </a:t>
            </a:r>
            <a:r>
              <a:rPr lang="en-US" sz="1500" b="1" i="1" dirty="0" err="1" smtClean="0">
                <a:latin typeface="Times New Roman" panose="02020603050405020304" pitchFamily="18" charset="0"/>
                <a:cs typeface="Times New Roman" panose="02020603050405020304" pitchFamily="18" charset="0"/>
              </a:rPr>
              <a:t>đầu</a:t>
            </a:r>
            <a:endParaRPr lang="en-US" sz="1500" dirty="0">
              <a:latin typeface="Times New Roman" panose="02020603050405020304" pitchFamily="18" charset="0"/>
              <a:cs typeface="Times New Roman" panose="02020603050405020304" pitchFamily="18" charset="0"/>
            </a:endParaRPr>
          </a:p>
        </p:txBody>
      </p:sp>
      <p:pic>
        <p:nvPicPr>
          <p:cNvPr id="6" name="Picture 5" descr="du-luan-it-nham-vao-dan-ong-ngoai-tinh-phu-nu-nen-hoc-hoan-thu-Showbizvn-03032016a1.jpg"/>
          <p:cNvPicPr>
            <a:picLocks noChangeAspect="1"/>
          </p:cNvPicPr>
          <p:nvPr/>
        </p:nvPicPr>
        <p:blipFill>
          <a:blip r:embed="rId3"/>
          <a:stretch>
            <a:fillRect/>
          </a:stretch>
        </p:blipFill>
        <p:spPr>
          <a:xfrm>
            <a:off x="1119882" y="2041480"/>
            <a:ext cx="2948683" cy="2568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189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14">
                                            <p:txEl>
                                              <p:pRg st="0" end="0"/>
                                            </p:txEl>
                                          </p:spTgt>
                                        </p:tgtEl>
                                        <p:attrNameLst>
                                          <p:attrName>style.visibility</p:attrName>
                                        </p:attrNameLst>
                                      </p:cBhvr>
                                      <p:to>
                                        <p:strVal val="visible"/>
                                      </p:to>
                                    </p:set>
                                    <p:animEffect transition="in" filter="fade">
                                      <p:cBhvr>
                                        <p:cTn id="10" dur="500"/>
                                        <p:tgtEl>
                                          <p:spTgt spid="32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3215">
                                            <p:txEl>
                                              <p:pRg st="0" end="0"/>
                                            </p:txEl>
                                          </p:spTgt>
                                        </p:tgtEl>
                                        <p:attrNameLst>
                                          <p:attrName>style.visibility</p:attrName>
                                        </p:attrNameLst>
                                      </p:cBhvr>
                                      <p:to>
                                        <p:strVal val="visible"/>
                                      </p:to>
                                    </p:set>
                                    <p:animEffect transition="in" filter="fade">
                                      <p:cBhvr>
                                        <p:cTn id="15" dur="500"/>
                                        <p:tgtEl>
                                          <p:spTgt spid="32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4" grpId="0" build="p"/>
      <p:bldP spid="3215"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43"/>
          <p:cNvSpPr txBox="1">
            <a:spLocks noGrp="1"/>
          </p:cNvSpPr>
          <p:nvPr>
            <p:ph type="title"/>
          </p:nvPr>
        </p:nvSpPr>
        <p:spPr>
          <a:xfrm>
            <a:off x="720000" y="277402"/>
            <a:ext cx="7704000" cy="740323"/>
          </a:xfrm>
          <a:prstGeom prst="rect">
            <a:avLst/>
          </a:prstGeom>
        </p:spPr>
        <p:txBody>
          <a:bodyPr spcFirstLastPara="1" wrap="square" lIns="91425" tIns="91425" rIns="91425" bIns="91425" anchor="t" anchorCtr="0">
            <a:noAutofit/>
          </a:bodyPr>
          <a:lstStyle/>
          <a:p>
            <a:r>
              <a:rPr lang="en-US" sz="2000" i="1" dirty="0"/>
              <a:t>2. </a:t>
            </a:r>
            <a:r>
              <a:rPr lang="en-US" sz="2000" i="1" dirty="0" err="1"/>
              <a:t>Mười</a:t>
            </a:r>
            <a:r>
              <a:rPr lang="en-US" sz="2000" i="1" dirty="0"/>
              <a:t> </a:t>
            </a:r>
            <a:r>
              <a:rPr lang="en-US" sz="2000" i="1" dirty="0" err="1"/>
              <a:t>hai</a:t>
            </a:r>
            <a:r>
              <a:rPr lang="en-US" sz="2000" i="1" dirty="0"/>
              <a:t> </a:t>
            </a:r>
            <a:r>
              <a:rPr lang="en-US" sz="2000" i="1" dirty="0" err="1"/>
              <a:t>câu</a:t>
            </a:r>
            <a:r>
              <a:rPr lang="en-US" sz="2000" i="1" dirty="0"/>
              <a:t> </a:t>
            </a:r>
            <a:r>
              <a:rPr lang="en-US" sz="2000" i="1" dirty="0" err="1"/>
              <a:t>thơ</a:t>
            </a:r>
            <a:r>
              <a:rPr lang="en-US" sz="2000" i="1" dirty="0"/>
              <a:t> </a:t>
            </a:r>
            <a:r>
              <a:rPr lang="en-US" sz="2000" i="1" dirty="0" err="1"/>
              <a:t>tiếp</a:t>
            </a:r>
            <a:r>
              <a:rPr lang="en-US" sz="2000" i="1" dirty="0"/>
              <a:t> </a:t>
            </a:r>
            <a:r>
              <a:rPr lang="en-US" sz="2000" i="1" dirty="0" err="1"/>
              <a:t>theo</a:t>
            </a:r>
            <a:r>
              <a:rPr lang="en-US" sz="2000" i="1" dirty="0"/>
              <a:t>: </a:t>
            </a:r>
            <a:r>
              <a:rPr lang="en-US" sz="2000" i="1" dirty="0" smtClean="0"/>
              <a:t/>
            </a:r>
            <a:br>
              <a:rPr lang="en-US" sz="2000" i="1" dirty="0" smtClean="0"/>
            </a:br>
            <a:r>
              <a:rPr lang="en-US" sz="2000" i="1" dirty="0" err="1" smtClean="0"/>
              <a:t>Thúy</a:t>
            </a:r>
            <a:r>
              <a:rPr lang="en-US" sz="2000" i="1" dirty="0" smtClean="0"/>
              <a:t> </a:t>
            </a:r>
            <a:r>
              <a:rPr lang="en-US" sz="2000" i="1" dirty="0" err="1"/>
              <a:t>Kiều</a:t>
            </a:r>
            <a:r>
              <a:rPr lang="en-US" sz="2000" i="1" dirty="0"/>
              <a:t> </a:t>
            </a:r>
            <a:r>
              <a:rPr lang="en-US" sz="2000" i="1" dirty="0" err="1"/>
              <a:t>tìm</a:t>
            </a:r>
            <a:r>
              <a:rPr lang="en-US" sz="2000" i="1" dirty="0"/>
              <a:t> </a:t>
            </a:r>
            <a:r>
              <a:rPr lang="en-US" sz="2000" i="1" dirty="0" err="1"/>
              <a:t>cách</a:t>
            </a:r>
            <a:r>
              <a:rPr lang="en-US" sz="2000" i="1" dirty="0"/>
              <a:t> </a:t>
            </a:r>
            <a:r>
              <a:rPr lang="en-US" sz="2000" i="1" dirty="0" err="1"/>
              <a:t>thuyết</a:t>
            </a:r>
            <a:r>
              <a:rPr lang="en-US" sz="2000" i="1" dirty="0"/>
              <a:t> </a:t>
            </a:r>
            <a:r>
              <a:rPr lang="en-US" sz="2000" i="1" dirty="0" err="1"/>
              <a:t>phục</a:t>
            </a:r>
            <a:r>
              <a:rPr lang="en-US" sz="2000" i="1" dirty="0"/>
              <a:t>, </a:t>
            </a:r>
            <a:r>
              <a:rPr lang="en-US" sz="2000" i="1" dirty="0" err="1"/>
              <a:t>trao</a:t>
            </a:r>
            <a:r>
              <a:rPr lang="en-US" sz="2000" i="1" dirty="0"/>
              <a:t> </a:t>
            </a:r>
            <a:r>
              <a:rPr lang="en-US" sz="2000" i="1" dirty="0" err="1"/>
              <a:t>duyên</a:t>
            </a:r>
            <a:r>
              <a:rPr lang="en-US" sz="2000" i="1" dirty="0"/>
              <a:t> </a:t>
            </a:r>
            <a:r>
              <a:rPr lang="en-US" sz="2000" i="1" dirty="0" err="1"/>
              <a:t>cho</a:t>
            </a:r>
            <a:r>
              <a:rPr lang="en-US" sz="2000" i="1" dirty="0"/>
              <a:t> </a:t>
            </a:r>
            <a:r>
              <a:rPr lang="en-US" sz="2000" i="1" dirty="0" err="1"/>
              <a:t>Thúy</a:t>
            </a:r>
            <a:r>
              <a:rPr lang="en-US" sz="2000" i="1" dirty="0"/>
              <a:t> </a:t>
            </a:r>
            <a:r>
              <a:rPr lang="en-US" sz="2000" i="1" dirty="0" err="1"/>
              <a:t>Vân</a:t>
            </a:r>
            <a:r>
              <a:rPr lang="en-US" sz="2000" i="1" dirty="0" smtClean="0"/>
              <a:t>.</a:t>
            </a:r>
            <a:endParaRPr lang="en-US" sz="2000" dirty="0"/>
          </a:p>
        </p:txBody>
      </p:sp>
      <p:sp>
        <p:nvSpPr>
          <p:cNvPr id="8" name="TextBox 7"/>
          <p:cNvSpPr txBox="1"/>
          <p:nvPr/>
        </p:nvSpPr>
        <p:spPr>
          <a:xfrm>
            <a:off x="1037687" y="1179454"/>
            <a:ext cx="3569373" cy="2708434"/>
          </a:xfrm>
          <a:prstGeom prst="rect">
            <a:avLst/>
          </a:prstGeom>
          <a:noFill/>
        </p:spPr>
        <p:txBody>
          <a:bodyPr wrap="square" rtlCol="0">
            <a:spAutoFit/>
          </a:bodyPr>
          <a:lstStyle/>
          <a:p>
            <a:pPr>
              <a:lnSpc>
                <a:spcPts val="1680"/>
              </a:lnSpc>
            </a:pPr>
            <a:r>
              <a:rPr lang="en-US" b="1" i="1" dirty="0">
                <a:latin typeface="Times New Roman" panose="02020603050405020304" pitchFamily="18" charset="0"/>
                <a:ea typeface="Tahoma" panose="020B0604030504040204" pitchFamily="34" charset="0"/>
                <a:cs typeface="Times New Roman" panose="02020603050405020304" pitchFamily="18" charset="0"/>
              </a:rPr>
              <a:t>2 </a:t>
            </a:r>
            <a:r>
              <a:rPr lang="en-US" b="1" i="1" dirty="0" err="1">
                <a:latin typeface="Times New Roman" panose="02020603050405020304" pitchFamily="18" charset="0"/>
                <a:ea typeface="Tahoma" panose="020B0604030504040204" pitchFamily="34" charset="0"/>
                <a:cs typeface="Times New Roman" panose="02020603050405020304" pitchFamily="18" charset="0"/>
              </a:rPr>
              <a:t>câu</a:t>
            </a:r>
            <a:r>
              <a:rPr 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b="1" i="1" dirty="0" err="1">
                <a:latin typeface="Times New Roman" panose="02020603050405020304" pitchFamily="18" charset="0"/>
                <a:ea typeface="Tahoma" panose="020B0604030504040204" pitchFamily="34" charset="0"/>
                <a:cs typeface="Times New Roman" panose="02020603050405020304" pitchFamily="18" charset="0"/>
              </a:rPr>
              <a:t>đầu</a:t>
            </a:r>
            <a:r>
              <a:rPr lang="en-US" b="1" i="1" dirty="0">
                <a:latin typeface="Times New Roman" panose="02020603050405020304" pitchFamily="18" charset="0"/>
                <a:ea typeface="Tahoma" panose="020B0604030504040204" pitchFamily="34" charset="0"/>
                <a:cs typeface="Times New Roman" panose="02020603050405020304" pitchFamily="18" charset="0"/>
              </a:rPr>
              <a:t>:</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hoàn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cảnh</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đặc</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biệt</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khác</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thường</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p>
          <a:p>
            <a:pPr>
              <a:lnSpc>
                <a:spcPts val="1680"/>
              </a:lnSpc>
            </a:pPr>
            <a:endParaRPr lang="en-US" dirty="0" smtClean="0">
              <a:latin typeface="Times New Roman" panose="02020603050405020304" pitchFamily="18" charset="0"/>
              <a:ea typeface="Tahoma" panose="020B0604030504040204" pitchFamily="34" charset="0"/>
              <a:cs typeface="Times New Roman" panose="02020603050405020304" pitchFamily="18" charset="0"/>
            </a:endParaRPr>
          </a:p>
          <a:p>
            <a:pPr>
              <a:lnSpc>
                <a:spcPts val="1680"/>
              </a:lnSpc>
            </a:pPr>
            <a:r>
              <a:rPr lang="en-US" sz="16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600" b="1" i="1" dirty="0" err="1" smtClean="0">
                <a:latin typeface="Times New Roman" panose="02020603050405020304" pitchFamily="18" charset="0"/>
                <a:ea typeface="Tahoma" panose="020B0604030504040204" pitchFamily="34" charset="0"/>
                <a:cs typeface="Times New Roman" panose="02020603050405020304" pitchFamily="18" charset="0"/>
              </a:rPr>
              <a:t>Cậy</a:t>
            </a:r>
            <a:r>
              <a:rPr lang="en-US" sz="1600" b="1" i="1"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1600" b="1" dirty="0" smtClean="0">
              <a:latin typeface="Times New Roman" panose="02020603050405020304" pitchFamily="18" charset="0"/>
              <a:ea typeface="Tahoma" panose="020B0604030504040204" pitchFamily="34" charset="0"/>
              <a:cs typeface="Times New Roman" panose="02020603050405020304" pitchFamily="18" charset="0"/>
            </a:endParaRPr>
          </a:p>
          <a:p>
            <a:pPr>
              <a:lnSpc>
                <a:spcPts val="1680"/>
              </a:lnSpc>
            </a:pPr>
            <a:r>
              <a:rPr lang="en-US" i="1"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nhờ</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cậy</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cậy</a:t>
            </a:r>
            <a:r>
              <a:rPr lang="en-US" dirty="0" smtClean="0">
                <a:latin typeface="Times New Roman" panose="02020603050405020304" pitchFamily="18" charset="0"/>
                <a:ea typeface="Tahoma" panose="020B0604030504040204" pitchFamily="34" charset="0"/>
                <a:cs typeface="Times New Roman" panose="02020603050405020304" pitchFamily="18" charset="0"/>
              </a:rPr>
              <a:t> -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thanh</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trắc</a:t>
            </a:r>
            <a:r>
              <a:rPr lang="en-US" dirty="0" smtClean="0">
                <a:latin typeface="Times New Roman" panose="02020603050405020304" pitchFamily="18" charset="0"/>
                <a:ea typeface="Tahoma" panose="020B0604030504040204" pitchFamily="34" charset="0"/>
                <a:cs typeface="Times New Roman" panose="02020603050405020304" pitchFamily="18" charset="0"/>
              </a:rPr>
              <a:t> ⭢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âm</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điệu</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nặng</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nề</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gợi</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sự</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quằn</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quại</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đau</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đớn</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khó</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nói</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nhờ</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thanh</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bằng</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p>
          <a:p>
            <a:pPr>
              <a:lnSpc>
                <a:spcPts val="1680"/>
              </a:lnSpc>
            </a:pPr>
            <a:r>
              <a:rPr lang="en-US" dirty="0" smtClean="0">
                <a:latin typeface="Times New Roman" panose="02020603050405020304" pitchFamily="18" charset="0"/>
                <a:ea typeface="Tahoma" panose="020B0604030504040204" pitchFamily="34" charset="0"/>
                <a:cs typeface="Times New Roman" panose="02020603050405020304" pitchFamily="18" charset="0"/>
              </a:rPr>
              <a:t>+ tin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cậy</a:t>
            </a:r>
            <a:r>
              <a:rPr lang="en-US" dirty="0" smtClean="0">
                <a:latin typeface="Times New Roman" panose="02020603050405020304" pitchFamily="18" charset="0"/>
                <a:ea typeface="Tahoma" panose="020B0604030504040204" pitchFamily="34" charset="0"/>
                <a:cs typeface="Times New Roman" panose="02020603050405020304" pitchFamily="18" charset="0"/>
              </a:rPr>
              <a:t>: tin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tưởng</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p>
          <a:p>
            <a:pPr>
              <a:lnSpc>
                <a:spcPts val="1680"/>
              </a:lnSpc>
            </a:pP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trông</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cậy</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hàm</a:t>
            </a:r>
            <a:r>
              <a:rPr lang="en-US" dirty="0" smtClean="0">
                <a:latin typeface="Times New Roman" panose="02020603050405020304" pitchFamily="18" charset="0"/>
                <a:ea typeface="Tahoma" panose="020B0604030504040204" pitchFamily="34" charset="0"/>
                <a:cs typeface="Times New Roman" panose="02020603050405020304" pitchFamily="18" charset="0"/>
              </a:rPr>
              <a:t> ý hi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vọng</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tha</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thiết</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của</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một</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lời</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trăng</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trối</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có</a:t>
            </a:r>
            <a:r>
              <a:rPr lang="en-US" dirty="0" smtClean="0">
                <a:latin typeface="Times New Roman" panose="02020603050405020304" pitchFamily="18" charset="0"/>
                <a:ea typeface="Tahoma" panose="020B0604030504040204" pitchFamily="34" charset="0"/>
                <a:cs typeface="Times New Roman" panose="02020603050405020304" pitchFamily="18" charset="0"/>
              </a:rPr>
              <a:t> ý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tựa</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nương</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gửi</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gắm</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vật</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nài</a:t>
            </a:r>
            <a:r>
              <a:rPr lang="en-US" dirty="0" smtClean="0">
                <a:latin typeface="Times New Roman" panose="02020603050405020304" pitchFamily="18" charset="0"/>
                <a:ea typeface="Tahoma" panose="020B0604030504040204" pitchFamily="34" charset="0"/>
                <a:cs typeface="Times New Roman" panose="02020603050405020304" pitchFamily="18" charset="0"/>
              </a:rPr>
              <a:t>, tin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tưởng</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nơi</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quan</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hệ</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ruột</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thịt</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Nàng</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dùng</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từ</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này</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vì</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việc</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nàng</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cậy</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nhờ</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vừa</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đột</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ngột</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vừa</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rất</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quan</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trọng</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với</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cả</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hai</a:t>
            </a:r>
            <a:r>
              <a:rPr lang="en-US" dirty="0" smtClean="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người</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p>
        </p:txBody>
      </p:sp>
      <p:sp>
        <p:nvSpPr>
          <p:cNvPr id="14" name="TextBox 13"/>
          <p:cNvSpPr txBox="1"/>
          <p:nvPr/>
        </p:nvSpPr>
        <p:spPr>
          <a:xfrm>
            <a:off x="1037687" y="4176176"/>
            <a:ext cx="641107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=&gt; </a:t>
            </a:r>
            <a:r>
              <a:rPr lang="en-US" sz="1600" b="1" i="1" dirty="0" err="1">
                <a:latin typeface="Times New Roman" panose="02020603050405020304" pitchFamily="18" charset="0"/>
                <a:cs typeface="Times New Roman" panose="02020603050405020304" pitchFamily="18" charset="0"/>
              </a:rPr>
              <a:t>Hoàn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cảnh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đặc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biệt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khác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phiền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4759458" y="1633289"/>
            <a:ext cx="3569373" cy="2051844"/>
          </a:xfrm>
          <a:prstGeom prst="rect">
            <a:avLst/>
          </a:prstGeom>
          <a:noFill/>
        </p:spPr>
        <p:txBody>
          <a:bodyPr wrap="square" rtlCol="0">
            <a:spAutoFit/>
          </a:bodyPr>
          <a:lstStyle/>
          <a:p>
            <a:pPr>
              <a:lnSpc>
                <a:spcPts val="1680"/>
              </a:lnSpc>
            </a:pPr>
            <a:r>
              <a:rPr lang="en-US" sz="16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600" b="1" i="1" dirty="0" err="1">
                <a:latin typeface="Times New Roman" panose="02020603050405020304" pitchFamily="18" charset="0"/>
                <a:ea typeface="Tahoma" panose="020B0604030504040204" pitchFamily="34" charset="0"/>
                <a:cs typeface="Times New Roman" panose="02020603050405020304" pitchFamily="18" charset="0"/>
              </a:rPr>
              <a:t>Chịu</a:t>
            </a:r>
            <a:r>
              <a:rPr lang="en-US" sz="1600" b="1" dirty="0">
                <a:latin typeface="Times New Roman" panose="02020603050405020304" pitchFamily="18" charset="0"/>
                <a:ea typeface="Tahoma" panose="020B0604030504040204" pitchFamily="34" charset="0"/>
                <a:cs typeface="Times New Roman" panose="02020603050405020304" pitchFamily="18" charset="0"/>
              </a:rPr>
              <a:t>:</a:t>
            </a:r>
          </a:p>
          <a:p>
            <a:pPr>
              <a:lnSpc>
                <a:spcPts val="1680"/>
              </a:lnSpc>
            </a:pP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nhận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tự</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nguyện</a:t>
            </a:r>
            <a:r>
              <a:rPr lang="en-US" dirty="0">
                <a:latin typeface="Times New Roman" panose="02020603050405020304" pitchFamily="18" charset="0"/>
                <a:ea typeface="Tahoma" panose="020B0604030504040204" pitchFamily="34" charset="0"/>
                <a:cs typeface="Times New Roman" panose="02020603050405020304" pitchFamily="18" charset="0"/>
              </a:rPr>
              <a:t>).</a:t>
            </a:r>
          </a:p>
          <a:p>
            <a:pPr>
              <a:lnSpc>
                <a:spcPts val="1680"/>
              </a:lnSpc>
            </a:pP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nài</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ép</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bắt</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buộc</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không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nhận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không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smtClean="0">
                <a:latin typeface="Times New Roman" panose="02020603050405020304" pitchFamily="18" charset="0"/>
                <a:ea typeface="Tahoma" panose="020B0604030504040204" pitchFamily="34" charset="0"/>
                <a:cs typeface="Times New Roman" panose="02020603050405020304" pitchFamily="18" charset="0"/>
              </a:rPr>
              <a:t>được</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p>
          <a:p>
            <a:pPr>
              <a:lnSpc>
                <a:spcPts val="1680"/>
              </a:lnSpc>
            </a:pPr>
            <a:endParaRPr lang="en-US" sz="1600" i="1" dirty="0">
              <a:latin typeface="Times New Roman" panose="02020603050405020304" pitchFamily="18" charset="0"/>
              <a:ea typeface="Tahoma" panose="020B0604030504040204" pitchFamily="34" charset="0"/>
              <a:cs typeface="Times New Roman" panose="02020603050405020304" pitchFamily="18" charset="0"/>
            </a:endParaRPr>
          </a:p>
          <a:p>
            <a:pPr>
              <a:lnSpc>
                <a:spcPts val="1680"/>
              </a:lnSpc>
            </a:pPr>
            <a:r>
              <a:rPr lang="en-US" sz="1600" i="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1600" b="1" i="1" dirty="0" err="1" smtClean="0">
                <a:latin typeface="Times New Roman" panose="02020603050405020304" pitchFamily="18" charset="0"/>
                <a:ea typeface="Tahoma" panose="020B0604030504040204" pitchFamily="34" charset="0"/>
                <a:cs typeface="Times New Roman" panose="02020603050405020304" pitchFamily="18" charset="0"/>
              </a:rPr>
              <a:t>Lạy</a:t>
            </a:r>
            <a:r>
              <a:rPr lang="en-US" sz="1600" b="1" dirty="0">
                <a:latin typeface="Times New Roman" panose="02020603050405020304" pitchFamily="18" charset="0"/>
                <a:ea typeface="Tahoma" panose="020B0604030504040204" pitchFamily="34" charset="0"/>
                <a:cs typeface="Times New Roman" panose="02020603050405020304" pitchFamily="18" charset="0"/>
              </a:rPr>
              <a:t>:</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thái</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độ</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kính</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cẩn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với</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người</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bề</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trên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hoặc</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với</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người</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mình</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hàm</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ơn</a:t>
            </a:r>
            <a:r>
              <a:rPr lang="en-US" dirty="0" smtClean="0">
                <a:latin typeface="Times New Roman" panose="02020603050405020304" pitchFamily="18" charset="0"/>
                <a:ea typeface="Tahoma" panose="020B0604030504040204" pitchFamily="34" charset="0"/>
                <a:cs typeface="Times New Roman" panose="02020603050405020304" pitchFamily="18" charset="0"/>
              </a:rPr>
              <a:t>.</a:t>
            </a:r>
          </a:p>
          <a:p>
            <a:pPr marL="285750" indent="-285750">
              <a:lnSpc>
                <a:spcPts val="1680"/>
              </a:lnSpc>
              <a:buFontTx/>
              <a:buChar char="-"/>
            </a:pP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lnSpc>
                <a:spcPts val="1680"/>
              </a:lnSpc>
            </a:pP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sz="1600" b="1" i="1" dirty="0" err="1">
                <a:latin typeface="Times New Roman" panose="02020603050405020304" pitchFamily="18" charset="0"/>
                <a:ea typeface="Tahoma" panose="020B0604030504040204" pitchFamily="34" charset="0"/>
                <a:cs typeface="Times New Roman" panose="02020603050405020304" pitchFamily="18" charset="0"/>
              </a:rPr>
              <a:t>Thưa</a:t>
            </a:r>
            <a:r>
              <a:rPr lang="en-US" sz="1600" b="1"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thái</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độ</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kính</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cẩn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trang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en-US" dirty="0" err="1">
                <a:latin typeface="Times New Roman" panose="02020603050405020304" pitchFamily="18" charset="0"/>
                <a:ea typeface="Tahoma" panose="020B0604030504040204" pitchFamily="34" charset="0"/>
                <a:cs typeface="Times New Roman" panose="02020603050405020304" pitchFamily="18" charset="0"/>
              </a:rPr>
              <a:t>trọng</a:t>
            </a:r>
            <a:r>
              <a:rPr lang="en-US" dirty="0">
                <a:latin typeface="Times New Roman" panose="02020603050405020304" pitchFamily="18" charset="0"/>
                <a:ea typeface="Tahoma" panose="020B0604030504040204" pitchFamily="34" charset="0"/>
                <a:cs typeface="Times New Roman" panose="02020603050405020304" pitchFamily="18" charset="0"/>
              </a:rPr>
              <a:t>.</a:t>
            </a:r>
          </a:p>
          <a:p>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5701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43"/>
          <p:cNvSpPr txBox="1">
            <a:spLocks noGrp="1"/>
          </p:cNvSpPr>
          <p:nvPr>
            <p:ph type="title"/>
          </p:nvPr>
        </p:nvSpPr>
        <p:spPr>
          <a:xfrm>
            <a:off x="720000" y="277402"/>
            <a:ext cx="7704000" cy="740323"/>
          </a:xfrm>
          <a:prstGeom prst="rect">
            <a:avLst/>
          </a:prstGeom>
        </p:spPr>
        <p:txBody>
          <a:bodyPr spcFirstLastPara="1" wrap="square" lIns="91425" tIns="91425" rIns="91425" bIns="91425" anchor="t" anchorCtr="0">
            <a:noAutofit/>
          </a:bodyPr>
          <a:lstStyle/>
          <a:p>
            <a:r>
              <a:rPr lang="en-US" sz="2000" i="1" dirty="0"/>
              <a:t>2. </a:t>
            </a:r>
            <a:r>
              <a:rPr lang="en-US" sz="2000" i="1" dirty="0" err="1"/>
              <a:t>Mười</a:t>
            </a:r>
            <a:r>
              <a:rPr lang="en-US" sz="2000" i="1" dirty="0"/>
              <a:t> </a:t>
            </a:r>
            <a:r>
              <a:rPr lang="en-US" sz="2000" i="1" dirty="0" err="1"/>
              <a:t>hai</a:t>
            </a:r>
            <a:r>
              <a:rPr lang="en-US" sz="2000" i="1" dirty="0"/>
              <a:t> </a:t>
            </a:r>
            <a:r>
              <a:rPr lang="en-US" sz="2000" i="1" dirty="0" err="1"/>
              <a:t>câu</a:t>
            </a:r>
            <a:r>
              <a:rPr lang="en-US" sz="2000" i="1" dirty="0"/>
              <a:t> </a:t>
            </a:r>
            <a:r>
              <a:rPr lang="en-US" sz="2000" i="1" dirty="0" err="1"/>
              <a:t>thơ</a:t>
            </a:r>
            <a:r>
              <a:rPr lang="en-US" sz="2000" i="1" dirty="0"/>
              <a:t> </a:t>
            </a:r>
            <a:r>
              <a:rPr lang="en-US" sz="2000" i="1" dirty="0" err="1"/>
              <a:t>tiếp</a:t>
            </a:r>
            <a:r>
              <a:rPr lang="en-US" sz="2000" i="1" dirty="0"/>
              <a:t> </a:t>
            </a:r>
            <a:r>
              <a:rPr lang="en-US" sz="2000" i="1" dirty="0" err="1"/>
              <a:t>theo</a:t>
            </a:r>
            <a:r>
              <a:rPr lang="en-US" sz="2000" i="1" dirty="0"/>
              <a:t>: </a:t>
            </a:r>
            <a:r>
              <a:rPr lang="en-US" sz="2000" i="1" dirty="0" smtClean="0"/>
              <a:t/>
            </a:r>
            <a:br>
              <a:rPr lang="en-US" sz="2000" i="1" dirty="0" smtClean="0"/>
            </a:br>
            <a:r>
              <a:rPr lang="en-US" sz="2000" i="1" dirty="0" err="1" smtClean="0"/>
              <a:t>Thúy</a:t>
            </a:r>
            <a:r>
              <a:rPr lang="en-US" sz="2000" i="1" dirty="0" smtClean="0"/>
              <a:t> </a:t>
            </a:r>
            <a:r>
              <a:rPr lang="en-US" sz="2000" i="1" dirty="0" err="1"/>
              <a:t>Kiều</a:t>
            </a:r>
            <a:r>
              <a:rPr lang="en-US" sz="2000" i="1" dirty="0"/>
              <a:t> </a:t>
            </a:r>
            <a:r>
              <a:rPr lang="en-US" sz="2000" i="1" dirty="0" err="1"/>
              <a:t>tìm</a:t>
            </a:r>
            <a:r>
              <a:rPr lang="en-US" sz="2000" i="1" dirty="0"/>
              <a:t> </a:t>
            </a:r>
            <a:r>
              <a:rPr lang="en-US" sz="2000" i="1" dirty="0" err="1"/>
              <a:t>cách</a:t>
            </a:r>
            <a:r>
              <a:rPr lang="en-US" sz="2000" i="1" dirty="0"/>
              <a:t> </a:t>
            </a:r>
            <a:r>
              <a:rPr lang="en-US" sz="2000" i="1" dirty="0" err="1"/>
              <a:t>thuyết</a:t>
            </a:r>
            <a:r>
              <a:rPr lang="en-US" sz="2000" i="1" dirty="0"/>
              <a:t> </a:t>
            </a:r>
            <a:r>
              <a:rPr lang="en-US" sz="2000" i="1" dirty="0" err="1"/>
              <a:t>phục</a:t>
            </a:r>
            <a:r>
              <a:rPr lang="en-US" sz="2000" i="1" dirty="0"/>
              <a:t>, </a:t>
            </a:r>
            <a:r>
              <a:rPr lang="en-US" sz="2000" i="1" dirty="0" err="1"/>
              <a:t>trao</a:t>
            </a:r>
            <a:r>
              <a:rPr lang="en-US" sz="2000" i="1" dirty="0"/>
              <a:t> </a:t>
            </a:r>
            <a:r>
              <a:rPr lang="en-US" sz="2000" i="1" dirty="0" err="1"/>
              <a:t>duyên</a:t>
            </a:r>
            <a:r>
              <a:rPr lang="en-US" sz="2000" i="1" dirty="0"/>
              <a:t> </a:t>
            </a:r>
            <a:r>
              <a:rPr lang="en-US" sz="2000" i="1" dirty="0" err="1"/>
              <a:t>cho</a:t>
            </a:r>
            <a:r>
              <a:rPr lang="en-US" sz="2000" i="1" dirty="0"/>
              <a:t> </a:t>
            </a:r>
            <a:r>
              <a:rPr lang="en-US" sz="2000" i="1" dirty="0" err="1"/>
              <a:t>Thúy</a:t>
            </a:r>
            <a:r>
              <a:rPr lang="en-US" sz="2000" i="1" dirty="0"/>
              <a:t> </a:t>
            </a:r>
            <a:r>
              <a:rPr lang="en-US" sz="2000" i="1" dirty="0" err="1"/>
              <a:t>Vân</a:t>
            </a:r>
            <a:r>
              <a:rPr lang="en-US" sz="2000" i="1" dirty="0" smtClean="0"/>
              <a:t>.</a:t>
            </a:r>
            <a:endParaRPr lang="en-US" sz="2000" dirty="0"/>
          </a:p>
        </p:txBody>
      </p:sp>
      <p:sp>
        <p:nvSpPr>
          <p:cNvPr id="8" name="TextBox 7"/>
          <p:cNvSpPr txBox="1"/>
          <p:nvPr/>
        </p:nvSpPr>
        <p:spPr>
          <a:xfrm>
            <a:off x="1037686" y="1245714"/>
            <a:ext cx="3569373"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Tương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tư</a:t>
            </a:r>
            <a:r>
              <a:rPr lang="en-US" sz="1600" i="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tương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a:t>
            </a:r>
          </a:p>
        </p:txBody>
      </p:sp>
      <p:sp>
        <p:nvSpPr>
          <p:cNvPr id="14" name="TextBox 13"/>
          <p:cNvSpPr txBox="1"/>
          <p:nvPr/>
        </p:nvSpPr>
        <p:spPr>
          <a:xfrm>
            <a:off x="1037687" y="4176176"/>
            <a:ext cx="641107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=&gt; </a:t>
            </a:r>
            <a:r>
              <a:rPr lang="en-US" sz="1600" dirty="0" err="1">
                <a:latin typeface="Times New Roman" panose="02020603050405020304" pitchFamily="18" charset="0"/>
                <a:cs typeface="Times New Roman" panose="02020603050405020304" pitchFamily="18" charset="0"/>
              </a:rPr>
              <a:t>Câu</a:t>
            </a:r>
            <a:r>
              <a:rPr lang="en-US" sz="1600" dirty="0">
                <a:latin typeface="Times New Roman" panose="02020603050405020304" pitchFamily="18" charset="0"/>
                <a:cs typeface="Times New Roman" panose="02020603050405020304" pitchFamily="18" charset="0"/>
              </a:rPr>
              <a:t> 3- 4: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muốn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ép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Kim </a:t>
            </a:r>
            <a:r>
              <a:rPr lang="en-US" sz="1600" dirty="0" err="1">
                <a:latin typeface="Times New Roman" panose="02020603050405020304" pitchFamily="18" charset="0"/>
                <a:cs typeface="Times New Roman" panose="02020603050405020304" pitchFamily="18" charset="0"/>
              </a:rPr>
              <a:t>Trọng</a:t>
            </a:r>
            <a:r>
              <a:rPr lang="en-US" sz="1600"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4759457" y="1245714"/>
            <a:ext cx="356937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Câu</a:t>
            </a:r>
            <a:r>
              <a:rPr lang="en-US" sz="1600" dirty="0">
                <a:latin typeface="Times New Roman" panose="02020603050405020304" pitchFamily="18" charset="0"/>
                <a:cs typeface="Times New Roman" panose="02020603050405020304" pitchFamily="18" charset="0"/>
              </a:rPr>
              <a:t> 3: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dang </a:t>
            </a:r>
            <a:r>
              <a:rPr lang="en-US" sz="1600" dirty="0" err="1">
                <a:latin typeface="Times New Roman" panose="02020603050405020304" pitchFamily="18" charset="0"/>
                <a:cs typeface="Times New Roman" panose="02020603050405020304" pitchFamily="18" charset="0"/>
              </a:rPr>
              <a:t>dở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tan </a:t>
            </a:r>
            <a:r>
              <a:rPr lang="en-US" sz="1600" dirty="0" err="1">
                <a:latin typeface="Times New Roman" panose="02020603050405020304" pitchFamily="18" charset="0"/>
                <a:cs typeface="Times New Roman" panose="02020603050405020304" pitchFamily="18" charset="0"/>
              </a:rPr>
              <a:t>vỡ</a:t>
            </a:r>
            <a:r>
              <a:rPr lang="en-US" sz="16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1037685" y="1929677"/>
            <a:ext cx="3569373" cy="1323439"/>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=&gt;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xưa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nghĩa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vụ</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nặng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nghĩa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giữa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định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sẵn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từ</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kiếp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4759457" y="1645824"/>
            <a:ext cx="3569373" cy="206210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Mối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tơ</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thừa</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mối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duyên</a:t>
            </a:r>
            <a:r>
              <a:rPr lang="en-US" sz="1600" dirty="0">
                <a:latin typeface="Times New Roman" panose="02020603050405020304" pitchFamily="18" charset="0"/>
                <a:cs typeface="Times New Roman" panose="02020603050405020304" pitchFamily="18" charset="0"/>
              </a:rPr>
              <a:t> Kim -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nhún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trọng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thiệt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thòi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Mặc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ủy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thác</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vừa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mong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muốn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vừa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ép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lời</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5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9"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43"/>
          <p:cNvSpPr txBox="1">
            <a:spLocks noGrp="1"/>
          </p:cNvSpPr>
          <p:nvPr>
            <p:ph type="title"/>
          </p:nvPr>
        </p:nvSpPr>
        <p:spPr>
          <a:xfrm>
            <a:off x="720000" y="277402"/>
            <a:ext cx="7704000" cy="740323"/>
          </a:xfrm>
          <a:prstGeom prst="rect">
            <a:avLst/>
          </a:prstGeom>
        </p:spPr>
        <p:txBody>
          <a:bodyPr spcFirstLastPara="1" wrap="square" lIns="91425" tIns="91425" rIns="91425" bIns="91425" anchor="t" anchorCtr="0">
            <a:noAutofit/>
          </a:bodyPr>
          <a:lstStyle/>
          <a:p>
            <a:r>
              <a:rPr lang="en-US" sz="2000" i="1" dirty="0"/>
              <a:t>2. </a:t>
            </a:r>
            <a:r>
              <a:rPr lang="en-US" sz="2000" i="1" dirty="0" err="1"/>
              <a:t>Mười</a:t>
            </a:r>
            <a:r>
              <a:rPr lang="en-US" sz="2000" i="1" dirty="0"/>
              <a:t> </a:t>
            </a:r>
            <a:r>
              <a:rPr lang="en-US" sz="2000" i="1" dirty="0" err="1"/>
              <a:t>hai</a:t>
            </a:r>
            <a:r>
              <a:rPr lang="en-US" sz="2000" i="1" dirty="0"/>
              <a:t> </a:t>
            </a:r>
            <a:r>
              <a:rPr lang="en-US" sz="2000" i="1" dirty="0" err="1"/>
              <a:t>câu</a:t>
            </a:r>
            <a:r>
              <a:rPr lang="en-US" sz="2000" i="1" dirty="0"/>
              <a:t> </a:t>
            </a:r>
            <a:r>
              <a:rPr lang="en-US" sz="2000" i="1" dirty="0" err="1"/>
              <a:t>thơ</a:t>
            </a:r>
            <a:r>
              <a:rPr lang="en-US" sz="2000" i="1" dirty="0"/>
              <a:t> </a:t>
            </a:r>
            <a:r>
              <a:rPr lang="en-US" sz="2000" i="1" dirty="0" err="1"/>
              <a:t>tiếp</a:t>
            </a:r>
            <a:r>
              <a:rPr lang="en-US" sz="2000" i="1" dirty="0"/>
              <a:t> </a:t>
            </a:r>
            <a:r>
              <a:rPr lang="en-US" sz="2000" i="1" dirty="0" err="1"/>
              <a:t>theo</a:t>
            </a:r>
            <a:r>
              <a:rPr lang="en-US" sz="2000" i="1" dirty="0"/>
              <a:t>: </a:t>
            </a:r>
            <a:r>
              <a:rPr lang="en-US" sz="2000" i="1" dirty="0" smtClean="0"/>
              <a:t/>
            </a:r>
            <a:br>
              <a:rPr lang="en-US" sz="2000" i="1" dirty="0" smtClean="0"/>
            </a:br>
            <a:r>
              <a:rPr lang="en-US" sz="2000" i="1" dirty="0" err="1" smtClean="0"/>
              <a:t>Thúy</a:t>
            </a:r>
            <a:r>
              <a:rPr lang="en-US" sz="2000" i="1" dirty="0" smtClean="0"/>
              <a:t> </a:t>
            </a:r>
            <a:r>
              <a:rPr lang="en-US" sz="2000" i="1" dirty="0" err="1"/>
              <a:t>Kiều</a:t>
            </a:r>
            <a:r>
              <a:rPr lang="en-US" sz="2000" i="1" dirty="0"/>
              <a:t> </a:t>
            </a:r>
            <a:r>
              <a:rPr lang="en-US" sz="2000" i="1" dirty="0" err="1"/>
              <a:t>tìm</a:t>
            </a:r>
            <a:r>
              <a:rPr lang="en-US" sz="2000" i="1" dirty="0"/>
              <a:t> </a:t>
            </a:r>
            <a:r>
              <a:rPr lang="en-US" sz="2000" i="1" dirty="0" err="1"/>
              <a:t>cách</a:t>
            </a:r>
            <a:r>
              <a:rPr lang="en-US" sz="2000" i="1" dirty="0"/>
              <a:t> </a:t>
            </a:r>
            <a:r>
              <a:rPr lang="en-US" sz="2000" i="1" dirty="0" err="1"/>
              <a:t>thuyết</a:t>
            </a:r>
            <a:r>
              <a:rPr lang="en-US" sz="2000" i="1" dirty="0"/>
              <a:t> </a:t>
            </a:r>
            <a:r>
              <a:rPr lang="en-US" sz="2000" i="1" dirty="0" err="1"/>
              <a:t>phục</a:t>
            </a:r>
            <a:r>
              <a:rPr lang="en-US" sz="2000" i="1" dirty="0"/>
              <a:t>, </a:t>
            </a:r>
            <a:r>
              <a:rPr lang="en-US" sz="2000" i="1" dirty="0" err="1"/>
              <a:t>trao</a:t>
            </a:r>
            <a:r>
              <a:rPr lang="en-US" sz="2000" i="1" dirty="0"/>
              <a:t> </a:t>
            </a:r>
            <a:r>
              <a:rPr lang="en-US" sz="2000" i="1" dirty="0" err="1"/>
              <a:t>duyên</a:t>
            </a:r>
            <a:r>
              <a:rPr lang="en-US" sz="2000" i="1" dirty="0"/>
              <a:t> </a:t>
            </a:r>
            <a:r>
              <a:rPr lang="en-US" sz="2000" i="1" dirty="0" err="1"/>
              <a:t>cho</a:t>
            </a:r>
            <a:r>
              <a:rPr lang="en-US" sz="2000" i="1" dirty="0"/>
              <a:t> </a:t>
            </a:r>
            <a:r>
              <a:rPr lang="en-US" sz="2000" i="1" dirty="0" err="1"/>
              <a:t>Thúy</a:t>
            </a:r>
            <a:r>
              <a:rPr lang="en-US" sz="2000" i="1" dirty="0"/>
              <a:t> </a:t>
            </a:r>
            <a:r>
              <a:rPr lang="en-US" sz="2000" i="1" dirty="0" err="1"/>
              <a:t>Vân</a:t>
            </a:r>
            <a:r>
              <a:rPr lang="en-US" sz="2000" i="1" dirty="0" smtClean="0"/>
              <a:t>.</a:t>
            </a:r>
            <a:endParaRPr lang="en-US" sz="2000" dirty="0"/>
          </a:p>
        </p:txBody>
      </p:sp>
      <p:sp>
        <p:nvSpPr>
          <p:cNvPr id="8" name="TextBox 7"/>
          <p:cNvSpPr txBox="1"/>
          <p:nvPr/>
        </p:nvSpPr>
        <p:spPr>
          <a:xfrm>
            <a:off x="1037688" y="1317254"/>
            <a:ext cx="4376793" cy="3046988"/>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Câu</a:t>
            </a:r>
            <a:r>
              <a:rPr lang="en-US" sz="1600" dirty="0">
                <a:latin typeface="Times New Roman" panose="02020603050405020304" pitchFamily="18" charset="0"/>
                <a:cs typeface="Times New Roman" panose="02020603050405020304" pitchFamily="18" charset="0"/>
              </a:rPr>
              <a:t> 5 - 8: </a:t>
            </a:r>
            <a:r>
              <a:rPr lang="en-US" sz="1600" b="1" i="1" dirty="0" err="1">
                <a:latin typeface="Times New Roman" panose="02020603050405020304" pitchFamily="18" charset="0"/>
                <a:cs typeface="Times New Roman" panose="02020603050405020304" pitchFamily="18" charset="0"/>
              </a:rPr>
              <a:t>Lí</a:t>
            </a:r>
            <a:r>
              <a:rPr lang="en-US" sz="1600" b="1" i="1" dirty="0">
                <a:latin typeface="Times New Roman" panose="02020603050405020304" pitchFamily="18" charset="0"/>
                <a:cs typeface="Times New Roman" panose="02020603050405020304" pitchFamily="18" charset="0"/>
              </a:rPr>
              <a:t> do </a:t>
            </a:r>
            <a:r>
              <a:rPr lang="en-US" sz="1600" b="1" i="1" dirty="0" err="1">
                <a:latin typeface="Times New Roman" panose="02020603050405020304" pitchFamily="18" charset="0"/>
                <a:cs typeface="Times New Roman" panose="02020603050405020304" pitchFamily="18" charset="0"/>
              </a:rPr>
              <a:t>trao</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duyên</a:t>
            </a:r>
            <a:r>
              <a:rPr lang="en-US" sz="1600" b="1" i="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a:t>
            </a:r>
            <a:r>
              <a:rPr lang="en-US" sz="1600" i="1"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vắn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Kim</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Trót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chàng</a:t>
            </a:r>
            <a:r>
              <a:rPr lang="en-US" sz="1600" dirty="0">
                <a:latin typeface="Times New Roman" panose="02020603050405020304" pitchFamily="18" charset="0"/>
                <a:cs typeface="Times New Roman" panose="02020603050405020304" pitchFamily="18" charset="0"/>
              </a:rPr>
              <a:t> Kim</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pPr algn="ctr"/>
            <a:endParaRPr lang="en-US" sz="1600" dirty="0" smtClean="0">
              <a:latin typeface="Times New Roman" panose="02020603050405020304" pitchFamily="18" charset="0"/>
              <a:cs typeface="Times New Roman" panose="02020603050405020304" pitchFamily="18" charset="0"/>
            </a:endParaRPr>
          </a:p>
          <a:p>
            <a:pPr algn="ctr"/>
            <a:endParaRPr lang="en-US" sz="1600" dirty="0" smtClean="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Tai </a:t>
            </a:r>
            <a:r>
              <a:rPr lang="en-US" sz="1600" dirty="0" err="1">
                <a:latin typeface="Times New Roman" panose="02020603050405020304" pitchFamily="18" charset="0"/>
                <a:cs typeface="Times New Roman" panose="02020603050405020304" pitchFamily="18" charset="0"/>
              </a:rPr>
              <a:t>họa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kì</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p:txBody>
      </p:sp>
      <p:pic>
        <p:nvPicPr>
          <p:cNvPr id="10" name="Picture 9" descr="107318514-288-k168988 (1).jpg"/>
          <p:cNvPicPr>
            <a:picLocks noChangeAspect="1"/>
          </p:cNvPicPr>
          <p:nvPr/>
        </p:nvPicPr>
        <p:blipFill>
          <a:blip r:embed="rId3"/>
          <a:stretch>
            <a:fillRect/>
          </a:stretch>
        </p:blipFill>
        <p:spPr>
          <a:xfrm>
            <a:off x="5865889" y="1317254"/>
            <a:ext cx="2127406" cy="3191109"/>
          </a:xfrm>
          <a:prstGeom prst="plaqu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Plaque 3"/>
          <p:cNvSpPr/>
          <p:nvPr/>
        </p:nvSpPr>
        <p:spPr>
          <a:xfrm>
            <a:off x="1407561" y="2434976"/>
            <a:ext cx="3667874" cy="750013"/>
          </a:xfrm>
          <a:prstGeom prst="plaqu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600" b="1" i="1" dirty="0">
                <a:latin typeface="Times New Roman" panose="02020603050405020304" pitchFamily="18" charset="0"/>
                <a:cs typeface="Times New Roman" panose="02020603050405020304" pitchFamily="18" charset="0"/>
              </a:rPr>
              <a:t>“</a:t>
            </a:r>
            <a:r>
              <a:rPr lang="en-US" sz="1600" b="1" i="1" dirty="0" err="1">
                <a:latin typeface="Times New Roman" panose="02020603050405020304" pitchFamily="18" charset="0"/>
                <a:cs typeface="Times New Roman" panose="02020603050405020304" pitchFamily="18" charset="0"/>
              </a:rPr>
              <a:t>Kể</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từ</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khi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gặp</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chàng</a:t>
            </a:r>
            <a:r>
              <a:rPr lang="en-US" sz="1600" b="1" i="1" dirty="0">
                <a:latin typeface="Times New Roman" panose="02020603050405020304" pitchFamily="18" charset="0"/>
                <a:cs typeface="Times New Roman" panose="02020603050405020304" pitchFamily="18" charset="0"/>
              </a:rPr>
              <a:t> Kim</a:t>
            </a:r>
            <a:endParaRPr lang="en-US" sz="1600" b="1" dirty="0">
              <a:latin typeface="Times New Roman" panose="02020603050405020304" pitchFamily="18" charset="0"/>
              <a:cs typeface="Times New Roman" panose="02020603050405020304" pitchFamily="18" charset="0"/>
            </a:endParaRPr>
          </a:p>
          <a:p>
            <a:pPr algn="ctr"/>
            <a:r>
              <a:rPr lang="en-US" sz="1600" b="1" i="1" dirty="0" err="1">
                <a:latin typeface="Times New Roman" panose="02020603050405020304" pitchFamily="18" charset="0"/>
                <a:cs typeface="Times New Roman" panose="02020603050405020304" pitchFamily="18" charset="0"/>
              </a:rPr>
              <a:t>Khi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ngày</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quạt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ước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khi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đêm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chén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thề</a:t>
            </a:r>
            <a:r>
              <a:rPr lang="en-US" sz="1600" b="1" i="1" dirty="0" smtClean="0">
                <a:latin typeface="Times New Roman" panose="02020603050405020304" pitchFamily="18" charset="0"/>
                <a:cs typeface="Times New Roman" panose="02020603050405020304" pitchFamily="18" charset="0"/>
              </a:rPr>
              <a:t>”</a:t>
            </a:r>
            <a:endParaRPr lang="en-US" sz="1600" b="1" i="1" dirty="0">
              <a:latin typeface="Times New Roman" panose="02020603050405020304" pitchFamily="18" charset="0"/>
              <a:cs typeface="Times New Roman" panose="02020603050405020304" pitchFamily="18" charset="0"/>
            </a:endParaRPr>
          </a:p>
        </p:txBody>
      </p:sp>
      <p:sp>
        <p:nvSpPr>
          <p:cNvPr id="12" name="Plaque 11"/>
          <p:cNvSpPr/>
          <p:nvPr/>
        </p:nvSpPr>
        <p:spPr>
          <a:xfrm>
            <a:off x="1392147" y="3758350"/>
            <a:ext cx="3667874" cy="750013"/>
          </a:xfrm>
          <a:prstGeom prst="plaqu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1600" b="1" i="1" dirty="0">
                <a:latin typeface="Times New Roman" panose="02020603050405020304" pitchFamily="18" charset="0"/>
                <a:cs typeface="Times New Roman" panose="02020603050405020304" pitchFamily="18" charset="0"/>
              </a:rPr>
              <a:t>“</a:t>
            </a:r>
            <a:r>
              <a:rPr lang="en-US" sz="1600" b="1" i="1" dirty="0" err="1">
                <a:latin typeface="Times New Roman" panose="02020603050405020304" pitchFamily="18" charset="0"/>
                <a:cs typeface="Times New Roman" panose="02020603050405020304" pitchFamily="18" charset="0"/>
              </a:rPr>
              <a:t>Sự</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đâu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sóng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gió</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bất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kỳ</a:t>
            </a:r>
            <a:endParaRPr lang="en-US" sz="1600" b="1" dirty="0">
              <a:latin typeface="Times New Roman" panose="02020603050405020304" pitchFamily="18" charset="0"/>
              <a:cs typeface="Times New Roman" panose="02020603050405020304" pitchFamily="18" charset="0"/>
            </a:endParaRPr>
          </a:p>
          <a:p>
            <a:pPr algn="ctr"/>
            <a:r>
              <a:rPr lang="en-US" sz="1600" b="1" i="1" dirty="0" err="1">
                <a:latin typeface="Times New Roman" panose="02020603050405020304" pitchFamily="18" charset="0"/>
                <a:cs typeface="Times New Roman" panose="02020603050405020304" pitchFamily="18" charset="0"/>
              </a:rPr>
              <a:t>Hiếu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tình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khôn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lẽ</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hai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bề</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vẹn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hai</a:t>
            </a:r>
            <a:r>
              <a:rPr lang="en-US" sz="1600" b="1" i="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4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2"/>
        <p:cNvGrpSpPr/>
        <p:nvPr/>
      </p:nvGrpSpPr>
      <p:grpSpPr>
        <a:xfrm>
          <a:off x="0" y="0"/>
          <a:ext cx="0" cy="0"/>
          <a:chOff x="0" y="0"/>
          <a:chExt cx="0" cy="0"/>
        </a:xfrm>
      </p:grpSpPr>
      <p:sp>
        <p:nvSpPr>
          <p:cNvPr id="3704" name="Google Shape;3704;p68"/>
          <p:cNvSpPr/>
          <p:nvPr/>
        </p:nvSpPr>
        <p:spPr>
          <a:xfrm>
            <a:off x="8586750" y="1647825"/>
            <a:ext cx="200100" cy="200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8"/>
          <p:cNvSpPr txBox="1"/>
          <p:nvPr/>
        </p:nvSpPr>
        <p:spPr>
          <a:xfrm>
            <a:off x="731415" y="3260225"/>
            <a:ext cx="1831200" cy="1194765"/>
          </a:xfrm>
          <a:prstGeom prst="rect">
            <a:avLst/>
          </a:prstGeom>
          <a:noFill/>
          <a:ln>
            <a:noFill/>
          </a:ln>
        </p:spPr>
        <p:txBody>
          <a:bodyPr spcFirstLastPara="1" wrap="square" lIns="91425" tIns="91425" rIns="91425" bIns="91425" anchor="t" anchorCtr="0">
            <a:noAutofit/>
          </a:bodyPr>
          <a:lstStyle/>
          <a:p>
            <a:r>
              <a:rPr lang="en-US" sz="1500" dirty="0">
                <a:latin typeface="Times New Roman" panose="02020603050405020304" pitchFamily="18" charset="0"/>
                <a:cs typeface="Times New Roman" panose="02020603050405020304" pitchFamily="18" charset="0"/>
              </a:rPr>
              <a:t>+ </a:t>
            </a:r>
            <a:r>
              <a:rPr lang="en-US" sz="1500" b="1" i="1" dirty="0" err="1">
                <a:latin typeface="Times New Roman" panose="02020603050405020304" pitchFamily="18" charset="0"/>
                <a:cs typeface="Times New Roman" panose="02020603050405020304" pitchFamily="18" charset="0"/>
              </a:rPr>
              <a:t>Lí</a:t>
            </a:r>
            <a:r>
              <a:rPr lang="en-US" sz="1500" b="1" i="1" dirty="0">
                <a:latin typeface="Times New Roman" panose="02020603050405020304" pitchFamily="18" charset="0"/>
                <a:cs typeface="Times New Roman" panose="02020603050405020304" pitchFamily="18" charset="0"/>
              </a:rPr>
              <a:t> do </a:t>
            </a:r>
            <a:r>
              <a:rPr lang="en-US" sz="1500" b="1" i="1" dirty="0" err="1">
                <a:latin typeface="Times New Roman" panose="02020603050405020304" pitchFamily="18" charset="0"/>
                <a:cs typeface="Times New Roman" panose="02020603050405020304" pitchFamily="18" charset="0"/>
              </a:rPr>
              <a:t>thứ</a:t>
            </a:r>
            <a:r>
              <a:rPr lang="en-US" sz="1500" b="1" i="1" dirty="0">
                <a:latin typeface="Times New Roman" panose="02020603050405020304" pitchFamily="18" charset="0"/>
                <a:cs typeface="Times New Roman" panose="02020603050405020304" pitchFamily="18" charset="0"/>
              </a:rPr>
              <a:t> </a:t>
            </a:r>
            <a:r>
              <a:rPr lang="en-US" sz="1500" b="1" i="1" dirty="0" err="1">
                <a:latin typeface="Times New Roman" panose="02020603050405020304" pitchFamily="18" charset="0"/>
                <a:cs typeface="Times New Roman" panose="02020603050405020304" pitchFamily="18" charset="0"/>
              </a:rPr>
              <a:t>nhất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Thúy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Vân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còn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trẻ</a:t>
            </a:r>
            <a:r>
              <a:rPr lang="en-US" sz="1500" dirty="0">
                <a:latin typeface="Times New Roman" panose="02020603050405020304" pitchFamily="18" charset="0"/>
                <a:cs typeface="Times New Roman" panose="02020603050405020304" pitchFamily="18" charset="0"/>
              </a:rPr>
              <a:t>: </a:t>
            </a:r>
            <a:r>
              <a:rPr lang="en-US" sz="1500" i="1" dirty="0">
                <a:latin typeface="Times New Roman" panose="02020603050405020304" pitchFamily="18" charset="0"/>
                <a:cs typeface="Times New Roman" panose="02020603050405020304" pitchFamily="18" charset="0"/>
              </a:rPr>
              <a:t>“</a:t>
            </a:r>
            <a:r>
              <a:rPr lang="en-US" sz="1500" i="1" dirty="0" err="1">
                <a:latin typeface="Times New Roman" panose="02020603050405020304" pitchFamily="18" charset="0"/>
                <a:cs typeface="Times New Roman" panose="02020603050405020304" pitchFamily="18" charset="0"/>
              </a:rPr>
              <a:t>Ngày</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xuân</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em</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hãy</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còn</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dài</a:t>
            </a:r>
            <a:r>
              <a:rPr lang="en-US" sz="1500" i="1" dirty="0">
                <a:latin typeface="Times New Roman" panose="02020603050405020304" pitchFamily="18" charset="0"/>
                <a:cs typeface="Times New Roman" panose="02020603050405020304" pitchFamily="18" charset="0"/>
              </a:rPr>
              <a:t>”.</a:t>
            </a:r>
            <a:endParaRPr lang="en-US" sz="1500" dirty="0">
              <a:latin typeface="Times New Roman" panose="02020603050405020304" pitchFamily="18" charset="0"/>
              <a:cs typeface="Times New Roman" panose="02020603050405020304" pitchFamily="18" charset="0"/>
            </a:endParaRPr>
          </a:p>
        </p:txBody>
      </p:sp>
      <p:sp>
        <p:nvSpPr>
          <p:cNvPr id="3707" name="Google Shape;3707;p68"/>
          <p:cNvSpPr txBox="1"/>
          <p:nvPr/>
        </p:nvSpPr>
        <p:spPr>
          <a:xfrm>
            <a:off x="1176504" y="1747875"/>
            <a:ext cx="7272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500" b="1" dirty="0">
                <a:solidFill>
                  <a:schemeClr val="dk2"/>
                </a:solidFill>
                <a:latin typeface="Philosopher"/>
                <a:ea typeface="Philosopher"/>
                <a:cs typeface="Philosopher"/>
                <a:sym typeface="Philosopher"/>
              </a:rPr>
              <a:t>01</a:t>
            </a:r>
            <a:endParaRPr sz="3500" b="1" dirty="0">
              <a:solidFill>
                <a:schemeClr val="dk2"/>
              </a:solidFill>
              <a:latin typeface="Philosopher"/>
              <a:ea typeface="Philosopher"/>
              <a:cs typeface="Philosopher"/>
              <a:sym typeface="Philosopher"/>
            </a:endParaRPr>
          </a:p>
        </p:txBody>
      </p:sp>
      <p:sp>
        <p:nvSpPr>
          <p:cNvPr id="3708" name="Google Shape;3708;p68"/>
          <p:cNvSpPr txBox="1"/>
          <p:nvPr/>
        </p:nvSpPr>
        <p:spPr>
          <a:xfrm>
            <a:off x="3128027" y="2812157"/>
            <a:ext cx="2506894" cy="1348200"/>
          </a:xfrm>
          <a:prstGeom prst="rect">
            <a:avLst/>
          </a:prstGeom>
          <a:noFill/>
          <a:ln>
            <a:noFill/>
          </a:ln>
        </p:spPr>
        <p:txBody>
          <a:bodyPr spcFirstLastPara="1" wrap="square" lIns="91425" tIns="91425" rIns="91425" bIns="91425" anchor="t" anchorCtr="0">
            <a:noAutofit/>
          </a:bodyPr>
          <a:lstStyle/>
          <a:p>
            <a:r>
              <a:rPr lang="en-US" sz="1500" dirty="0" smtClean="0">
                <a:latin typeface="Times New Roman" panose="02020603050405020304" pitchFamily="18" charset="0"/>
                <a:cs typeface="Times New Roman" panose="02020603050405020304" pitchFamily="18" charset="0"/>
              </a:rPr>
              <a:t>+ </a:t>
            </a:r>
            <a:r>
              <a:rPr lang="en-US" sz="1500" b="1" i="1" dirty="0" err="1" smtClean="0">
                <a:latin typeface="Times New Roman" panose="02020603050405020304" pitchFamily="18" charset="0"/>
                <a:cs typeface="Times New Roman" panose="02020603050405020304" pitchFamily="18" charset="0"/>
              </a:rPr>
              <a:t>Lí</a:t>
            </a:r>
            <a:r>
              <a:rPr lang="en-US" sz="1500" b="1" i="1" dirty="0" smtClean="0">
                <a:latin typeface="Times New Roman" panose="02020603050405020304" pitchFamily="18" charset="0"/>
                <a:cs typeface="Times New Roman" panose="02020603050405020304" pitchFamily="18" charset="0"/>
              </a:rPr>
              <a:t> do </a:t>
            </a:r>
            <a:r>
              <a:rPr lang="en-US" sz="1500" b="1" i="1" dirty="0" err="1" smtClean="0">
                <a:latin typeface="Times New Roman" panose="02020603050405020304" pitchFamily="18" charset="0"/>
                <a:cs typeface="Times New Roman" panose="02020603050405020304" pitchFamily="18" charset="0"/>
              </a:rPr>
              <a:t>thứ</a:t>
            </a:r>
            <a:r>
              <a:rPr lang="en-US" sz="1500" b="1" i="1" dirty="0" smtClean="0">
                <a:latin typeface="Times New Roman" panose="02020603050405020304" pitchFamily="18" charset="0"/>
                <a:cs typeface="Times New Roman" panose="02020603050405020304" pitchFamily="18" charset="0"/>
              </a:rPr>
              <a:t> </a:t>
            </a:r>
            <a:r>
              <a:rPr lang="en-US" sz="1500" b="1" i="1" dirty="0" err="1" smtClean="0">
                <a:latin typeface="Times New Roman" panose="02020603050405020304" pitchFamily="18" charset="0"/>
                <a:cs typeface="Times New Roman" panose="02020603050405020304" pitchFamily="18" charset="0"/>
              </a:rPr>
              <a:t>hai</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Viện</a:t>
            </a:r>
            <a:r>
              <a:rPr lang="en-US" sz="1500" dirty="0" smtClean="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đến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chị</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ruột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thịt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Kiều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mong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Vân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thay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nghĩa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với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chàng</a:t>
            </a:r>
            <a:r>
              <a:rPr lang="en-US" sz="1500" dirty="0">
                <a:latin typeface="Times New Roman" panose="02020603050405020304" pitchFamily="18" charset="0"/>
                <a:cs typeface="Times New Roman" panose="02020603050405020304" pitchFamily="18" charset="0"/>
              </a:rPr>
              <a:t> Kim. </a:t>
            </a:r>
            <a:r>
              <a:rPr lang="en-US" sz="1500" dirty="0" err="1">
                <a:latin typeface="Times New Roman" panose="02020603050405020304" pitchFamily="18" charset="0"/>
                <a:cs typeface="Times New Roman" panose="02020603050405020304" pitchFamily="18" charset="0"/>
              </a:rPr>
              <a:t>Thành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ngữ</a:t>
            </a:r>
            <a:r>
              <a:rPr lang="en-US" sz="1500" dirty="0">
                <a:latin typeface="Times New Roman" panose="02020603050405020304" pitchFamily="18" charset="0"/>
                <a:cs typeface="Times New Roman" panose="02020603050405020304" pitchFamily="18" charset="0"/>
              </a:rPr>
              <a:t> </a:t>
            </a:r>
            <a:r>
              <a:rPr lang="en-US" sz="1500" i="1" dirty="0">
                <a:latin typeface="Times New Roman" panose="02020603050405020304" pitchFamily="18" charset="0"/>
                <a:cs typeface="Times New Roman" panose="02020603050405020304" pitchFamily="18" charset="0"/>
              </a:rPr>
              <a:t>“</a:t>
            </a:r>
            <a:r>
              <a:rPr lang="en-US" sz="1500" i="1" dirty="0" err="1">
                <a:latin typeface="Times New Roman" panose="02020603050405020304" pitchFamily="18" charset="0"/>
                <a:cs typeface="Times New Roman" panose="02020603050405020304" pitchFamily="18" charset="0"/>
              </a:rPr>
              <a:t>thịt</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nát</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xương</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mòn</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ngậm</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cười</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chín</a:t>
            </a:r>
            <a:r>
              <a:rPr lang="en-US" sz="1500" i="1" dirty="0">
                <a:latin typeface="Times New Roman" panose="02020603050405020304" pitchFamily="18" charset="0"/>
                <a:cs typeface="Times New Roman" panose="02020603050405020304" pitchFamily="18" charset="0"/>
              </a:rPr>
              <a:t> </a:t>
            </a:r>
            <a:r>
              <a:rPr lang="en-US" sz="1500" i="1" dirty="0" err="1">
                <a:latin typeface="Times New Roman" panose="02020603050405020304" pitchFamily="18" charset="0"/>
                <a:cs typeface="Times New Roman" panose="02020603050405020304" pitchFamily="18" charset="0"/>
              </a:rPr>
              <a:t>suối</a:t>
            </a:r>
            <a:r>
              <a:rPr lang="en-US" sz="1500" i="1" dirty="0">
                <a:latin typeface="Times New Roman" panose="02020603050405020304" pitchFamily="18" charset="0"/>
                <a:cs typeface="Times New Roman" panose="02020603050405020304" pitchFamily="18" charset="0"/>
              </a:rPr>
              <a:t>” =&gt; </a:t>
            </a:r>
            <a:r>
              <a:rPr lang="en-US" sz="1500" dirty="0" err="1">
                <a:latin typeface="Times New Roman" panose="02020603050405020304" pitchFamily="18" charset="0"/>
                <a:cs typeface="Times New Roman" panose="02020603050405020304" pitchFamily="18" charset="0"/>
              </a:rPr>
              <a:t>chỉ</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chết</a:t>
            </a:r>
            <a:r>
              <a:rPr lang="en-US" sz="1500" dirty="0">
                <a:latin typeface="Times New Roman" panose="02020603050405020304" pitchFamily="18" charset="0"/>
                <a:cs typeface="Times New Roman" panose="02020603050405020304" pitchFamily="18" charset="0"/>
              </a:rPr>
              <a:t>.</a:t>
            </a:r>
          </a:p>
        </p:txBody>
      </p:sp>
      <p:sp>
        <p:nvSpPr>
          <p:cNvPr id="3710" name="Google Shape;3710;p68"/>
          <p:cNvSpPr txBox="1"/>
          <p:nvPr/>
        </p:nvSpPr>
        <p:spPr>
          <a:xfrm>
            <a:off x="3966614" y="1747875"/>
            <a:ext cx="7272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500" b="1" dirty="0">
                <a:solidFill>
                  <a:schemeClr val="dk2"/>
                </a:solidFill>
                <a:latin typeface="Philosopher"/>
                <a:ea typeface="Philosopher"/>
                <a:cs typeface="Philosopher"/>
                <a:sym typeface="Philosopher"/>
              </a:rPr>
              <a:t>02</a:t>
            </a:r>
            <a:endParaRPr sz="3500" b="1" dirty="0">
              <a:solidFill>
                <a:schemeClr val="dk2"/>
              </a:solidFill>
              <a:latin typeface="Philosopher"/>
              <a:ea typeface="Philosopher"/>
              <a:cs typeface="Philosopher"/>
              <a:sym typeface="Philosopher"/>
            </a:endParaRPr>
          </a:p>
        </p:txBody>
      </p:sp>
      <p:sp>
        <p:nvSpPr>
          <p:cNvPr id="3711" name="Google Shape;3711;p68"/>
          <p:cNvSpPr txBox="1"/>
          <p:nvPr/>
        </p:nvSpPr>
        <p:spPr>
          <a:xfrm>
            <a:off x="6154221" y="3183507"/>
            <a:ext cx="2315960" cy="1348200"/>
          </a:xfrm>
          <a:prstGeom prst="rect">
            <a:avLst/>
          </a:prstGeom>
          <a:noFill/>
          <a:ln>
            <a:noFill/>
          </a:ln>
        </p:spPr>
        <p:txBody>
          <a:bodyPr spcFirstLastPara="1" wrap="square" lIns="91425" tIns="91425" rIns="91425" bIns="91425" anchor="t" anchorCtr="0">
            <a:noAutofit/>
          </a:bodyPr>
          <a:lstStyle/>
          <a:p>
            <a:r>
              <a:rPr lang="en-US" sz="1500" dirty="0">
                <a:latin typeface="Times New Roman" panose="02020603050405020304" pitchFamily="18" charset="0"/>
                <a:cs typeface="Times New Roman" panose="02020603050405020304" pitchFamily="18" charset="0"/>
              </a:rPr>
              <a:t>+ </a:t>
            </a:r>
            <a:r>
              <a:rPr lang="en-US" sz="1500" b="1" i="1" dirty="0" err="1">
                <a:latin typeface="Times New Roman" panose="02020603050405020304" pitchFamily="18" charset="0"/>
                <a:cs typeface="Times New Roman" panose="02020603050405020304" pitchFamily="18" charset="0"/>
              </a:rPr>
              <a:t>Lí</a:t>
            </a:r>
            <a:r>
              <a:rPr lang="en-US" sz="1500" b="1" i="1" dirty="0">
                <a:latin typeface="Times New Roman" panose="02020603050405020304" pitchFamily="18" charset="0"/>
                <a:cs typeface="Times New Roman" panose="02020603050405020304" pitchFamily="18" charset="0"/>
              </a:rPr>
              <a:t> do </a:t>
            </a:r>
            <a:r>
              <a:rPr lang="en-US" sz="1500" b="1" i="1" dirty="0" err="1">
                <a:latin typeface="Times New Roman" panose="02020603050405020304" pitchFamily="18" charset="0"/>
                <a:cs typeface="Times New Roman" panose="02020603050405020304" pitchFamily="18" charset="0"/>
              </a:rPr>
              <a:t>thứ</a:t>
            </a:r>
            <a:r>
              <a:rPr lang="en-US" sz="1500" b="1" i="1" dirty="0">
                <a:latin typeface="Times New Roman" panose="02020603050405020304" pitchFamily="18" charset="0"/>
                <a:cs typeface="Times New Roman" panose="02020603050405020304" pitchFamily="18" charset="0"/>
              </a:rPr>
              <a:t> </a:t>
            </a:r>
            <a:r>
              <a:rPr lang="en-US" sz="1500" b="1" i="1" dirty="0" err="1">
                <a:latin typeface="Times New Roman" panose="02020603050405020304" pitchFamily="18" charset="0"/>
                <a:cs typeface="Times New Roman" panose="02020603050405020304" pitchFamily="18" charset="0"/>
              </a:rPr>
              <a:t>ba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vậy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thì</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Kiều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có</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cũng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mãn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nguyện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lây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vì</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giúp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sống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trọn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nghĩa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với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chàng</a:t>
            </a:r>
            <a:r>
              <a:rPr lang="en-US" sz="1500" dirty="0">
                <a:latin typeface="Times New Roman" panose="02020603050405020304" pitchFamily="18" charset="0"/>
                <a:cs typeface="Times New Roman" panose="02020603050405020304" pitchFamily="18" charset="0"/>
              </a:rPr>
              <a:t> Kim.</a:t>
            </a:r>
          </a:p>
        </p:txBody>
      </p:sp>
      <p:sp>
        <p:nvSpPr>
          <p:cNvPr id="3713" name="Google Shape;3713;p68"/>
          <p:cNvSpPr txBox="1"/>
          <p:nvPr/>
        </p:nvSpPr>
        <p:spPr>
          <a:xfrm>
            <a:off x="7010221" y="1747875"/>
            <a:ext cx="7272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500" b="1" dirty="0">
                <a:solidFill>
                  <a:schemeClr val="dk2"/>
                </a:solidFill>
                <a:latin typeface="Philosopher"/>
                <a:ea typeface="Philosopher"/>
                <a:cs typeface="Philosopher"/>
                <a:sym typeface="Philosopher"/>
              </a:rPr>
              <a:t>03</a:t>
            </a:r>
            <a:endParaRPr sz="3500" b="1" dirty="0">
              <a:solidFill>
                <a:schemeClr val="dk2"/>
              </a:solidFill>
              <a:latin typeface="Philosopher"/>
              <a:ea typeface="Philosopher"/>
              <a:cs typeface="Philosopher"/>
              <a:sym typeface="Philosopher"/>
            </a:endParaRPr>
          </a:p>
        </p:txBody>
      </p:sp>
      <p:cxnSp>
        <p:nvCxnSpPr>
          <p:cNvPr id="3714" name="Google Shape;3714;p68"/>
          <p:cNvCxnSpPr>
            <a:stCxn id="3707" idx="3"/>
            <a:endCxn id="3710" idx="1"/>
          </p:cNvCxnSpPr>
          <p:nvPr/>
        </p:nvCxnSpPr>
        <p:spPr>
          <a:xfrm>
            <a:off x="1903704" y="2034225"/>
            <a:ext cx="2062910" cy="0"/>
          </a:xfrm>
          <a:prstGeom prst="straightConnector1">
            <a:avLst/>
          </a:prstGeom>
          <a:noFill/>
          <a:ln w="19050" cap="flat" cmpd="sng">
            <a:solidFill>
              <a:schemeClr val="dk1"/>
            </a:solidFill>
            <a:prstDash val="solid"/>
            <a:round/>
            <a:headEnd type="none" w="med" len="med"/>
            <a:tailEnd type="diamond" w="med" len="med"/>
          </a:ln>
        </p:spPr>
      </p:cxnSp>
      <p:cxnSp>
        <p:nvCxnSpPr>
          <p:cNvPr id="3715" name="Google Shape;3715;p68"/>
          <p:cNvCxnSpPr>
            <a:stCxn id="3710" idx="3"/>
            <a:endCxn id="3713" idx="1"/>
          </p:cNvCxnSpPr>
          <p:nvPr/>
        </p:nvCxnSpPr>
        <p:spPr>
          <a:xfrm>
            <a:off x="4693814" y="2034225"/>
            <a:ext cx="2316407" cy="0"/>
          </a:xfrm>
          <a:prstGeom prst="straightConnector1">
            <a:avLst/>
          </a:prstGeom>
          <a:noFill/>
          <a:ln w="19050" cap="flat" cmpd="sng">
            <a:solidFill>
              <a:schemeClr val="dk1"/>
            </a:solidFill>
            <a:prstDash val="solid"/>
            <a:round/>
            <a:headEnd type="none" w="med" len="med"/>
            <a:tailEnd type="diamond" w="med" len="med"/>
          </a:ln>
        </p:spPr>
      </p:cxnSp>
      <p:cxnSp>
        <p:nvCxnSpPr>
          <p:cNvPr id="3716" name="Google Shape;3716;p68"/>
          <p:cNvCxnSpPr>
            <a:stCxn id="3707" idx="2"/>
          </p:cNvCxnSpPr>
          <p:nvPr/>
        </p:nvCxnSpPr>
        <p:spPr>
          <a:xfrm flipH="1">
            <a:off x="1539804" y="2320575"/>
            <a:ext cx="300" cy="939650"/>
          </a:xfrm>
          <a:prstGeom prst="straightConnector1">
            <a:avLst/>
          </a:prstGeom>
          <a:noFill/>
          <a:ln w="19050" cap="flat" cmpd="sng">
            <a:solidFill>
              <a:schemeClr val="dk1"/>
            </a:solidFill>
            <a:prstDash val="solid"/>
            <a:round/>
            <a:headEnd type="none" w="med" len="med"/>
            <a:tailEnd type="diamond" w="med" len="med"/>
          </a:ln>
        </p:spPr>
      </p:cxnSp>
      <p:cxnSp>
        <p:nvCxnSpPr>
          <p:cNvPr id="3719" name="Google Shape;3719;p68"/>
          <p:cNvCxnSpPr>
            <a:stCxn id="3710" idx="2"/>
          </p:cNvCxnSpPr>
          <p:nvPr/>
        </p:nvCxnSpPr>
        <p:spPr>
          <a:xfrm>
            <a:off x="4330214" y="2320575"/>
            <a:ext cx="0" cy="385500"/>
          </a:xfrm>
          <a:prstGeom prst="straightConnector1">
            <a:avLst/>
          </a:prstGeom>
          <a:noFill/>
          <a:ln w="19050" cap="flat" cmpd="sng">
            <a:solidFill>
              <a:schemeClr val="dk1"/>
            </a:solidFill>
            <a:prstDash val="solid"/>
            <a:round/>
            <a:headEnd type="none" w="med" len="med"/>
            <a:tailEnd type="diamond" w="med" len="med"/>
          </a:ln>
        </p:spPr>
      </p:cxnSp>
      <p:cxnSp>
        <p:nvCxnSpPr>
          <p:cNvPr id="3722" name="Google Shape;3722;p68"/>
          <p:cNvCxnSpPr>
            <a:stCxn id="3713" idx="2"/>
          </p:cNvCxnSpPr>
          <p:nvPr/>
        </p:nvCxnSpPr>
        <p:spPr>
          <a:xfrm>
            <a:off x="7373821" y="2320575"/>
            <a:ext cx="0" cy="862932"/>
          </a:xfrm>
          <a:prstGeom prst="straightConnector1">
            <a:avLst/>
          </a:prstGeom>
          <a:noFill/>
          <a:ln w="19050" cap="flat" cmpd="sng">
            <a:solidFill>
              <a:schemeClr val="dk1"/>
            </a:solidFill>
            <a:prstDash val="solid"/>
            <a:round/>
            <a:headEnd type="none" w="med" len="med"/>
            <a:tailEnd type="diamond" w="med" len="med"/>
          </a:ln>
        </p:spPr>
      </p:cxnSp>
      <p:sp>
        <p:nvSpPr>
          <p:cNvPr id="22" name="Google Shape;3213;p43"/>
          <p:cNvSpPr txBox="1">
            <a:spLocks noGrp="1"/>
          </p:cNvSpPr>
          <p:nvPr>
            <p:ph type="title"/>
          </p:nvPr>
        </p:nvSpPr>
        <p:spPr>
          <a:xfrm>
            <a:off x="720000" y="277402"/>
            <a:ext cx="7704000" cy="740323"/>
          </a:xfrm>
          <a:prstGeom prst="rect">
            <a:avLst/>
          </a:prstGeom>
        </p:spPr>
        <p:txBody>
          <a:bodyPr spcFirstLastPara="1" wrap="square" lIns="91425" tIns="91425" rIns="91425" bIns="91425" anchor="t" anchorCtr="0">
            <a:noAutofit/>
          </a:bodyPr>
          <a:lstStyle/>
          <a:p>
            <a:r>
              <a:rPr lang="en-US" sz="2000" i="1" dirty="0"/>
              <a:t>2. </a:t>
            </a:r>
            <a:r>
              <a:rPr lang="en-US" sz="2000" i="1" dirty="0" err="1"/>
              <a:t>Mười</a:t>
            </a:r>
            <a:r>
              <a:rPr lang="en-US" sz="2000" i="1" dirty="0"/>
              <a:t> </a:t>
            </a:r>
            <a:r>
              <a:rPr lang="en-US" sz="2000" i="1" dirty="0" err="1"/>
              <a:t>hai</a:t>
            </a:r>
            <a:r>
              <a:rPr lang="en-US" sz="2000" i="1" dirty="0"/>
              <a:t> </a:t>
            </a:r>
            <a:r>
              <a:rPr lang="en-US" sz="2000" i="1" dirty="0" err="1"/>
              <a:t>câu</a:t>
            </a:r>
            <a:r>
              <a:rPr lang="en-US" sz="2000" i="1" dirty="0"/>
              <a:t> </a:t>
            </a:r>
            <a:r>
              <a:rPr lang="en-US" sz="2000" i="1" dirty="0" err="1"/>
              <a:t>thơ</a:t>
            </a:r>
            <a:r>
              <a:rPr lang="en-US" sz="2000" i="1" dirty="0"/>
              <a:t> </a:t>
            </a:r>
            <a:r>
              <a:rPr lang="en-US" sz="2000" i="1" dirty="0" err="1"/>
              <a:t>tiếp</a:t>
            </a:r>
            <a:r>
              <a:rPr lang="en-US" sz="2000" i="1" dirty="0"/>
              <a:t> </a:t>
            </a:r>
            <a:r>
              <a:rPr lang="en-US" sz="2000" i="1" dirty="0" err="1"/>
              <a:t>theo</a:t>
            </a:r>
            <a:r>
              <a:rPr lang="en-US" sz="2000" i="1" dirty="0"/>
              <a:t>: </a:t>
            </a:r>
            <a:r>
              <a:rPr lang="en-US" sz="2000" i="1" dirty="0" smtClean="0"/>
              <a:t/>
            </a:r>
            <a:br>
              <a:rPr lang="en-US" sz="2000" i="1" dirty="0" smtClean="0"/>
            </a:br>
            <a:r>
              <a:rPr lang="en-US" sz="2000" i="1" dirty="0" err="1" smtClean="0"/>
              <a:t>Thúy</a:t>
            </a:r>
            <a:r>
              <a:rPr lang="en-US" sz="2000" i="1" dirty="0" smtClean="0"/>
              <a:t> </a:t>
            </a:r>
            <a:r>
              <a:rPr lang="en-US" sz="2000" i="1" dirty="0" err="1"/>
              <a:t>Kiều</a:t>
            </a:r>
            <a:r>
              <a:rPr lang="en-US" sz="2000" i="1" dirty="0"/>
              <a:t> </a:t>
            </a:r>
            <a:r>
              <a:rPr lang="en-US" sz="2000" i="1" dirty="0" err="1"/>
              <a:t>tìm</a:t>
            </a:r>
            <a:r>
              <a:rPr lang="en-US" sz="2000" i="1" dirty="0"/>
              <a:t> </a:t>
            </a:r>
            <a:r>
              <a:rPr lang="en-US" sz="2000" i="1" dirty="0" err="1"/>
              <a:t>cách</a:t>
            </a:r>
            <a:r>
              <a:rPr lang="en-US" sz="2000" i="1" dirty="0"/>
              <a:t> </a:t>
            </a:r>
            <a:r>
              <a:rPr lang="en-US" sz="2000" i="1" dirty="0" err="1"/>
              <a:t>thuyết</a:t>
            </a:r>
            <a:r>
              <a:rPr lang="en-US" sz="2000" i="1" dirty="0"/>
              <a:t> </a:t>
            </a:r>
            <a:r>
              <a:rPr lang="en-US" sz="2000" i="1" dirty="0" err="1"/>
              <a:t>phục</a:t>
            </a:r>
            <a:r>
              <a:rPr lang="en-US" sz="2000" i="1" dirty="0"/>
              <a:t>, </a:t>
            </a:r>
            <a:r>
              <a:rPr lang="en-US" sz="2000" i="1" dirty="0" err="1"/>
              <a:t>trao</a:t>
            </a:r>
            <a:r>
              <a:rPr lang="en-US" sz="2000" i="1" dirty="0"/>
              <a:t> </a:t>
            </a:r>
            <a:r>
              <a:rPr lang="en-US" sz="2000" i="1" dirty="0" err="1"/>
              <a:t>duyên</a:t>
            </a:r>
            <a:r>
              <a:rPr lang="en-US" sz="2000" i="1" dirty="0"/>
              <a:t> </a:t>
            </a:r>
            <a:r>
              <a:rPr lang="en-US" sz="2000" i="1" dirty="0" err="1"/>
              <a:t>cho</a:t>
            </a:r>
            <a:r>
              <a:rPr lang="en-US" sz="2000" i="1" dirty="0"/>
              <a:t> </a:t>
            </a:r>
            <a:r>
              <a:rPr lang="en-US" sz="2000" i="1" dirty="0" err="1"/>
              <a:t>Thúy</a:t>
            </a:r>
            <a:r>
              <a:rPr lang="en-US" sz="2000" i="1" dirty="0"/>
              <a:t> </a:t>
            </a:r>
            <a:r>
              <a:rPr lang="en-US" sz="2000" i="1" dirty="0" err="1"/>
              <a:t>Vân</a:t>
            </a:r>
            <a:r>
              <a:rPr lang="en-US" sz="2000" i="1" dirty="0" smtClean="0"/>
              <a:t>.</a:t>
            </a:r>
            <a:endParaRPr lang="en-US" sz="2000" dirty="0"/>
          </a:p>
        </p:txBody>
      </p:sp>
      <p:sp>
        <p:nvSpPr>
          <p:cNvPr id="34" name="TextBox 33"/>
          <p:cNvSpPr txBox="1"/>
          <p:nvPr/>
        </p:nvSpPr>
        <p:spPr>
          <a:xfrm>
            <a:off x="1068513" y="1052686"/>
            <a:ext cx="6696982" cy="52322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9 - 12: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Kiều</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Ngày</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xuân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707"/>
                                        </p:tgtEl>
                                        <p:attrNameLst>
                                          <p:attrName>style.visibility</p:attrName>
                                        </p:attrNameLst>
                                      </p:cBhvr>
                                      <p:to>
                                        <p:strVal val="visible"/>
                                      </p:to>
                                    </p:set>
                                    <p:animEffect transition="in" filter="fade">
                                      <p:cBhvr>
                                        <p:cTn id="11" dur="500"/>
                                        <p:tgtEl>
                                          <p:spTgt spid="3707"/>
                                        </p:tgtEl>
                                      </p:cBhvr>
                                    </p:animEffect>
                                  </p:childTnLst>
                                </p:cTn>
                              </p:par>
                              <p:par>
                                <p:cTn id="12" presetID="10" presetClass="entr" presetSubtype="0" fill="hold" nodeType="withEffect">
                                  <p:stCondLst>
                                    <p:cond delay="0"/>
                                  </p:stCondLst>
                                  <p:childTnLst>
                                    <p:set>
                                      <p:cBhvr>
                                        <p:cTn id="13" dur="1" fill="hold">
                                          <p:stCondLst>
                                            <p:cond delay="0"/>
                                          </p:stCondLst>
                                        </p:cTn>
                                        <p:tgtEl>
                                          <p:spTgt spid="3716"/>
                                        </p:tgtEl>
                                        <p:attrNameLst>
                                          <p:attrName>style.visibility</p:attrName>
                                        </p:attrNameLst>
                                      </p:cBhvr>
                                      <p:to>
                                        <p:strVal val="visible"/>
                                      </p:to>
                                    </p:set>
                                    <p:animEffect transition="in" filter="fade">
                                      <p:cBhvr>
                                        <p:cTn id="14" dur="500"/>
                                        <p:tgtEl>
                                          <p:spTgt spid="37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705"/>
                                        </p:tgtEl>
                                        <p:attrNameLst>
                                          <p:attrName>style.visibility</p:attrName>
                                        </p:attrNameLst>
                                      </p:cBhvr>
                                      <p:to>
                                        <p:strVal val="visible"/>
                                      </p:to>
                                    </p:set>
                                    <p:animEffect transition="in" filter="fade">
                                      <p:cBhvr>
                                        <p:cTn id="17" dur="500"/>
                                        <p:tgtEl>
                                          <p:spTgt spid="37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14"/>
                                        </p:tgtEl>
                                        <p:attrNameLst>
                                          <p:attrName>style.visibility</p:attrName>
                                        </p:attrNameLst>
                                      </p:cBhvr>
                                      <p:to>
                                        <p:strVal val="visible"/>
                                      </p:to>
                                    </p:set>
                                    <p:animEffect transition="in" filter="fade">
                                      <p:cBhvr>
                                        <p:cTn id="22" dur="500"/>
                                        <p:tgtEl>
                                          <p:spTgt spid="37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10"/>
                                        </p:tgtEl>
                                        <p:attrNameLst>
                                          <p:attrName>style.visibility</p:attrName>
                                        </p:attrNameLst>
                                      </p:cBhvr>
                                      <p:to>
                                        <p:strVal val="visible"/>
                                      </p:to>
                                    </p:set>
                                    <p:animEffect transition="in" filter="fade">
                                      <p:cBhvr>
                                        <p:cTn id="25" dur="500"/>
                                        <p:tgtEl>
                                          <p:spTgt spid="3710"/>
                                        </p:tgtEl>
                                      </p:cBhvr>
                                    </p:animEffect>
                                  </p:childTnLst>
                                </p:cTn>
                              </p:par>
                              <p:par>
                                <p:cTn id="26" presetID="10" presetClass="entr" presetSubtype="0" fill="hold" nodeType="withEffect">
                                  <p:stCondLst>
                                    <p:cond delay="0"/>
                                  </p:stCondLst>
                                  <p:childTnLst>
                                    <p:set>
                                      <p:cBhvr>
                                        <p:cTn id="27" dur="1" fill="hold">
                                          <p:stCondLst>
                                            <p:cond delay="0"/>
                                          </p:stCondLst>
                                        </p:cTn>
                                        <p:tgtEl>
                                          <p:spTgt spid="3719"/>
                                        </p:tgtEl>
                                        <p:attrNameLst>
                                          <p:attrName>style.visibility</p:attrName>
                                        </p:attrNameLst>
                                      </p:cBhvr>
                                      <p:to>
                                        <p:strVal val="visible"/>
                                      </p:to>
                                    </p:set>
                                    <p:animEffect transition="in" filter="fade">
                                      <p:cBhvr>
                                        <p:cTn id="28" dur="500"/>
                                        <p:tgtEl>
                                          <p:spTgt spid="37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08"/>
                                        </p:tgtEl>
                                        <p:attrNameLst>
                                          <p:attrName>style.visibility</p:attrName>
                                        </p:attrNameLst>
                                      </p:cBhvr>
                                      <p:to>
                                        <p:strVal val="visible"/>
                                      </p:to>
                                    </p:set>
                                    <p:animEffect transition="in" filter="fade">
                                      <p:cBhvr>
                                        <p:cTn id="31" dur="500"/>
                                        <p:tgtEl>
                                          <p:spTgt spid="370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15"/>
                                        </p:tgtEl>
                                        <p:attrNameLst>
                                          <p:attrName>style.visibility</p:attrName>
                                        </p:attrNameLst>
                                      </p:cBhvr>
                                      <p:to>
                                        <p:strVal val="visible"/>
                                      </p:to>
                                    </p:set>
                                    <p:animEffect transition="in" filter="fade">
                                      <p:cBhvr>
                                        <p:cTn id="36" dur="500"/>
                                        <p:tgtEl>
                                          <p:spTgt spid="37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13"/>
                                        </p:tgtEl>
                                        <p:attrNameLst>
                                          <p:attrName>style.visibility</p:attrName>
                                        </p:attrNameLst>
                                      </p:cBhvr>
                                      <p:to>
                                        <p:strVal val="visible"/>
                                      </p:to>
                                    </p:set>
                                    <p:animEffect transition="in" filter="fade">
                                      <p:cBhvr>
                                        <p:cTn id="39" dur="500"/>
                                        <p:tgtEl>
                                          <p:spTgt spid="3713"/>
                                        </p:tgtEl>
                                      </p:cBhvr>
                                    </p:animEffect>
                                  </p:childTnLst>
                                </p:cTn>
                              </p:par>
                              <p:par>
                                <p:cTn id="40" presetID="10" presetClass="entr" presetSubtype="0" fill="hold" nodeType="withEffect">
                                  <p:stCondLst>
                                    <p:cond delay="0"/>
                                  </p:stCondLst>
                                  <p:childTnLst>
                                    <p:set>
                                      <p:cBhvr>
                                        <p:cTn id="41" dur="1" fill="hold">
                                          <p:stCondLst>
                                            <p:cond delay="0"/>
                                          </p:stCondLst>
                                        </p:cTn>
                                        <p:tgtEl>
                                          <p:spTgt spid="3722"/>
                                        </p:tgtEl>
                                        <p:attrNameLst>
                                          <p:attrName>style.visibility</p:attrName>
                                        </p:attrNameLst>
                                      </p:cBhvr>
                                      <p:to>
                                        <p:strVal val="visible"/>
                                      </p:to>
                                    </p:set>
                                    <p:animEffect transition="in" filter="fade">
                                      <p:cBhvr>
                                        <p:cTn id="42" dur="500"/>
                                        <p:tgtEl>
                                          <p:spTgt spid="37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11"/>
                                        </p:tgtEl>
                                        <p:attrNameLst>
                                          <p:attrName>style.visibility</p:attrName>
                                        </p:attrNameLst>
                                      </p:cBhvr>
                                      <p:to>
                                        <p:strVal val="visible"/>
                                      </p:to>
                                    </p:set>
                                    <p:animEffect transition="in" filter="fade">
                                      <p:cBhvr>
                                        <p:cTn id="45" dur="500"/>
                                        <p:tgtEl>
                                          <p:spTgt spid="3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5" grpId="0"/>
      <p:bldP spid="3707" grpId="0" animBg="1"/>
      <p:bldP spid="3708" grpId="0"/>
      <p:bldP spid="3710" grpId="0" animBg="1"/>
      <p:bldP spid="3711" grpId="0"/>
      <p:bldP spid="3713"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5"/>
        <p:cNvGrpSpPr/>
        <p:nvPr/>
      </p:nvGrpSpPr>
      <p:grpSpPr>
        <a:xfrm>
          <a:off x="0" y="0"/>
          <a:ext cx="0" cy="0"/>
          <a:chOff x="0" y="0"/>
          <a:chExt cx="0" cy="0"/>
        </a:xfrm>
      </p:grpSpPr>
      <p:sp>
        <p:nvSpPr>
          <p:cNvPr id="6" name="Folded Corner 5"/>
          <p:cNvSpPr/>
          <p:nvPr/>
        </p:nvSpPr>
        <p:spPr>
          <a:xfrm>
            <a:off x="1910993" y="1684962"/>
            <a:ext cx="4952144" cy="2034283"/>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237" name="Google Shape;3237;p46"/>
          <p:cNvSpPr txBox="1">
            <a:spLocks noGrp="1"/>
          </p:cNvSpPr>
          <p:nvPr>
            <p:ph type="subTitle" idx="5"/>
          </p:nvPr>
        </p:nvSpPr>
        <p:spPr>
          <a:xfrm>
            <a:off x="2395635" y="1870925"/>
            <a:ext cx="4220319" cy="572700"/>
          </a:xfrm>
          <a:prstGeom prst="rect">
            <a:avLst/>
          </a:prstGeom>
        </p:spPr>
        <p:txBody>
          <a:bodyPr spcFirstLastPara="1" wrap="square" lIns="91425" tIns="91425" rIns="91425" bIns="91425" anchor="b" anchorCtr="0">
            <a:noAutofit/>
          </a:bodyPr>
          <a:lstStyle/>
          <a:p>
            <a:pPr marL="0" indent="0"/>
            <a:r>
              <a:rPr lang="en-US" dirty="0"/>
              <a:t>* </a:t>
            </a:r>
            <a:r>
              <a:rPr lang="en-US" i="1" dirty="0" err="1"/>
              <a:t>Phẩm</a:t>
            </a:r>
            <a:r>
              <a:rPr lang="en-US" i="1" dirty="0"/>
              <a:t> </a:t>
            </a:r>
            <a:r>
              <a:rPr lang="en-US" i="1" dirty="0" err="1"/>
              <a:t>chất</a:t>
            </a:r>
            <a:r>
              <a:rPr lang="en-US" i="1" dirty="0"/>
              <a:t> </a:t>
            </a:r>
            <a:r>
              <a:rPr lang="en-US" i="1" dirty="0" err="1"/>
              <a:t>của</a:t>
            </a:r>
            <a:r>
              <a:rPr lang="en-US" i="1" dirty="0"/>
              <a:t> </a:t>
            </a:r>
            <a:r>
              <a:rPr lang="en-US" i="1" dirty="0" err="1"/>
              <a:t>Thúy</a:t>
            </a:r>
            <a:r>
              <a:rPr lang="en-US" i="1" dirty="0"/>
              <a:t> </a:t>
            </a:r>
            <a:r>
              <a:rPr lang="en-US" i="1" dirty="0" err="1"/>
              <a:t>Kiều</a:t>
            </a:r>
            <a:r>
              <a:rPr lang="en-US" dirty="0" smtClean="0"/>
              <a:t>:</a:t>
            </a:r>
            <a:endParaRPr lang="en-US" dirty="0"/>
          </a:p>
        </p:txBody>
      </p:sp>
      <p:sp>
        <p:nvSpPr>
          <p:cNvPr id="15" name="TextBox 14"/>
          <p:cNvSpPr txBox="1"/>
          <p:nvPr/>
        </p:nvSpPr>
        <p:spPr>
          <a:xfrm>
            <a:off x="2427188" y="2459088"/>
            <a:ext cx="3830177" cy="1077218"/>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Sắc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ngoan</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Luôn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nghĩ</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đức</a:t>
            </a:r>
            <a:r>
              <a:rPr lang="en-US" sz="1600" dirty="0">
                <a:latin typeface="Times New Roman" panose="02020603050405020304" pitchFamily="18" charset="0"/>
                <a:cs typeface="Times New Roman" panose="02020603050405020304" pitchFamily="18" charset="0"/>
              </a:rPr>
              <a:t> hi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lòng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a:t>
            </a:r>
            <a:r>
              <a:rPr lang="en-US" sz="1600" dirty="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p:txBody>
      </p:sp>
      <p:sp>
        <p:nvSpPr>
          <p:cNvPr id="18" name="Google Shape;3213;p43"/>
          <p:cNvSpPr txBox="1">
            <a:spLocks noGrp="1"/>
          </p:cNvSpPr>
          <p:nvPr>
            <p:ph type="title"/>
          </p:nvPr>
        </p:nvSpPr>
        <p:spPr>
          <a:xfrm>
            <a:off x="720000" y="277402"/>
            <a:ext cx="7704000" cy="740323"/>
          </a:xfrm>
          <a:prstGeom prst="rect">
            <a:avLst/>
          </a:prstGeom>
        </p:spPr>
        <p:txBody>
          <a:bodyPr spcFirstLastPara="1" wrap="square" lIns="91425" tIns="91425" rIns="91425" bIns="91425" anchor="t" anchorCtr="0">
            <a:noAutofit/>
          </a:bodyPr>
          <a:lstStyle/>
          <a:p>
            <a:r>
              <a:rPr lang="en-US" sz="2000" i="1" dirty="0"/>
              <a:t>2. </a:t>
            </a:r>
            <a:r>
              <a:rPr lang="en-US" sz="2000" i="1" dirty="0" err="1"/>
              <a:t>Mười</a:t>
            </a:r>
            <a:r>
              <a:rPr lang="en-US" sz="2000" i="1" dirty="0"/>
              <a:t> </a:t>
            </a:r>
            <a:r>
              <a:rPr lang="en-US" sz="2000" i="1" dirty="0" err="1"/>
              <a:t>hai</a:t>
            </a:r>
            <a:r>
              <a:rPr lang="en-US" sz="2000" i="1" dirty="0"/>
              <a:t> </a:t>
            </a:r>
            <a:r>
              <a:rPr lang="en-US" sz="2000" i="1" dirty="0" err="1"/>
              <a:t>câu</a:t>
            </a:r>
            <a:r>
              <a:rPr lang="en-US" sz="2000" i="1" dirty="0"/>
              <a:t> </a:t>
            </a:r>
            <a:r>
              <a:rPr lang="en-US" sz="2000" i="1" dirty="0" err="1"/>
              <a:t>thơ</a:t>
            </a:r>
            <a:r>
              <a:rPr lang="en-US" sz="2000" i="1" dirty="0"/>
              <a:t> </a:t>
            </a:r>
            <a:r>
              <a:rPr lang="en-US" sz="2000" i="1" dirty="0" err="1"/>
              <a:t>tiếp</a:t>
            </a:r>
            <a:r>
              <a:rPr lang="en-US" sz="2000" i="1" dirty="0"/>
              <a:t> </a:t>
            </a:r>
            <a:r>
              <a:rPr lang="en-US" sz="2000" i="1" dirty="0" err="1"/>
              <a:t>theo</a:t>
            </a:r>
            <a:r>
              <a:rPr lang="en-US" sz="2000" i="1" dirty="0"/>
              <a:t>: </a:t>
            </a:r>
            <a:r>
              <a:rPr lang="en-US" sz="2000" i="1" dirty="0" smtClean="0"/>
              <a:t/>
            </a:r>
            <a:br>
              <a:rPr lang="en-US" sz="2000" i="1" dirty="0" smtClean="0"/>
            </a:br>
            <a:r>
              <a:rPr lang="en-US" sz="2000" i="1" dirty="0" err="1" smtClean="0"/>
              <a:t>Thúy</a:t>
            </a:r>
            <a:r>
              <a:rPr lang="en-US" sz="2000" i="1" dirty="0" smtClean="0"/>
              <a:t> </a:t>
            </a:r>
            <a:r>
              <a:rPr lang="en-US" sz="2000" i="1" dirty="0" err="1"/>
              <a:t>Kiều</a:t>
            </a:r>
            <a:r>
              <a:rPr lang="en-US" sz="2000" i="1" dirty="0"/>
              <a:t> </a:t>
            </a:r>
            <a:r>
              <a:rPr lang="en-US" sz="2000" i="1" dirty="0" err="1"/>
              <a:t>tìm</a:t>
            </a:r>
            <a:r>
              <a:rPr lang="en-US" sz="2000" i="1" dirty="0"/>
              <a:t> </a:t>
            </a:r>
            <a:r>
              <a:rPr lang="en-US" sz="2000" i="1" dirty="0" err="1"/>
              <a:t>cách</a:t>
            </a:r>
            <a:r>
              <a:rPr lang="en-US" sz="2000" i="1" dirty="0"/>
              <a:t> </a:t>
            </a:r>
            <a:r>
              <a:rPr lang="en-US" sz="2000" i="1" dirty="0" err="1"/>
              <a:t>thuyết</a:t>
            </a:r>
            <a:r>
              <a:rPr lang="en-US" sz="2000" i="1" dirty="0"/>
              <a:t> </a:t>
            </a:r>
            <a:r>
              <a:rPr lang="en-US" sz="2000" i="1" dirty="0" err="1"/>
              <a:t>phục</a:t>
            </a:r>
            <a:r>
              <a:rPr lang="en-US" sz="2000" i="1" dirty="0"/>
              <a:t>, </a:t>
            </a:r>
            <a:r>
              <a:rPr lang="en-US" sz="2000" i="1" dirty="0" err="1"/>
              <a:t>trao</a:t>
            </a:r>
            <a:r>
              <a:rPr lang="en-US" sz="2000" i="1" dirty="0"/>
              <a:t> </a:t>
            </a:r>
            <a:r>
              <a:rPr lang="en-US" sz="2000" i="1" dirty="0" err="1"/>
              <a:t>duyên</a:t>
            </a:r>
            <a:r>
              <a:rPr lang="en-US" sz="2000" i="1" dirty="0"/>
              <a:t> </a:t>
            </a:r>
            <a:r>
              <a:rPr lang="en-US" sz="2000" i="1" dirty="0" err="1"/>
              <a:t>cho</a:t>
            </a:r>
            <a:r>
              <a:rPr lang="en-US" sz="2000" i="1" dirty="0"/>
              <a:t> </a:t>
            </a:r>
            <a:r>
              <a:rPr lang="en-US" sz="2000" i="1" dirty="0" err="1"/>
              <a:t>Thúy</a:t>
            </a:r>
            <a:r>
              <a:rPr lang="en-US" sz="2000" i="1" dirty="0"/>
              <a:t> </a:t>
            </a:r>
            <a:r>
              <a:rPr lang="en-US" sz="2000" i="1" dirty="0" err="1"/>
              <a:t>Vân</a:t>
            </a:r>
            <a:r>
              <a:rPr lang="en-US" sz="2000" i="1" dirty="0" smtClean="0"/>
              <a:t>.</a:t>
            </a:r>
            <a:endParaRPr lang="en-US" sz="2000" dirty="0"/>
          </a:p>
        </p:txBody>
      </p:sp>
    </p:spTree>
    <p:extLst>
      <p:ext uri="{BB962C8B-B14F-4D97-AF65-F5344CB8AC3E}">
        <p14:creationId xmlns:p14="http://schemas.microsoft.com/office/powerpoint/2010/main" val="9531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9"/>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8785364"/>
              </p:ext>
            </p:extLst>
          </p:nvPr>
        </p:nvGraphicFramePr>
        <p:xfrm>
          <a:off x="2917861" y="113016"/>
          <a:ext cx="3688422" cy="4736386"/>
        </p:xfrm>
        <a:graphic>
          <a:graphicData uri="http://schemas.openxmlformats.org/drawingml/2006/table">
            <a:tbl>
              <a:tblPr firstRow="1" firstCol="1" bandRow="1">
                <a:tableStyleId>{5DA37D80-6434-44D0-A028-1B22A696006F}</a:tableStyleId>
              </a:tblPr>
              <a:tblGrid>
                <a:gridCol w="2434975"/>
                <a:gridCol w="1253447"/>
              </a:tblGrid>
              <a:tr h="348926">
                <a:tc gridSpan="2">
                  <a:txBody>
                    <a:bodyPr/>
                    <a:lstStyle/>
                    <a:p>
                      <a:pPr marL="0" marR="0" algn="ctr">
                        <a:lnSpc>
                          <a:spcPct val="100000"/>
                        </a:lnSpc>
                        <a:spcBef>
                          <a:spcPts val="0"/>
                        </a:spcBef>
                        <a:spcAft>
                          <a:spcPts val="0"/>
                        </a:spcAft>
                      </a:pPr>
                      <a:r>
                        <a:rPr lang="vi-VN" sz="1100" b="1" dirty="0">
                          <a:solidFill>
                            <a:srgbClr val="0D0D0D"/>
                          </a:solidFill>
                          <a:effectLst/>
                          <a:latin typeface="Times New Roman"/>
                          <a:ea typeface="Times New Roman"/>
                          <a:cs typeface="Times New Roman"/>
                        </a:rPr>
                        <a:t>PHIẾU BÀI TẬP (Nhóm 3, 4)</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hMerge="1">
                  <a:txBody>
                    <a:bodyPr/>
                    <a:lstStyle/>
                    <a:p>
                      <a:endParaRPr lang="en-US"/>
                    </a:p>
                  </a:txBody>
                  <a:tcPr/>
                </a:tc>
              </a:tr>
              <a:tr h="1046779">
                <a:tc>
                  <a:txBody>
                    <a:bodyPr/>
                    <a:lstStyle/>
                    <a:p>
                      <a:pPr marL="0" marR="0" algn="just">
                        <a:lnSpc>
                          <a:spcPct val="150000"/>
                        </a:lnSpc>
                        <a:spcBef>
                          <a:spcPts val="0"/>
                        </a:spcBef>
                        <a:spcAft>
                          <a:spcPts val="0"/>
                        </a:spcAft>
                      </a:pPr>
                      <a:r>
                        <a:rPr lang="vi-VN" sz="1200" i="1" dirty="0">
                          <a:effectLst/>
                          <a:latin typeface="Times New Roman"/>
                          <a:ea typeface="Times New Roman"/>
                          <a:cs typeface="Times New Roman"/>
                        </a:rPr>
                        <a:t>- Kiều trao kỉ vật cho em trong tâm trạng như thế nào?</a:t>
                      </a:r>
                      <a:endParaRPr lang="en-US" sz="1200" dirty="0">
                        <a:effectLst/>
                        <a:latin typeface="Calibri"/>
                        <a:ea typeface="Calibri"/>
                        <a:cs typeface="Times New Roman"/>
                      </a:endParaRPr>
                    </a:p>
                    <a:p>
                      <a:pPr marL="0" marR="0" algn="just">
                        <a:lnSpc>
                          <a:spcPct val="150000"/>
                        </a:lnSpc>
                        <a:spcBef>
                          <a:spcPts val="0"/>
                        </a:spcBef>
                        <a:spcAft>
                          <a:spcPts val="0"/>
                        </a:spcAft>
                      </a:pPr>
                      <a:r>
                        <a:rPr lang="vi-VN" sz="1200" i="1" dirty="0">
                          <a:effectLst/>
                          <a:latin typeface="Times New Roman"/>
                          <a:ea typeface="Times New Roman"/>
                          <a:cs typeface="Times New Roman"/>
                        </a:rPr>
                        <a:t>- Những kỉ vật thiêng liêng này có ý nghĩa như thế nào đối với Kiều.</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just">
                        <a:lnSpc>
                          <a:spcPct val="100000"/>
                        </a:lnSpc>
                        <a:spcBef>
                          <a:spcPts val="0"/>
                        </a:spcBef>
                        <a:spcAft>
                          <a:spcPts val="0"/>
                        </a:spcAft>
                      </a:pPr>
                      <a:r>
                        <a:rPr lang="pt-BR" sz="1400">
                          <a:solidFill>
                            <a:srgbClr val="0D0D0D"/>
                          </a:solidFill>
                          <a:effectLst/>
                          <a:latin typeface="Times New Roman"/>
                          <a:ea typeface="Times New Roman"/>
                          <a:cs typeface="Times New Roman"/>
                        </a:rPr>
                        <a:t>........................</a:t>
                      </a:r>
                      <a:endParaRPr lang="en-US" sz="1100">
                        <a:effectLst/>
                        <a:latin typeface="Calibri"/>
                        <a:ea typeface="Calibri"/>
                        <a:cs typeface="Times New Roman"/>
                      </a:endParaRPr>
                    </a:p>
                    <a:p>
                      <a:pPr marL="0" marR="0" algn="just">
                        <a:lnSpc>
                          <a:spcPct val="100000"/>
                        </a:lnSpc>
                        <a:spcBef>
                          <a:spcPts val="0"/>
                        </a:spcBef>
                        <a:spcAft>
                          <a:spcPts val="0"/>
                        </a:spcAft>
                      </a:pPr>
                      <a:r>
                        <a:rPr lang="pt-BR" sz="1400">
                          <a:solidFill>
                            <a:srgbClr val="0D0D0D"/>
                          </a:solidFill>
                          <a:effectLst/>
                          <a:latin typeface="Times New Roman"/>
                          <a:ea typeface="Times New Roman"/>
                          <a:cs typeface="Times New Roman"/>
                        </a:rPr>
                        <a:t>........................</a:t>
                      </a:r>
                      <a:endParaRPr lang="en-US" sz="1100">
                        <a:effectLst/>
                        <a:latin typeface="Calibri"/>
                        <a:ea typeface="Calibri"/>
                        <a:cs typeface="Times New Roman"/>
                      </a:endParaRPr>
                    </a:p>
                    <a:p>
                      <a:pPr marL="0" marR="0" algn="just">
                        <a:lnSpc>
                          <a:spcPct val="100000"/>
                        </a:lnSpc>
                        <a:spcBef>
                          <a:spcPts val="0"/>
                        </a:spcBef>
                        <a:spcAft>
                          <a:spcPts val="0"/>
                        </a:spcAft>
                      </a:pPr>
                      <a:r>
                        <a:rPr lang="pt-BR" sz="1400">
                          <a:solidFill>
                            <a:srgbClr val="0D0D0D"/>
                          </a:solidFill>
                          <a:effectLst/>
                          <a:latin typeface="Times New Roman"/>
                          <a:ea typeface="Times New Roman"/>
                          <a:cs typeface="Times New Roman"/>
                        </a:rPr>
                        <a:t>........................</a:t>
                      </a:r>
                      <a:endParaRPr lang="en-US" sz="1100">
                        <a:effectLst/>
                        <a:latin typeface="Calibri"/>
                        <a:ea typeface="Calibri"/>
                        <a:cs typeface="Times New Roman"/>
                      </a:endParaRPr>
                    </a:p>
                    <a:p>
                      <a:pPr marL="0" marR="0" algn="just">
                        <a:lnSpc>
                          <a:spcPct val="100000"/>
                        </a:lnSpc>
                        <a:spcBef>
                          <a:spcPts val="0"/>
                        </a:spcBef>
                        <a:spcAft>
                          <a:spcPts val="0"/>
                        </a:spcAft>
                      </a:pPr>
                      <a:r>
                        <a:rPr lang="pt-BR" sz="1400">
                          <a:solidFill>
                            <a:srgbClr val="0D0D0D"/>
                          </a:solidFill>
                          <a:effectLst/>
                          <a:latin typeface="Times New Roman"/>
                          <a:ea typeface="Times New Roman"/>
                          <a:cs typeface="Times New Roman"/>
                        </a:rPr>
                        <a:t>........................</a:t>
                      </a:r>
                      <a:endParaRPr lang="en-US" sz="1100">
                        <a:effectLst/>
                        <a:latin typeface="Calibri"/>
                        <a:ea typeface="Calibri"/>
                        <a:cs typeface="Times New Roman"/>
                      </a:endParaRPr>
                    </a:p>
                    <a:p>
                      <a:pPr marL="0" marR="0" algn="just">
                        <a:lnSpc>
                          <a:spcPct val="100000"/>
                        </a:lnSpc>
                        <a:spcBef>
                          <a:spcPts val="0"/>
                        </a:spcBef>
                        <a:spcAft>
                          <a:spcPts val="0"/>
                        </a:spcAft>
                      </a:pPr>
                      <a:r>
                        <a:rPr lang="pt-BR" sz="1400">
                          <a:solidFill>
                            <a:srgbClr val="0D0D0D"/>
                          </a:solidFill>
                          <a:effectLst/>
                          <a:latin typeface="Times New Roman"/>
                          <a:ea typeface="Times New Roman"/>
                          <a:cs typeface="Times New Roman"/>
                        </a:rPr>
                        <a:t>........................</a:t>
                      </a:r>
                      <a:endParaRPr lang="en-US" sz="1100">
                        <a:effectLst/>
                        <a:latin typeface="Calibri"/>
                        <a:ea typeface="Calibri"/>
                        <a:cs typeface="Times New Roman"/>
                      </a:endParaRPr>
                    </a:p>
                    <a:p>
                      <a:pPr marL="0" marR="0" algn="just">
                        <a:lnSpc>
                          <a:spcPct val="100000"/>
                        </a:lnSpc>
                        <a:spcBef>
                          <a:spcPts val="0"/>
                        </a:spcBef>
                        <a:spcAft>
                          <a:spcPts val="0"/>
                        </a:spcAft>
                      </a:pPr>
                      <a:r>
                        <a:rPr lang="pt-BR" sz="1400">
                          <a:solidFill>
                            <a:srgbClr val="0D0D0D"/>
                          </a:solidFill>
                          <a:effectLst/>
                          <a:latin typeface="Times New Roman"/>
                          <a:ea typeface="Times New Roman"/>
                          <a:cs typeface="Times New Roman"/>
                        </a:rPr>
                        <a:t>........................</a:t>
                      </a:r>
                      <a:endParaRPr lang="en-US" sz="1100">
                        <a:effectLst/>
                        <a:latin typeface="Calibri"/>
                        <a:ea typeface="Calibri"/>
                        <a:cs typeface="Times New Roman"/>
                      </a:endParaRPr>
                    </a:p>
                    <a:p>
                      <a:pPr marL="0" marR="0" algn="just">
                        <a:lnSpc>
                          <a:spcPct val="100000"/>
                        </a:lnSpc>
                        <a:spcBef>
                          <a:spcPts val="0"/>
                        </a:spcBef>
                        <a:spcAft>
                          <a:spcPts val="0"/>
                        </a:spcAft>
                      </a:pPr>
                      <a:r>
                        <a:rPr lang="pt-BR" sz="1400">
                          <a:solidFill>
                            <a:srgbClr val="0D0D0D"/>
                          </a:solidFill>
                          <a:effectLst/>
                          <a:latin typeface="Times New Roman"/>
                          <a:ea typeface="Times New Roman"/>
                          <a:cs typeface="Times New Roman"/>
                        </a:rPr>
                        <a:t>........................</a:t>
                      </a:r>
                      <a:endParaRPr lang="en-US"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r>
              <a:tr h="1046779">
                <a:tc>
                  <a:txBody>
                    <a:bodyPr/>
                    <a:lstStyle/>
                    <a:p>
                      <a:pPr marL="0" marR="0" algn="just">
                        <a:lnSpc>
                          <a:spcPct val="150000"/>
                        </a:lnSpc>
                        <a:spcBef>
                          <a:spcPts val="0"/>
                        </a:spcBef>
                        <a:spcAft>
                          <a:spcPts val="0"/>
                        </a:spcAft>
                      </a:pPr>
                      <a:r>
                        <a:rPr lang="vi-VN" sz="1200" i="1" dirty="0">
                          <a:effectLst/>
                          <a:latin typeface="Times New Roman"/>
                          <a:ea typeface="Times New Roman"/>
                          <a:cs typeface="Times New Roman"/>
                        </a:rPr>
                        <a:t>- Kiều đã dự đoán trước số phận của mình như thế nào?</a:t>
                      </a:r>
                      <a:endParaRPr lang="en-US" sz="1200" dirty="0">
                        <a:effectLst/>
                        <a:latin typeface="Calibri"/>
                        <a:ea typeface="Calibri"/>
                        <a:cs typeface="Times New Roman"/>
                      </a:endParaRPr>
                    </a:p>
                    <a:p>
                      <a:pPr marL="0" marR="0" algn="just">
                        <a:lnSpc>
                          <a:spcPct val="150000"/>
                        </a:lnSpc>
                        <a:spcBef>
                          <a:spcPts val="0"/>
                        </a:spcBef>
                        <a:spcAft>
                          <a:spcPts val="0"/>
                        </a:spcAft>
                      </a:pPr>
                      <a:r>
                        <a:rPr lang="vi-VN" sz="1200" i="1" dirty="0">
                          <a:effectLst/>
                          <a:latin typeface="Times New Roman"/>
                          <a:ea typeface="Times New Roman"/>
                          <a:cs typeface="Times New Roman"/>
                        </a:rPr>
                        <a:t>- Tâm trạng Kiều đến đây như thế nào.</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just">
                        <a:lnSpc>
                          <a:spcPct val="100000"/>
                        </a:lnSpc>
                        <a:spcBef>
                          <a:spcPts val="0"/>
                        </a:spcBef>
                        <a:spcAft>
                          <a:spcPts val="0"/>
                        </a:spcAft>
                      </a:pPr>
                      <a:r>
                        <a:rPr lang="pt-BR" sz="1400" dirty="0">
                          <a:solidFill>
                            <a:srgbClr val="0D0D0D"/>
                          </a:solidFill>
                          <a:effectLst/>
                          <a:latin typeface="Times New Roman"/>
                          <a:ea typeface="Times New Roman"/>
                          <a:cs typeface="Times New Roman"/>
                        </a:rPr>
                        <a:t>........................</a:t>
                      </a:r>
                      <a:endParaRPr lang="en-US" sz="1100" dirty="0">
                        <a:effectLst/>
                        <a:latin typeface="Calibri"/>
                        <a:ea typeface="Calibri"/>
                        <a:cs typeface="Times New Roman"/>
                      </a:endParaRPr>
                    </a:p>
                    <a:p>
                      <a:pPr marL="0" marR="0" algn="just">
                        <a:lnSpc>
                          <a:spcPct val="100000"/>
                        </a:lnSpc>
                        <a:spcBef>
                          <a:spcPts val="0"/>
                        </a:spcBef>
                        <a:spcAft>
                          <a:spcPts val="0"/>
                        </a:spcAft>
                      </a:pPr>
                      <a:r>
                        <a:rPr lang="pt-BR" sz="1400" dirty="0">
                          <a:solidFill>
                            <a:srgbClr val="0D0D0D"/>
                          </a:solidFill>
                          <a:effectLst/>
                          <a:latin typeface="Times New Roman"/>
                          <a:ea typeface="Times New Roman"/>
                          <a:cs typeface="Times New Roman"/>
                        </a:rPr>
                        <a:t>........................</a:t>
                      </a:r>
                      <a:endParaRPr lang="en-US" sz="1100" dirty="0">
                        <a:effectLst/>
                        <a:latin typeface="Calibri"/>
                        <a:ea typeface="Calibri"/>
                        <a:cs typeface="Times New Roman"/>
                      </a:endParaRPr>
                    </a:p>
                    <a:p>
                      <a:pPr marL="0" marR="0" algn="just">
                        <a:lnSpc>
                          <a:spcPct val="100000"/>
                        </a:lnSpc>
                        <a:spcBef>
                          <a:spcPts val="0"/>
                        </a:spcBef>
                        <a:spcAft>
                          <a:spcPts val="0"/>
                        </a:spcAft>
                      </a:pPr>
                      <a:r>
                        <a:rPr lang="pt-BR" sz="1400" dirty="0">
                          <a:solidFill>
                            <a:srgbClr val="0D0D0D"/>
                          </a:solidFill>
                          <a:effectLst/>
                          <a:latin typeface="Times New Roman"/>
                          <a:ea typeface="Times New Roman"/>
                          <a:cs typeface="Times New Roman"/>
                        </a:rPr>
                        <a:t>........................</a:t>
                      </a:r>
                      <a:endParaRPr lang="en-US" sz="1100" dirty="0">
                        <a:effectLst/>
                        <a:latin typeface="Calibri"/>
                        <a:ea typeface="Calibri"/>
                        <a:cs typeface="Times New Roman"/>
                      </a:endParaRPr>
                    </a:p>
                    <a:p>
                      <a:pPr marL="0" marR="0" algn="just">
                        <a:lnSpc>
                          <a:spcPct val="100000"/>
                        </a:lnSpc>
                        <a:spcBef>
                          <a:spcPts val="0"/>
                        </a:spcBef>
                        <a:spcAft>
                          <a:spcPts val="0"/>
                        </a:spcAft>
                      </a:pPr>
                      <a:r>
                        <a:rPr lang="pt-BR" sz="1400" dirty="0">
                          <a:solidFill>
                            <a:srgbClr val="0D0D0D"/>
                          </a:solidFill>
                          <a:effectLst/>
                          <a:latin typeface="Times New Roman"/>
                          <a:ea typeface="Times New Roman"/>
                          <a:cs typeface="Times New Roman"/>
                        </a:rPr>
                        <a:t>........................</a:t>
                      </a:r>
                      <a:endParaRPr lang="en-US" sz="1100" dirty="0">
                        <a:effectLst/>
                        <a:latin typeface="Calibri"/>
                        <a:ea typeface="Calibri"/>
                        <a:cs typeface="Times New Roman"/>
                      </a:endParaRPr>
                    </a:p>
                    <a:p>
                      <a:pPr marL="0" marR="0" algn="just">
                        <a:lnSpc>
                          <a:spcPct val="100000"/>
                        </a:lnSpc>
                        <a:spcBef>
                          <a:spcPts val="0"/>
                        </a:spcBef>
                        <a:spcAft>
                          <a:spcPts val="0"/>
                        </a:spcAft>
                      </a:pPr>
                      <a:r>
                        <a:rPr lang="pt-BR" sz="1400" dirty="0">
                          <a:solidFill>
                            <a:srgbClr val="0D0D0D"/>
                          </a:solidFill>
                          <a:effectLst/>
                          <a:latin typeface="Times New Roman"/>
                          <a:ea typeface="Times New Roman"/>
                          <a:cs typeface="Times New Roman"/>
                        </a:rPr>
                        <a:t>........................</a:t>
                      </a:r>
                      <a:endParaRPr lang="en-US" sz="1100" dirty="0">
                        <a:effectLst/>
                        <a:latin typeface="Calibri"/>
                        <a:ea typeface="Calibri"/>
                        <a:cs typeface="Times New Roman"/>
                      </a:endParaRPr>
                    </a:p>
                    <a:p>
                      <a:pPr marL="0" marR="0" algn="just">
                        <a:lnSpc>
                          <a:spcPct val="100000"/>
                        </a:lnSpc>
                        <a:spcBef>
                          <a:spcPts val="0"/>
                        </a:spcBef>
                        <a:spcAft>
                          <a:spcPts val="0"/>
                        </a:spcAft>
                      </a:pPr>
                      <a:r>
                        <a:rPr lang="pt-BR" sz="1400" dirty="0">
                          <a:solidFill>
                            <a:srgbClr val="0D0D0D"/>
                          </a:solidFill>
                          <a:effectLst/>
                          <a:latin typeface="Times New Roman"/>
                          <a:ea typeface="Times New Roman"/>
                          <a:cs typeface="Times New Roman"/>
                        </a:rPr>
                        <a:t>........................</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r>
              <a:tr h="1046779">
                <a:tc>
                  <a:txBody>
                    <a:bodyPr/>
                    <a:lstStyle/>
                    <a:p>
                      <a:pPr marL="0" marR="0" algn="just">
                        <a:lnSpc>
                          <a:spcPct val="150000"/>
                        </a:lnSpc>
                        <a:spcBef>
                          <a:spcPts val="0"/>
                        </a:spcBef>
                        <a:spcAft>
                          <a:spcPts val="0"/>
                        </a:spcAft>
                      </a:pPr>
                      <a:r>
                        <a:rPr lang="vi-VN" sz="1200" i="1" dirty="0">
                          <a:effectLst/>
                          <a:latin typeface="Times New Roman"/>
                          <a:ea typeface="Times New Roman"/>
                          <a:cs typeface="Times New Roman"/>
                        </a:rPr>
                        <a:t>- Sau khi trao kỉ vật, Thuý Kiều dặn em điều gì? Tâm trạng của Kiều lúc bấy giờ?</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just">
                        <a:lnSpc>
                          <a:spcPct val="100000"/>
                        </a:lnSpc>
                        <a:spcBef>
                          <a:spcPts val="0"/>
                        </a:spcBef>
                        <a:spcAft>
                          <a:spcPts val="0"/>
                        </a:spcAft>
                      </a:pPr>
                      <a:r>
                        <a:rPr lang="pt-BR" sz="1400" dirty="0" smtClean="0">
                          <a:solidFill>
                            <a:srgbClr val="0D0D0D"/>
                          </a:solidFill>
                          <a:effectLst/>
                          <a:latin typeface="Times New Roman"/>
                          <a:ea typeface="Times New Roman"/>
                          <a:cs typeface="Times New Roman"/>
                        </a:rPr>
                        <a:t>........................</a:t>
                      </a:r>
                      <a:endParaRPr lang="en-US" sz="1400" dirty="0" smtClean="0">
                        <a:effectLst/>
                        <a:latin typeface="Calibri"/>
                        <a:ea typeface="Calibri"/>
                        <a:cs typeface="Times New Roman"/>
                      </a:endParaRPr>
                    </a:p>
                    <a:p>
                      <a:pPr marL="0" marR="0" algn="just">
                        <a:lnSpc>
                          <a:spcPct val="100000"/>
                        </a:lnSpc>
                        <a:spcBef>
                          <a:spcPts val="0"/>
                        </a:spcBef>
                        <a:spcAft>
                          <a:spcPts val="0"/>
                        </a:spcAft>
                      </a:pPr>
                      <a:r>
                        <a:rPr lang="pt-BR" sz="1400" dirty="0" smtClean="0">
                          <a:solidFill>
                            <a:srgbClr val="0D0D0D"/>
                          </a:solidFill>
                          <a:effectLst/>
                          <a:latin typeface="Times New Roman"/>
                          <a:ea typeface="Times New Roman"/>
                          <a:cs typeface="Times New Roman"/>
                        </a:rPr>
                        <a:t>........................</a:t>
                      </a:r>
                      <a:endParaRPr lang="en-US" sz="1400" dirty="0" smtClean="0">
                        <a:effectLst/>
                        <a:latin typeface="Calibri"/>
                        <a:ea typeface="Calibri"/>
                        <a:cs typeface="Times New Roman"/>
                      </a:endParaRPr>
                    </a:p>
                    <a:p>
                      <a:pPr marL="0" marR="0" algn="just">
                        <a:lnSpc>
                          <a:spcPct val="100000"/>
                        </a:lnSpc>
                        <a:spcBef>
                          <a:spcPts val="0"/>
                        </a:spcBef>
                        <a:spcAft>
                          <a:spcPts val="0"/>
                        </a:spcAft>
                      </a:pPr>
                      <a:r>
                        <a:rPr lang="pt-BR" sz="1400" dirty="0" smtClean="0">
                          <a:solidFill>
                            <a:srgbClr val="0D0D0D"/>
                          </a:solidFill>
                          <a:effectLst/>
                          <a:latin typeface="Times New Roman"/>
                          <a:ea typeface="Times New Roman"/>
                          <a:cs typeface="Times New Roman"/>
                        </a:rPr>
                        <a:t>........................</a:t>
                      </a:r>
                      <a:endParaRPr lang="en-US" sz="1400" dirty="0" smtClean="0">
                        <a:effectLst/>
                        <a:latin typeface="Calibri"/>
                        <a:ea typeface="Calibri"/>
                        <a:cs typeface="Times New Roman"/>
                      </a:endParaRPr>
                    </a:p>
                    <a:p>
                      <a:pPr marL="0" marR="0" algn="just">
                        <a:lnSpc>
                          <a:spcPct val="100000"/>
                        </a:lnSpc>
                        <a:spcBef>
                          <a:spcPts val="0"/>
                        </a:spcBef>
                        <a:spcAft>
                          <a:spcPts val="0"/>
                        </a:spcAft>
                      </a:pPr>
                      <a:r>
                        <a:rPr lang="pt-BR" sz="1400" dirty="0" smtClean="0">
                          <a:solidFill>
                            <a:srgbClr val="0D0D0D"/>
                          </a:solidFill>
                          <a:effectLst/>
                          <a:latin typeface="Times New Roman"/>
                          <a:ea typeface="Times New Roman"/>
                          <a:cs typeface="Times New Roman"/>
                        </a:rPr>
                        <a:t>........................</a:t>
                      </a:r>
                      <a:endParaRPr lang="en-US" sz="1400" dirty="0" smtClean="0">
                        <a:effectLst/>
                        <a:latin typeface="Calibri"/>
                        <a:ea typeface="Calibri"/>
                        <a:cs typeface="Times New Roman"/>
                      </a:endParaRPr>
                    </a:p>
                    <a:p>
                      <a:pPr marL="0" marR="0" algn="just">
                        <a:lnSpc>
                          <a:spcPct val="100000"/>
                        </a:lnSpc>
                        <a:spcBef>
                          <a:spcPts val="0"/>
                        </a:spcBef>
                        <a:spcAft>
                          <a:spcPts val="0"/>
                        </a:spcAft>
                      </a:pPr>
                      <a:r>
                        <a:rPr lang="pt-BR" sz="1400" dirty="0" smtClean="0">
                          <a:solidFill>
                            <a:srgbClr val="0D0D0D"/>
                          </a:solidFill>
                          <a:effectLst/>
                          <a:latin typeface="Times New Roman"/>
                          <a:ea typeface="Times New Roman"/>
                          <a:cs typeface="Times New Roman"/>
                        </a:rPr>
                        <a:t>........................</a:t>
                      </a:r>
                      <a:endParaRPr lang="en-US" sz="1400" dirty="0" smtClean="0">
                        <a:effectLst/>
                        <a:latin typeface="Calibri"/>
                        <a:ea typeface="Calibri"/>
                        <a:cs typeface="Times New Roman"/>
                      </a:endParaRPr>
                    </a:p>
                    <a:p>
                      <a:pPr marL="0" marR="0" algn="just">
                        <a:lnSpc>
                          <a:spcPct val="100000"/>
                        </a:lnSpc>
                        <a:spcBef>
                          <a:spcPts val="0"/>
                        </a:spcBef>
                        <a:spcAft>
                          <a:spcPts val="0"/>
                        </a:spcAft>
                      </a:pPr>
                      <a:r>
                        <a:rPr lang="pt-BR" sz="1400" dirty="0" smtClean="0">
                          <a:solidFill>
                            <a:srgbClr val="0D0D0D"/>
                          </a:solidFill>
                          <a:effectLst/>
                          <a:latin typeface="Times New Roman"/>
                          <a:ea typeface="Times New Roman"/>
                          <a:cs typeface="Times New Roman"/>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r>
              <a:tr h="333620">
                <a:tc gridSpan="2">
                  <a:txBody>
                    <a:bodyPr/>
                    <a:lstStyle/>
                    <a:p>
                      <a:pPr marL="0" marR="0" algn="ctr">
                        <a:lnSpc>
                          <a:spcPct val="100000"/>
                        </a:lnSpc>
                        <a:spcBef>
                          <a:spcPts val="0"/>
                        </a:spcBef>
                        <a:spcAft>
                          <a:spcPts val="0"/>
                        </a:spcAft>
                      </a:pPr>
                      <a:r>
                        <a:rPr lang="vi-VN" sz="1100" b="1" dirty="0" smtClean="0">
                          <a:solidFill>
                            <a:srgbClr val="0D0D0D"/>
                          </a:solidFill>
                          <a:effectLst/>
                          <a:latin typeface="Times New Roman"/>
                          <a:ea typeface="Times New Roman"/>
                          <a:cs typeface="Times New Roman"/>
                        </a:rPr>
                        <a:t>PHIẾU BÀI TẬP (Nhóm 3, 4)</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hMerge="1">
                  <a:txBody>
                    <a:bodyPr/>
                    <a:lstStyle/>
                    <a:p>
                      <a:endParaRPr lang="en-US" dirty="0"/>
                    </a:p>
                  </a:txBody>
                  <a:tcPr/>
                </a:tc>
              </a:tr>
            </a:tbl>
          </a:graphicData>
        </a:graphic>
      </p:graphicFrame>
    </p:spTree>
    <p:extLst>
      <p:ext uri="{BB962C8B-B14F-4D97-AF65-F5344CB8AC3E}">
        <p14:creationId xmlns:p14="http://schemas.microsoft.com/office/powerpoint/2010/main" val="2199315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5"/>
        <p:cNvGrpSpPr/>
        <p:nvPr/>
      </p:nvGrpSpPr>
      <p:grpSpPr>
        <a:xfrm>
          <a:off x="0" y="0"/>
          <a:ext cx="0" cy="0"/>
          <a:chOff x="0" y="0"/>
          <a:chExt cx="0" cy="0"/>
        </a:xfrm>
      </p:grpSpPr>
      <p:sp>
        <p:nvSpPr>
          <p:cNvPr id="3271" name="Google Shape;3271;p49"/>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sz="2000" i="1" dirty="0"/>
              <a:t>3. </a:t>
            </a:r>
            <a:r>
              <a:rPr lang="en-US" sz="2000" i="1" dirty="0" err="1"/>
              <a:t>Mười</a:t>
            </a:r>
            <a:r>
              <a:rPr lang="en-US" sz="2000" i="1" dirty="0"/>
              <a:t> </a:t>
            </a:r>
            <a:r>
              <a:rPr lang="en-US" sz="2000" i="1" dirty="0" err="1"/>
              <a:t>bốn</a:t>
            </a:r>
            <a:r>
              <a:rPr lang="en-US" sz="2000" i="1" dirty="0"/>
              <a:t> </a:t>
            </a:r>
            <a:r>
              <a:rPr lang="en-US" sz="2000" i="1" dirty="0" err="1"/>
              <a:t>câu</a:t>
            </a:r>
            <a:r>
              <a:rPr lang="en-US" sz="2000" i="1" dirty="0"/>
              <a:t> </a:t>
            </a:r>
            <a:r>
              <a:rPr lang="en-US" sz="2000" i="1" dirty="0" err="1"/>
              <a:t>tiếp</a:t>
            </a:r>
            <a:r>
              <a:rPr lang="en-US" sz="2000" i="1" dirty="0"/>
              <a:t>:</a:t>
            </a:r>
            <a:r>
              <a:rPr lang="en-US" sz="2000" dirty="0"/>
              <a:t> </a:t>
            </a:r>
            <a:r>
              <a:rPr lang="en-US" sz="2000" i="1" dirty="0" err="1"/>
              <a:t>Thúy</a:t>
            </a:r>
            <a:r>
              <a:rPr lang="en-US" sz="2000" i="1" dirty="0"/>
              <a:t> </a:t>
            </a:r>
            <a:r>
              <a:rPr lang="en-US" sz="2000" i="1" dirty="0" err="1"/>
              <a:t>Kiều</a:t>
            </a:r>
            <a:r>
              <a:rPr lang="en-US" sz="2000" i="1" dirty="0"/>
              <a:t> </a:t>
            </a:r>
            <a:r>
              <a:rPr lang="en-US" sz="2000" i="1" dirty="0" err="1"/>
              <a:t>trao</a:t>
            </a:r>
            <a:r>
              <a:rPr lang="en-US" sz="2000" i="1" dirty="0"/>
              <a:t> </a:t>
            </a:r>
            <a:r>
              <a:rPr lang="en-US" sz="2000" i="1" dirty="0" err="1"/>
              <a:t>kỉ</a:t>
            </a:r>
            <a:r>
              <a:rPr lang="en-US" sz="2000" i="1" dirty="0"/>
              <a:t> </a:t>
            </a:r>
            <a:r>
              <a:rPr lang="en-US" sz="2000" i="1" dirty="0" err="1"/>
              <a:t>vật</a:t>
            </a:r>
            <a:r>
              <a:rPr lang="en-US" sz="2000" i="1" dirty="0"/>
              <a:t> </a:t>
            </a:r>
            <a:r>
              <a:rPr lang="en-US" sz="2000" i="1" dirty="0" err="1"/>
              <a:t>cho</a:t>
            </a:r>
            <a:r>
              <a:rPr lang="en-US" sz="2000" i="1" dirty="0"/>
              <a:t> </a:t>
            </a:r>
            <a:r>
              <a:rPr lang="en-US" sz="2000" i="1" dirty="0" err="1"/>
              <a:t>em</a:t>
            </a:r>
            <a:r>
              <a:rPr lang="en-US" sz="2000" i="1" dirty="0"/>
              <a:t> </a:t>
            </a:r>
            <a:r>
              <a:rPr lang="en-US" sz="2000" i="1" dirty="0" err="1"/>
              <a:t>và</a:t>
            </a:r>
            <a:r>
              <a:rPr lang="en-US" sz="2000" i="1" dirty="0"/>
              <a:t> </a:t>
            </a:r>
            <a:r>
              <a:rPr lang="en-US" sz="2000" i="1" dirty="0" err="1"/>
              <a:t>dặn</a:t>
            </a:r>
            <a:r>
              <a:rPr lang="en-US" sz="2000" i="1" dirty="0"/>
              <a:t> </a:t>
            </a:r>
            <a:r>
              <a:rPr lang="en-US" sz="2000" i="1" dirty="0" err="1"/>
              <a:t>dò</a:t>
            </a:r>
            <a:r>
              <a:rPr lang="en-US" sz="2000" i="1" dirty="0"/>
              <a:t> </a:t>
            </a:r>
            <a:r>
              <a:rPr lang="en-US" sz="2000" i="1" dirty="0" err="1"/>
              <a:t>em</a:t>
            </a:r>
            <a:r>
              <a:rPr lang="en-US" sz="2000" i="1" dirty="0"/>
              <a:t>.</a:t>
            </a:r>
            <a:endParaRPr sz="2000" dirty="0"/>
          </a:p>
        </p:txBody>
      </p:sp>
      <p:sp>
        <p:nvSpPr>
          <p:cNvPr id="5" name="TextBox 4"/>
          <p:cNvSpPr txBox="1"/>
          <p:nvPr/>
        </p:nvSpPr>
        <p:spPr>
          <a:xfrm>
            <a:off x="893850" y="1212351"/>
            <a:ext cx="7325475" cy="307777"/>
          </a:xfrm>
          <a:prstGeom prst="rect">
            <a:avLst/>
          </a:prstGeom>
          <a:noFill/>
        </p:spPr>
        <p:txBody>
          <a:bodyPr wrap="square" rtlCol="0">
            <a:spAutoFit/>
          </a:bodyPr>
          <a:lstStyle/>
          <a:p>
            <a:pPr marL="139700"/>
            <a:r>
              <a:rPr lang="en-US" b="1" i="1" dirty="0" err="1" smtClean="0">
                <a:latin typeface="Times New Roman" panose="02020603050405020304" pitchFamily="18" charset="0"/>
                <a:cs typeface="Times New Roman" panose="02020603050405020304" pitchFamily="18" charset="0"/>
              </a:rPr>
              <a:t>Câu</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13 - 14</a:t>
            </a:r>
            <a:r>
              <a:rPr lang="en-US" b="1" i="1" dirty="0" smtClean="0">
                <a:latin typeface="Times New Roman" panose="02020603050405020304" pitchFamily="18" charset="0"/>
                <a:cs typeface="Times New Roman" panose="02020603050405020304" pitchFamily="18" charset="0"/>
              </a:rPr>
              <a:t>:</a:t>
            </a:r>
          </a:p>
        </p:txBody>
      </p:sp>
      <p:sp>
        <p:nvSpPr>
          <p:cNvPr id="19" name="TextBox 18"/>
          <p:cNvSpPr txBox="1"/>
          <p:nvPr/>
        </p:nvSpPr>
        <p:spPr>
          <a:xfrm>
            <a:off x="883576" y="2157574"/>
            <a:ext cx="7335749" cy="2462213"/>
          </a:xfrm>
          <a:prstGeom prst="rect">
            <a:avLst/>
          </a:prstGeom>
          <a:noFill/>
        </p:spPr>
        <p:txBody>
          <a:bodyPr wrap="square" rtlCol="0">
            <a:spAutoFit/>
          </a:bodyPr>
          <a:lstStyle/>
          <a:p>
            <a:pPr marL="139700" indent="0">
              <a:lnSpc>
                <a:spcPts val="1680"/>
              </a:lnSpc>
              <a:buNone/>
            </a:pP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Thúy</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Kiều</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trao</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kỉ</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vật</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tình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yêu</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cho</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Thúy</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Vân</a:t>
            </a:r>
            <a:r>
              <a:rPr lang="en-US" i="1" dirty="0" smtClean="0">
                <a:latin typeface="Times New Roman" panose="02020603050405020304" pitchFamily="18" charset="0"/>
                <a:cs typeface="Times New Roman" panose="02020603050405020304" pitchFamily="18" charset="0"/>
              </a:rPr>
              <a:t>:</a:t>
            </a:r>
          </a:p>
          <a:p>
            <a:pPr marL="139700" indent="0">
              <a:lnSpc>
                <a:spcPts val="1680"/>
              </a:lnSpc>
              <a:buNone/>
            </a:pPr>
            <a:r>
              <a:rPr lang="en-US" dirty="0" err="1" smtClean="0">
                <a:latin typeface="Times New Roman" panose="02020603050405020304" pitchFamily="18" charset="0"/>
                <a:cs typeface="Times New Roman" panose="02020603050405020304" pitchFamily="18" charset="0"/>
              </a:rPr>
              <a:t>chiếc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mây</a:t>
            </a:r>
            <a:r>
              <a:rPr lang="en-US" dirty="0" smtClean="0">
                <a:latin typeface="Times New Roman" panose="02020603050405020304" pitchFamily="18" charset="0"/>
                <a:cs typeface="Times New Roman" panose="02020603050405020304" pitchFamily="18" charset="0"/>
              </a:rPr>
              <a:t>:</a:t>
            </a:r>
          </a:p>
          <a:p>
            <a:pPr marL="139700" indent="0">
              <a:lnSpc>
                <a:spcPts val="1680"/>
              </a:lnSpc>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ngoài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kể</a:t>
            </a:r>
            <a:r>
              <a:rPr lang="en-US" dirty="0" smtClean="0">
                <a:latin typeface="Times New Roman" panose="02020603050405020304" pitchFamily="18" charset="0"/>
                <a:cs typeface="Times New Roman" panose="02020603050405020304" pitchFamily="18" charset="0"/>
              </a:rPr>
              <a:t>.</a:t>
            </a:r>
          </a:p>
          <a:p>
            <a:pPr marL="139700" indent="0">
              <a:lnSpc>
                <a:spcPts val="1680"/>
              </a:lnSpc>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Thúy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nặng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thiêng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liêng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Kim- </a:t>
            </a:r>
            <a:r>
              <a:rPr lang="en-US" dirty="0" err="1" smtClean="0">
                <a:latin typeface="Times New Roman" panose="02020603050405020304" pitchFamily="18" charset="0"/>
                <a:cs typeface="Times New Roman" panose="02020603050405020304" pitchFamily="18" charset="0"/>
              </a:rPr>
              <a:t>Kiều</a:t>
            </a:r>
            <a:r>
              <a:rPr lang="en-US" dirty="0" smtClean="0">
                <a:latin typeface="Times New Roman" panose="02020603050405020304" pitchFamily="18" charset="0"/>
                <a:cs typeface="Times New Roman" panose="02020603050405020304" pitchFamily="18" charset="0"/>
              </a:rPr>
              <a:t>.</a:t>
            </a:r>
          </a:p>
          <a:p>
            <a:pPr marL="139700" indent="0">
              <a:lnSpc>
                <a:spcPts val="1680"/>
              </a:lnSpc>
              <a:buNone/>
            </a:pP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Của</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chung</a:t>
            </a:r>
            <a:r>
              <a:rPr lang="en-US" i="1" dirty="0" smtClean="0">
                <a:latin typeface="Times New Roman" panose="02020603050405020304" pitchFamily="18" charset="0"/>
                <a:cs typeface="Times New Roman" panose="02020603050405020304" pitchFamily="18" charset="0"/>
              </a:rPr>
              <a:t>:</a:t>
            </a:r>
          </a:p>
          <a:p>
            <a:pPr marL="139700" indent="0">
              <a:lnSpc>
                <a:spcPts val="1680"/>
              </a:lnSpc>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Kim, </a:t>
            </a:r>
            <a:r>
              <a:rPr lang="en-US" dirty="0" err="1" smtClean="0">
                <a:latin typeface="Times New Roman" panose="02020603050405020304" pitchFamily="18" charset="0"/>
                <a:cs typeface="Times New Roman" panose="02020603050405020304" pitchFamily="18" charset="0"/>
              </a:rPr>
              <a:t>Kiều</a:t>
            </a:r>
            <a:r>
              <a:rPr lang="en-US" dirty="0" smtClean="0">
                <a:latin typeface="Times New Roman" panose="02020603050405020304" pitchFamily="18" charset="0"/>
                <a:cs typeface="Times New Roman" panose="02020603050405020304" pitchFamily="18" charset="0"/>
              </a:rPr>
              <a:t>.</a:t>
            </a:r>
          </a:p>
          <a:p>
            <a:pPr marL="139700" indent="0">
              <a:lnSpc>
                <a:spcPts val="1680"/>
              </a:lnSpc>
              <a:buNone/>
            </a:pPr>
            <a:r>
              <a:rPr lang="en-US" dirty="0" smtClean="0">
                <a:latin typeface="Times New Roman" panose="02020603050405020304" pitchFamily="18" charset="0"/>
                <a:cs typeface="Times New Roman" panose="02020603050405020304" pitchFamily="18" charset="0"/>
              </a:rPr>
              <a:t>+ nay </a:t>
            </a:r>
            <a:r>
              <a:rPr lang="en-US" dirty="0" err="1" smtClean="0">
                <a:latin typeface="Times New Roman" panose="02020603050405020304" pitchFamily="18" charset="0"/>
                <a:cs typeface="Times New Roman" panose="02020603050405020304" pitchFamily="18" charset="0"/>
              </a:rPr>
              <a:t>còn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Vân</a:t>
            </a:r>
            <a:r>
              <a:rPr lang="en-US" dirty="0" smtClean="0">
                <a:latin typeface="Times New Roman" panose="02020603050405020304" pitchFamily="18" charset="0"/>
                <a:cs typeface="Times New Roman" panose="02020603050405020304" pitchFamily="18" charset="0"/>
              </a:rPr>
              <a:t>.</a:t>
            </a:r>
          </a:p>
          <a:p>
            <a:pPr marL="139700" indent="0">
              <a:lnSpc>
                <a:spcPts val="1680"/>
              </a:lnSpc>
              <a:buNone/>
            </a:pPr>
            <a:r>
              <a:rPr lang="en-US" dirty="0" smtClean="0">
                <a:latin typeface="Times New Roman" panose="02020603050405020304" pitchFamily="18" charset="0"/>
                <a:cs typeface="Times New Roman" panose="02020603050405020304" pitchFamily="18" charset="0"/>
              </a:rPr>
              <a:t>=&gt; </a:t>
            </a:r>
            <a:r>
              <a:rPr lang="en-US" dirty="0" err="1" smtClean="0">
                <a:latin typeface="Times New Roman" panose="02020603050405020304" pitchFamily="18" charset="0"/>
                <a:cs typeface="Times New Roman" panose="02020603050405020304" pitchFamily="18" charset="0"/>
              </a:rPr>
              <a:t>tiếc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nuối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đớn</a:t>
            </a:r>
            <a:r>
              <a:rPr lang="en-US" dirty="0" smtClean="0">
                <a:latin typeface="Times New Roman" panose="02020603050405020304" pitchFamily="18" charset="0"/>
                <a:cs typeface="Times New Roman" panose="02020603050405020304" pitchFamily="18" charset="0"/>
              </a:rPr>
              <a:t>.</a:t>
            </a:r>
          </a:p>
          <a:p>
            <a:pPr marL="139700" indent="0">
              <a:lnSpc>
                <a:spcPts val="1680"/>
              </a:lnSpc>
              <a:buNone/>
            </a:pPr>
            <a:r>
              <a:rPr lang="en-US" dirty="0" smtClean="0">
                <a:latin typeface="Times New Roman" panose="02020603050405020304" pitchFamily="18" charset="0"/>
                <a:cs typeface="Times New Roman" panose="02020603050405020304" pitchFamily="18" charset="0"/>
              </a:rPr>
              <a:t>=&gt; </a:t>
            </a:r>
            <a:r>
              <a:rPr lang="en-US" dirty="0" err="1" smtClean="0">
                <a:latin typeface="Times New Roman" panose="02020603050405020304" pitchFamily="18" charset="0"/>
                <a:cs typeface="Times New Roman" panose="02020603050405020304" pitchFamily="18" charset="0"/>
              </a:rPr>
              <a:t>Kiều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nhưng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trao</a:t>
            </a:r>
            <a:r>
              <a:rPr lang="en-US" dirty="0" smtClean="0">
                <a:latin typeface="Times New Roman" panose="02020603050405020304" pitchFamily="18" charset="0"/>
                <a:cs typeface="Times New Roman" panose="02020603050405020304" pitchFamily="18" charset="0"/>
              </a:rPr>
              <a:t>.</a:t>
            </a:r>
          </a:p>
          <a:p>
            <a:pPr marL="139700" indent="0">
              <a:lnSpc>
                <a:spcPts val="1680"/>
              </a:lnSpc>
              <a:buNone/>
            </a:pPr>
            <a:r>
              <a:rPr lang="en-US" dirty="0" smtClean="0">
                <a:latin typeface="Times New Roman" panose="02020603050405020304" pitchFamily="18" charset="0"/>
                <a:cs typeface="Times New Roman" panose="02020603050405020304" pitchFamily="18" charset="0"/>
              </a:rPr>
              <a:t>=&gt; </a:t>
            </a:r>
            <a:r>
              <a:rPr lang="en-US" dirty="0" err="1" smtClean="0">
                <a:latin typeface="Times New Roman" panose="02020603050405020304" pitchFamily="18" charset="0"/>
                <a:cs typeface="Times New Roman" panose="02020603050405020304" pitchFamily="18" charset="0"/>
              </a:rPr>
              <a:t>Nghĩ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chết</a:t>
            </a:r>
            <a:r>
              <a:rPr lang="en-US" dirty="0" smtClean="0">
                <a:latin typeface="Times New Roman" panose="02020603050405020304" pitchFamily="18" charset="0"/>
                <a:cs typeface="Times New Roman" panose="02020603050405020304" pitchFamily="18" charset="0"/>
              </a:rPr>
              <a:t>. </a:t>
            </a:r>
          </a:p>
          <a:p>
            <a:pPr marL="139700" indent="0">
              <a:lnSpc>
                <a:spcPts val="1680"/>
              </a:lnSpc>
              <a:buNone/>
            </a:pP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Của</a:t>
            </a:r>
            <a:r>
              <a:rPr lang="en-US" i="1" dirty="0" smtClean="0">
                <a:latin typeface="Times New Roman" panose="02020603050405020304" pitchFamily="18" charset="0"/>
                <a:cs typeface="Times New Roman" panose="02020603050405020304" pitchFamily="18" charset="0"/>
              </a:rPr>
              <a:t> tin: </a:t>
            </a:r>
            <a:r>
              <a:rPr lang="en-US" i="1" dirty="0" err="1" smtClean="0">
                <a:latin typeface="Times New Roman" panose="02020603050405020304" pitchFamily="18" charset="0"/>
                <a:cs typeface="Times New Roman" panose="02020603050405020304" pitchFamily="18" charset="0"/>
              </a:rPr>
              <a:t>phím</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đàn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mảnh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hương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nguyền</a:t>
            </a:r>
            <a:r>
              <a:rPr lang="en-US" i="1" dirty="0" smtClean="0">
                <a:latin typeface="Times New Roman" panose="02020603050405020304" pitchFamily="18" charset="0"/>
                <a:cs typeface="Times New Roman" panose="02020603050405020304" pitchFamily="18" charset="0"/>
              </a:rPr>
              <a:t> - </a:t>
            </a:r>
            <a:r>
              <a:rPr lang="en-US" i="1" dirty="0" err="1" smtClean="0">
                <a:latin typeface="Times New Roman" panose="02020603050405020304" pitchFamily="18" charset="0"/>
                <a:cs typeface="Times New Roman" panose="02020603050405020304" pitchFamily="18" charset="0"/>
              </a:rPr>
              <a:t>những</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vật</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gắn</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bó</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gợi</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tình</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yêu</a:t>
            </a:r>
            <a:r>
              <a:rPr lang="en-US" i="1" dirty="0" smtClean="0">
                <a:latin typeface="Times New Roman" panose="02020603050405020304" pitchFamily="18" charset="0"/>
                <a:cs typeface="Times New Roman" panose="02020603050405020304" pitchFamily="18" charset="0"/>
              </a:rPr>
              <a:t> Kim- </a:t>
            </a:r>
            <a:r>
              <a:rPr lang="en-US" i="1" dirty="0" err="1" smtClean="0">
                <a:latin typeface="Times New Roman" panose="02020603050405020304" pitchFamily="18" charset="0"/>
                <a:cs typeface="Times New Roman" panose="02020603050405020304" pitchFamily="18" charset="0"/>
              </a:rPr>
              <a:t>Kiều</a:t>
            </a:r>
            <a:r>
              <a:rPr lang="en-US"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
        <p:nvSpPr>
          <p:cNvPr id="20" name="Plaque 19"/>
          <p:cNvSpPr/>
          <p:nvPr/>
        </p:nvSpPr>
        <p:spPr>
          <a:xfrm>
            <a:off x="2537716" y="1304370"/>
            <a:ext cx="4027468" cy="750013"/>
          </a:xfrm>
          <a:prstGeom prst="plaque">
            <a:avLst/>
          </a:prstGeom>
        </p:spPr>
        <p:style>
          <a:lnRef idx="3">
            <a:schemeClr val="lt1"/>
          </a:lnRef>
          <a:fillRef idx="1">
            <a:schemeClr val="dk1"/>
          </a:fillRef>
          <a:effectRef idx="1">
            <a:schemeClr val="dk1"/>
          </a:effectRef>
          <a:fontRef idx="minor">
            <a:schemeClr val="lt1"/>
          </a:fontRef>
        </p:style>
        <p:txBody>
          <a:bodyPr rtlCol="0" anchor="ctr"/>
          <a:lstStyle/>
          <a:p>
            <a:pPr marL="139700" algn="ctr"/>
            <a:r>
              <a:rPr lang="en-US" sz="1600" b="1" i="1" dirty="0">
                <a:latin typeface="Times New Roman" panose="02020603050405020304" pitchFamily="18" charset="0"/>
                <a:cs typeface="Times New Roman" panose="02020603050405020304" pitchFamily="18" charset="0"/>
              </a:rPr>
              <a:t>“</a:t>
            </a:r>
            <a:r>
              <a:rPr lang="en-US" sz="1600" b="1" i="1" dirty="0" err="1">
                <a:latin typeface="Times New Roman" panose="02020603050405020304" pitchFamily="18" charset="0"/>
                <a:cs typeface="Times New Roman" panose="02020603050405020304" pitchFamily="18" charset="0"/>
              </a:rPr>
              <a:t>Chiếc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vành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với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bức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tờ</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mây</a:t>
            </a:r>
            <a:endParaRPr lang="en-US" sz="1600" b="1" dirty="0">
              <a:latin typeface="Times New Roman" panose="02020603050405020304" pitchFamily="18" charset="0"/>
              <a:cs typeface="Times New Roman" panose="02020603050405020304" pitchFamily="18" charset="0"/>
            </a:endParaRPr>
          </a:p>
          <a:p>
            <a:pPr marL="139700" algn="ctr"/>
            <a:r>
              <a:rPr lang="en-US" sz="1600" b="1" i="1" dirty="0" err="1">
                <a:latin typeface="Times New Roman" panose="02020603050405020304" pitchFamily="18" charset="0"/>
                <a:cs typeface="Times New Roman" panose="02020603050405020304" pitchFamily="18" charset="0"/>
              </a:rPr>
              <a:t>Duyên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này</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thì</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giữ</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vật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này</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của</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chung</a:t>
            </a:r>
            <a:r>
              <a:rPr lang="en-US" sz="16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735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5"/>
        <p:cNvGrpSpPr/>
        <p:nvPr/>
      </p:nvGrpSpPr>
      <p:grpSpPr>
        <a:xfrm>
          <a:off x="0" y="0"/>
          <a:ext cx="0" cy="0"/>
          <a:chOff x="0" y="0"/>
          <a:chExt cx="0" cy="0"/>
        </a:xfrm>
      </p:grpSpPr>
      <p:sp>
        <p:nvSpPr>
          <p:cNvPr id="3271" name="Google Shape;3271;p49"/>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sz="2000" i="1" dirty="0"/>
              <a:t>3. </a:t>
            </a:r>
            <a:r>
              <a:rPr lang="en-US" sz="2000" i="1" dirty="0" err="1"/>
              <a:t>Mười</a:t>
            </a:r>
            <a:r>
              <a:rPr lang="en-US" sz="2000" i="1" dirty="0"/>
              <a:t> </a:t>
            </a:r>
            <a:r>
              <a:rPr lang="en-US" sz="2000" i="1" dirty="0" err="1"/>
              <a:t>bốn</a:t>
            </a:r>
            <a:r>
              <a:rPr lang="en-US" sz="2000" i="1" dirty="0"/>
              <a:t> </a:t>
            </a:r>
            <a:r>
              <a:rPr lang="en-US" sz="2000" i="1" dirty="0" err="1"/>
              <a:t>câu</a:t>
            </a:r>
            <a:r>
              <a:rPr lang="en-US" sz="2000" i="1" dirty="0"/>
              <a:t> </a:t>
            </a:r>
            <a:r>
              <a:rPr lang="en-US" sz="2000" i="1" dirty="0" err="1"/>
              <a:t>tiếp</a:t>
            </a:r>
            <a:r>
              <a:rPr lang="en-US" sz="2000" i="1" dirty="0"/>
              <a:t>:</a:t>
            </a:r>
            <a:r>
              <a:rPr lang="en-US" sz="2000" dirty="0"/>
              <a:t> </a:t>
            </a:r>
            <a:r>
              <a:rPr lang="en-US" sz="2000" i="1" dirty="0" err="1"/>
              <a:t>Thúy</a:t>
            </a:r>
            <a:r>
              <a:rPr lang="en-US" sz="2000" i="1" dirty="0"/>
              <a:t> </a:t>
            </a:r>
            <a:r>
              <a:rPr lang="en-US" sz="2000" i="1" dirty="0" err="1"/>
              <a:t>Kiều</a:t>
            </a:r>
            <a:r>
              <a:rPr lang="en-US" sz="2000" i="1" dirty="0"/>
              <a:t> </a:t>
            </a:r>
            <a:r>
              <a:rPr lang="en-US" sz="2000" i="1" dirty="0" err="1"/>
              <a:t>trao</a:t>
            </a:r>
            <a:r>
              <a:rPr lang="en-US" sz="2000" i="1" dirty="0"/>
              <a:t> </a:t>
            </a:r>
            <a:r>
              <a:rPr lang="en-US" sz="2000" i="1" dirty="0" err="1"/>
              <a:t>kỉ</a:t>
            </a:r>
            <a:r>
              <a:rPr lang="en-US" sz="2000" i="1" dirty="0"/>
              <a:t> </a:t>
            </a:r>
            <a:r>
              <a:rPr lang="en-US" sz="2000" i="1" dirty="0" err="1"/>
              <a:t>vật</a:t>
            </a:r>
            <a:r>
              <a:rPr lang="en-US" sz="2000" i="1" dirty="0"/>
              <a:t> </a:t>
            </a:r>
            <a:r>
              <a:rPr lang="en-US" sz="2000" i="1" dirty="0" err="1"/>
              <a:t>cho</a:t>
            </a:r>
            <a:r>
              <a:rPr lang="en-US" sz="2000" i="1" dirty="0"/>
              <a:t> </a:t>
            </a:r>
            <a:r>
              <a:rPr lang="en-US" sz="2000" i="1" dirty="0" err="1"/>
              <a:t>em</a:t>
            </a:r>
            <a:r>
              <a:rPr lang="en-US" sz="2000" i="1" dirty="0"/>
              <a:t> </a:t>
            </a:r>
            <a:r>
              <a:rPr lang="en-US" sz="2000" i="1" dirty="0" err="1"/>
              <a:t>và</a:t>
            </a:r>
            <a:r>
              <a:rPr lang="en-US" sz="2000" i="1" dirty="0"/>
              <a:t> </a:t>
            </a:r>
            <a:r>
              <a:rPr lang="en-US" sz="2000" i="1" dirty="0" err="1"/>
              <a:t>dặn</a:t>
            </a:r>
            <a:r>
              <a:rPr lang="en-US" sz="2000" i="1" dirty="0"/>
              <a:t> </a:t>
            </a:r>
            <a:r>
              <a:rPr lang="en-US" sz="2000" i="1" dirty="0" err="1"/>
              <a:t>dò</a:t>
            </a:r>
            <a:r>
              <a:rPr lang="en-US" sz="2000" i="1" dirty="0"/>
              <a:t> </a:t>
            </a:r>
            <a:r>
              <a:rPr lang="en-US" sz="2000" i="1" dirty="0" err="1"/>
              <a:t>em</a:t>
            </a:r>
            <a:r>
              <a:rPr lang="en-US" sz="2000" i="1" dirty="0"/>
              <a:t>.</a:t>
            </a:r>
            <a:endParaRPr sz="2000" dirty="0"/>
          </a:p>
        </p:txBody>
      </p:sp>
      <p:sp>
        <p:nvSpPr>
          <p:cNvPr id="5" name="TextBox 4"/>
          <p:cNvSpPr txBox="1"/>
          <p:nvPr/>
        </p:nvSpPr>
        <p:spPr>
          <a:xfrm>
            <a:off x="893850" y="1212351"/>
            <a:ext cx="7325475" cy="307777"/>
          </a:xfrm>
          <a:prstGeom prst="rect">
            <a:avLst/>
          </a:prstGeom>
          <a:noFill/>
        </p:spPr>
        <p:txBody>
          <a:bodyPr wrap="square" rtlCol="0">
            <a:spAutoFit/>
          </a:bodyPr>
          <a:lstStyle/>
          <a:p>
            <a:pPr marL="139700"/>
            <a:r>
              <a:rPr lang="en-US" b="1" i="1" dirty="0" err="1" smtClean="0">
                <a:latin typeface="Times New Roman" panose="02020603050405020304" pitchFamily="18" charset="0"/>
                <a:cs typeface="Times New Roman" panose="02020603050405020304" pitchFamily="18" charset="0"/>
              </a:rPr>
              <a:t>Câu</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13 - 14</a:t>
            </a:r>
            <a:r>
              <a:rPr lang="en-US" b="1" i="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068513" y="2157574"/>
            <a:ext cx="7037798" cy="1374735"/>
          </a:xfrm>
          <a:prstGeom prst="rect">
            <a:avLst/>
          </a:prstGeom>
          <a:noFill/>
        </p:spPr>
        <p:txBody>
          <a:bodyPr wrap="square" rtlCol="0">
            <a:spAutoFit/>
          </a:bodyPr>
          <a:lstStyle/>
          <a:p>
            <a:pPr>
              <a:lnSpc>
                <a:spcPts val="2000"/>
              </a:lnSpc>
            </a:pPr>
            <a:r>
              <a:rPr lang="en-US" dirty="0">
                <a:latin typeface="Times New Roman" panose="02020603050405020304" pitchFamily="18" charset="0"/>
                <a:cs typeface="Times New Roman" panose="02020603050405020304" pitchFamily="18" charset="0"/>
              </a:rPr>
              <a:t>=&gt;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duyên</a:t>
            </a:r>
            <a:r>
              <a:rPr lang="en-US" dirty="0">
                <a:latin typeface="Times New Roman" panose="02020603050405020304" pitchFamily="18" charset="0"/>
                <a:cs typeface="Times New Roman" panose="02020603050405020304" pitchFamily="18" charset="0"/>
              </a:rPr>
              <a:t> dang </a:t>
            </a:r>
            <a:r>
              <a:rPr lang="en-US" dirty="0" err="1">
                <a:latin typeface="Times New Roman" panose="02020603050405020304" pitchFamily="18" charset="0"/>
                <a:cs typeface="Times New Roman" panose="02020603050405020304" pitchFamily="18" charset="0"/>
              </a:rPr>
              <a:t>dở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Kim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chết</a:t>
            </a:r>
            <a:r>
              <a:rPr lang="en-US" dirty="0">
                <a:latin typeface="Times New Roman" panose="02020603050405020304" pitchFamily="18" charset="0"/>
                <a:cs typeface="Times New Roman" panose="02020603050405020304" pitchFamily="18" charset="0"/>
              </a:rPr>
              <a:t>...</a:t>
            </a:r>
          </a:p>
        </p:txBody>
      </p:sp>
      <p:sp>
        <p:nvSpPr>
          <p:cNvPr id="6" name="Plaque 5"/>
          <p:cNvSpPr/>
          <p:nvPr/>
        </p:nvSpPr>
        <p:spPr>
          <a:xfrm>
            <a:off x="2537716" y="1304370"/>
            <a:ext cx="4027468" cy="750013"/>
          </a:xfrm>
          <a:prstGeom prst="plaque">
            <a:avLst/>
          </a:prstGeom>
        </p:spPr>
        <p:style>
          <a:lnRef idx="3">
            <a:schemeClr val="lt1"/>
          </a:lnRef>
          <a:fillRef idx="1">
            <a:schemeClr val="dk1"/>
          </a:fillRef>
          <a:effectRef idx="1">
            <a:schemeClr val="dk1"/>
          </a:effectRef>
          <a:fontRef idx="minor">
            <a:schemeClr val="lt1"/>
          </a:fontRef>
        </p:style>
        <p:txBody>
          <a:bodyPr rtlCol="0" anchor="ctr"/>
          <a:lstStyle/>
          <a:p>
            <a:pPr marL="139700" algn="ctr"/>
            <a:r>
              <a:rPr lang="en-US" sz="1600" b="1" i="1" dirty="0">
                <a:latin typeface="Times New Roman" panose="02020603050405020304" pitchFamily="18" charset="0"/>
                <a:cs typeface="Times New Roman" panose="02020603050405020304" pitchFamily="18" charset="0"/>
              </a:rPr>
              <a:t>“</a:t>
            </a:r>
            <a:r>
              <a:rPr lang="en-US" sz="1600" b="1" i="1" dirty="0" err="1">
                <a:latin typeface="Times New Roman" panose="02020603050405020304" pitchFamily="18" charset="0"/>
                <a:cs typeface="Times New Roman" panose="02020603050405020304" pitchFamily="18" charset="0"/>
              </a:rPr>
              <a:t>Chiếc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vành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với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bức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tờ</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mây</a:t>
            </a:r>
            <a:endParaRPr lang="en-US" sz="1600" b="1" dirty="0">
              <a:latin typeface="Times New Roman" panose="02020603050405020304" pitchFamily="18" charset="0"/>
              <a:cs typeface="Times New Roman" panose="02020603050405020304" pitchFamily="18" charset="0"/>
            </a:endParaRPr>
          </a:p>
          <a:p>
            <a:pPr marL="139700" algn="ctr"/>
            <a:r>
              <a:rPr lang="en-US" sz="1600" b="1" i="1" dirty="0" err="1">
                <a:latin typeface="Times New Roman" panose="02020603050405020304" pitchFamily="18" charset="0"/>
                <a:cs typeface="Times New Roman" panose="02020603050405020304" pitchFamily="18" charset="0"/>
              </a:rPr>
              <a:t>Duyên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này</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thì</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giữ</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vật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này</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của</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chung</a:t>
            </a:r>
            <a:r>
              <a:rPr lang="en-US" sz="1600" b="1"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431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5"/>
        <p:cNvGrpSpPr/>
        <p:nvPr/>
      </p:nvGrpSpPr>
      <p:grpSpPr>
        <a:xfrm>
          <a:off x="0" y="0"/>
          <a:ext cx="0" cy="0"/>
          <a:chOff x="0" y="0"/>
          <a:chExt cx="0" cy="0"/>
        </a:xfrm>
      </p:grpSpPr>
      <p:sp>
        <p:nvSpPr>
          <p:cNvPr id="3271" name="Google Shape;3271;p49"/>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sz="2000" i="1" dirty="0"/>
              <a:t>3. </a:t>
            </a:r>
            <a:r>
              <a:rPr lang="en-US" sz="2000" i="1" dirty="0" err="1"/>
              <a:t>Mười</a:t>
            </a:r>
            <a:r>
              <a:rPr lang="en-US" sz="2000" i="1" dirty="0"/>
              <a:t> </a:t>
            </a:r>
            <a:r>
              <a:rPr lang="en-US" sz="2000" i="1" dirty="0" err="1"/>
              <a:t>bốn</a:t>
            </a:r>
            <a:r>
              <a:rPr lang="en-US" sz="2000" i="1" dirty="0"/>
              <a:t> </a:t>
            </a:r>
            <a:r>
              <a:rPr lang="en-US" sz="2000" i="1" dirty="0" err="1"/>
              <a:t>câu</a:t>
            </a:r>
            <a:r>
              <a:rPr lang="en-US" sz="2000" i="1" dirty="0"/>
              <a:t> </a:t>
            </a:r>
            <a:r>
              <a:rPr lang="en-US" sz="2000" i="1" dirty="0" err="1"/>
              <a:t>tiếp</a:t>
            </a:r>
            <a:r>
              <a:rPr lang="en-US" sz="2000" i="1" dirty="0"/>
              <a:t>:</a:t>
            </a:r>
            <a:r>
              <a:rPr lang="en-US" sz="2000" dirty="0"/>
              <a:t> </a:t>
            </a:r>
            <a:r>
              <a:rPr lang="en-US" sz="2000" i="1" dirty="0" err="1"/>
              <a:t>Thúy</a:t>
            </a:r>
            <a:r>
              <a:rPr lang="en-US" sz="2000" i="1" dirty="0"/>
              <a:t> </a:t>
            </a:r>
            <a:r>
              <a:rPr lang="en-US" sz="2000" i="1" dirty="0" err="1"/>
              <a:t>Kiều</a:t>
            </a:r>
            <a:r>
              <a:rPr lang="en-US" sz="2000" i="1" dirty="0"/>
              <a:t> </a:t>
            </a:r>
            <a:r>
              <a:rPr lang="en-US" sz="2000" i="1" dirty="0" err="1"/>
              <a:t>trao</a:t>
            </a:r>
            <a:r>
              <a:rPr lang="en-US" sz="2000" i="1" dirty="0"/>
              <a:t> </a:t>
            </a:r>
            <a:r>
              <a:rPr lang="en-US" sz="2000" i="1" dirty="0" err="1"/>
              <a:t>kỉ</a:t>
            </a:r>
            <a:r>
              <a:rPr lang="en-US" sz="2000" i="1" dirty="0"/>
              <a:t> </a:t>
            </a:r>
            <a:r>
              <a:rPr lang="en-US" sz="2000" i="1" dirty="0" err="1"/>
              <a:t>vật</a:t>
            </a:r>
            <a:r>
              <a:rPr lang="en-US" sz="2000" i="1" dirty="0"/>
              <a:t> </a:t>
            </a:r>
            <a:r>
              <a:rPr lang="en-US" sz="2000" i="1" dirty="0" err="1"/>
              <a:t>cho</a:t>
            </a:r>
            <a:r>
              <a:rPr lang="en-US" sz="2000" i="1" dirty="0"/>
              <a:t> </a:t>
            </a:r>
            <a:r>
              <a:rPr lang="en-US" sz="2000" i="1" dirty="0" err="1"/>
              <a:t>em</a:t>
            </a:r>
            <a:r>
              <a:rPr lang="en-US" sz="2000" i="1" dirty="0"/>
              <a:t> </a:t>
            </a:r>
            <a:r>
              <a:rPr lang="en-US" sz="2000" i="1" dirty="0" err="1"/>
              <a:t>và</a:t>
            </a:r>
            <a:r>
              <a:rPr lang="en-US" sz="2000" i="1" dirty="0"/>
              <a:t> </a:t>
            </a:r>
            <a:r>
              <a:rPr lang="en-US" sz="2000" i="1" dirty="0" err="1"/>
              <a:t>dặn</a:t>
            </a:r>
            <a:r>
              <a:rPr lang="en-US" sz="2000" i="1" dirty="0"/>
              <a:t> </a:t>
            </a:r>
            <a:r>
              <a:rPr lang="en-US" sz="2000" i="1" dirty="0" err="1"/>
              <a:t>dò</a:t>
            </a:r>
            <a:r>
              <a:rPr lang="en-US" sz="2000" i="1" dirty="0"/>
              <a:t> </a:t>
            </a:r>
            <a:r>
              <a:rPr lang="en-US" sz="2000" i="1" dirty="0" err="1"/>
              <a:t>em</a:t>
            </a:r>
            <a:r>
              <a:rPr lang="en-US" sz="2000" i="1" dirty="0"/>
              <a:t>.</a:t>
            </a:r>
            <a:endParaRPr sz="2000" dirty="0"/>
          </a:p>
        </p:txBody>
      </p:sp>
      <p:sp>
        <p:nvSpPr>
          <p:cNvPr id="5" name="TextBox 4"/>
          <p:cNvSpPr txBox="1"/>
          <p:nvPr/>
        </p:nvSpPr>
        <p:spPr>
          <a:xfrm>
            <a:off x="1078787" y="1109609"/>
            <a:ext cx="7140538" cy="3662541"/>
          </a:xfrm>
          <a:prstGeom prst="rect">
            <a:avLst/>
          </a:prstGeom>
          <a:noFill/>
        </p:spPr>
        <p:txBody>
          <a:bodyPr wrap="square" rtlCol="0">
            <a:spAutoFit/>
          </a:bodyPr>
          <a:lstStyle/>
          <a:p>
            <a:r>
              <a:rPr lang="en-US" b="1" i="1" dirty="0" err="1" smtClean="0">
                <a:latin typeface="Times New Roman" panose="02020603050405020304" pitchFamily="18" charset="0"/>
                <a:cs typeface="Times New Roman" panose="02020603050405020304" pitchFamily="18" charset="0"/>
              </a:rPr>
              <a:t>Câu</a:t>
            </a:r>
            <a:r>
              <a:rPr lang="en-US" b="1" i="1" dirty="0" smtClean="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15 - 24</a:t>
            </a:r>
            <a:r>
              <a:rPr lang="en-US" b="1" i="1"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Cảnh</a:t>
            </a:r>
            <a:r>
              <a:rPr lang="en-US" sz="1600" dirty="0">
                <a:latin typeface="Times New Roman" panose="02020603050405020304" pitchFamily="18" charset="0"/>
                <a:cs typeface="Times New Roman" panose="02020603050405020304" pitchFamily="18" charset="0"/>
              </a:rPr>
              <a:t> sum </a:t>
            </a:r>
            <a:r>
              <a:rPr lang="en-US" sz="1600" dirty="0" err="1">
                <a:latin typeface="Times New Roman" panose="02020603050405020304" pitchFamily="18" charset="0"/>
                <a:cs typeface="Times New Roman" panose="02020603050405020304" pitchFamily="18" charset="0"/>
              </a:rPr>
              <a:t>họp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Kim </a:t>
            </a:r>
            <a:r>
              <a:rPr lang="en-US" sz="1600" dirty="0" err="1">
                <a:latin typeface="Times New Roman" panose="02020603050405020304" pitchFamily="18" charset="0"/>
                <a:cs typeface="Times New Roman" panose="02020603050405020304" pitchFamily="18" charset="0"/>
              </a:rPr>
              <a:t>Trọng</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Vân</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=&gt; Linh </a:t>
            </a:r>
            <a:r>
              <a:rPr lang="en-US" sz="1600" dirty="0" err="1">
                <a:latin typeface="Times New Roman" panose="02020603050405020304" pitchFamily="18" charset="0"/>
                <a:cs typeface="Times New Roman" panose="02020603050405020304" pitchFamily="18" charset="0"/>
              </a:rPr>
              <a:t>hồn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t>
            </a:r>
            <a:r>
              <a:rPr lang="en-US" sz="1600" dirty="0" err="1" smtClean="0">
                <a:latin typeface="Times New Roman" panose="02020603050405020304" pitchFamily="18" charset="0"/>
                <a:cs typeface="Times New Roman" panose="02020603050405020304" pitchFamily="18" charset="0"/>
              </a:rPr>
              <a:t>ình</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thủy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mãnh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liệt</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Ý</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rõ</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bi </a:t>
            </a:r>
            <a:r>
              <a:rPr lang="en-US" sz="1600" dirty="0" err="1">
                <a:latin typeface="Times New Roman" panose="02020603050405020304" pitchFamily="18" charset="0"/>
                <a:cs typeface="Times New Roman" panose="02020603050405020304" pitchFamily="18" charset="0"/>
              </a:rPr>
              <a:t>kịch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dirty="0">
                <a:latin typeface="Times New Roman" panose="02020603050405020304" pitchFamily="18" charset="0"/>
                <a:cs typeface="Times New Roman" panose="02020603050405020304" pitchFamily="18" charset="0"/>
              </a:rPr>
              <a:t>.</a:t>
            </a:r>
          </a:p>
        </p:txBody>
      </p:sp>
      <p:sp>
        <p:nvSpPr>
          <p:cNvPr id="7" name="Plaque 6"/>
          <p:cNvSpPr/>
          <p:nvPr/>
        </p:nvSpPr>
        <p:spPr>
          <a:xfrm>
            <a:off x="2702101" y="1212351"/>
            <a:ext cx="4058295" cy="2301411"/>
          </a:xfrm>
          <a:prstGeom prst="plaque">
            <a:avLst>
              <a:gd name="adj" fmla="val 8471"/>
            </a:avLst>
          </a:prstGeom>
        </p:spPr>
        <p:style>
          <a:lnRef idx="3">
            <a:schemeClr val="lt1"/>
          </a:lnRef>
          <a:fillRef idx="1">
            <a:schemeClr val="dk1"/>
          </a:fillRef>
          <a:effectRef idx="1">
            <a:schemeClr val="dk1"/>
          </a:effectRef>
          <a:fontRef idx="minor">
            <a:schemeClr val="lt1"/>
          </a:fontRef>
        </p:style>
        <p:txBody>
          <a:bodyPr rtlCol="0" anchor="ctr"/>
          <a:lstStyle/>
          <a:p>
            <a:pPr marL="139700" algn="ctr"/>
            <a:r>
              <a:rPr lang="vi-VN" sz="1200" b="1" i="1" dirty="0">
                <a:latin typeface="+mj-lt"/>
              </a:rPr>
              <a:t>Dù em nên vợ nên chồng,</a:t>
            </a:r>
            <a:r>
              <a:rPr lang="vi-VN" sz="1200" b="1" dirty="0">
                <a:latin typeface="+mj-lt"/>
              </a:rPr>
              <a:t/>
            </a:r>
            <a:br>
              <a:rPr lang="vi-VN" sz="1200" b="1" dirty="0">
                <a:latin typeface="+mj-lt"/>
              </a:rPr>
            </a:br>
            <a:r>
              <a:rPr lang="vi-VN" sz="1200" b="1" i="1" dirty="0">
                <a:latin typeface="+mj-lt"/>
              </a:rPr>
              <a:t>Xót người mệnh bạc ắt lòng chẳng quên!</a:t>
            </a:r>
            <a:r>
              <a:rPr lang="vi-VN" sz="1200" b="1" dirty="0">
                <a:latin typeface="+mj-lt"/>
              </a:rPr>
              <a:t/>
            </a:r>
            <a:br>
              <a:rPr lang="vi-VN" sz="1200" b="1" dirty="0">
                <a:latin typeface="+mj-lt"/>
              </a:rPr>
            </a:br>
            <a:r>
              <a:rPr lang="vi-VN" sz="1200" b="1" i="1" dirty="0">
                <a:latin typeface="+mj-lt"/>
              </a:rPr>
              <a:t>Mất người còn chút của tin,</a:t>
            </a:r>
            <a:r>
              <a:rPr lang="vi-VN" sz="1200" b="1" dirty="0">
                <a:latin typeface="+mj-lt"/>
              </a:rPr>
              <a:t/>
            </a:r>
            <a:br>
              <a:rPr lang="vi-VN" sz="1200" b="1" dirty="0">
                <a:latin typeface="+mj-lt"/>
              </a:rPr>
            </a:br>
            <a:r>
              <a:rPr lang="vi-VN" sz="1200" b="1" i="1" dirty="0">
                <a:latin typeface="+mj-lt"/>
              </a:rPr>
              <a:t>Phím đàn với mảnh hương nguyền ngày xưa.</a:t>
            </a:r>
            <a:r>
              <a:rPr lang="vi-VN" sz="1200" b="1" dirty="0">
                <a:latin typeface="+mj-lt"/>
              </a:rPr>
              <a:t/>
            </a:r>
            <a:br>
              <a:rPr lang="vi-VN" sz="1200" b="1" dirty="0">
                <a:latin typeface="+mj-lt"/>
              </a:rPr>
            </a:br>
            <a:r>
              <a:rPr lang="vi-VN" sz="1200" b="1" i="1" dirty="0">
                <a:latin typeface="+mj-lt"/>
              </a:rPr>
              <a:t>Mai sau dù có bao giờ,</a:t>
            </a:r>
            <a:r>
              <a:rPr lang="vi-VN" sz="1200" b="1" dirty="0">
                <a:latin typeface="+mj-lt"/>
              </a:rPr>
              <a:t/>
            </a:r>
            <a:br>
              <a:rPr lang="vi-VN" sz="1200" b="1" dirty="0">
                <a:latin typeface="+mj-lt"/>
              </a:rPr>
            </a:br>
            <a:r>
              <a:rPr lang="vi-VN" sz="1200" b="1" i="1" dirty="0">
                <a:latin typeface="+mj-lt"/>
              </a:rPr>
              <a:t>Đốt lò hương ấy, so tơ phím này.</a:t>
            </a:r>
            <a:r>
              <a:rPr lang="vi-VN" sz="1200" b="1" dirty="0">
                <a:latin typeface="+mj-lt"/>
              </a:rPr>
              <a:t/>
            </a:r>
            <a:br>
              <a:rPr lang="vi-VN" sz="1200" b="1" dirty="0">
                <a:latin typeface="+mj-lt"/>
              </a:rPr>
            </a:br>
            <a:r>
              <a:rPr lang="vi-VN" sz="1200" b="1" i="1" dirty="0">
                <a:latin typeface="+mj-lt"/>
              </a:rPr>
              <a:t>Trông ra ngọn cỏ gió cây,</a:t>
            </a:r>
            <a:r>
              <a:rPr lang="vi-VN" sz="1200" b="1" dirty="0">
                <a:latin typeface="+mj-lt"/>
              </a:rPr>
              <a:t/>
            </a:r>
            <a:br>
              <a:rPr lang="vi-VN" sz="1200" b="1" dirty="0">
                <a:latin typeface="+mj-lt"/>
              </a:rPr>
            </a:br>
            <a:r>
              <a:rPr lang="vi-VN" sz="1200" b="1" i="1" dirty="0">
                <a:latin typeface="+mj-lt"/>
              </a:rPr>
              <a:t>Thấy hiu hiu gió, thì hay chị về.</a:t>
            </a:r>
            <a:r>
              <a:rPr lang="vi-VN" sz="1200" b="1" dirty="0">
                <a:latin typeface="+mj-lt"/>
              </a:rPr>
              <a:t/>
            </a:r>
            <a:br>
              <a:rPr lang="vi-VN" sz="1200" b="1" dirty="0">
                <a:latin typeface="+mj-lt"/>
              </a:rPr>
            </a:br>
            <a:r>
              <a:rPr lang="vi-VN" sz="1200" b="1" i="1" dirty="0">
                <a:latin typeface="+mj-lt"/>
              </a:rPr>
              <a:t>Hồn còn mang nặng lời thề,</a:t>
            </a:r>
            <a:r>
              <a:rPr lang="vi-VN" sz="1200" b="1" dirty="0">
                <a:latin typeface="+mj-lt"/>
              </a:rPr>
              <a:t/>
            </a:r>
            <a:br>
              <a:rPr lang="vi-VN" sz="1200" b="1" dirty="0">
                <a:latin typeface="+mj-lt"/>
              </a:rPr>
            </a:br>
            <a:r>
              <a:rPr lang="vi-VN" sz="1200" b="1" i="1" dirty="0">
                <a:latin typeface="+mj-lt"/>
              </a:rPr>
              <a:t>Nát thân bồ liễu đền nghì trúc mai.</a:t>
            </a:r>
            <a:r>
              <a:rPr lang="vi-VN" sz="1200" b="1" dirty="0">
                <a:latin typeface="+mj-lt"/>
              </a:rPr>
              <a:t/>
            </a:r>
            <a:br>
              <a:rPr lang="vi-VN" sz="1200" b="1" dirty="0">
                <a:latin typeface="+mj-lt"/>
              </a:rPr>
            </a:br>
            <a:r>
              <a:rPr lang="vi-VN" sz="1200" b="1" i="1" dirty="0">
                <a:latin typeface="+mj-lt"/>
              </a:rPr>
              <a:t>Dạ đài cách mặt, khuất lời,</a:t>
            </a:r>
            <a:endParaRPr lang="en-US" sz="1200" b="1" i="1" dirty="0">
              <a:latin typeface="+mj-lt"/>
              <a:cs typeface="Times New Roman" panose="02020603050405020304" pitchFamily="18" charset="0"/>
            </a:endParaRPr>
          </a:p>
        </p:txBody>
      </p:sp>
    </p:spTree>
    <p:extLst>
      <p:ext uri="{BB962C8B-B14F-4D97-AF65-F5344CB8AC3E}">
        <p14:creationId xmlns:p14="http://schemas.microsoft.com/office/powerpoint/2010/main" val="11799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8"/>
        <p:cNvGrpSpPr/>
        <p:nvPr/>
      </p:nvGrpSpPr>
      <p:grpSpPr>
        <a:xfrm>
          <a:off x="0" y="0"/>
          <a:ext cx="0" cy="0"/>
          <a:chOff x="0" y="0"/>
          <a:chExt cx="0" cy="0"/>
        </a:xfrm>
      </p:grpSpPr>
      <p:sp>
        <p:nvSpPr>
          <p:cNvPr id="3049" name="Google Shape;3049;p41"/>
          <p:cNvSpPr txBox="1">
            <a:spLocks noGrp="1"/>
          </p:cNvSpPr>
          <p:nvPr>
            <p:ph type="subTitle" idx="1"/>
          </p:nvPr>
        </p:nvSpPr>
        <p:spPr>
          <a:xfrm>
            <a:off x="1869897" y="2707341"/>
            <a:ext cx="5312299" cy="681319"/>
          </a:xfrm>
          <a:prstGeom prst="rect">
            <a:avLst/>
          </a:prstGeom>
        </p:spPr>
        <p:txBody>
          <a:bodyPr spcFirstLastPara="1" wrap="square" lIns="91425" tIns="91425" rIns="91425" bIns="91425" anchor="t" anchorCtr="0">
            <a:noAutofit/>
          </a:bodyPr>
          <a:lstStyle/>
          <a:p>
            <a:r>
              <a:rPr lang="vi-VN" sz="1800" dirty="0">
                <a:latin typeface="Times New Roman" panose="02020603050405020304" pitchFamily="18" charset="0"/>
                <a:ea typeface="Roboto Medium" panose="020B0604020202020204" charset="0"/>
                <a:cs typeface="Times New Roman" panose="02020603050405020304" pitchFamily="18" charset="0"/>
              </a:rPr>
              <a:t>Đọc diễn cảm trước lớp một số đoạn trích trong Truyện Kiều và một số bài thơ viết về mối tình Kim Kiều hoặc sự kiện trao duyên </a:t>
            </a:r>
            <a:endParaRPr lang="en-US" sz="1800" dirty="0">
              <a:latin typeface="Times New Roman" panose="02020603050405020304" pitchFamily="18" charset="0"/>
              <a:ea typeface="Roboto Medium" panose="020B0604020202020204" charset="0"/>
              <a:cs typeface="Times New Roman" panose="02020603050405020304" pitchFamily="18" charset="0"/>
            </a:endParaRPr>
          </a:p>
        </p:txBody>
      </p:sp>
      <p:sp>
        <p:nvSpPr>
          <p:cNvPr id="3050" name="Google Shape;3050;p41"/>
          <p:cNvSpPr txBox="1">
            <a:spLocks noGrp="1"/>
          </p:cNvSpPr>
          <p:nvPr>
            <p:ph type="title"/>
          </p:nvPr>
        </p:nvSpPr>
        <p:spPr>
          <a:xfrm>
            <a:off x="997527" y="1662150"/>
            <a:ext cx="7065817" cy="1093500"/>
          </a:xfrm>
          <a:prstGeom prst="rect">
            <a:avLst/>
          </a:prstGeom>
        </p:spPr>
        <p:txBody>
          <a:bodyPr spcFirstLastPara="1" wrap="square" lIns="91425" tIns="91425" rIns="91425" bIns="91425" anchor="b" anchorCtr="0">
            <a:noAutofit/>
          </a:bodyPr>
          <a:lstStyle/>
          <a:p>
            <a:r>
              <a:rPr lang="pt-BR" dirty="0" smtClean="0"/>
              <a:t>HĐ 1: KHỞI </a:t>
            </a:r>
            <a:r>
              <a:rPr lang="pt-BR" dirty="0"/>
              <a:t>ĐỘNG </a:t>
            </a:r>
            <a:endParaRPr lang="en-US" dirty="0"/>
          </a:p>
        </p:txBody>
      </p:sp>
      <p:grpSp>
        <p:nvGrpSpPr>
          <p:cNvPr id="3051" name="Google Shape;3051;p41"/>
          <p:cNvGrpSpPr/>
          <p:nvPr/>
        </p:nvGrpSpPr>
        <p:grpSpPr>
          <a:xfrm>
            <a:off x="3122658" y="68865"/>
            <a:ext cx="2881693" cy="1248073"/>
            <a:chOff x="371775" y="710650"/>
            <a:chExt cx="2255375" cy="976812"/>
          </a:xfrm>
        </p:grpSpPr>
        <p:sp>
          <p:nvSpPr>
            <p:cNvPr id="3052" name="Google Shape;3052;p41"/>
            <p:cNvSpPr/>
            <p:nvPr/>
          </p:nvSpPr>
          <p:spPr>
            <a:xfrm>
              <a:off x="1933112" y="1129689"/>
              <a:ext cx="515747" cy="416232"/>
            </a:xfrm>
            <a:custGeom>
              <a:avLst/>
              <a:gdLst/>
              <a:ahLst/>
              <a:cxnLst/>
              <a:rect l="l" t="t" r="r" b="b"/>
              <a:pathLst>
                <a:path w="6442" h="5199" extrusionOk="0">
                  <a:moveTo>
                    <a:pt x="1" y="1"/>
                  </a:moveTo>
                  <a:cubicBezTo>
                    <a:pt x="4" y="30"/>
                    <a:pt x="8" y="59"/>
                    <a:pt x="13" y="88"/>
                  </a:cubicBezTo>
                  <a:lnTo>
                    <a:pt x="13" y="88"/>
                  </a:lnTo>
                  <a:cubicBezTo>
                    <a:pt x="9" y="59"/>
                    <a:pt x="4" y="30"/>
                    <a:pt x="1" y="1"/>
                  </a:cubicBezTo>
                  <a:close/>
                  <a:moveTo>
                    <a:pt x="13" y="88"/>
                  </a:moveTo>
                  <a:lnTo>
                    <a:pt x="13" y="88"/>
                  </a:lnTo>
                  <a:cubicBezTo>
                    <a:pt x="104" y="688"/>
                    <a:pt x="312" y="1264"/>
                    <a:pt x="596" y="1787"/>
                  </a:cubicBezTo>
                  <a:cubicBezTo>
                    <a:pt x="917" y="2394"/>
                    <a:pt x="1370" y="2953"/>
                    <a:pt x="1846" y="3453"/>
                  </a:cubicBezTo>
                  <a:cubicBezTo>
                    <a:pt x="2334" y="3965"/>
                    <a:pt x="2870" y="4418"/>
                    <a:pt x="3489" y="4739"/>
                  </a:cubicBezTo>
                  <a:cubicBezTo>
                    <a:pt x="3811" y="4894"/>
                    <a:pt x="4132" y="5037"/>
                    <a:pt x="4489" y="5108"/>
                  </a:cubicBezTo>
                  <a:cubicBezTo>
                    <a:pt x="4738" y="5160"/>
                    <a:pt x="4999" y="5199"/>
                    <a:pt x="5255" y="5199"/>
                  </a:cubicBezTo>
                  <a:cubicBezTo>
                    <a:pt x="5354" y="5199"/>
                    <a:pt x="5453" y="5193"/>
                    <a:pt x="5549" y="5180"/>
                  </a:cubicBezTo>
                  <a:cubicBezTo>
                    <a:pt x="5859" y="5132"/>
                    <a:pt x="6168" y="4989"/>
                    <a:pt x="6323" y="4704"/>
                  </a:cubicBezTo>
                  <a:cubicBezTo>
                    <a:pt x="6442" y="4477"/>
                    <a:pt x="6406" y="4180"/>
                    <a:pt x="6204" y="4025"/>
                  </a:cubicBezTo>
                  <a:cubicBezTo>
                    <a:pt x="6037" y="4275"/>
                    <a:pt x="5751" y="4454"/>
                    <a:pt x="5454" y="4525"/>
                  </a:cubicBezTo>
                  <a:cubicBezTo>
                    <a:pt x="5331" y="4561"/>
                    <a:pt x="5203" y="4577"/>
                    <a:pt x="5073" y="4577"/>
                  </a:cubicBezTo>
                  <a:cubicBezTo>
                    <a:pt x="4863" y="4577"/>
                    <a:pt x="4648" y="4536"/>
                    <a:pt x="4442" y="4477"/>
                  </a:cubicBezTo>
                  <a:cubicBezTo>
                    <a:pt x="4132" y="4394"/>
                    <a:pt x="3834" y="4275"/>
                    <a:pt x="3549" y="4120"/>
                  </a:cubicBezTo>
                  <a:cubicBezTo>
                    <a:pt x="3299" y="4025"/>
                    <a:pt x="3037" y="3870"/>
                    <a:pt x="2775" y="3703"/>
                  </a:cubicBezTo>
                  <a:cubicBezTo>
                    <a:pt x="2275" y="3394"/>
                    <a:pt x="1810" y="3025"/>
                    <a:pt x="1406" y="2596"/>
                  </a:cubicBezTo>
                  <a:cubicBezTo>
                    <a:pt x="1013" y="2156"/>
                    <a:pt x="667" y="1667"/>
                    <a:pt x="394" y="1144"/>
                  </a:cubicBezTo>
                  <a:cubicBezTo>
                    <a:pt x="263" y="882"/>
                    <a:pt x="155" y="596"/>
                    <a:pt x="72" y="310"/>
                  </a:cubicBezTo>
                  <a:cubicBezTo>
                    <a:pt x="46" y="241"/>
                    <a:pt x="26" y="166"/>
                    <a:pt x="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1"/>
            <p:cNvSpPr/>
            <p:nvPr/>
          </p:nvSpPr>
          <p:spPr>
            <a:xfrm>
              <a:off x="1938876" y="1120162"/>
              <a:ext cx="280290" cy="274606"/>
            </a:xfrm>
            <a:custGeom>
              <a:avLst/>
              <a:gdLst/>
              <a:ahLst/>
              <a:cxnLst/>
              <a:rect l="l" t="t" r="r" b="b"/>
              <a:pathLst>
                <a:path w="3501" h="3430" extrusionOk="0">
                  <a:moveTo>
                    <a:pt x="0" y="1"/>
                  </a:moveTo>
                  <a:lnTo>
                    <a:pt x="0" y="12"/>
                  </a:lnTo>
                  <a:cubicBezTo>
                    <a:pt x="48" y="179"/>
                    <a:pt x="83" y="322"/>
                    <a:pt x="131" y="477"/>
                  </a:cubicBezTo>
                  <a:cubicBezTo>
                    <a:pt x="238" y="774"/>
                    <a:pt x="369" y="1072"/>
                    <a:pt x="524" y="1346"/>
                  </a:cubicBezTo>
                  <a:cubicBezTo>
                    <a:pt x="976" y="2167"/>
                    <a:pt x="1631" y="2870"/>
                    <a:pt x="2405" y="3430"/>
                  </a:cubicBezTo>
                  <a:cubicBezTo>
                    <a:pt x="2548" y="3394"/>
                    <a:pt x="2691" y="3382"/>
                    <a:pt x="2822" y="3322"/>
                  </a:cubicBezTo>
                  <a:cubicBezTo>
                    <a:pt x="2965" y="3263"/>
                    <a:pt x="3084" y="3168"/>
                    <a:pt x="3179" y="3072"/>
                  </a:cubicBezTo>
                  <a:cubicBezTo>
                    <a:pt x="3381" y="2870"/>
                    <a:pt x="3477" y="2608"/>
                    <a:pt x="3501" y="2334"/>
                  </a:cubicBezTo>
                  <a:cubicBezTo>
                    <a:pt x="3120" y="2334"/>
                    <a:pt x="2750" y="2298"/>
                    <a:pt x="2393" y="2191"/>
                  </a:cubicBezTo>
                  <a:cubicBezTo>
                    <a:pt x="1738" y="2013"/>
                    <a:pt x="1131" y="1620"/>
                    <a:pt x="667" y="1108"/>
                  </a:cubicBezTo>
                  <a:cubicBezTo>
                    <a:pt x="441" y="846"/>
                    <a:pt x="262" y="572"/>
                    <a:pt x="119" y="274"/>
                  </a:cubicBezTo>
                  <a:cubicBezTo>
                    <a:pt x="72" y="179"/>
                    <a:pt x="24" y="9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1"/>
            <p:cNvSpPr/>
            <p:nvPr/>
          </p:nvSpPr>
          <p:spPr>
            <a:xfrm>
              <a:off x="1944560" y="1110634"/>
              <a:ext cx="236497" cy="163082"/>
            </a:xfrm>
            <a:custGeom>
              <a:avLst/>
              <a:gdLst/>
              <a:ahLst/>
              <a:cxnLst/>
              <a:rect l="l" t="t" r="r" b="b"/>
              <a:pathLst>
                <a:path w="2954" h="2037" extrusionOk="0">
                  <a:moveTo>
                    <a:pt x="1" y="0"/>
                  </a:moveTo>
                  <a:lnTo>
                    <a:pt x="1" y="0"/>
                  </a:lnTo>
                  <a:cubicBezTo>
                    <a:pt x="60" y="167"/>
                    <a:pt x="131" y="310"/>
                    <a:pt x="203" y="465"/>
                  </a:cubicBezTo>
                  <a:cubicBezTo>
                    <a:pt x="536" y="1024"/>
                    <a:pt x="1001" y="1501"/>
                    <a:pt x="1560" y="1834"/>
                  </a:cubicBezTo>
                  <a:cubicBezTo>
                    <a:pt x="1703" y="1905"/>
                    <a:pt x="1846" y="1977"/>
                    <a:pt x="2001" y="2036"/>
                  </a:cubicBezTo>
                  <a:cubicBezTo>
                    <a:pt x="2120" y="2025"/>
                    <a:pt x="2239" y="2025"/>
                    <a:pt x="2334" y="1977"/>
                  </a:cubicBezTo>
                  <a:cubicBezTo>
                    <a:pt x="2453" y="1941"/>
                    <a:pt x="2572" y="1882"/>
                    <a:pt x="2668" y="1798"/>
                  </a:cubicBezTo>
                  <a:cubicBezTo>
                    <a:pt x="2834" y="1655"/>
                    <a:pt x="2929" y="1441"/>
                    <a:pt x="2953" y="1227"/>
                  </a:cubicBezTo>
                  <a:lnTo>
                    <a:pt x="2953" y="1227"/>
                  </a:lnTo>
                  <a:cubicBezTo>
                    <a:pt x="2782" y="1248"/>
                    <a:pt x="2610" y="1265"/>
                    <a:pt x="2439" y="1265"/>
                  </a:cubicBezTo>
                  <a:cubicBezTo>
                    <a:pt x="2325" y="1265"/>
                    <a:pt x="2210" y="1258"/>
                    <a:pt x="2096" y="1239"/>
                  </a:cubicBezTo>
                  <a:cubicBezTo>
                    <a:pt x="1263" y="1132"/>
                    <a:pt x="477" y="69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1"/>
            <p:cNvSpPr/>
            <p:nvPr/>
          </p:nvSpPr>
          <p:spPr>
            <a:xfrm>
              <a:off x="1957931" y="1067722"/>
              <a:ext cx="162122" cy="48676"/>
            </a:xfrm>
            <a:custGeom>
              <a:avLst/>
              <a:gdLst/>
              <a:ahLst/>
              <a:cxnLst/>
              <a:rect l="l" t="t" r="r" b="b"/>
              <a:pathLst>
                <a:path w="2025" h="608" extrusionOk="0">
                  <a:moveTo>
                    <a:pt x="2024" y="1"/>
                  </a:moveTo>
                  <a:cubicBezTo>
                    <a:pt x="2024" y="2"/>
                    <a:pt x="2024" y="4"/>
                    <a:pt x="2023" y="6"/>
                  </a:cubicBezTo>
                  <a:lnTo>
                    <a:pt x="2023" y="6"/>
                  </a:lnTo>
                  <a:cubicBezTo>
                    <a:pt x="2024" y="5"/>
                    <a:pt x="2024" y="3"/>
                    <a:pt x="2024" y="1"/>
                  </a:cubicBezTo>
                  <a:close/>
                  <a:moveTo>
                    <a:pt x="2023" y="6"/>
                  </a:moveTo>
                  <a:cubicBezTo>
                    <a:pt x="2020" y="13"/>
                    <a:pt x="2012" y="13"/>
                    <a:pt x="2012" y="13"/>
                  </a:cubicBezTo>
                  <a:cubicBezTo>
                    <a:pt x="1953" y="84"/>
                    <a:pt x="1869" y="144"/>
                    <a:pt x="1786" y="191"/>
                  </a:cubicBezTo>
                  <a:cubicBezTo>
                    <a:pt x="1619" y="286"/>
                    <a:pt x="1441" y="310"/>
                    <a:pt x="1250" y="322"/>
                  </a:cubicBezTo>
                  <a:cubicBezTo>
                    <a:pt x="1155" y="340"/>
                    <a:pt x="1063" y="346"/>
                    <a:pt x="969" y="346"/>
                  </a:cubicBezTo>
                  <a:cubicBezTo>
                    <a:pt x="875" y="346"/>
                    <a:pt x="780" y="340"/>
                    <a:pt x="679" y="334"/>
                  </a:cubicBezTo>
                  <a:cubicBezTo>
                    <a:pt x="500" y="310"/>
                    <a:pt x="310" y="275"/>
                    <a:pt x="131" y="215"/>
                  </a:cubicBezTo>
                  <a:lnTo>
                    <a:pt x="0" y="167"/>
                  </a:lnTo>
                  <a:lnTo>
                    <a:pt x="0" y="167"/>
                  </a:lnTo>
                  <a:cubicBezTo>
                    <a:pt x="12" y="179"/>
                    <a:pt x="24" y="191"/>
                    <a:pt x="48" y="191"/>
                  </a:cubicBezTo>
                  <a:cubicBezTo>
                    <a:pt x="226" y="310"/>
                    <a:pt x="429" y="405"/>
                    <a:pt x="655" y="465"/>
                  </a:cubicBezTo>
                  <a:cubicBezTo>
                    <a:pt x="881" y="536"/>
                    <a:pt x="1096" y="596"/>
                    <a:pt x="1322" y="608"/>
                  </a:cubicBezTo>
                  <a:cubicBezTo>
                    <a:pt x="1512" y="608"/>
                    <a:pt x="1727" y="560"/>
                    <a:pt x="1858" y="417"/>
                  </a:cubicBezTo>
                  <a:cubicBezTo>
                    <a:pt x="1917" y="358"/>
                    <a:pt x="1965" y="286"/>
                    <a:pt x="1989" y="203"/>
                  </a:cubicBezTo>
                  <a:cubicBezTo>
                    <a:pt x="2012" y="134"/>
                    <a:pt x="2012" y="65"/>
                    <a:pt x="2023"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1"/>
            <p:cNvSpPr/>
            <p:nvPr/>
          </p:nvSpPr>
          <p:spPr>
            <a:xfrm>
              <a:off x="1943600" y="1027211"/>
              <a:ext cx="102076" cy="34266"/>
            </a:xfrm>
            <a:custGeom>
              <a:avLst/>
              <a:gdLst/>
              <a:ahLst/>
              <a:cxnLst/>
              <a:rect l="l" t="t" r="r" b="b"/>
              <a:pathLst>
                <a:path w="1275" h="428" extrusionOk="0">
                  <a:moveTo>
                    <a:pt x="1063" y="1"/>
                  </a:moveTo>
                  <a:cubicBezTo>
                    <a:pt x="1016" y="1"/>
                    <a:pt x="965" y="7"/>
                    <a:pt x="917" y="7"/>
                  </a:cubicBezTo>
                  <a:cubicBezTo>
                    <a:pt x="727" y="7"/>
                    <a:pt x="548" y="42"/>
                    <a:pt x="382" y="138"/>
                  </a:cubicBezTo>
                  <a:cubicBezTo>
                    <a:pt x="310" y="185"/>
                    <a:pt x="215" y="221"/>
                    <a:pt x="143" y="269"/>
                  </a:cubicBezTo>
                  <a:cubicBezTo>
                    <a:pt x="96" y="304"/>
                    <a:pt x="72" y="328"/>
                    <a:pt x="24" y="364"/>
                  </a:cubicBezTo>
                  <a:lnTo>
                    <a:pt x="1" y="388"/>
                  </a:lnTo>
                  <a:cubicBezTo>
                    <a:pt x="126" y="414"/>
                    <a:pt x="251" y="428"/>
                    <a:pt x="376" y="428"/>
                  </a:cubicBezTo>
                  <a:cubicBezTo>
                    <a:pt x="417" y="428"/>
                    <a:pt x="459" y="426"/>
                    <a:pt x="501" y="423"/>
                  </a:cubicBezTo>
                  <a:cubicBezTo>
                    <a:pt x="691" y="388"/>
                    <a:pt x="870" y="328"/>
                    <a:pt x="1036" y="221"/>
                  </a:cubicBezTo>
                  <a:cubicBezTo>
                    <a:pt x="1084" y="197"/>
                    <a:pt x="1275" y="78"/>
                    <a:pt x="1191" y="30"/>
                  </a:cubicBezTo>
                  <a:cubicBezTo>
                    <a:pt x="1156" y="7"/>
                    <a:pt x="1111"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1"/>
            <p:cNvSpPr/>
            <p:nvPr/>
          </p:nvSpPr>
          <p:spPr>
            <a:xfrm>
              <a:off x="1956970" y="965244"/>
              <a:ext cx="69652" cy="63488"/>
            </a:xfrm>
            <a:custGeom>
              <a:avLst/>
              <a:gdLst/>
              <a:ahLst/>
              <a:cxnLst/>
              <a:rect l="l" t="t" r="r" b="b"/>
              <a:pathLst>
                <a:path w="870" h="793" extrusionOk="0">
                  <a:moveTo>
                    <a:pt x="846" y="0"/>
                  </a:moveTo>
                  <a:cubicBezTo>
                    <a:pt x="824" y="0"/>
                    <a:pt x="784" y="33"/>
                    <a:pt x="774" y="42"/>
                  </a:cubicBezTo>
                  <a:cubicBezTo>
                    <a:pt x="536" y="221"/>
                    <a:pt x="298" y="447"/>
                    <a:pt x="72" y="673"/>
                  </a:cubicBezTo>
                  <a:cubicBezTo>
                    <a:pt x="60" y="721"/>
                    <a:pt x="24" y="745"/>
                    <a:pt x="0" y="793"/>
                  </a:cubicBezTo>
                  <a:cubicBezTo>
                    <a:pt x="24" y="781"/>
                    <a:pt x="60" y="781"/>
                    <a:pt x="84" y="757"/>
                  </a:cubicBezTo>
                  <a:cubicBezTo>
                    <a:pt x="191" y="733"/>
                    <a:pt x="298" y="685"/>
                    <a:pt x="381" y="638"/>
                  </a:cubicBezTo>
                  <a:cubicBezTo>
                    <a:pt x="536" y="566"/>
                    <a:pt x="667" y="459"/>
                    <a:pt x="750" y="316"/>
                  </a:cubicBezTo>
                  <a:cubicBezTo>
                    <a:pt x="798" y="245"/>
                    <a:pt x="834" y="161"/>
                    <a:pt x="858" y="90"/>
                  </a:cubicBezTo>
                  <a:cubicBezTo>
                    <a:pt x="858" y="78"/>
                    <a:pt x="869" y="19"/>
                    <a:pt x="858" y="7"/>
                  </a:cubicBezTo>
                  <a:cubicBezTo>
                    <a:pt x="855" y="2"/>
                    <a:pt x="851" y="0"/>
                    <a:pt x="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1"/>
            <p:cNvSpPr/>
            <p:nvPr/>
          </p:nvSpPr>
          <p:spPr>
            <a:xfrm>
              <a:off x="1934073" y="904718"/>
              <a:ext cx="49477" cy="142107"/>
            </a:xfrm>
            <a:custGeom>
              <a:avLst/>
              <a:gdLst/>
              <a:ahLst/>
              <a:cxnLst/>
              <a:rect l="l" t="t" r="r" b="b"/>
              <a:pathLst>
                <a:path w="618" h="1775" extrusionOk="0">
                  <a:moveTo>
                    <a:pt x="541" y="0"/>
                  </a:moveTo>
                  <a:cubicBezTo>
                    <a:pt x="540" y="0"/>
                    <a:pt x="538" y="0"/>
                    <a:pt x="536" y="1"/>
                  </a:cubicBezTo>
                  <a:cubicBezTo>
                    <a:pt x="477" y="1"/>
                    <a:pt x="417" y="72"/>
                    <a:pt x="382" y="96"/>
                  </a:cubicBezTo>
                  <a:cubicBezTo>
                    <a:pt x="334" y="144"/>
                    <a:pt x="298" y="203"/>
                    <a:pt x="262" y="251"/>
                  </a:cubicBezTo>
                  <a:cubicBezTo>
                    <a:pt x="120" y="477"/>
                    <a:pt x="36" y="739"/>
                    <a:pt x="12" y="989"/>
                  </a:cubicBezTo>
                  <a:cubicBezTo>
                    <a:pt x="1" y="1120"/>
                    <a:pt x="1" y="1227"/>
                    <a:pt x="1" y="1358"/>
                  </a:cubicBezTo>
                  <a:cubicBezTo>
                    <a:pt x="24" y="1453"/>
                    <a:pt x="48" y="1572"/>
                    <a:pt x="24" y="1691"/>
                  </a:cubicBezTo>
                  <a:lnTo>
                    <a:pt x="24" y="1775"/>
                  </a:lnTo>
                  <a:cubicBezTo>
                    <a:pt x="48" y="1751"/>
                    <a:pt x="48" y="1739"/>
                    <a:pt x="60" y="1727"/>
                  </a:cubicBezTo>
                  <a:cubicBezTo>
                    <a:pt x="36" y="1715"/>
                    <a:pt x="36" y="1668"/>
                    <a:pt x="60" y="1656"/>
                  </a:cubicBezTo>
                  <a:cubicBezTo>
                    <a:pt x="72" y="1632"/>
                    <a:pt x="108" y="1632"/>
                    <a:pt x="120" y="1620"/>
                  </a:cubicBezTo>
                  <a:cubicBezTo>
                    <a:pt x="215" y="1453"/>
                    <a:pt x="310" y="1275"/>
                    <a:pt x="370" y="1096"/>
                  </a:cubicBezTo>
                  <a:cubicBezTo>
                    <a:pt x="477" y="846"/>
                    <a:pt x="536" y="584"/>
                    <a:pt x="560" y="310"/>
                  </a:cubicBezTo>
                  <a:cubicBezTo>
                    <a:pt x="560" y="264"/>
                    <a:pt x="61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1"/>
            <p:cNvSpPr/>
            <p:nvPr/>
          </p:nvSpPr>
          <p:spPr>
            <a:xfrm>
              <a:off x="1930230" y="1056273"/>
              <a:ext cx="262277" cy="134501"/>
            </a:xfrm>
            <a:custGeom>
              <a:avLst/>
              <a:gdLst/>
              <a:ahLst/>
              <a:cxnLst/>
              <a:rect l="l" t="t" r="r" b="b"/>
              <a:pathLst>
                <a:path w="3276" h="1680" extrusionOk="0">
                  <a:moveTo>
                    <a:pt x="2489" y="1"/>
                  </a:moveTo>
                  <a:cubicBezTo>
                    <a:pt x="2489" y="37"/>
                    <a:pt x="2466" y="84"/>
                    <a:pt x="2466" y="132"/>
                  </a:cubicBezTo>
                  <a:cubicBezTo>
                    <a:pt x="2525" y="203"/>
                    <a:pt x="2513" y="334"/>
                    <a:pt x="2489" y="429"/>
                  </a:cubicBezTo>
                  <a:cubicBezTo>
                    <a:pt x="2454" y="537"/>
                    <a:pt x="2382" y="632"/>
                    <a:pt x="2287" y="715"/>
                  </a:cubicBezTo>
                  <a:cubicBezTo>
                    <a:pt x="2119" y="872"/>
                    <a:pt x="1913" y="928"/>
                    <a:pt x="1696" y="928"/>
                  </a:cubicBezTo>
                  <a:cubicBezTo>
                    <a:pt x="1420" y="928"/>
                    <a:pt x="1129" y="838"/>
                    <a:pt x="882" y="751"/>
                  </a:cubicBezTo>
                  <a:cubicBezTo>
                    <a:pt x="644" y="679"/>
                    <a:pt x="418" y="572"/>
                    <a:pt x="227" y="418"/>
                  </a:cubicBezTo>
                  <a:cubicBezTo>
                    <a:pt x="132" y="334"/>
                    <a:pt x="60" y="263"/>
                    <a:pt x="1" y="179"/>
                  </a:cubicBezTo>
                  <a:lnTo>
                    <a:pt x="1" y="179"/>
                  </a:lnTo>
                  <a:cubicBezTo>
                    <a:pt x="13" y="203"/>
                    <a:pt x="37" y="239"/>
                    <a:pt x="37" y="275"/>
                  </a:cubicBezTo>
                  <a:cubicBezTo>
                    <a:pt x="156" y="441"/>
                    <a:pt x="275" y="608"/>
                    <a:pt x="406" y="751"/>
                  </a:cubicBezTo>
                  <a:cubicBezTo>
                    <a:pt x="727" y="1132"/>
                    <a:pt x="1132" y="1430"/>
                    <a:pt x="1608" y="1584"/>
                  </a:cubicBezTo>
                  <a:cubicBezTo>
                    <a:pt x="1680" y="1620"/>
                    <a:pt x="1739" y="1632"/>
                    <a:pt x="1823" y="1668"/>
                  </a:cubicBezTo>
                  <a:cubicBezTo>
                    <a:pt x="1834" y="1644"/>
                    <a:pt x="1846" y="1632"/>
                    <a:pt x="1882" y="1632"/>
                  </a:cubicBezTo>
                  <a:cubicBezTo>
                    <a:pt x="1942" y="1644"/>
                    <a:pt x="2013" y="1644"/>
                    <a:pt x="2073" y="1668"/>
                  </a:cubicBezTo>
                  <a:cubicBezTo>
                    <a:pt x="2132" y="1668"/>
                    <a:pt x="2192" y="1680"/>
                    <a:pt x="2251" y="1680"/>
                  </a:cubicBezTo>
                  <a:cubicBezTo>
                    <a:pt x="2370" y="1680"/>
                    <a:pt x="2489" y="1668"/>
                    <a:pt x="2608" y="1620"/>
                  </a:cubicBezTo>
                  <a:cubicBezTo>
                    <a:pt x="2989" y="1477"/>
                    <a:pt x="3275" y="1108"/>
                    <a:pt x="3228" y="691"/>
                  </a:cubicBezTo>
                  <a:cubicBezTo>
                    <a:pt x="3204" y="310"/>
                    <a:pt x="2858" y="13"/>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1"/>
            <p:cNvSpPr/>
            <p:nvPr/>
          </p:nvSpPr>
          <p:spPr>
            <a:xfrm>
              <a:off x="1901648" y="862766"/>
              <a:ext cx="26820" cy="112564"/>
            </a:xfrm>
            <a:custGeom>
              <a:avLst/>
              <a:gdLst/>
              <a:ahLst/>
              <a:cxnLst/>
              <a:rect l="l" t="t" r="r" b="b"/>
              <a:pathLst>
                <a:path w="335" h="1406" extrusionOk="0">
                  <a:moveTo>
                    <a:pt x="144" y="1"/>
                  </a:moveTo>
                  <a:cubicBezTo>
                    <a:pt x="72" y="120"/>
                    <a:pt x="25" y="251"/>
                    <a:pt x="13" y="406"/>
                  </a:cubicBezTo>
                  <a:cubicBezTo>
                    <a:pt x="1" y="751"/>
                    <a:pt x="132" y="1060"/>
                    <a:pt x="251" y="1370"/>
                  </a:cubicBezTo>
                  <a:cubicBezTo>
                    <a:pt x="275" y="1382"/>
                    <a:pt x="275" y="1406"/>
                    <a:pt x="286" y="1406"/>
                  </a:cubicBezTo>
                  <a:cubicBezTo>
                    <a:pt x="310" y="1203"/>
                    <a:pt x="334" y="1025"/>
                    <a:pt x="310" y="834"/>
                  </a:cubicBezTo>
                  <a:cubicBezTo>
                    <a:pt x="298" y="549"/>
                    <a:pt x="239" y="263"/>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1"/>
            <p:cNvSpPr/>
            <p:nvPr/>
          </p:nvSpPr>
          <p:spPr>
            <a:xfrm>
              <a:off x="1556588" y="746517"/>
              <a:ext cx="138344" cy="76297"/>
            </a:xfrm>
            <a:custGeom>
              <a:avLst/>
              <a:gdLst/>
              <a:ahLst/>
              <a:cxnLst/>
              <a:rect l="l" t="t" r="r" b="b"/>
              <a:pathLst>
                <a:path w="1728" h="953" extrusionOk="0">
                  <a:moveTo>
                    <a:pt x="1668" y="0"/>
                  </a:moveTo>
                  <a:cubicBezTo>
                    <a:pt x="1632" y="24"/>
                    <a:pt x="1584" y="36"/>
                    <a:pt x="1548" y="60"/>
                  </a:cubicBezTo>
                  <a:cubicBezTo>
                    <a:pt x="1501" y="72"/>
                    <a:pt x="1465" y="84"/>
                    <a:pt x="1429" y="96"/>
                  </a:cubicBezTo>
                  <a:cubicBezTo>
                    <a:pt x="1334" y="131"/>
                    <a:pt x="1251" y="155"/>
                    <a:pt x="1167" y="203"/>
                  </a:cubicBezTo>
                  <a:cubicBezTo>
                    <a:pt x="1001" y="274"/>
                    <a:pt x="846" y="369"/>
                    <a:pt x="691" y="441"/>
                  </a:cubicBezTo>
                  <a:cubicBezTo>
                    <a:pt x="441" y="572"/>
                    <a:pt x="203" y="750"/>
                    <a:pt x="1" y="953"/>
                  </a:cubicBezTo>
                  <a:cubicBezTo>
                    <a:pt x="239" y="834"/>
                    <a:pt x="489" y="691"/>
                    <a:pt x="739" y="572"/>
                  </a:cubicBezTo>
                  <a:cubicBezTo>
                    <a:pt x="1072" y="393"/>
                    <a:pt x="1394" y="215"/>
                    <a:pt x="1727" y="24"/>
                  </a:cubicBezTo>
                  <a:cubicBezTo>
                    <a:pt x="1703" y="12"/>
                    <a:pt x="1679" y="0"/>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1"/>
            <p:cNvSpPr/>
            <p:nvPr/>
          </p:nvSpPr>
          <p:spPr>
            <a:xfrm>
              <a:off x="1551864" y="734989"/>
              <a:ext cx="122092" cy="84063"/>
            </a:xfrm>
            <a:custGeom>
              <a:avLst/>
              <a:gdLst/>
              <a:ahLst/>
              <a:cxnLst/>
              <a:rect l="l" t="t" r="r" b="b"/>
              <a:pathLst>
                <a:path w="1525" h="1050" extrusionOk="0">
                  <a:moveTo>
                    <a:pt x="1288" y="1"/>
                  </a:moveTo>
                  <a:cubicBezTo>
                    <a:pt x="945" y="1"/>
                    <a:pt x="647" y="176"/>
                    <a:pt x="417" y="406"/>
                  </a:cubicBezTo>
                  <a:cubicBezTo>
                    <a:pt x="238" y="597"/>
                    <a:pt x="95" y="823"/>
                    <a:pt x="0" y="1049"/>
                  </a:cubicBezTo>
                  <a:cubicBezTo>
                    <a:pt x="203" y="871"/>
                    <a:pt x="441" y="680"/>
                    <a:pt x="691" y="513"/>
                  </a:cubicBezTo>
                  <a:cubicBezTo>
                    <a:pt x="845" y="406"/>
                    <a:pt x="988" y="323"/>
                    <a:pt x="1155" y="228"/>
                  </a:cubicBezTo>
                  <a:cubicBezTo>
                    <a:pt x="1226" y="180"/>
                    <a:pt x="1322" y="156"/>
                    <a:pt x="1393" y="109"/>
                  </a:cubicBezTo>
                  <a:cubicBezTo>
                    <a:pt x="1441" y="97"/>
                    <a:pt x="1488" y="61"/>
                    <a:pt x="1524" y="49"/>
                  </a:cubicBezTo>
                  <a:cubicBezTo>
                    <a:pt x="1453" y="37"/>
                    <a:pt x="1381" y="25"/>
                    <a:pt x="1322" y="1"/>
                  </a:cubicBezTo>
                  <a:cubicBezTo>
                    <a:pt x="1310" y="1"/>
                    <a:pt x="1299"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1"/>
            <p:cNvSpPr/>
            <p:nvPr/>
          </p:nvSpPr>
          <p:spPr>
            <a:xfrm>
              <a:off x="1491819" y="729304"/>
              <a:ext cx="70613" cy="171729"/>
            </a:xfrm>
            <a:custGeom>
              <a:avLst/>
              <a:gdLst/>
              <a:ahLst/>
              <a:cxnLst/>
              <a:rect l="l" t="t" r="r" b="b"/>
              <a:pathLst>
                <a:path w="882" h="2145" extrusionOk="0">
                  <a:moveTo>
                    <a:pt x="881" y="1"/>
                  </a:moveTo>
                  <a:lnTo>
                    <a:pt x="881" y="1"/>
                  </a:lnTo>
                  <a:cubicBezTo>
                    <a:pt x="726" y="96"/>
                    <a:pt x="595" y="215"/>
                    <a:pt x="476" y="346"/>
                  </a:cubicBezTo>
                  <a:cubicBezTo>
                    <a:pt x="202" y="644"/>
                    <a:pt x="48" y="1049"/>
                    <a:pt x="12" y="1442"/>
                  </a:cubicBezTo>
                  <a:cubicBezTo>
                    <a:pt x="0" y="1656"/>
                    <a:pt x="24" y="1882"/>
                    <a:pt x="83" y="2085"/>
                  </a:cubicBezTo>
                  <a:cubicBezTo>
                    <a:pt x="83" y="2096"/>
                    <a:pt x="107" y="2132"/>
                    <a:pt x="107" y="2144"/>
                  </a:cubicBezTo>
                  <a:cubicBezTo>
                    <a:pt x="119" y="2073"/>
                    <a:pt x="131" y="2001"/>
                    <a:pt x="167" y="1918"/>
                  </a:cubicBezTo>
                  <a:cubicBezTo>
                    <a:pt x="179" y="1894"/>
                    <a:pt x="179" y="1882"/>
                    <a:pt x="191" y="1846"/>
                  </a:cubicBezTo>
                  <a:cubicBezTo>
                    <a:pt x="226" y="1775"/>
                    <a:pt x="274" y="1680"/>
                    <a:pt x="310" y="1608"/>
                  </a:cubicBezTo>
                  <a:cubicBezTo>
                    <a:pt x="357" y="1537"/>
                    <a:pt x="393" y="1442"/>
                    <a:pt x="417" y="1370"/>
                  </a:cubicBezTo>
                  <a:cubicBezTo>
                    <a:pt x="488" y="1204"/>
                    <a:pt x="572" y="1049"/>
                    <a:pt x="619" y="882"/>
                  </a:cubicBezTo>
                  <a:cubicBezTo>
                    <a:pt x="726" y="596"/>
                    <a:pt x="822" y="299"/>
                    <a:pt x="88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1"/>
            <p:cNvSpPr/>
            <p:nvPr/>
          </p:nvSpPr>
          <p:spPr>
            <a:xfrm>
              <a:off x="1615673" y="958118"/>
              <a:ext cx="53480" cy="90308"/>
            </a:xfrm>
            <a:custGeom>
              <a:avLst/>
              <a:gdLst/>
              <a:ahLst/>
              <a:cxnLst/>
              <a:rect l="l" t="t" r="r" b="b"/>
              <a:pathLst>
                <a:path w="668" h="1128" extrusionOk="0">
                  <a:moveTo>
                    <a:pt x="584" y="0"/>
                  </a:moveTo>
                  <a:cubicBezTo>
                    <a:pt x="572" y="72"/>
                    <a:pt x="537" y="131"/>
                    <a:pt x="513" y="191"/>
                  </a:cubicBezTo>
                  <a:cubicBezTo>
                    <a:pt x="394" y="524"/>
                    <a:pt x="227" y="834"/>
                    <a:pt x="1" y="1120"/>
                  </a:cubicBezTo>
                  <a:cubicBezTo>
                    <a:pt x="27" y="1125"/>
                    <a:pt x="53" y="1127"/>
                    <a:pt x="79" y="1127"/>
                  </a:cubicBezTo>
                  <a:cubicBezTo>
                    <a:pt x="290" y="1127"/>
                    <a:pt x="488" y="964"/>
                    <a:pt x="572" y="762"/>
                  </a:cubicBezTo>
                  <a:cubicBezTo>
                    <a:pt x="668" y="512"/>
                    <a:pt x="632" y="25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1"/>
            <p:cNvSpPr/>
            <p:nvPr/>
          </p:nvSpPr>
          <p:spPr>
            <a:xfrm>
              <a:off x="1643373" y="896151"/>
              <a:ext cx="70613" cy="112564"/>
            </a:xfrm>
            <a:custGeom>
              <a:avLst/>
              <a:gdLst/>
              <a:ahLst/>
              <a:cxnLst/>
              <a:rect l="l" t="t" r="r" b="b"/>
              <a:pathLst>
                <a:path w="882" h="1406" extrusionOk="0">
                  <a:moveTo>
                    <a:pt x="0" y="1"/>
                  </a:moveTo>
                  <a:cubicBezTo>
                    <a:pt x="107" y="132"/>
                    <a:pt x="179" y="286"/>
                    <a:pt x="250" y="429"/>
                  </a:cubicBezTo>
                  <a:cubicBezTo>
                    <a:pt x="322" y="584"/>
                    <a:pt x="405" y="715"/>
                    <a:pt x="476" y="870"/>
                  </a:cubicBezTo>
                  <a:cubicBezTo>
                    <a:pt x="536" y="1001"/>
                    <a:pt x="607" y="1120"/>
                    <a:pt x="667" y="1251"/>
                  </a:cubicBezTo>
                  <a:cubicBezTo>
                    <a:pt x="679" y="1298"/>
                    <a:pt x="715" y="1322"/>
                    <a:pt x="726" y="1370"/>
                  </a:cubicBezTo>
                  <a:cubicBezTo>
                    <a:pt x="726" y="1370"/>
                    <a:pt x="738" y="1382"/>
                    <a:pt x="738" y="1405"/>
                  </a:cubicBezTo>
                  <a:cubicBezTo>
                    <a:pt x="738" y="1370"/>
                    <a:pt x="774" y="1346"/>
                    <a:pt x="774" y="1322"/>
                  </a:cubicBezTo>
                  <a:cubicBezTo>
                    <a:pt x="786" y="1298"/>
                    <a:pt x="786" y="1263"/>
                    <a:pt x="798" y="1239"/>
                  </a:cubicBezTo>
                  <a:cubicBezTo>
                    <a:pt x="857" y="1013"/>
                    <a:pt x="881" y="774"/>
                    <a:pt x="786" y="548"/>
                  </a:cubicBezTo>
                  <a:cubicBezTo>
                    <a:pt x="738" y="346"/>
                    <a:pt x="595" y="179"/>
                    <a:pt x="381" y="72"/>
                  </a:cubicBezTo>
                  <a:cubicBezTo>
                    <a:pt x="298" y="36"/>
                    <a:pt x="203"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1"/>
            <p:cNvSpPr/>
            <p:nvPr/>
          </p:nvSpPr>
          <p:spPr>
            <a:xfrm>
              <a:off x="1695733" y="880940"/>
              <a:ext cx="186940" cy="292699"/>
            </a:xfrm>
            <a:custGeom>
              <a:avLst/>
              <a:gdLst/>
              <a:ahLst/>
              <a:cxnLst/>
              <a:rect l="l" t="t" r="r" b="b"/>
              <a:pathLst>
                <a:path w="2335" h="3656" extrusionOk="0">
                  <a:moveTo>
                    <a:pt x="1" y="0"/>
                  </a:moveTo>
                  <a:cubicBezTo>
                    <a:pt x="72" y="12"/>
                    <a:pt x="132" y="24"/>
                    <a:pt x="203" y="60"/>
                  </a:cubicBezTo>
                  <a:cubicBezTo>
                    <a:pt x="596" y="191"/>
                    <a:pt x="942" y="476"/>
                    <a:pt x="1180" y="822"/>
                  </a:cubicBezTo>
                  <a:cubicBezTo>
                    <a:pt x="1430" y="1191"/>
                    <a:pt x="1549" y="1631"/>
                    <a:pt x="1513" y="2084"/>
                  </a:cubicBezTo>
                  <a:cubicBezTo>
                    <a:pt x="1513" y="2524"/>
                    <a:pt x="1370" y="3000"/>
                    <a:pt x="1084" y="3358"/>
                  </a:cubicBezTo>
                  <a:cubicBezTo>
                    <a:pt x="1001" y="3465"/>
                    <a:pt x="906" y="3572"/>
                    <a:pt x="787" y="3655"/>
                  </a:cubicBezTo>
                  <a:cubicBezTo>
                    <a:pt x="894" y="3620"/>
                    <a:pt x="1013" y="3560"/>
                    <a:pt x="1096" y="3477"/>
                  </a:cubicBezTo>
                  <a:cubicBezTo>
                    <a:pt x="1930" y="2917"/>
                    <a:pt x="2335" y="1679"/>
                    <a:pt x="1727" y="798"/>
                  </a:cubicBezTo>
                  <a:cubicBezTo>
                    <a:pt x="1454" y="417"/>
                    <a:pt x="1013" y="167"/>
                    <a:pt x="549" y="60"/>
                  </a:cubicBezTo>
                  <a:cubicBezTo>
                    <a:pt x="370" y="12"/>
                    <a:pt x="19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1"/>
            <p:cNvSpPr/>
            <p:nvPr/>
          </p:nvSpPr>
          <p:spPr>
            <a:xfrm>
              <a:off x="1514636" y="811367"/>
              <a:ext cx="407105" cy="410227"/>
            </a:xfrm>
            <a:custGeom>
              <a:avLst/>
              <a:gdLst/>
              <a:ahLst/>
              <a:cxnLst/>
              <a:rect l="l" t="t" r="r" b="b"/>
              <a:pathLst>
                <a:path w="5085" h="5124" extrusionOk="0">
                  <a:moveTo>
                    <a:pt x="1810" y="0"/>
                  </a:moveTo>
                  <a:cubicBezTo>
                    <a:pt x="1634" y="0"/>
                    <a:pt x="1459" y="15"/>
                    <a:pt x="1287" y="48"/>
                  </a:cubicBezTo>
                  <a:cubicBezTo>
                    <a:pt x="751" y="155"/>
                    <a:pt x="239" y="464"/>
                    <a:pt x="60" y="1000"/>
                  </a:cubicBezTo>
                  <a:cubicBezTo>
                    <a:pt x="1" y="1167"/>
                    <a:pt x="1" y="1345"/>
                    <a:pt x="25" y="1512"/>
                  </a:cubicBezTo>
                  <a:cubicBezTo>
                    <a:pt x="60" y="1548"/>
                    <a:pt x="84" y="1595"/>
                    <a:pt x="120" y="1655"/>
                  </a:cubicBezTo>
                  <a:cubicBezTo>
                    <a:pt x="132" y="1691"/>
                    <a:pt x="120" y="1714"/>
                    <a:pt x="96" y="1726"/>
                  </a:cubicBezTo>
                  <a:cubicBezTo>
                    <a:pt x="203" y="1964"/>
                    <a:pt x="382" y="2179"/>
                    <a:pt x="632" y="2286"/>
                  </a:cubicBezTo>
                  <a:cubicBezTo>
                    <a:pt x="750" y="2329"/>
                    <a:pt x="872" y="2352"/>
                    <a:pt x="992" y="2352"/>
                  </a:cubicBezTo>
                  <a:cubicBezTo>
                    <a:pt x="1139" y="2352"/>
                    <a:pt x="1281" y="2317"/>
                    <a:pt x="1406" y="2238"/>
                  </a:cubicBezTo>
                  <a:cubicBezTo>
                    <a:pt x="1608" y="2107"/>
                    <a:pt x="1739" y="1881"/>
                    <a:pt x="1703" y="1643"/>
                  </a:cubicBezTo>
                  <a:cubicBezTo>
                    <a:pt x="1680" y="1417"/>
                    <a:pt x="1513" y="1214"/>
                    <a:pt x="1287" y="1179"/>
                  </a:cubicBezTo>
                  <a:lnTo>
                    <a:pt x="1203" y="1179"/>
                  </a:lnTo>
                  <a:cubicBezTo>
                    <a:pt x="1191" y="1191"/>
                    <a:pt x="1168" y="1191"/>
                    <a:pt x="1156" y="1214"/>
                  </a:cubicBezTo>
                  <a:cubicBezTo>
                    <a:pt x="1144" y="1220"/>
                    <a:pt x="1132" y="1223"/>
                    <a:pt x="1120" y="1223"/>
                  </a:cubicBezTo>
                  <a:cubicBezTo>
                    <a:pt x="1108" y="1223"/>
                    <a:pt x="1096" y="1220"/>
                    <a:pt x="1084" y="1214"/>
                  </a:cubicBezTo>
                  <a:cubicBezTo>
                    <a:pt x="953" y="1250"/>
                    <a:pt x="834" y="1345"/>
                    <a:pt x="787" y="1476"/>
                  </a:cubicBezTo>
                  <a:cubicBezTo>
                    <a:pt x="773" y="1518"/>
                    <a:pt x="742" y="1537"/>
                    <a:pt x="711" y="1537"/>
                  </a:cubicBezTo>
                  <a:cubicBezTo>
                    <a:pt x="664" y="1537"/>
                    <a:pt x="617" y="1494"/>
                    <a:pt x="632" y="1429"/>
                  </a:cubicBezTo>
                  <a:cubicBezTo>
                    <a:pt x="668" y="1333"/>
                    <a:pt x="715" y="1250"/>
                    <a:pt x="787" y="1179"/>
                  </a:cubicBezTo>
                  <a:cubicBezTo>
                    <a:pt x="775" y="1131"/>
                    <a:pt x="810" y="1071"/>
                    <a:pt x="846" y="1048"/>
                  </a:cubicBezTo>
                  <a:cubicBezTo>
                    <a:pt x="870" y="1012"/>
                    <a:pt x="906" y="988"/>
                    <a:pt x="929" y="976"/>
                  </a:cubicBezTo>
                  <a:cubicBezTo>
                    <a:pt x="965" y="952"/>
                    <a:pt x="1013" y="929"/>
                    <a:pt x="1049" y="929"/>
                  </a:cubicBezTo>
                  <a:cubicBezTo>
                    <a:pt x="1072" y="929"/>
                    <a:pt x="1084" y="929"/>
                    <a:pt x="1108" y="917"/>
                  </a:cubicBezTo>
                  <a:cubicBezTo>
                    <a:pt x="1496" y="787"/>
                    <a:pt x="1910" y="706"/>
                    <a:pt x="2321" y="706"/>
                  </a:cubicBezTo>
                  <a:cubicBezTo>
                    <a:pt x="2591" y="706"/>
                    <a:pt x="2860" y="741"/>
                    <a:pt x="3120" y="821"/>
                  </a:cubicBezTo>
                  <a:cubicBezTo>
                    <a:pt x="3608" y="988"/>
                    <a:pt x="4061" y="1310"/>
                    <a:pt x="4299" y="1774"/>
                  </a:cubicBezTo>
                  <a:cubicBezTo>
                    <a:pt x="4561" y="2286"/>
                    <a:pt x="4561" y="2917"/>
                    <a:pt x="4358" y="3441"/>
                  </a:cubicBezTo>
                  <a:cubicBezTo>
                    <a:pt x="4168" y="3929"/>
                    <a:pt x="3811" y="4346"/>
                    <a:pt x="3335" y="4608"/>
                  </a:cubicBezTo>
                  <a:cubicBezTo>
                    <a:pt x="3014" y="4773"/>
                    <a:pt x="2637" y="4874"/>
                    <a:pt x="2268" y="4874"/>
                  </a:cubicBezTo>
                  <a:cubicBezTo>
                    <a:pt x="2158" y="4874"/>
                    <a:pt x="2048" y="4865"/>
                    <a:pt x="1942" y="4846"/>
                  </a:cubicBezTo>
                  <a:lnTo>
                    <a:pt x="1942" y="4846"/>
                  </a:lnTo>
                  <a:cubicBezTo>
                    <a:pt x="1977" y="4858"/>
                    <a:pt x="2025" y="4881"/>
                    <a:pt x="2049" y="4905"/>
                  </a:cubicBezTo>
                  <a:cubicBezTo>
                    <a:pt x="2301" y="5053"/>
                    <a:pt x="2603" y="5123"/>
                    <a:pt x="2914" y="5123"/>
                  </a:cubicBezTo>
                  <a:cubicBezTo>
                    <a:pt x="3102" y="5123"/>
                    <a:pt x="3293" y="5098"/>
                    <a:pt x="3477" y="5048"/>
                  </a:cubicBezTo>
                  <a:cubicBezTo>
                    <a:pt x="3977" y="4917"/>
                    <a:pt x="4394" y="4572"/>
                    <a:pt x="4668" y="4143"/>
                  </a:cubicBezTo>
                  <a:cubicBezTo>
                    <a:pt x="4954" y="3691"/>
                    <a:pt x="5085" y="3155"/>
                    <a:pt x="5025" y="2643"/>
                  </a:cubicBezTo>
                  <a:cubicBezTo>
                    <a:pt x="4978" y="2107"/>
                    <a:pt x="4751" y="1572"/>
                    <a:pt x="4406" y="1155"/>
                  </a:cubicBezTo>
                  <a:cubicBezTo>
                    <a:pt x="4049" y="714"/>
                    <a:pt x="3561" y="393"/>
                    <a:pt x="3013" y="214"/>
                  </a:cubicBezTo>
                  <a:cubicBezTo>
                    <a:pt x="2630" y="81"/>
                    <a:pt x="2218" y="0"/>
                    <a:pt x="181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1"/>
            <p:cNvSpPr/>
            <p:nvPr/>
          </p:nvSpPr>
          <p:spPr>
            <a:xfrm>
              <a:off x="1701497" y="1187813"/>
              <a:ext cx="164043" cy="86785"/>
            </a:xfrm>
            <a:custGeom>
              <a:avLst/>
              <a:gdLst/>
              <a:ahLst/>
              <a:cxnLst/>
              <a:rect l="l" t="t" r="r" b="b"/>
              <a:pathLst>
                <a:path w="2049" h="1084" extrusionOk="0">
                  <a:moveTo>
                    <a:pt x="2048" y="1"/>
                  </a:moveTo>
                  <a:lnTo>
                    <a:pt x="2048" y="1"/>
                  </a:lnTo>
                  <a:cubicBezTo>
                    <a:pt x="1751" y="275"/>
                    <a:pt x="1382" y="465"/>
                    <a:pt x="1001" y="537"/>
                  </a:cubicBezTo>
                  <a:cubicBezTo>
                    <a:pt x="893" y="596"/>
                    <a:pt x="774" y="620"/>
                    <a:pt x="667" y="620"/>
                  </a:cubicBezTo>
                  <a:cubicBezTo>
                    <a:pt x="584" y="620"/>
                    <a:pt x="512" y="620"/>
                    <a:pt x="417" y="596"/>
                  </a:cubicBezTo>
                  <a:lnTo>
                    <a:pt x="191" y="560"/>
                  </a:lnTo>
                  <a:cubicBezTo>
                    <a:pt x="173" y="560"/>
                    <a:pt x="143" y="555"/>
                    <a:pt x="115" y="555"/>
                  </a:cubicBezTo>
                  <a:cubicBezTo>
                    <a:pt x="87" y="555"/>
                    <a:pt x="60" y="560"/>
                    <a:pt x="48" y="584"/>
                  </a:cubicBezTo>
                  <a:cubicBezTo>
                    <a:pt x="0" y="632"/>
                    <a:pt x="48" y="715"/>
                    <a:pt x="72" y="751"/>
                  </a:cubicBezTo>
                  <a:cubicBezTo>
                    <a:pt x="155" y="846"/>
                    <a:pt x="250" y="930"/>
                    <a:pt x="358" y="989"/>
                  </a:cubicBezTo>
                  <a:cubicBezTo>
                    <a:pt x="481" y="1054"/>
                    <a:pt x="615" y="1083"/>
                    <a:pt x="749" y="1083"/>
                  </a:cubicBezTo>
                  <a:cubicBezTo>
                    <a:pt x="862" y="1083"/>
                    <a:pt x="975" y="1063"/>
                    <a:pt x="1084" y="1025"/>
                  </a:cubicBezTo>
                  <a:cubicBezTo>
                    <a:pt x="1358" y="941"/>
                    <a:pt x="1572" y="763"/>
                    <a:pt x="1739" y="537"/>
                  </a:cubicBezTo>
                  <a:cubicBezTo>
                    <a:pt x="1834" y="418"/>
                    <a:pt x="1905" y="299"/>
                    <a:pt x="1977" y="168"/>
                  </a:cubicBezTo>
                  <a:cubicBezTo>
                    <a:pt x="2013" y="108"/>
                    <a:pt x="2024" y="60"/>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1"/>
            <p:cNvSpPr/>
            <p:nvPr/>
          </p:nvSpPr>
          <p:spPr>
            <a:xfrm>
              <a:off x="1684364" y="1158271"/>
              <a:ext cx="211679" cy="211358"/>
            </a:xfrm>
            <a:custGeom>
              <a:avLst/>
              <a:gdLst/>
              <a:ahLst/>
              <a:cxnLst/>
              <a:rect l="l" t="t" r="r" b="b"/>
              <a:pathLst>
                <a:path w="2644" h="2640" extrusionOk="0">
                  <a:moveTo>
                    <a:pt x="2643" y="1"/>
                  </a:moveTo>
                  <a:cubicBezTo>
                    <a:pt x="2608" y="48"/>
                    <a:pt x="2584" y="84"/>
                    <a:pt x="2548" y="120"/>
                  </a:cubicBezTo>
                  <a:cubicBezTo>
                    <a:pt x="2548" y="132"/>
                    <a:pt x="2536" y="144"/>
                    <a:pt x="2536" y="167"/>
                  </a:cubicBezTo>
                  <a:cubicBezTo>
                    <a:pt x="2512" y="275"/>
                    <a:pt x="2465" y="370"/>
                    <a:pt x="2417" y="465"/>
                  </a:cubicBezTo>
                  <a:cubicBezTo>
                    <a:pt x="2322" y="656"/>
                    <a:pt x="2227" y="846"/>
                    <a:pt x="2084" y="1013"/>
                  </a:cubicBezTo>
                  <a:cubicBezTo>
                    <a:pt x="1846" y="1322"/>
                    <a:pt x="1548" y="1584"/>
                    <a:pt x="1191" y="1775"/>
                  </a:cubicBezTo>
                  <a:cubicBezTo>
                    <a:pt x="1024" y="1858"/>
                    <a:pt x="845" y="1930"/>
                    <a:pt x="643" y="1989"/>
                  </a:cubicBezTo>
                  <a:cubicBezTo>
                    <a:pt x="560" y="2025"/>
                    <a:pt x="453" y="2061"/>
                    <a:pt x="369" y="2072"/>
                  </a:cubicBezTo>
                  <a:cubicBezTo>
                    <a:pt x="274" y="2084"/>
                    <a:pt x="167" y="2084"/>
                    <a:pt x="95" y="2120"/>
                  </a:cubicBezTo>
                  <a:cubicBezTo>
                    <a:pt x="0" y="2156"/>
                    <a:pt x="36" y="2251"/>
                    <a:pt x="107" y="2287"/>
                  </a:cubicBezTo>
                  <a:cubicBezTo>
                    <a:pt x="167" y="2394"/>
                    <a:pt x="274" y="2430"/>
                    <a:pt x="381" y="2477"/>
                  </a:cubicBezTo>
                  <a:cubicBezTo>
                    <a:pt x="584" y="2549"/>
                    <a:pt x="798" y="2620"/>
                    <a:pt x="1024" y="2632"/>
                  </a:cubicBezTo>
                  <a:cubicBezTo>
                    <a:pt x="1059" y="2637"/>
                    <a:pt x="1094" y="2639"/>
                    <a:pt x="1129" y="2639"/>
                  </a:cubicBezTo>
                  <a:cubicBezTo>
                    <a:pt x="1272" y="2639"/>
                    <a:pt x="1412" y="2599"/>
                    <a:pt x="1536" y="2513"/>
                  </a:cubicBezTo>
                  <a:cubicBezTo>
                    <a:pt x="1596" y="2465"/>
                    <a:pt x="1655" y="2430"/>
                    <a:pt x="1715" y="2370"/>
                  </a:cubicBezTo>
                  <a:cubicBezTo>
                    <a:pt x="1881" y="2037"/>
                    <a:pt x="2012" y="1691"/>
                    <a:pt x="2131" y="1358"/>
                  </a:cubicBezTo>
                  <a:cubicBezTo>
                    <a:pt x="2238" y="1072"/>
                    <a:pt x="2334" y="798"/>
                    <a:pt x="2429" y="525"/>
                  </a:cubicBezTo>
                  <a:cubicBezTo>
                    <a:pt x="2489" y="346"/>
                    <a:pt x="2572" y="167"/>
                    <a:pt x="2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1"/>
            <p:cNvSpPr/>
            <p:nvPr/>
          </p:nvSpPr>
          <p:spPr>
            <a:xfrm>
              <a:off x="1686206" y="1168759"/>
              <a:ext cx="211759" cy="355627"/>
            </a:xfrm>
            <a:custGeom>
              <a:avLst/>
              <a:gdLst/>
              <a:ahLst/>
              <a:cxnLst/>
              <a:rect l="l" t="t" r="r" b="b"/>
              <a:pathLst>
                <a:path w="2645" h="4442" extrusionOk="0">
                  <a:moveTo>
                    <a:pt x="2644" y="1"/>
                  </a:moveTo>
                  <a:cubicBezTo>
                    <a:pt x="2585" y="167"/>
                    <a:pt x="2513" y="334"/>
                    <a:pt x="2454" y="501"/>
                  </a:cubicBezTo>
                  <a:cubicBezTo>
                    <a:pt x="2346" y="798"/>
                    <a:pt x="2263" y="1096"/>
                    <a:pt x="2156" y="1394"/>
                  </a:cubicBezTo>
                  <a:cubicBezTo>
                    <a:pt x="1846" y="2287"/>
                    <a:pt x="1418" y="3239"/>
                    <a:pt x="537" y="3727"/>
                  </a:cubicBezTo>
                  <a:cubicBezTo>
                    <a:pt x="430" y="3787"/>
                    <a:pt x="310" y="3835"/>
                    <a:pt x="203" y="3894"/>
                  </a:cubicBezTo>
                  <a:cubicBezTo>
                    <a:pt x="120" y="3930"/>
                    <a:pt x="1" y="4037"/>
                    <a:pt x="49" y="4156"/>
                  </a:cubicBezTo>
                  <a:cubicBezTo>
                    <a:pt x="72" y="4251"/>
                    <a:pt x="191" y="4311"/>
                    <a:pt x="287" y="4335"/>
                  </a:cubicBezTo>
                  <a:cubicBezTo>
                    <a:pt x="370" y="4382"/>
                    <a:pt x="477" y="4406"/>
                    <a:pt x="584" y="4430"/>
                  </a:cubicBezTo>
                  <a:cubicBezTo>
                    <a:pt x="645" y="4437"/>
                    <a:pt x="709" y="4441"/>
                    <a:pt x="773" y="4441"/>
                  </a:cubicBezTo>
                  <a:cubicBezTo>
                    <a:pt x="913" y="4441"/>
                    <a:pt x="1058" y="4423"/>
                    <a:pt x="1180" y="4382"/>
                  </a:cubicBezTo>
                  <a:cubicBezTo>
                    <a:pt x="1358" y="4323"/>
                    <a:pt x="1501" y="4216"/>
                    <a:pt x="1656" y="4096"/>
                  </a:cubicBezTo>
                  <a:cubicBezTo>
                    <a:pt x="1692" y="4025"/>
                    <a:pt x="1739" y="3966"/>
                    <a:pt x="1775" y="3894"/>
                  </a:cubicBezTo>
                  <a:cubicBezTo>
                    <a:pt x="1894" y="3620"/>
                    <a:pt x="1989" y="3334"/>
                    <a:pt x="2073" y="3037"/>
                  </a:cubicBezTo>
                  <a:cubicBezTo>
                    <a:pt x="2227" y="2442"/>
                    <a:pt x="2323" y="1834"/>
                    <a:pt x="2406" y="1227"/>
                  </a:cubicBezTo>
                  <a:cubicBezTo>
                    <a:pt x="2454" y="918"/>
                    <a:pt x="2513" y="584"/>
                    <a:pt x="2585" y="275"/>
                  </a:cubicBezTo>
                  <a:cubicBezTo>
                    <a:pt x="2608" y="179"/>
                    <a:pt x="2632" y="96"/>
                    <a:pt x="2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1"/>
            <p:cNvSpPr/>
            <p:nvPr/>
          </p:nvSpPr>
          <p:spPr>
            <a:xfrm>
              <a:off x="1792045" y="1164035"/>
              <a:ext cx="136422" cy="422637"/>
            </a:xfrm>
            <a:custGeom>
              <a:avLst/>
              <a:gdLst/>
              <a:ahLst/>
              <a:cxnLst/>
              <a:rect l="l" t="t" r="r" b="b"/>
              <a:pathLst>
                <a:path w="1704" h="5279" extrusionOk="0">
                  <a:moveTo>
                    <a:pt x="1441" y="0"/>
                  </a:moveTo>
                  <a:cubicBezTo>
                    <a:pt x="1417" y="155"/>
                    <a:pt x="1370" y="298"/>
                    <a:pt x="1346" y="453"/>
                  </a:cubicBezTo>
                  <a:cubicBezTo>
                    <a:pt x="1286" y="798"/>
                    <a:pt x="1227" y="1119"/>
                    <a:pt x="1179" y="1465"/>
                  </a:cubicBezTo>
                  <a:cubicBezTo>
                    <a:pt x="1013" y="2584"/>
                    <a:pt x="834" y="3751"/>
                    <a:pt x="179" y="4703"/>
                  </a:cubicBezTo>
                  <a:cubicBezTo>
                    <a:pt x="108" y="4810"/>
                    <a:pt x="1" y="4929"/>
                    <a:pt x="1" y="5060"/>
                  </a:cubicBezTo>
                  <a:cubicBezTo>
                    <a:pt x="1" y="5179"/>
                    <a:pt x="96" y="5263"/>
                    <a:pt x="191" y="5275"/>
                  </a:cubicBezTo>
                  <a:cubicBezTo>
                    <a:pt x="217" y="5277"/>
                    <a:pt x="244" y="5279"/>
                    <a:pt x="270" y="5279"/>
                  </a:cubicBezTo>
                  <a:cubicBezTo>
                    <a:pt x="472" y="5279"/>
                    <a:pt x="678" y="5203"/>
                    <a:pt x="846" y="5108"/>
                  </a:cubicBezTo>
                  <a:cubicBezTo>
                    <a:pt x="1060" y="5001"/>
                    <a:pt x="1239" y="4834"/>
                    <a:pt x="1405" y="4679"/>
                  </a:cubicBezTo>
                  <a:cubicBezTo>
                    <a:pt x="1548" y="4525"/>
                    <a:pt x="1644" y="4334"/>
                    <a:pt x="1703" y="4144"/>
                  </a:cubicBezTo>
                  <a:cubicBezTo>
                    <a:pt x="1560" y="3739"/>
                    <a:pt x="1465" y="3322"/>
                    <a:pt x="1405" y="2905"/>
                  </a:cubicBezTo>
                  <a:cubicBezTo>
                    <a:pt x="1346" y="2310"/>
                    <a:pt x="1310" y="1715"/>
                    <a:pt x="1346" y="1131"/>
                  </a:cubicBezTo>
                  <a:cubicBezTo>
                    <a:pt x="1358" y="834"/>
                    <a:pt x="1382" y="536"/>
                    <a:pt x="1417" y="226"/>
                  </a:cubicBezTo>
                  <a:cubicBezTo>
                    <a:pt x="1429" y="155"/>
                    <a:pt x="1429" y="84"/>
                    <a:pt x="1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1"/>
            <p:cNvSpPr/>
            <p:nvPr/>
          </p:nvSpPr>
          <p:spPr>
            <a:xfrm>
              <a:off x="1910215" y="1163074"/>
              <a:ext cx="134501" cy="443372"/>
            </a:xfrm>
            <a:custGeom>
              <a:avLst/>
              <a:gdLst/>
              <a:ahLst/>
              <a:cxnLst/>
              <a:rect l="l" t="t" r="r" b="b"/>
              <a:pathLst>
                <a:path w="1680" h="5538" extrusionOk="0">
                  <a:moveTo>
                    <a:pt x="108" y="0"/>
                  </a:moveTo>
                  <a:cubicBezTo>
                    <a:pt x="84" y="107"/>
                    <a:pt x="72" y="227"/>
                    <a:pt x="72" y="334"/>
                  </a:cubicBezTo>
                  <a:cubicBezTo>
                    <a:pt x="49" y="643"/>
                    <a:pt x="25" y="965"/>
                    <a:pt x="13" y="1286"/>
                  </a:cubicBezTo>
                  <a:cubicBezTo>
                    <a:pt x="1" y="2334"/>
                    <a:pt x="132" y="3405"/>
                    <a:pt x="525" y="4394"/>
                  </a:cubicBezTo>
                  <a:cubicBezTo>
                    <a:pt x="608" y="4632"/>
                    <a:pt x="727" y="4858"/>
                    <a:pt x="846" y="5072"/>
                  </a:cubicBezTo>
                  <a:cubicBezTo>
                    <a:pt x="906" y="5180"/>
                    <a:pt x="965" y="5287"/>
                    <a:pt x="1037" y="5394"/>
                  </a:cubicBezTo>
                  <a:cubicBezTo>
                    <a:pt x="1085" y="5462"/>
                    <a:pt x="1150" y="5538"/>
                    <a:pt x="1223" y="5538"/>
                  </a:cubicBezTo>
                  <a:cubicBezTo>
                    <a:pt x="1240" y="5538"/>
                    <a:pt x="1257" y="5534"/>
                    <a:pt x="1275" y="5525"/>
                  </a:cubicBezTo>
                  <a:cubicBezTo>
                    <a:pt x="1382" y="5477"/>
                    <a:pt x="1442" y="5370"/>
                    <a:pt x="1501" y="5287"/>
                  </a:cubicBezTo>
                  <a:cubicBezTo>
                    <a:pt x="1561" y="5191"/>
                    <a:pt x="1608" y="5072"/>
                    <a:pt x="1632" y="4977"/>
                  </a:cubicBezTo>
                  <a:cubicBezTo>
                    <a:pt x="1668" y="4870"/>
                    <a:pt x="1680" y="4763"/>
                    <a:pt x="1668" y="4644"/>
                  </a:cubicBezTo>
                  <a:cubicBezTo>
                    <a:pt x="1656" y="4560"/>
                    <a:pt x="1620" y="4477"/>
                    <a:pt x="1620" y="4394"/>
                  </a:cubicBezTo>
                  <a:cubicBezTo>
                    <a:pt x="1096" y="3763"/>
                    <a:pt x="715" y="3036"/>
                    <a:pt x="465" y="2274"/>
                  </a:cubicBezTo>
                  <a:cubicBezTo>
                    <a:pt x="263" y="1715"/>
                    <a:pt x="168" y="1131"/>
                    <a:pt x="120" y="536"/>
                  </a:cubicBezTo>
                  <a:cubicBezTo>
                    <a:pt x="108" y="357"/>
                    <a:pt x="108" y="17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1"/>
            <p:cNvSpPr/>
            <p:nvPr/>
          </p:nvSpPr>
          <p:spPr>
            <a:xfrm>
              <a:off x="1929349" y="1161153"/>
              <a:ext cx="676827" cy="512544"/>
            </a:xfrm>
            <a:custGeom>
              <a:avLst/>
              <a:gdLst/>
              <a:ahLst/>
              <a:cxnLst/>
              <a:rect l="l" t="t" r="r" b="b"/>
              <a:pathLst>
                <a:path w="8454" h="6402" extrusionOk="0">
                  <a:moveTo>
                    <a:pt x="0" y="0"/>
                  </a:moveTo>
                  <a:cubicBezTo>
                    <a:pt x="24" y="870"/>
                    <a:pt x="179" y="1739"/>
                    <a:pt x="500" y="2560"/>
                  </a:cubicBezTo>
                  <a:cubicBezTo>
                    <a:pt x="905" y="3596"/>
                    <a:pt x="1572" y="4537"/>
                    <a:pt x="2465" y="5204"/>
                  </a:cubicBezTo>
                  <a:cubicBezTo>
                    <a:pt x="3334" y="5858"/>
                    <a:pt x="4358" y="6287"/>
                    <a:pt x="5441" y="6382"/>
                  </a:cubicBezTo>
                  <a:cubicBezTo>
                    <a:pt x="5587" y="6395"/>
                    <a:pt x="5733" y="6402"/>
                    <a:pt x="5879" y="6402"/>
                  </a:cubicBezTo>
                  <a:cubicBezTo>
                    <a:pt x="6284" y="6402"/>
                    <a:pt x="6691" y="6350"/>
                    <a:pt x="7084" y="6227"/>
                  </a:cubicBezTo>
                  <a:cubicBezTo>
                    <a:pt x="7584" y="6085"/>
                    <a:pt x="8072" y="5787"/>
                    <a:pt x="8299" y="5275"/>
                  </a:cubicBezTo>
                  <a:cubicBezTo>
                    <a:pt x="8406" y="5073"/>
                    <a:pt x="8453" y="4823"/>
                    <a:pt x="8418" y="4561"/>
                  </a:cubicBezTo>
                  <a:cubicBezTo>
                    <a:pt x="8394" y="4311"/>
                    <a:pt x="8251" y="4084"/>
                    <a:pt x="8061" y="3930"/>
                  </a:cubicBezTo>
                  <a:cubicBezTo>
                    <a:pt x="7608" y="3537"/>
                    <a:pt x="7013" y="3584"/>
                    <a:pt x="6441" y="3572"/>
                  </a:cubicBezTo>
                  <a:lnTo>
                    <a:pt x="6441" y="3572"/>
                  </a:lnTo>
                  <a:cubicBezTo>
                    <a:pt x="6453" y="3584"/>
                    <a:pt x="6477" y="3596"/>
                    <a:pt x="6477" y="3608"/>
                  </a:cubicBezTo>
                  <a:cubicBezTo>
                    <a:pt x="6668" y="3870"/>
                    <a:pt x="6632" y="4227"/>
                    <a:pt x="6477" y="4477"/>
                  </a:cubicBezTo>
                  <a:cubicBezTo>
                    <a:pt x="6275" y="4775"/>
                    <a:pt x="5941" y="4918"/>
                    <a:pt x="5596" y="4965"/>
                  </a:cubicBezTo>
                  <a:cubicBezTo>
                    <a:pt x="5495" y="4978"/>
                    <a:pt x="5391" y="4984"/>
                    <a:pt x="5287" y="4984"/>
                  </a:cubicBezTo>
                  <a:cubicBezTo>
                    <a:pt x="5009" y="4984"/>
                    <a:pt x="4724" y="4943"/>
                    <a:pt x="4465" y="4882"/>
                  </a:cubicBezTo>
                  <a:cubicBezTo>
                    <a:pt x="4096" y="4787"/>
                    <a:pt x="3750" y="4656"/>
                    <a:pt x="3417" y="4477"/>
                  </a:cubicBezTo>
                  <a:cubicBezTo>
                    <a:pt x="2762" y="4120"/>
                    <a:pt x="2203" y="3632"/>
                    <a:pt x="1691" y="3096"/>
                  </a:cubicBezTo>
                  <a:cubicBezTo>
                    <a:pt x="1191" y="2560"/>
                    <a:pt x="738" y="1941"/>
                    <a:pt x="429" y="1274"/>
                  </a:cubicBezTo>
                  <a:cubicBezTo>
                    <a:pt x="262" y="929"/>
                    <a:pt x="131" y="572"/>
                    <a:pt x="48" y="203"/>
                  </a:cubicBezTo>
                  <a:cubicBezTo>
                    <a:pt x="24" y="143"/>
                    <a:pt x="12" y="7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1"/>
            <p:cNvSpPr/>
            <p:nvPr/>
          </p:nvSpPr>
          <p:spPr>
            <a:xfrm>
              <a:off x="1485094" y="713132"/>
              <a:ext cx="1142056" cy="974330"/>
            </a:xfrm>
            <a:custGeom>
              <a:avLst/>
              <a:gdLst/>
              <a:ahLst/>
              <a:cxnLst/>
              <a:rect l="l" t="t" r="r" b="b"/>
              <a:pathLst>
                <a:path w="14265" h="12170" extrusionOk="0">
                  <a:moveTo>
                    <a:pt x="2090" y="296"/>
                  </a:moveTo>
                  <a:cubicBezTo>
                    <a:pt x="2112" y="296"/>
                    <a:pt x="2134" y="297"/>
                    <a:pt x="2156" y="298"/>
                  </a:cubicBezTo>
                  <a:cubicBezTo>
                    <a:pt x="2227" y="298"/>
                    <a:pt x="2299" y="310"/>
                    <a:pt x="2358" y="334"/>
                  </a:cubicBezTo>
                  <a:cubicBezTo>
                    <a:pt x="2322" y="358"/>
                    <a:pt x="2275" y="370"/>
                    <a:pt x="2227" y="393"/>
                  </a:cubicBezTo>
                  <a:cubicBezTo>
                    <a:pt x="2156" y="429"/>
                    <a:pt x="2060" y="477"/>
                    <a:pt x="1989" y="513"/>
                  </a:cubicBezTo>
                  <a:cubicBezTo>
                    <a:pt x="1822" y="596"/>
                    <a:pt x="1679" y="691"/>
                    <a:pt x="1525" y="798"/>
                  </a:cubicBezTo>
                  <a:cubicBezTo>
                    <a:pt x="1275" y="965"/>
                    <a:pt x="1048" y="1155"/>
                    <a:pt x="834" y="1346"/>
                  </a:cubicBezTo>
                  <a:cubicBezTo>
                    <a:pt x="929" y="1108"/>
                    <a:pt x="1072" y="894"/>
                    <a:pt x="1251" y="691"/>
                  </a:cubicBezTo>
                  <a:cubicBezTo>
                    <a:pt x="1474" y="457"/>
                    <a:pt x="1770" y="296"/>
                    <a:pt x="2090" y="296"/>
                  </a:cubicBezTo>
                  <a:close/>
                  <a:moveTo>
                    <a:pt x="2537" y="393"/>
                  </a:moveTo>
                  <a:cubicBezTo>
                    <a:pt x="2561" y="417"/>
                    <a:pt x="2584" y="429"/>
                    <a:pt x="2596" y="429"/>
                  </a:cubicBezTo>
                  <a:cubicBezTo>
                    <a:pt x="2275" y="620"/>
                    <a:pt x="1941" y="798"/>
                    <a:pt x="1620" y="977"/>
                  </a:cubicBezTo>
                  <a:cubicBezTo>
                    <a:pt x="1382" y="1108"/>
                    <a:pt x="1132" y="1227"/>
                    <a:pt x="870" y="1346"/>
                  </a:cubicBezTo>
                  <a:cubicBezTo>
                    <a:pt x="1096" y="1155"/>
                    <a:pt x="1322" y="989"/>
                    <a:pt x="1572" y="846"/>
                  </a:cubicBezTo>
                  <a:cubicBezTo>
                    <a:pt x="1727" y="751"/>
                    <a:pt x="1882" y="679"/>
                    <a:pt x="2049" y="608"/>
                  </a:cubicBezTo>
                  <a:cubicBezTo>
                    <a:pt x="2120" y="560"/>
                    <a:pt x="2215" y="536"/>
                    <a:pt x="2287" y="501"/>
                  </a:cubicBezTo>
                  <a:cubicBezTo>
                    <a:pt x="2334" y="489"/>
                    <a:pt x="2358" y="477"/>
                    <a:pt x="2406" y="453"/>
                  </a:cubicBezTo>
                  <a:cubicBezTo>
                    <a:pt x="2465" y="441"/>
                    <a:pt x="2501" y="429"/>
                    <a:pt x="2537" y="393"/>
                  </a:cubicBezTo>
                  <a:close/>
                  <a:moveTo>
                    <a:pt x="977" y="203"/>
                  </a:moveTo>
                  <a:lnTo>
                    <a:pt x="977" y="203"/>
                  </a:lnTo>
                  <a:cubicBezTo>
                    <a:pt x="917" y="501"/>
                    <a:pt x="834" y="798"/>
                    <a:pt x="727" y="1084"/>
                  </a:cubicBezTo>
                  <a:cubicBezTo>
                    <a:pt x="667" y="1239"/>
                    <a:pt x="596" y="1406"/>
                    <a:pt x="513" y="1572"/>
                  </a:cubicBezTo>
                  <a:cubicBezTo>
                    <a:pt x="489" y="1644"/>
                    <a:pt x="441" y="1739"/>
                    <a:pt x="417" y="1810"/>
                  </a:cubicBezTo>
                  <a:cubicBezTo>
                    <a:pt x="370" y="1882"/>
                    <a:pt x="322" y="1977"/>
                    <a:pt x="310" y="2048"/>
                  </a:cubicBezTo>
                  <a:cubicBezTo>
                    <a:pt x="275" y="2084"/>
                    <a:pt x="263" y="2108"/>
                    <a:pt x="263" y="2120"/>
                  </a:cubicBezTo>
                  <a:cubicBezTo>
                    <a:pt x="239" y="2203"/>
                    <a:pt x="215" y="2275"/>
                    <a:pt x="203" y="2346"/>
                  </a:cubicBezTo>
                  <a:cubicBezTo>
                    <a:pt x="203" y="2334"/>
                    <a:pt x="191" y="2298"/>
                    <a:pt x="191" y="2287"/>
                  </a:cubicBezTo>
                  <a:cubicBezTo>
                    <a:pt x="132" y="2084"/>
                    <a:pt x="96" y="1870"/>
                    <a:pt x="120" y="1644"/>
                  </a:cubicBezTo>
                  <a:cubicBezTo>
                    <a:pt x="132" y="1251"/>
                    <a:pt x="310" y="858"/>
                    <a:pt x="572" y="548"/>
                  </a:cubicBezTo>
                  <a:cubicBezTo>
                    <a:pt x="691" y="405"/>
                    <a:pt x="834" y="298"/>
                    <a:pt x="977" y="203"/>
                  </a:cubicBezTo>
                  <a:close/>
                  <a:moveTo>
                    <a:pt x="5359" y="1870"/>
                  </a:moveTo>
                  <a:cubicBezTo>
                    <a:pt x="5442" y="2144"/>
                    <a:pt x="5489" y="2418"/>
                    <a:pt x="5513" y="2703"/>
                  </a:cubicBezTo>
                  <a:cubicBezTo>
                    <a:pt x="5537" y="2894"/>
                    <a:pt x="5513" y="3096"/>
                    <a:pt x="5489" y="3275"/>
                  </a:cubicBezTo>
                  <a:cubicBezTo>
                    <a:pt x="5489" y="3251"/>
                    <a:pt x="5478" y="3251"/>
                    <a:pt x="5478" y="3239"/>
                  </a:cubicBezTo>
                  <a:cubicBezTo>
                    <a:pt x="5359" y="2929"/>
                    <a:pt x="5204" y="2620"/>
                    <a:pt x="5216" y="2275"/>
                  </a:cubicBezTo>
                  <a:cubicBezTo>
                    <a:pt x="5239" y="2120"/>
                    <a:pt x="5263" y="1989"/>
                    <a:pt x="5359" y="1870"/>
                  </a:cubicBezTo>
                  <a:close/>
                  <a:moveTo>
                    <a:pt x="2108" y="2275"/>
                  </a:moveTo>
                  <a:cubicBezTo>
                    <a:pt x="2215" y="2287"/>
                    <a:pt x="2299" y="2322"/>
                    <a:pt x="2394" y="2346"/>
                  </a:cubicBezTo>
                  <a:cubicBezTo>
                    <a:pt x="2572" y="2465"/>
                    <a:pt x="2715" y="2632"/>
                    <a:pt x="2799" y="2822"/>
                  </a:cubicBezTo>
                  <a:cubicBezTo>
                    <a:pt x="2870" y="3049"/>
                    <a:pt x="2870" y="3287"/>
                    <a:pt x="2811" y="3513"/>
                  </a:cubicBezTo>
                  <a:cubicBezTo>
                    <a:pt x="2799" y="3537"/>
                    <a:pt x="2799" y="3572"/>
                    <a:pt x="2775" y="3596"/>
                  </a:cubicBezTo>
                  <a:cubicBezTo>
                    <a:pt x="2763" y="3620"/>
                    <a:pt x="2751" y="3656"/>
                    <a:pt x="2751" y="3668"/>
                  </a:cubicBezTo>
                  <a:cubicBezTo>
                    <a:pt x="2751" y="3656"/>
                    <a:pt x="2739" y="3644"/>
                    <a:pt x="2739" y="3644"/>
                  </a:cubicBezTo>
                  <a:cubicBezTo>
                    <a:pt x="2715" y="3596"/>
                    <a:pt x="2692" y="3572"/>
                    <a:pt x="2680" y="3525"/>
                  </a:cubicBezTo>
                  <a:cubicBezTo>
                    <a:pt x="2596" y="3382"/>
                    <a:pt x="2537" y="3275"/>
                    <a:pt x="2477" y="3132"/>
                  </a:cubicBezTo>
                  <a:cubicBezTo>
                    <a:pt x="2406" y="2989"/>
                    <a:pt x="2334" y="2858"/>
                    <a:pt x="2263" y="2703"/>
                  </a:cubicBezTo>
                  <a:cubicBezTo>
                    <a:pt x="2180" y="2560"/>
                    <a:pt x="2108" y="2406"/>
                    <a:pt x="2001" y="2275"/>
                  </a:cubicBezTo>
                  <a:close/>
                  <a:moveTo>
                    <a:pt x="6752" y="3149"/>
                  </a:moveTo>
                  <a:cubicBezTo>
                    <a:pt x="6757" y="3149"/>
                    <a:pt x="6761" y="3151"/>
                    <a:pt x="6763" y="3156"/>
                  </a:cubicBezTo>
                  <a:cubicBezTo>
                    <a:pt x="6787" y="3168"/>
                    <a:pt x="6763" y="3227"/>
                    <a:pt x="6763" y="3239"/>
                  </a:cubicBezTo>
                  <a:cubicBezTo>
                    <a:pt x="6752" y="3310"/>
                    <a:pt x="6704" y="3382"/>
                    <a:pt x="6668" y="3465"/>
                  </a:cubicBezTo>
                  <a:cubicBezTo>
                    <a:pt x="6573" y="3596"/>
                    <a:pt x="6442" y="3715"/>
                    <a:pt x="6287" y="3787"/>
                  </a:cubicBezTo>
                  <a:cubicBezTo>
                    <a:pt x="6192" y="3834"/>
                    <a:pt x="6097" y="3882"/>
                    <a:pt x="5990" y="3906"/>
                  </a:cubicBezTo>
                  <a:cubicBezTo>
                    <a:pt x="5966" y="3918"/>
                    <a:pt x="5930" y="3918"/>
                    <a:pt x="5906" y="3942"/>
                  </a:cubicBezTo>
                  <a:cubicBezTo>
                    <a:pt x="5930" y="3894"/>
                    <a:pt x="5954" y="3858"/>
                    <a:pt x="5978" y="3822"/>
                  </a:cubicBezTo>
                  <a:cubicBezTo>
                    <a:pt x="6192" y="3596"/>
                    <a:pt x="6430" y="3370"/>
                    <a:pt x="6680" y="3191"/>
                  </a:cubicBezTo>
                  <a:cubicBezTo>
                    <a:pt x="6690" y="3182"/>
                    <a:pt x="6730" y="3149"/>
                    <a:pt x="6752" y="3149"/>
                  </a:cubicBezTo>
                  <a:close/>
                  <a:moveTo>
                    <a:pt x="6162" y="2405"/>
                  </a:moveTo>
                  <a:cubicBezTo>
                    <a:pt x="6250" y="2405"/>
                    <a:pt x="6204" y="2680"/>
                    <a:pt x="6192" y="2715"/>
                  </a:cubicBezTo>
                  <a:cubicBezTo>
                    <a:pt x="6156" y="2989"/>
                    <a:pt x="6097" y="3251"/>
                    <a:pt x="5990" y="3513"/>
                  </a:cubicBezTo>
                  <a:cubicBezTo>
                    <a:pt x="5918" y="3691"/>
                    <a:pt x="5823" y="3870"/>
                    <a:pt x="5740" y="4025"/>
                  </a:cubicBezTo>
                  <a:cubicBezTo>
                    <a:pt x="5728" y="4049"/>
                    <a:pt x="5692" y="4049"/>
                    <a:pt x="5680" y="4061"/>
                  </a:cubicBezTo>
                  <a:cubicBezTo>
                    <a:pt x="5656" y="4072"/>
                    <a:pt x="5656" y="4120"/>
                    <a:pt x="5680" y="4132"/>
                  </a:cubicBezTo>
                  <a:cubicBezTo>
                    <a:pt x="5668" y="4144"/>
                    <a:pt x="5668" y="4168"/>
                    <a:pt x="5656" y="4180"/>
                  </a:cubicBezTo>
                  <a:lnTo>
                    <a:pt x="5656" y="4108"/>
                  </a:lnTo>
                  <a:lnTo>
                    <a:pt x="5656" y="4084"/>
                  </a:lnTo>
                  <a:cubicBezTo>
                    <a:pt x="5668" y="3989"/>
                    <a:pt x="5656" y="3870"/>
                    <a:pt x="5632" y="3763"/>
                  </a:cubicBezTo>
                  <a:cubicBezTo>
                    <a:pt x="5620" y="3632"/>
                    <a:pt x="5620" y="3513"/>
                    <a:pt x="5632" y="3406"/>
                  </a:cubicBezTo>
                  <a:cubicBezTo>
                    <a:pt x="5668" y="3132"/>
                    <a:pt x="5740" y="2882"/>
                    <a:pt x="5894" y="2656"/>
                  </a:cubicBezTo>
                  <a:cubicBezTo>
                    <a:pt x="5918" y="2596"/>
                    <a:pt x="5966" y="2560"/>
                    <a:pt x="6013" y="2513"/>
                  </a:cubicBezTo>
                  <a:cubicBezTo>
                    <a:pt x="6037" y="2465"/>
                    <a:pt x="6097" y="2406"/>
                    <a:pt x="6156" y="2406"/>
                  </a:cubicBezTo>
                  <a:cubicBezTo>
                    <a:pt x="6158" y="2405"/>
                    <a:pt x="6160" y="2405"/>
                    <a:pt x="6162" y="2405"/>
                  </a:cubicBezTo>
                  <a:close/>
                  <a:moveTo>
                    <a:pt x="2191" y="3060"/>
                  </a:moveTo>
                  <a:cubicBezTo>
                    <a:pt x="2263" y="3310"/>
                    <a:pt x="2299" y="3572"/>
                    <a:pt x="2203" y="3822"/>
                  </a:cubicBezTo>
                  <a:cubicBezTo>
                    <a:pt x="2119" y="4024"/>
                    <a:pt x="1930" y="4187"/>
                    <a:pt x="1713" y="4187"/>
                  </a:cubicBezTo>
                  <a:cubicBezTo>
                    <a:pt x="1687" y="4187"/>
                    <a:pt x="1659" y="4185"/>
                    <a:pt x="1632" y="4180"/>
                  </a:cubicBezTo>
                  <a:cubicBezTo>
                    <a:pt x="1858" y="3894"/>
                    <a:pt x="2025" y="3584"/>
                    <a:pt x="2144" y="3251"/>
                  </a:cubicBezTo>
                  <a:cubicBezTo>
                    <a:pt x="2168" y="3191"/>
                    <a:pt x="2180" y="3132"/>
                    <a:pt x="2191" y="3060"/>
                  </a:cubicBezTo>
                  <a:close/>
                  <a:moveTo>
                    <a:pt x="6644" y="3930"/>
                  </a:moveTo>
                  <a:cubicBezTo>
                    <a:pt x="6740" y="3930"/>
                    <a:pt x="6847" y="3930"/>
                    <a:pt x="6930" y="3953"/>
                  </a:cubicBezTo>
                  <a:cubicBezTo>
                    <a:pt x="7025" y="4001"/>
                    <a:pt x="6823" y="4120"/>
                    <a:pt x="6787" y="4144"/>
                  </a:cubicBezTo>
                  <a:cubicBezTo>
                    <a:pt x="6621" y="4251"/>
                    <a:pt x="6430" y="4311"/>
                    <a:pt x="6240" y="4346"/>
                  </a:cubicBezTo>
                  <a:cubicBezTo>
                    <a:pt x="6188" y="4354"/>
                    <a:pt x="6134" y="4358"/>
                    <a:pt x="6078" y="4358"/>
                  </a:cubicBezTo>
                  <a:cubicBezTo>
                    <a:pt x="5967" y="4358"/>
                    <a:pt x="5851" y="4342"/>
                    <a:pt x="5740" y="4311"/>
                  </a:cubicBezTo>
                  <a:lnTo>
                    <a:pt x="5763" y="4287"/>
                  </a:lnTo>
                  <a:cubicBezTo>
                    <a:pt x="5799" y="4251"/>
                    <a:pt x="5847" y="4227"/>
                    <a:pt x="5894" y="4192"/>
                  </a:cubicBezTo>
                  <a:cubicBezTo>
                    <a:pt x="5966" y="4132"/>
                    <a:pt x="6037" y="4084"/>
                    <a:pt x="6132" y="4061"/>
                  </a:cubicBezTo>
                  <a:cubicBezTo>
                    <a:pt x="6275" y="3965"/>
                    <a:pt x="6454" y="3930"/>
                    <a:pt x="6644" y="3930"/>
                  </a:cubicBezTo>
                  <a:close/>
                  <a:moveTo>
                    <a:pt x="7942" y="4442"/>
                  </a:moveTo>
                  <a:lnTo>
                    <a:pt x="7942" y="4442"/>
                  </a:lnTo>
                  <a:cubicBezTo>
                    <a:pt x="7930" y="4501"/>
                    <a:pt x="7930" y="4596"/>
                    <a:pt x="7918" y="4656"/>
                  </a:cubicBezTo>
                  <a:cubicBezTo>
                    <a:pt x="7883" y="4727"/>
                    <a:pt x="7835" y="4799"/>
                    <a:pt x="7775" y="4858"/>
                  </a:cubicBezTo>
                  <a:cubicBezTo>
                    <a:pt x="7633" y="5013"/>
                    <a:pt x="7442" y="5061"/>
                    <a:pt x="7240" y="5061"/>
                  </a:cubicBezTo>
                  <a:cubicBezTo>
                    <a:pt x="7025" y="5061"/>
                    <a:pt x="6799" y="4977"/>
                    <a:pt x="6573" y="4906"/>
                  </a:cubicBezTo>
                  <a:cubicBezTo>
                    <a:pt x="6371" y="4846"/>
                    <a:pt x="6156" y="4763"/>
                    <a:pt x="5966" y="4644"/>
                  </a:cubicBezTo>
                  <a:cubicBezTo>
                    <a:pt x="5954" y="4620"/>
                    <a:pt x="5930" y="4608"/>
                    <a:pt x="5918" y="4608"/>
                  </a:cubicBezTo>
                  <a:cubicBezTo>
                    <a:pt x="5954" y="4608"/>
                    <a:pt x="5990" y="4620"/>
                    <a:pt x="6037" y="4644"/>
                  </a:cubicBezTo>
                  <a:cubicBezTo>
                    <a:pt x="6216" y="4704"/>
                    <a:pt x="6394" y="4727"/>
                    <a:pt x="6585" y="4763"/>
                  </a:cubicBezTo>
                  <a:cubicBezTo>
                    <a:pt x="6728" y="4771"/>
                    <a:pt x="6865" y="4780"/>
                    <a:pt x="7001" y="4780"/>
                  </a:cubicBezTo>
                  <a:cubicBezTo>
                    <a:pt x="7057" y="4780"/>
                    <a:pt x="7112" y="4778"/>
                    <a:pt x="7168" y="4775"/>
                  </a:cubicBezTo>
                  <a:cubicBezTo>
                    <a:pt x="7347" y="4763"/>
                    <a:pt x="7537" y="4727"/>
                    <a:pt x="7704" y="4644"/>
                  </a:cubicBezTo>
                  <a:cubicBezTo>
                    <a:pt x="7775" y="4596"/>
                    <a:pt x="7871" y="4537"/>
                    <a:pt x="7930" y="4465"/>
                  </a:cubicBezTo>
                  <a:lnTo>
                    <a:pt x="7942" y="4442"/>
                  </a:lnTo>
                  <a:close/>
                  <a:moveTo>
                    <a:pt x="2644" y="2096"/>
                  </a:moveTo>
                  <a:cubicBezTo>
                    <a:pt x="2822" y="2096"/>
                    <a:pt x="3013" y="2108"/>
                    <a:pt x="3192" y="2156"/>
                  </a:cubicBezTo>
                  <a:cubicBezTo>
                    <a:pt x="3656" y="2263"/>
                    <a:pt x="4108" y="2513"/>
                    <a:pt x="4370" y="2894"/>
                  </a:cubicBezTo>
                  <a:cubicBezTo>
                    <a:pt x="4978" y="3763"/>
                    <a:pt x="4573" y="5013"/>
                    <a:pt x="3751" y="5573"/>
                  </a:cubicBezTo>
                  <a:cubicBezTo>
                    <a:pt x="3644" y="5656"/>
                    <a:pt x="3537" y="5692"/>
                    <a:pt x="3430" y="5751"/>
                  </a:cubicBezTo>
                  <a:cubicBezTo>
                    <a:pt x="3537" y="5668"/>
                    <a:pt x="3632" y="5573"/>
                    <a:pt x="3715" y="5454"/>
                  </a:cubicBezTo>
                  <a:cubicBezTo>
                    <a:pt x="4001" y="5096"/>
                    <a:pt x="4132" y="4620"/>
                    <a:pt x="4168" y="4180"/>
                  </a:cubicBezTo>
                  <a:cubicBezTo>
                    <a:pt x="4180" y="3727"/>
                    <a:pt x="4073" y="3287"/>
                    <a:pt x="3823" y="2918"/>
                  </a:cubicBezTo>
                  <a:cubicBezTo>
                    <a:pt x="3584" y="2572"/>
                    <a:pt x="3251" y="2287"/>
                    <a:pt x="2858" y="2156"/>
                  </a:cubicBezTo>
                  <a:cubicBezTo>
                    <a:pt x="2799" y="2120"/>
                    <a:pt x="2715" y="2108"/>
                    <a:pt x="2644" y="2096"/>
                  </a:cubicBezTo>
                  <a:close/>
                  <a:moveTo>
                    <a:pt x="8061" y="4275"/>
                  </a:moveTo>
                  <a:cubicBezTo>
                    <a:pt x="8430" y="4299"/>
                    <a:pt x="8776" y="4596"/>
                    <a:pt x="8811" y="4977"/>
                  </a:cubicBezTo>
                  <a:cubicBezTo>
                    <a:pt x="8835" y="5394"/>
                    <a:pt x="8573" y="5787"/>
                    <a:pt x="8180" y="5906"/>
                  </a:cubicBezTo>
                  <a:cubicBezTo>
                    <a:pt x="8061" y="5942"/>
                    <a:pt x="7942" y="5966"/>
                    <a:pt x="7823" y="5966"/>
                  </a:cubicBezTo>
                  <a:cubicBezTo>
                    <a:pt x="7764" y="5966"/>
                    <a:pt x="7704" y="5966"/>
                    <a:pt x="7645" y="5942"/>
                  </a:cubicBezTo>
                  <a:cubicBezTo>
                    <a:pt x="7585" y="5930"/>
                    <a:pt x="7514" y="5930"/>
                    <a:pt x="7454" y="5918"/>
                  </a:cubicBezTo>
                  <a:cubicBezTo>
                    <a:pt x="7418" y="5918"/>
                    <a:pt x="7406" y="5930"/>
                    <a:pt x="7394" y="5942"/>
                  </a:cubicBezTo>
                  <a:cubicBezTo>
                    <a:pt x="7323" y="5930"/>
                    <a:pt x="7240" y="5906"/>
                    <a:pt x="7180" y="5870"/>
                  </a:cubicBezTo>
                  <a:cubicBezTo>
                    <a:pt x="6728" y="5704"/>
                    <a:pt x="6311" y="5406"/>
                    <a:pt x="5978" y="5037"/>
                  </a:cubicBezTo>
                  <a:cubicBezTo>
                    <a:pt x="5847" y="4894"/>
                    <a:pt x="5728" y="4727"/>
                    <a:pt x="5620" y="4549"/>
                  </a:cubicBezTo>
                  <a:cubicBezTo>
                    <a:pt x="5602" y="4530"/>
                    <a:pt x="5598" y="4504"/>
                    <a:pt x="5586" y="4483"/>
                  </a:cubicBezTo>
                  <a:lnTo>
                    <a:pt x="5586" y="4483"/>
                  </a:lnTo>
                  <a:cubicBezTo>
                    <a:pt x="5644" y="4559"/>
                    <a:pt x="5722" y="4626"/>
                    <a:pt x="5799" y="4704"/>
                  </a:cubicBezTo>
                  <a:cubicBezTo>
                    <a:pt x="5990" y="4846"/>
                    <a:pt x="6216" y="4954"/>
                    <a:pt x="6454" y="5037"/>
                  </a:cubicBezTo>
                  <a:cubicBezTo>
                    <a:pt x="6709" y="5124"/>
                    <a:pt x="7002" y="5219"/>
                    <a:pt x="7279" y="5219"/>
                  </a:cubicBezTo>
                  <a:cubicBezTo>
                    <a:pt x="7494" y="5219"/>
                    <a:pt x="7699" y="5162"/>
                    <a:pt x="7871" y="5001"/>
                  </a:cubicBezTo>
                  <a:cubicBezTo>
                    <a:pt x="7954" y="4918"/>
                    <a:pt x="8014" y="4823"/>
                    <a:pt x="8061" y="4715"/>
                  </a:cubicBezTo>
                  <a:cubicBezTo>
                    <a:pt x="8097" y="4620"/>
                    <a:pt x="8109" y="4489"/>
                    <a:pt x="8049" y="4418"/>
                  </a:cubicBezTo>
                  <a:cubicBezTo>
                    <a:pt x="8049" y="4370"/>
                    <a:pt x="8061" y="4323"/>
                    <a:pt x="8061" y="4275"/>
                  </a:cubicBezTo>
                  <a:close/>
                  <a:moveTo>
                    <a:pt x="2128" y="1227"/>
                  </a:moveTo>
                  <a:cubicBezTo>
                    <a:pt x="2539" y="1227"/>
                    <a:pt x="2960" y="1308"/>
                    <a:pt x="3334" y="1441"/>
                  </a:cubicBezTo>
                  <a:cubicBezTo>
                    <a:pt x="3870" y="1632"/>
                    <a:pt x="4346" y="1941"/>
                    <a:pt x="4716" y="2382"/>
                  </a:cubicBezTo>
                  <a:cubicBezTo>
                    <a:pt x="5061" y="2799"/>
                    <a:pt x="5299" y="3310"/>
                    <a:pt x="5335" y="3870"/>
                  </a:cubicBezTo>
                  <a:cubicBezTo>
                    <a:pt x="5382" y="4382"/>
                    <a:pt x="5263" y="4918"/>
                    <a:pt x="4978" y="5370"/>
                  </a:cubicBezTo>
                  <a:cubicBezTo>
                    <a:pt x="4716" y="5799"/>
                    <a:pt x="4299" y="6144"/>
                    <a:pt x="3787" y="6275"/>
                  </a:cubicBezTo>
                  <a:cubicBezTo>
                    <a:pt x="3625" y="6325"/>
                    <a:pt x="3448" y="6350"/>
                    <a:pt x="3265" y="6350"/>
                  </a:cubicBezTo>
                  <a:cubicBezTo>
                    <a:pt x="2964" y="6350"/>
                    <a:pt x="2647" y="6280"/>
                    <a:pt x="2358" y="6132"/>
                  </a:cubicBezTo>
                  <a:cubicBezTo>
                    <a:pt x="2334" y="6108"/>
                    <a:pt x="2287" y="6097"/>
                    <a:pt x="2263" y="6073"/>
                  </a:cubicBezTo>
                  <a:lnTo>
                    <a:pt x="2263" y="6073"/>
                  </a:lnTo>
                  <a:cubicBezTo>
                    <a:pt x="2363" y="6089"/>
                    <a:pt x="2466" y="6096"/>
                    <a:pt x="2570" y="6096"/>
                  </a:cubicBezTo>
                  <a:cubicBezTo>
                    <a:pt x="2937" y="6096"/>
                    <a:pt x="3319" y="6002"/>
                    <a:pt x="3644" y="5835"/>
                  </a:cubicBezTo>
                  <a:cubicBezTo>
                    <a:pt x="4108" y="5573"/>
                    <a:pt x="4477" y="5156"/>
                    <a:pt x="4668" y="4668"/>
                  </a:cubicBezTo>
                  <a:cubicBezTo>
                    <a:pt x="4870" y="4132"/>
                    <a:pt x="4870" y="3513"/>
                    <a:pt x="4608" y="3001"/>
                  </a:cubicBezTo>
                  <a:cubicBezTo>
                    <a:pt x="4370" y="2537"/>
                    <a:pt x="3930" y="2215"/>
                    <a:pt x="3430" y="2048"/>
                  </a:cubicBezTo>
                  <a:cubicBezTo>
                    <a:pt x="3174" y="1960"/>
                    <a:pt x="2908" y="1922"/>
                    <a:pt x="2642" y="1922"/>
                  </a:cubicBezTo>
                  <a:cubicBezTo>
                    <a:pt x="2229" y="1922"/>
                    <a:pt x="1814" y="2013"/>
                    <a:pt x="1429" y="2144"/>
                  </a:cubicBezTo>
                  <a:cubicBezTo>
                    <a:pt x="1406" y="2144"/>
                    <a:pt x="1394" y="2144"/>
                    <a:pt x="1370" y="2156"/>
                  </a:cubicBezTo>
                  <a:cubicBezTo>
                    <a:pt x="1322" y="2168"/>
                    <a:pt x="1287" y="2179"/>
                    <a:pt x="1251" y="2203"/>
                  </a:cubicBezTo>
                  <a:cubicBezTo>
                    <a:pt x="1215" y="2215"/>
                    <a:pt x="1191" y="2239"/>
                    <a:pt x="1156" y="2275"/>
                  </a:cubicBezTo>
                  <a:cubicBezTo>
                    <a:pt x="1132" y="2298"/>
                    <a:pt x="1084" y="2358"/>
                    <a:pt x="1096" y="2406"/>
                  </a:cubicBezTo>
                  <a:cubicBezTo>
                    <a:pt x="1025" y="2477"/>
                    <a:pt x="977" y="2560"/>
                    <a:pt x="953" y="2656"/>
                  </a:cubicBezTo>
                  <a:cubicBezTo>
                    <a:pt x="932" y="2720"/>
                    <a:pt x="979" y="2759"/>
                    <a:pt x="1025" y="2759"/>
                  </a:cubicBezTo>
                  <a:cubicBezTo>
                    <a:pt x="1056" y="2759"/>
                    <a:pt x="1087" y="2741"/>
                    <a:pt x="1096" y="2703"/>
                  </a:cubicBezTo>
                  <a:cubicBezTo>
                    <a:pt x="1144" y="2572"/>
                    <a:pt x="1263" y="2477"/>
                    <a:pt x="1394" y="2441"/>
                  </a:cubicBezTo>
                  <a:cubicBezTo>
                    <a:pt x="1400" y="2447"/>
                    <a:pt x="1412" y="2450"/>
                    <a:pt x="1425" y="2450"/>
                  </a:cubicBezTo>
                  <a:cubicBezTo>
                    <a:pt x="1438" y="2450"/>
                    <a:pt x="1453" y="2447"/>
                    <a:pt x="1465" y="2441"/>
                  </a:cubicBezTo>
                  <a:cubicBezTo>
                    <a:pt x="1489" y="2418"/>
                    <a:pt x="1501" y="2418"/>
                    <a:pt x="1513" y="2406"/>
                  </a:cubicBezTo>
                  <a:lnTo>
                    <a:pt x="1608" y="2406"/>
                  </a:lnTo>
                  <a:cubicBezTo>
                    <a:pt x="1822" y="2441"/>
                    <a:pt x="1989" y="2656"/>
                    <a:pt x="2025" y="2870"/>
                  </a:cubicBezTo>
                  <a:cubicBezTo>
                    <a:pt x="2049" y="3108"/>
                    <a:pt x="1918" y="3334"/>
                    <a:pt x="1727" y="3465"/>
                  </a:cubicBezTo>
                  <a:cubicBezTo>
                    <a:pt x="1603" y="3544"/>
                    <a:pt x="1456" y="3579"/>
                    <a:pt x="1308" y="3579"/>
                  </a:cubicBezTo>
                  <a:cubicBezTo>
                    <a:pt x="1188" y="3579"/>
                    <a:pt x="1066" y="3556"/>
                    <a:pt x="953" y="3513"/>
                  </a:cubicBezTo>
                  <a:cubicBezTo>
                    <a:pt x="691" y="3406"/>
                    <a:pt x="513" y="3191"/>
                    <a:pt x="417" y="2953"/>
                  </a:cubicBezTo>
                  <a:cubicBezTo>
                    <a:pt x="441" y="2941"/>
                    <a:pt x="441" y="2918"/>
                    <a:pt x="429" y="2882"/>
                  </a:cubicBezTo>
                  <a:cubicBezTo>
                    <a:pt x="394" y="2834"/>
                    <a:pt x="370" y="2799"/>
                    <a:pt x="334" y="2739"/>
                  </a:cubicBezTo>
                  <a:cubicBezTo>
                    <a:pt x="310" y="2572"/>
                    <a:pt x="322" y="2394"/>
                    <a:pt x="370" y="2227"/>
                  </a:cubicBezTo>
                  <a:cubicBezTo>
                    <a:pt x="548" y="1691"/>
                    <a:pt x="1084" y="1382"/>
                    <a:pt x="1608" y="1275"/>
                  </a:cubicBezTo>
                  <a:cubicBezTo>
                    <a:pt x="1777" y="1242"/>
                    <a:pt x="1951" y="1227"/>
                    <a:pt x="2128" y="1227"/>
                  </a:cubicBezTo>
                  <a:close/>
                  <a:moveTo>
                    <a:pt x="5751" y="4965"/>
                  </a:moveTo>
                  <a:lnTo>
                    <a:pt x="5751" y="4965"/>
                  </a:lnTo>
                  <a:cubicBezTo>
                    <a:pt x="6228" y="5656"/>
                    <a:pt x="7025" y="6108"/>
                    <a:pt x="7859" y="6204"/>
                  </a:cubicBezTo>
                  <a:cubicBezTo>
                    <a:pt x="7964" y="6223"/>
                    <a:pt x="8074" y="6230"/>
                    <a:pt x="8186" y="6230"/>
                  </a:cubicBezTo>
                  <a:cubicBezTo>
                    <a:pt x="8355" y="6230"/>
                    <a:pt x="8528" y="6213"/>
                    <a:pt x="8692" y="6192"/>
                  </a:cubicBezTo>
                  <a:lnTo>
                    <a:pt x="8692" y="6192"/>
                  </a:lnTo>
                  <a:cubicBezTo>
                    <a:pt x="8657" y="6406"/>
                    <a:pt x="8573" y="6620"/>
                    <a:pt x="8407" y="6763"/>
                  </a:cubicBezTo>
                  <a:cubicBezTo>
                    <a:pt x="8311" y="6859"/>
                    <a:pt x="8192" y="6918"/>
                    <a:pt x="8073" y="6942"/>
                  </a:cubicBezTo>
                  <a:cubicBezTo>
                    <a:pt x="7954" y="6978"/>
                    <a:pt x="7859" y="6990"/>
                    <a:pt x="7740" y="7001"/>
                  </a:cubicBezTo>
                  <a:cubicBezTo>
                    <a:pt x="7585" y="6942"/>
                    <a:pt x="7454" y="6870"/>
                    <a:pt x="7299" y="6799"/>
                  </a:cubicBezTo>
                  <a:cubicBezTo>
                    <a:pt x="6740" y="6466"/>
                    <a:pt x="6275" y="5989"/>
                    <a:pt x="5966" y="5430"/>
                  </a:cubicBezTo>
                  <a:cubicBezTo>
                    <a:pt x="5894" y="5275"/>
                    <a:pt x="5811" y="5132"/>
                    <a:pt x="5751" y="4965"/>
                  </a:cubicBezTo>
                  <a:close/>
                  <a:moveTo>
                    <a:pt x="4775" y="5966"/>
                  </a:moveTo>
                  <a:lnTo>
                    <a:pt x="4775" y="5966"/>
                  </a:lnTo>
                  <a:cubicBezTo>
                    <a:pt x="4739" y="6025"/>
                    <a:pt x="4727" y="6073"/>
                    <a:pt x="4704" y="6132"/>
                  </a:cubicBezTo>
                  <a:cubicBezTo>
                    <a:pt x="4620" y="6263"/>
                    <a:pt x="4549" y="6382"/>
                    <a:pt x="4466" y="6501"/>
                  </a:cubicBezTo>
                  <a:cubicBezTo>
                    <a:pt x="4299" y="6728"/>
                    <a:pt x="4073" y="6906"/>
                    <a:pt x="3811" y="6990"/>
                  </a:cubicBezTo>
                  <a:cubicBezTo>
                    <a:pt x="3714" y="7018"/>
                    <a:pt x="3612" y="7034"/>
                    <a:pt x="3509" y="7034"/>
                  </a:cubicBezTo>
                  <a:cubicBezTo>
                    <a:pt x="3358" y="7034"/>
                    <a:pt x="3207" y="7001"/>
                    <a:pt x="3073" y="6930"/>
                  </a:cubicBezTo>
                  <a:cubicBezTo>
                    <a:pt x="2977" y="6870"/>
                    <a:pt x="2870" y="6799"/>
                    <a:pt x="2799" y="6692"/>
                  </a:cubicBezTo>
                  <a:cubicBezTo>
                    <a:pt x="2763" y="6644"/>
                    <a:pt x="2715" y="6573"/>
                    <a:pt x="2763" y="6525"/>
                  </a:cubicBezTo>
                  <a:cubicBezTo>
                    <a:pt x="2784" y="6504"/>
                    <a:pt x="2819" y="6499"/>
                    <a:pt x="2853" y="6499"/>
                  </a:cubicBezTo>
                  <a:cubicBezTo>
                    <a:pt x="2876" y="6499"/>
                    <a:pt x="2899" y="6501"/>
                    <a:pt x="2918" y="6501"/>
                  </a:cubicBezTo>
                  <a:lnTo>
                    <a:pt x="3132" y="6549"/>
                  </a:lnTo>
                  <a:cubicBezTo>
                    <a:pt x="3227" y="6561"/>
                    <a:pt x="3299" y="6561"/>
                    <a:pt x="3394" y="6561"/>
                  </a:cubicBezTo>
                  <a:cubicBezTo>
                    <a:pt x="3489" y="6561"/>
                    <a:pt x="3608" y="6549"/>
                    <a:pt x="3715" y="6501"/>
                  </a:cubicBezTo>
                  <a:cubicBezTo>
                    <a:pt x="4120" y="6430"/>
                    <a:pt x="4477" y="6251"/>
                    <a:pt x="4775" y="5966"/>
                  </a:cubicBezTo>
                  <a:close/>
                  <a:moveTo>
                    <a:pt x="5097" y="5608"/>
                  </a:moveTo>
                  <a:lnTo>
                    <a:pt x="5097" y="5608"/>
                  </a:lnTo>
                  <a:cubicBezTo>
                    <a:pt x="5025" y="5775"/>
                    <a:pt x="4954" y="5954"/>
                    <a:pt x="4894" y="6132"/>
                  </a:cubicBezTo>
                  <a:cubicBezTo>
                    <a:pt x="4787" y="6394"/>
                    <a:pt x="4704" y="6680"/>
                    <a:pt x="4597" y="6966"/>
                  </a:cubicBezTo>
                  <a:cubicBezTo>
                    <a:pt x="4477" y="7299"/>
                    <a:pt x="4346" y="7644"/>
                    <a:pt x="4180" y="7978"/>
                  </a:cubicBezTo>
                  <a:cubicBezTo>
                    <a:pt x="4132" y="7990"/>
                    <a:pt x="4073" y="8037"/>
                    <a:pt x="4013" y="8073"/>
                  </a:cubicBezTo>
                  <a:cubicBezTo>
                    <a:pt x="3870" y="8168"/>
                    <a:pt x="3692" y="8192"/>
                    <a:pt x="3489" y="8192"/>
                  </a:cubicBezTo>
                  <a:cubicBezTo>
                    <a:pt x="3275" y="8180"/>
                    <a:pt x="3061" y="8109"/>
                    <a:pt x="2858" y="8037"/>
                  </a:cubicBezTo>
                  <a:cubicBezTo>
                    <a:pt x="2763" y="8002"/>
                    <a:pt x="2644" y="7978"/>
                    <a:pt x="2572" y="7894"/>
                  </a:cubicBezTo>
                  <a:cubicBezTo>
                    <a:pt x="2513" y="7859"/>
                    <a:pt x="2465" y="7752"/>
                    <a:pt x="2561" y="7716"/>
                  </a:cubicBezTo>
                  <a:cubicBezTo>
                    <a:pt x="2644" y="7692"/>
                    <a:pt x="2739" y="7692"/>
                    <a:pt x="2822" y="7680"/>
                  </a:cubicBezTo>
                  <a:cubicBezTo>
                    <a:pt x="2918" y="7656"/>
                    <a:pt x="3013" y="7632"/>
                    <a:pt x="3108" y="7597"/>
                  </a:cubicBezTo>
                  <a:cubicBezTo>
                    <a:pt x="3299" y="7537"/>
                    <a:pt x="3477" y="7466"/>
                    <a:pt x="3656" y="7382"/>
                  </a:cubicBezTo>
                  <a:cubicBezTo>
                    <a:pt x="4001" y="7180"/>
                    <a:pt x="4311" y="6930"/>
                    <a:pt x="4549" y="6620"/>
                  </a:cubicBezTo>
                  <a:cubicBezTo>
                    <a:pt x="4680" y="6442"/>
                    <a:pt x="4787" y="6263"/>
                    <a:pt x="4870" y="6073"/>
                  </a:cubicBezTo>
                  <a:cubicBezTo>
                    <a:pt x="4918" y="5966"/>
                    <a:pt x="4954" y="5870"/>
                    <a:pt x="5001" y="5775"/>
                  </a:cubicBezTo>
                  <a:cubicBezTo>
                    <a:pt x="5001" y="5751"/>
                    <a:pt x="5013" y="5739"/>
                    <a:pt x="5013" y="5727"/>
                  </a:cubicBezTo>
                  <a:cubicBezTo>
                    <a:pt x="5037" y="5680"/>
                    <a:pt x="5073" y="5656"/>
                    <a:pt x="5097" y="5608"/>
                  </a:cubicBezTo>
                  <a:close/>
                  <a:moveTo>
                    <a:pt x="5680" y="5096"/>
                  </a:moveTo>
                  <a:cubicBezTo>
                    <a:pt x="5728" y="5192"/>
                    <a:pt x="5751" y="5299"/>
                    <a:pt x="5799" y="5370"/>
                  </a:cubicBezTo>
                  <a:cubicBezTo>
                    <a:pt x="5954" y="5668"/>
                    <a:pt x="6132" y="5954"/>
                    <a:pt x="6347" y="6204"/>
                  </a:cubicBezTo>
                  <a:cubicBezTo>
                    <a:pt x="6799" y="6704"/>
                    <a:pt x="7406" y="7097"/>
                    <a:pt x="8073" y="7287"/>
                  </a:cubicBezTo>
                  <a:cubicBezTo>
                    <a:pt x="8430" y="7394"/>
                    <a:pt x="8811" y="7442"/>
                    <a:pt x="9180" y="7442"/>
                  </a:cubicBezTo>
                  <a:cubicBezTo>
                    <a:pt x="9169" y="7704"/>
                    <a:pt x="9061" y="7978"/>
                    <a:pt x="8871" y="8168"/>
                  </a:cubicBezTo>
                  <a:cubicBezTo>
                    <a:pt x="8764" y="8275"/>
                    <a:pt x="8645" y="8359"/>
                    <a:pt x="8514" y="8418"/>
                  </a:cubicBezTo>
                  <a:cubicBezTo>
                    <a:pt x="8371" y="8478"/>
                    <a:pt x="8240" y="8490"/>
                    <a:pt x="8097" y="8525"/>
                  </a:cubicBezTo>
                  <a:cubicBezTo>
                    <a:pt x="7323" y="7978"/>
                    <a:pt x="6656" y="7275"/>
                    <a:pt x="6204" y="6442"/>
                  </a:cubicBezTo>
                  <a:cubicBezTo>
                    <a:pt x="6049" y="6156"/>
                    <a:pt x="5918" y="5870"/>
                    <a:pt x="5811" y="5573"/>
                  </a:cubicBezTo>
                  <a:cubicBezTo>
                    <a:pt x="5751" y="5430"/>
                    <a:pt x="5716" y="5263"/>
                    <a:pt x="5680" y="5108"/>
                  </a:cubicBezTo>
                  <a:lnTo>
                    <a:pt x="5680" y="5096"/>
                  </a:lnTo>
                  <a:close/>
                  <a:moveTo>
                    <a:pt x="5168" y="5680"/>
                  </a:moveTo>
                  <a:lnTo>
                    <a:pt x="5168" y="5680"/>
                  </a:lnTo>
                  <a:cubicBezTo>
                    <a:pt x="5144" y="5775"/>
                    <a:pt x="5132" y="5858"/>
                    <a:pt x="5120" y="5954"/>
                  </a:cubicBezTo>
                  <a:cubicBezTo>
                    <a:pt x="5037" y="6263"/>
                    <a:pt x="5001" y="6573"/>
                    <a:pt x="4942" y="6906"/>
                  </a:cubicBezTo>
                  <a:cubicBezTo>
                    <a:pt x="4847" y="7513"/>
                    <a:pt x="4763" y="8121"/>
                    <a:pt x="4597" y="8716"/>
                  </a:cubicBezTo>
                  <a:cubicBezTo>
                    <a:pt x="4525" y="9002"/>
                    <a:pt x="4418" y="9287"/>
                    <a:pt x="4299" y="9561"/>
                  </a:cubicBezTo>
                  <a:cubicBezTo>
                    <a:pt x="4263" y="9645"/>
                    <a:pt x="4239" y="9704"/>
                    <a:pt x="4192" y="9764"/>
                  </a:cubicBezTo>
                  <a:cubicBezTo>
                    <a:pt x="4025" y="9895"/>
                    <a:pt x="3882" y="10002"/>
                    <a:pt x="3704" y="10061"/>
                  </a:cubicBezTo>
                  <a:cubicBezTo>
                    <a:pt x="3583" y="10099"/>
                    <a:pt x="3453" y="10122"/>
                    <a:pt x="3325" y="10122"/>
                  </a:cubicBezTo>
                  <a:cubicBezTo>
                    <a:pt x="3251" y="10122"/>
                    <a:pt x="3178" y="10115"/>
                    <a:pt x="3108" y="10097"/>
                  </a:cubicBezTo>
                  <a:cubicBezTo>
                    <a:pt x="3001" y="10085"/>
                    <a:pt x="2894" y="10061"/>
                    <a:pt x="2811" y="10014"/>
                  </a:cubicBezTo>
                  <a:cubicBezTo>
                    <a:pt x="2739" y="9966"/>
                    <a:pt x="2620" y="9918"/>
                    <a:pt x="2572" y="9835"/>
                  </a:cubicBezTo>
                  <a:cubicBezTo>
                    <a:pt x="2525" y="9716"/>
                    <a:pt x="2644" y="9609"/>
                    <a:pt x="2739" y="9561"/>
                  </a:cubicBezTo>
                  <a:cubicBezTo>
                    <a:pt x="2834" y="9502"/>
                    <a:pt x="2953" y="9466"/>
                    <a:pt x="3061" y="9406"/>
                  </a:cubicBezTo>
                  <a:cubicBezTo>
                    <a:pt x="3930" y="8906"/>
                    <a:pt x="4370" y="7954"/>
                    <a:pt x="4680" y="7061"/>
                  </a:cubicBezTo>
                  <a:cubicBezTo>
                    <a:pt x="4787" y="6763"/>
                    <a:pt x="4870" y="6466"/>
                    <a:pt x="4978" y="6168"/>
                  </a:cubicBezTo>
                  <a:cubicBezTo>
                    <a:pt x="5037" y="6013"/>
                    <a:pt x="5097" y="5847"/>
                    <a:pt x="5168" y="5680"/>
                  </a:cubicBezTo>
                  <a:close/>
                  <a:moveTo>
                    <a:pt x="5609" y="5215"/>
                  </a:moveTo>
                  <a:lnTo>
                    <a:pt x="5609" y="5215"/>
                  </a:lnTo>
                  <a:cubicBezTo>
                    <a:pt x="5632" y="5323"/>
                    <a:pt x="5656" y="5430"/>
                    <a:pt x="5680" y="5537"/>
                  </a:cubicBezTo>
                  <a:cubicBezTo>
                    <a:pt x="5775" y="5811"/>
                    <a:pt x="5870" y="6097"/>
                    <a:pt x="6013" y="6370"/>
                  </a:cubicBezTo>
                  <a:cubicBezTo>
                    <a:pt x="6263" y="6906"/>
                    <a:pt x="6621" y="7394"/>
                    <a:pt x="7025" y="7811"/>
                  </a:cubicBezTo>
                  <a:cubicBezTo>
                    <a:pt x="7406" y="8228"/>
                    <a:pt x="7871" y="8597"/>
                    <a:pt x="8371" y="8906"/>
                  </a:cubicBezTo>
                  <a:cubicBezTo>
                    <a:pt x="8633" y="9073"/>
                    <a:pt x="8895" y="9204"/>
                    <a:pt x="9169" y="9347"/>
                  </a:cubicBezTo>
                  <a:cubicBezTo>
                    <a:pt x="9442" y="9478"/>
                    <a:pt x="9740" y="9609"/>
                    <a:pt x="10061" y="9704"/>
                  </a:cubicBezTo>
                  <a:cubicBezTo>
                    <a:pt x="10255" y="9754"/>
                    <a:pt x="10458" y="9787"/>
                    <a:pt x="10663" y="9787"/>
                  </a:cubicBezTo>
                  <a:cubicBezTo>
                    <a:pt x="10799" y="9787"/>
                    <a:pt x="10936" y="9773"/>
                    <a:pt x="11074" y="9740"/>
                  </a:cubicBezTo>
                  <a:cubicBezTo>
                    <a:pt x="11371" y="9668"/>
                    <a:pt x="11633" y="9490"/>
                    <a:pt x="11812" y="9240"/>
                  </a:cubicBezTo>
                  <a:cubicBezTo>
                    <a:pt x="12002" y="9406"/>
                    <a:pt x="12038" y="9704"/>
                    <a:pt x="11931" y="9918"/>
                  </a:cubicBezTo>
                  <a:cubicBezTo>
                    <a:pt x="11788" y="10204"/>
                    <a:pt x="11466" y="10359"/>
                    <a:pt x="11157" y="10395"/>
                  </a:cubicBezTo>
                  <a:cubicBezTo>
                    <a:pt x="11060" y="10408"/>
                    <a:pt x="10962" y="10414"/>
                    <a:pt x="10863" y="10414"/>
                  </a:cubicBezTo>
                  <a:cubicBezTo>
                    <a:pt x="10607" y="10414"/>
                    <a:pt x="10346" y="10375"/>
                    <a:pt x="10097" y="10323"/>
                  </a:cubicBezTo>
                  <a:cubicBezTo>
                    <a:pt x="9764" y="10252"/>
                    <a:pt x="9430" y="10121"/>
                    <a:pt x="9109" y="9954"/>
                  </a:cubicBezTo>
                  <a:cubicBezTo>
                    <a:pt x="8478" y="9621"/>
                    <a:pt x="7942" y="9168"/>
                    <a:pt x="7454" y="8668"/>
                  </a:cubicBezTo>
                  <a:cubicBezTo>
                    <a:pt x="6966" y="8168"/>
                    <a:pt x="6525" y="7621"/>
                    <a:pt x="6204" y="7001"/>
                  </a:cubicBezTo>
                  <a:cubicBezTo>
                    <a:pt x="5906" y="6454"/>
                    <a:pt x="5692" y="5847"/>
                    <a:pt x="5609" y="5215"/>
                  </a:cubicBezTo>
                  <a:close/>
                  <a:moveTo>
                    <a:pt x="5294" y="5636"/>
                  </a:moveTo>
                  <a:cubicBezTo>
                    <a:pt x="5275" y="5704"/>
                    <a:pt x="5274" y="5780"/>
                    <a:pt x="5263" y="5847"/>
                  </a:cubicBezTo>
                  <a:cubicBezTo>
                    <a:pt x="5239" y="6144"/>
                    <a:pt x="5204" y="6442"/>
                    <a:pt x="5192" y="6751"/>
                  </a:cubicBezTo>
                  <a:cubicBezTo>
                    <a:pt x="5156" y="7347"/>
                    <a:pt x="5180" y="7930"/>
                    <a:pt x="5263" y="8525"/>
                  </a:cubicBezTo>
                  <a:cubicBezTo>
                    <a:pt x="5323" y="8942"/>
                    <a:pt x="5430" y="9359"/>
                    <a:pt x="5561" y="9764"/>
                  </a:cubicBezTo>
                  <a:cubicBezTo>
                    <a:pt x="5489" y="9954"/>
                    <a:pt x="5394" y="10145"/>
                    <a:pt x="5251" y="10299"/>
                  </a:cubicBezTo>
                  <a:cubicBezTo>
                    <a:pt x="5085" y="10478"/>
                    <a:pt x="4906" y="10621"/>
                    <a:pt x="4704" y="10728"/>
                  </a:cubicBezTo>
                  <a:cubicBezTo>
                    <a:pt x="4514" y="10817"/>
                    <a:pt x="4294" y="10896"/>
                    <a:pt x="4090" y="10896"/>
                  </a:cubicBezTo>
                  <a:cubicBezTo>
                    <a:pt x="4076" y="10896"/>
                    <a:pt x="4063" y="10896"/>
                    <a:pt x="4049" y="10895"/>
                  </a:cubicBezTo>
                  <a:cubicBezTo>
                    <a:pt x="3930" y="10871"/>
                    <a:pt x="3835" y="10811"/>
                    <a:pt x="3846" y="10680"/>
                  </a:cubicBezTo>
                  <a:cubicBezTo>
                    <a:pt x="3846" y="10549"/>
                    <a:pt x="3954" y="10430"/>
                    <a:pt x="4025" y="10323"/>
                  </a:cubicBezTo>
                  <a:cubicBezTo>
                    <a:pt x="4680" y="9371"/>
                    <a:pt x="4858" y="8216"/>
                    <a:pt x="5025" y="7085"/>
                  </a:cubicBezTo>
                  <a:cubicBezTo>
                    <a:pt x="5073" y="6739"/>
                    <a:pt x="5132" y="6394"/>
                    <a:pt x="5192" y="6073"/>
                  </a:cubicBezTo>
                  <a:cubicBezTo>
                    <a:pt x="5215" y="5923"/>
                    <a:pt x="5249" y="5785"/>
                    <a:pt x="5294" y="5636"/>
                  </a:cubicBezTo>
                  <a:close/>
                  <a:moveTo>
                    <a:pt x="5382" y="5620"/>
                  </a:moveTo>
                  <a:cubicBezTo>
                    <a:pt x="5382" y="5799"/>
                    <a:pt x="5382" y="5977"/>
                    <a:pt x="5394" y="6156"/>
                  </a:cubicBezTo>
                  <a:cubicBezTo>
                    <a:pt x="5442" y="6751"/>
                    <a:pt x="5561" y="7335"/>
                    <a:pt x="5740" y="7894"/>
                  </a:cubicBezTo>
                  <a:cubicBezTo>
                    <a:pt x="5990" y="8668"/>
                    <a:pt x="6394" y="9406"/>
                    <a:pt x="6906" y="10014"/>
                  </a:cubicBezTo>
                  <a:cubicBezTo>
                    <a:pt x="6918" y="10097"/>
                    <a:pt x="6930" y="10180"/>
                    <a:pt x="6930" y="10264"/>
                  </a:cubicBezTo>
                  <a:cubicBezTo>
                    <a:pt x="6966" y="10371"/>
                    <a:pt x="6942" y="10490"/>
                    <a:pt x="6918" y="10597"/>
                  </a:cubicBezTo>
                  <a:cubicBezTo>
                    <a:pt x="6883" y="10692"/>
                    <a:pt x="6847" y="10800"/>
                    <a:pt x="6787" y="10907"/>
                  </a:cubicBezTo>
                  <a:cubicBezTo>
                    <a:pt x="6728" y="10990"/>
                    <a:pt x="6668" y="11097"/>
                    <a:pt x="6561" y="11145"/>
                  </a:cubicBezTo>
                  <a:cubicBezTo>
                    <a:pt x="6537" y="11157"/>
                    <a:pt x="6515" y="11162"/>
                    <a:pt x="6495" y="11162"/>
                  </a:cubicBezTo>
                  <a:cubicBezTo>
                    <a:pt x="6414" y="11162"/>
                    <a:pt x="6361" y="11080"/>
                    <a:pt x="6323" y="11014"/>
                  </a:cubicBezTo>
                  <a:cubicBezTo>
                    <a:pt x="6251" y="10907"/>
                    <a:pt x="6192" y="10800"/>
                    <a:pt x="6132" y="10692"/>
                  </a:cubicBezTo>
                  <a:cubicBezTo>
                    <a:pt x="6013" y="10478"/>
                    <a:pt x="5894" y="10252"/>
                    <a:pt x="5799" y="10014"/>
                  </a:cubicBezTo>
                  <a:cubicBezTo>
                    <a:pt x="5418" y="9025"/>
                    <a:pt x="5263" y="7954"/>
                    <a:pt x="5299" y="6906"/>
                  </a:cubicBezTo>
                  <a:cubicBezTo>
                    <a:pt x="5299" y="6585"/>
                    <a:pt x="5323" y="6263"/>
                    <a:pt x="5359" y="5954"/>
                  </a:cubicBezTo>
                  <a:cubicBezTo>
                    <a:pt x="5370" y="5847"/>
                    <a:pt x="5382" y="5727"/>
                    <a:pt x="5382" y="5620"/>
                  </a:cubicBezTo>
                  <a:close/>
                  <a:moveTo>
                    <a:pt x="5549" y="5620"/>
                  </a:moveTo>
                  <a:lnTo>
                    <a:pt x="5549" y="5620"/>
                  </a:lnTo>
                  <a:cubicBezTo>
                    <a:pt x="5561" y="5692"/>
                    <a:pt x="5573" y="5751"/>
                    <a:pt x="5597" y="5835"/>
                  </a:cubicBezTo>
                  <a:cubicBezTo>
                    <a:pt x="5680" y="6204"/>
                    <a:pt x="5799" y="6561"/>
                    <a:pt x="5978" y="6894"/>
                  </a:cubicBezTo>
                  <a:cubicBezTo>
                    <a:pt x="6311" y="7573"/>
                    <a:pt x="6752" y="8180"/>
                    <a:pt x="7240" y="8716"/>
                  </a:cubicBezTo>
                  <a:cubicBezTo>
                    <a:pt x="7752" y="9252"/>
                    <a:pt x="8311" y="9752"/>
                    <a:pt x="8966" y="10097"/>
                  </a:cubicBezTo>
                  <a:cubicBezTo>
                    <a:pt x="9299" y="10276"/>
                    <a:pt x="9657" y="10407"/>
                    <a:pt x="10014" y="10502"/>
                  </a:cubicBezTo>
                  <a:cubicBezTo>
                    <a:pt x="10282" y="10562"/>
                    <a:pt x="10563" y="10604"/>
                    <a:pt x="10838" y="10604"/>
                  </a:cubicBezTo>
                  <a:cubicBezTo>
                    <a:pt x="10941" y="10604"/>
                    <a:pt x="11044" y="10598"/>
                    <a:pt x="11145" y="10585"/>
                  </a:cubicBezTo>
                  <a:cubicBezTo>
                    <a:pt x="11490" y="10549"/>
                    <a:pt x="11824" y="10395"/>
                    <a:pt x="12026" y="10097"/>
                  </a:cubicBezTo>
                  <a:cubicBezTo>
                    <a:pt x="12181" y="9847"/>
                    <a:pt x="12217" y="9490"/>
                    <a:pt x="12026" y="9240"/>
                  </a:cubicBezTo>
                  <a:cubicBezTo>
                    <a:pt x="12002" y="9216"/>
                    <a:pt x="11990" y="9204"/>
                    <a:pt x="11990" y="9192"/>
                  </a:cubicBezTo>
                  <a:lnTo>
                    <a:pt x="11990" y="9192"/>
                  </a:lnTo>
                  <a:cubicBezTo>
                    <a:pt x="12562" y="9204"/>
                    <a:pt x="13169" y="9156"/>
                    <a:pt x="13610" y="9549"/>
                  </a:cubicBezTo>
                  <a:cubicBezTo>
                    <a:pt x="13812" y="9716"/>
                    <a:pt x="13943" y="9930"/>
                    <a:pt x="13967" y="10192"/>
                  </a:cubicBezTo>
                  <a:cubicBezTo>
                    <a:pt x="14002" y="10419"/>
                    <a:pt x="13955" y="10669"/>
                    <a:pt x="13848" y="10907"/>
                  </a:cubicBezTo>
                  <a:cubicBezTo>
                    <a:pt x="13610" y="11395"/>
                    <a:pt x="13133" y="11692"/>
                    <a:pt x="12633" y="11859"/>
                  </a:cubicBezTo>
                  <a:cubicBezTo>
                    <a:pt x="12251" y="11972"/>
                    <a:pt x="11849" y="12022"/>
                    <a:pt x="11443" y="12022"/>
                  </a:cubicBezTo>
                  <a:cubicBezTo>
                    <a:pt x="11292" y="12022"/>
                    <a:pt x="11141" y="12015"/>
                    <a:pt x="10990" y="12002"/>
                  </a:cubicBezTo>
                  <a:cubicBezTo>
                    <a:pt x="9919" y="11919"/>
                    <a:pt x="8883" y="11478"/>
                    <a:pt x="8014" y="10823"/>
                  </a:cubicBezTo>
                  <a:cubicBezTo>
                    <a:pt x="7121" y="10145"/>
                    <a:pt x="6454" y="9216"/>
                    <a:pt x="6049" y="8180"/>
                  </a:cubicBezTo>
                  <a:cubicBezTo>
                    <a:pt x="5728" y="7359"/>
                    <a:pt x="5573" y="6478"/>
                    <a:pt x="5549" y="5620"/>
                  </a:cubicBezTo>
                  <a:close/>
                  <a:moveTo>
                    <a:pt x="1131" y="0"/>
                  </a:moveTo>
                  <a:cubicBezTo>
                    <a:pt x="1119" y="0"/>
                    <a:pt x="1107" y="4"/>
                    <a:pt x="1096" y="12"/>
                  </a:cubicBezTo>
                  <a:cubicBezTo>
                    <a:pt x="727" y="203"/>
                    <a:pt x="417" y="536"/>
                    <a:pt x="239" y="917"/>
                  </a:cubicBezTo>
                  <a:cubicBezTo>
                    <a:pt x="36" y="1334"/>
                    <a:pt x="1" y="1798"/>
                    <a:pt x="120" y="2227"/>
                  </a:cubicBezTo>
                  <a:cubicBezTo>
                    <a:pt x="144" y="2346"/>
                    <a:pt x="191" y="2465"/>
                    <a:pt x="239" y="2584"/>
                  </a:cubicBezTo>
                  <a:cubicBezTo>
                    <a:pt x="251" y="2620"/>
                    <a:pt x="251" y="2632"/>
                    <a:pt x="263" y="2656"/>
                  </a:cubicBezTo>
                  <a:cubicBezTo>
                    <a:pt x="310" y="3049"/>
                    <a:pt x="536" y="3418"/>
                    <a:pt x="906" y="3608"/>
                  </a:cubicBezTo>
                  <a:cubicBezTo>
                    <a:pt x="1066" y="3695"/>
                    <a:pt x="1238" y="3741"/>
                    <a:pt x="1411" y="3741"/>
                  </a:cubicBezTo>
                  <a:cubicBezTo>
                    <a:pt x="1545" y="3741"/>
                    <a:pt x="1680" y="3713"/>
                    <a:pt x="1810" y="3656"/>
                  </a:cubicBezTo>
                  <a:cubicBezTo>
                    <a:pt x="1870" y="3632"/>
                    <a:pt x="1918" y="3596"/>
                    <a:pt x="1977" y="3549"/>
                  </a:cubicBezTo>
                  <a:lnTo>
                    <a:pt x="1977" y="3549"/>
                  </a:lnTo>
                  <a:cubicBezTo>
                    <a:pt x="1858" y="3775"/>
                    <a:pt x="1727" y="3965"/>
                    <a:pt x="1560" y="4168"/>
                  </a:cubicBezTo>
                  <a:cubicBezTo>
                    <a:pt x="1525" y="4192"/>
                    <a:pt x="1525" y="4251"/>
                    <a:pt x="1572" y="4263"/>
                  </a:cubicBezTo>
                  <a:cubicBezTo>
                    <a:pt x="1647" y="4297"/>
                    <a:pt x="1724" y="4313"/>
                    <a:pt x="1800" y="4313"/>
                  </a:cubicBezTo>
                  <a:cubicBezTo>
                    <a:pt x="2041" y="4313"/>
                    <a:pt x="2273" y="4156"/>
                    <a:pt x="2382" y="3930"/>
                  </a:cubicBezTo>
                  <a:cubicBezTo>
                    <a:pt x="2465" y="3715"/>
                    <a:pt x="2477" y="3489"/>
                    <a:pt x="2453" y="3275"/>
                  </a:cubicBezTo>
                  <a:lnTo>
                    <a:pt x="2453" y="3275"/>
                  </a:lnTo>
                  <a:cubicBezTo>
                    <a:pt x="2525" y="3418"/>
                    <a:pt x="2596" y="3549"/>
                    <a:pt x="2680" y="3703"/>
                  </a:cubicBezTo>
                  <a:cubicBezTo>
                    <a:pt x="2703" y="3763"/>
                    <a:pt x="2739" y="3822"/>
                    <a:pt x="2811" y="3822"/>
                  </a:cubicBezTo>
                  <a:cubicBezTo>
                    <a:pt x="2882" y="3822"/>
                    <a:pt x="2930" y="3763"/>
                    <a:pt x="2953" y="3715"/>
                  </a:cubicBezTo>
                  <a:cubicBezTo>
                    <a:pt x="3192" y="3239"/>
                    <a:pt x="3073" y="2572"/>
                    <a:pt x="2620" y="2275"/>
                  </a:cubicBezTo>
                  <a:cubicBezTo>
                    <a:pt x="2596" y="2263"/>
                    <a:pt x="2584" y="2263"/>
                    <a:pt x="2561" y="2239"/>
                  </a:cubicBezTo>
                  <a:lnTo>
                    <a:pt x="2561" y="2239"/>
                  </a:lnTo>
                  <a:cubicBezTo>
                    <a:pt x="2632" y="2263"/>
                    <a:pt x="2692" y="2263"/>
                    <a:pt x="2763" y="2275"/>
                  </a:cubicBezTo>
                  <a:cubicBezTo>
                    <a:pt x="3132" y="2358"/>
                    <a:pt x="3465" y="2584"/>
                    <a:pt x="3704" y="2882"/>
                  </a:cubicBezTo>
                  <a:cubicBezTo>
                    <a:pt x="4239" y="3537"/>
                    <a:pt x="4263" y="4525"/>
                    <a:pt x="3823" y="5215"/>
                  </a:cubicBezTo>
                  <a:cubicBezTo>
                    <a:pt x="3596" y="5596"/>
                    <a:pt x="3227" y="5858"/>
                    <a:pt x="2811" y="5930"/>
                  </a:cubicBezTo>
                  <a:cubicBezTo>
                    <a:pt x="2747" y="5937"/>
                    <a:pt x="2684" y="5939"/>
                    <a:pt x="2621" y="5939"/>
                  </a:cubicBezTo>
                  <a:cubicBezTo>
                    <a:pt x="2459" y="5939"/>
                    <a:pt x="2298" y="5920"/>
                    <a:pt x="2144" y="5894"/>
                  </a:cubicBezTo>
                  <a:cubicBezTo>
                    <a:pt x="2134" y="5890"/>
                    <a:pt x="2126" y="5889"/>
                    <a:pt x="2118" y="5889"/>
                  </a:cubicBezTo>
                  <a:cubicBezTo>
                    <a:pt x="2075" y="5889"/>
                    <a:pt x="2054" y="5937"/>
                    <a:pt x="2084" y="5977"/>
                  </a:cubicBezTo>
                  <a:cubicBezTo>
                    <a:pt x="2084" y="5989"/>
                    <a:pt x="2084" y="6013"/>
                    <a:pt x="2096" y="6013"/>
                  </a:cubicBezTo>
                  <a:cubicBezTo>
                    <a:pt x="2287" y="6204"/>
                    <a:pt x="2525" y="6335"/>
                    <a:pt x="2775" y="6406"/>
                  </a:cubicBezTo>
                  <a:cubicBezTo>
                    <a:pt x="2739" y="6454"/>
                    <a:pt x="2703" y="6513"/>
                    <a:pt x="2715" y="6585"/>
                  </a:cubicBezTo>
                  <a:cubicBezTo>
                    <a:pt x="2739" y="6739"/>
                    <a:pt x="2858" y="6859"/>
                    <a:pt x="2953" y="6942"/>
                  </a:cubicBezTo>
                  <a:cubicBezTo>
                    <a:pt x="3137" y="7087"/>
                    <a:pt x="3377" y="7169"/>
                    <a:pt x="3613" y="7169"/>
                  </a:cubicBezTo>
                  <a:cubicBezTo>
                    <a:pt x="3668" y="7169"/>
                    <a:pt x="3722" y="7165"/>
                    <a:pt x="3775" y="7156"/>
                  </a:cubicBezTo>
                  <a:cubicBezTo>
                    <a:pt x="3811" y="7156"/>
                    <a:pt x="3835" y="7144"/>
                    <a:pt x="3870" y="7144"/>
                  </a:cubicBezTo>
                  <a:cubicBezTo>
                    <a:pt x="3775" y="7204"/>
                    <a:pt x="3692" y="7240"/>
                    <a:pt x="3596" y="7287"/>
                  </a:cubicBezTo>
                  <a:cubicBezTo>
                    <a:pt x="3406" y="7382"/>
                    <a:pt x="3192" y="7454"/>
                    <a:pt x="2989" y="7501"/>
                  </a:cubicBezTo>
                  <a:cubicBezTo>
                    <a:pt x="2882" y="7513"/>
                    <a:pt x="2799" y="7525"/>
                    <a:pt x="2692" y="7537"/>
                  </a:cubicBezTo>
                  <a:cubicBezTo>
                    <a:pt x="2596" y="7561"/>
                    <a:pt x="2513" y="7621"/>
                    <a:pt x="2501" y="7704"/>
                  </a:cubicBezTo>
                  <a:cubicBezTo>
                    <a:pt x="2441" y="7942"/>
                    <a:pt x="2703" y="8049"/>
                    <a:pt x="2882" y="8121"/>
                  </a:cubicBezTo>
                  <a:cubicBezTo>
                    <a:pt x="3096" y="8216"/>
                    <a:pt x="3311" y="8287"/>
                    <a:pt x="3549" y="8311"/>
                  </a:cubicBezTo>
                  <a:cubicBezTo>
                    <a:pt x="3591" y="8316"/>
                    <a:pt x="3632" y="8318"/>
                    <a:pt x="3673" y="8318"/>
                  </a:cubicBezTo>
                  <a:cubicBezTo>
                    <a:pt x="3842" y="8318"/>
                    <a:pt x="4001" y="8278"/>
                    <a:pt x="4144" y="8192"/>
                  </a:cubicBezTo>
                  <a:lnTo>
                    <a:pt x="4144" y="8192"/>
                  </a:lnTo>
                  <a:cubicBezTo>
                    <a:pt x="4120" y="8240"/>
                    <a:pt x="4085" y="8299"/>
                    <a:pt x="4049" y="8347"/>
                  </a:cubicBezTo>
                  <a:cubicBezTo>
                    <a:pt x="3775" y="8752"/>
                    <a:pt x="3418" y="9109"/>
                    <a:pt x="2977" y="9311"/>
                  </a:cubicBezTo>
                  <a:cubicBezTo>
                    <a:pt x="2858" y="9371"/>
                    <a:pt x="2715" y="9406"/>
                    <a:pt x="2632" y="9502"/>
                  </a:cubicBezTo>
                  <a:cubicBezTo>
                    <a:pt x="2537" y="9597"/>
                    <a:pt x="2477" y="9728"/>
                    <a:pt x="2525" y="9859"/>
                  </a:cubicBezTo>
                  <a:cubicBezTo>
                    <a:pt x="2572" y="9978"/>
                    <a:pt x="2680" y="10061"/>
                    <a:pt x="2775" y="10121"/>
                  </a:cubicBezTo>
                  <a:cubicBezTo>
                    <a:pt x="2870" y="10180"/>
                    <a:pt x="2977" y="10204"/>
                    <a:pt x="3096" y="10240"/>
                  </a:cubicBezTo>
                  <a:cubicBezTo>
                    <a:pt x="3192" y="10264"/>
                    <a:pt x="3291" y="10274"/>
                    <a:pt x="3389" y="10274"/>
                  </a:cubicBezTo>
                  <a:cubicBezTo>
                    <a:pt x="3534" y="10274"/>
                    <a:pt x="3681" y="10252"/>
                    <a:pt x="3823" y="10216"/>
                  </a:cubicBezTo>
                  <a:cubicBezTo>
                    <a:pt x="3930" y="10192"/>
                    <a:pt x="4013" y="10145"/>
                    <a:pt x="4108" y="10085"/>
                  </a:cubicBezTo>
                  <a:lnTo>
                    <a:pt x="4108" y="10085"/>
                  </a:lnTo>
                  <a:cubicBezTo>
                    <a:pt x="4061" y="10157"/>
                    <a:pt x="4001" y="10240"/>
                    <a:pt x="3954" y="10311"/>
                  </a:cubicBezTo>
                  <a:cubicBezTo>
                    <a:pt x="3870" y="10430"/>
                    <a:pt x="3787" y="10561"/>
                    <a:pt x="3811" y="10716"/>
                  </a:cubicBezTo>
                  <a:cubicBezTo>
                    <a:pt x="3823" y="10847"/>
                    <a:pt x="3894" y="10954"/>
                    <a:pt x="4025" y="10990"/>
                  </a:cubicBezTo>
                  <a:cubicBezTo>
                    <a:pt x="4091" y="11016"/>
                    <a:pt x="4164" y="11024"/>
                    <a:pt x="4236" y="11024"/>
                  </a:cubicBezTo>
                  <a:cubicBezTo>
                    <a:pt x="4295" y="11024"/>
                    <a:pt x="4353" y="11019"/>
                    <a:pt x="4406" y="11014"/>
                  </a:cubicBezTo>
                  <a:cubicBezTo>
                    <a:pt x="4525" y="10990"/>
                    <a:pt x="4644" y="10966"/>
                    <a:pt x="4763" y="10919"/>
                  </a:cubicBezTo>
                  <a:cubicBezTo>
                    <a:pt x="5013" y="10811"/>
                    <a:pt x="5251" y="10657"/>
                    <a:pt x="5430" y="10430"/>
                  </a:cubicBezTo>
                  <a:cubicBezTo>
                    <a:pt x="5513" y="10323"/>
                    <a:pt x="5609" y="10192"/>
                    <a:pt x="5656" y="10073"/>
                  </a:cubicBezTo>
                  <a:cubicBezTo>
                    <a:pt x="5680" y="10014"/>
                    <a:pt x="5716" y="9942"/>
                    <a:pt x="5728" y="9883"/>
                  </a:cubicBezTo>
                  <a:cubicBezTo>
                    <a:pt x="5751" y="9942"/>
                    <a:pt x="5775" y="10014"/>
                    <a:pt x="5799" y="10073"/>
                  </a:cubicBezTo>
                  <a:cubicBezTo>
                    <a:pt x="5906" y="10323"/>
                    <a:pt x="6025" y="10573"/>
                    <a:pt x="6156" y="10811"/>
                  </a:cubicBezTo>
                  <a:cubicBezTo>
                    <a:pt x="6216" y="10930"/>
                    <a:pt x="6287" y="11038"/>
                    <a:pt x="6371" y="11145"/>
                  </a:cubicBezTo>
                  <a:cubicBezTo>
                    <a:pt x="6431" y="11236"/>
                    <a:pt x="6518" y="11293"/>
                    <a:pt x="6624" y="11293"/>
                  </a:cubicBezTo>
                  <a:cubicBezTo>
                    <a:pt x="6642" y="11293"/>
                    <a:pt x="6661" y="11291"/>
                    <a:pt x="6680" y="11288"/>
                  </a:cubicBezTo>
                  <a:cubicBezTo>
                    <a:pt x="6823" y="11264"/>
                    <a:pt x="6930" y="11157"/>
                    <a:pt x="7002" y="11038"/>
                  </a:cubicBezTo>
                  <a:cubicBezTo>
                    <a:pt x="7085" y="10930"/>
                    <a:pt x="7144" y="10800"/>
                    <a:pt x="7180" y="10669"/>
                  </a:cubicBezTo>
                  <a:cubicBezTo>
                    <a:pt x="7216" y="10538"/>
                    <a:pt x="7228" y="10395"/>
                    <a:pt x="7228" y="10276"/>
                  </a:cubicBezTo>
                  <a:lnTo>
                    <a:pt x="7228" y="10192"/>
                  </a:lnTo>
                  <a:cubicBezTo>
                    <a:pt x="7406" y="10395"/>
                    <a:pt x="7597" y="10573"/>
                    <a:pt x="7811" y="10752"/>
                  </a:cubicBezTo>
                  <a:cubicBezTo>
                    <a:pt x="8692" y="11490"/>
                    <a:pt x="9764" y="11978"/>
                    <a:pt x="10895" y="12121"/>
                  </a:cubicBezTo>
                  <a:cubicBezTo>
                    <a:pt x="11113" y="12154"/>
                    <a:pt x="11334" y="12170"/>
                    <a:pt x="11555" y="12170"/>
                  </a:cubicBezTo>
                  <a:cubicBezTo>
                    <a:pt x="11903" y="12170"/>
                    <a:pt x="12251" y="12130"/>
                    <a:pt x="12586" y="12050"/>
                  </a:cubicBezTo>
                  <a:cubicBezTo>
                    <a:pt x="13133" y="11919"/>
                    <a:pt x="13705" y="11645"/>
                    <a:pt x="14014" y="11169"/>
                  </a:cubicBezTo>
                  <a:cubicBezTo>
                    <a:pt x="14181" y="10740"/>
                    <a:pt x="14264" y="10121"/>
                    <a:pt x="13955" y="9657"/>
                  </a:cubicBezTo>
                  <a:cubicBezTo>
                    <a:pt x="13598" y="9133"/>
                    <a:pt x="12931" y="8990"/>
                    <a:pt x="12336" y="8990"/>
                  </a:cubicBezTo>
                  <a:cubicBezTo>
                    <a:pt x="12169" y="8990"/>
                    <a:pt x="11990" y="9014"/>
                    <a:pt x="11824" y="9025"/>
                  </a:cubicBezTo>
                  <a:cubicBezTo>
                    <a:pt x="11819" y="9024"/>
                    <a:pt x="11814" y="9023"/>
                    <a:pt x="11809" y="9023"/>
                  </a:cubicBezTo>
                  <a:cubicBezTo>
                    <a:pt x="11776" y="9023"/>
                    <a:pt x="11739" y="9054"/>
                    <a:pt x="11728" y="9085"/>
                  </a:cubicBezTo>
                  <a:cubicBezTo>
                    <a:pt x="11693" y="9085"/>
                    <a:pt x="11669" y="9085"/>
                    <a:pt x="11633" y="9133"/>
                  </a:cubicBezTo>
                  <a:cubicBezTo>
                    <a:pt x="11410" y="9475"/>
                    <a:pt x="11022" y="9602"/>
                    <a:pt x="10635" y="9602"/>
                  </a:cubicBezTo>
                  <a:cubicBezTo>
                    <a:pt x="10484" y="9602"/>
                    <a:pt x="10333" y="9583"/>
                    <a:pt x="10192" y="9549"/>
                  </a:cubicBezTo>
                  <a:cubicBezTo>
                    <a:pt x="9895" y="9478"/>
                    <a:pt x="9609" y="9359"/>
                    <a:pt x="9323" y="9240"/>
                  </a:cubicBezTo>
                  <a:cubicBezTo>
                    <a:pt x="9061" y="9121"/>
                    <a:pt x="8811" y="8990"/>
                    <a:pt x="8573" y="8835"/>
                  </a:cubicBezTo>
                  <a:cubicBezTo>
                    <a:pt x="8466" y="8775"/>
                    <a:pt x="8371" y="8716"/>
                    <a:pt x="8287" y="8656"/>
                  </a:cubicBezTo>
                  <a:cubicBezTo>
                    <a:pt x="8395" y="8644"/>
                    <a:pt x="8490" y="8597"/>
                    <a:pt x="8585" y="8549"/>
                  </a:cubicBezTo>
                  <a:cubicBezTo>
                    <a:pt x="8728" y="8478"/>
                    <a:pt x="8871" y="8394"/>
                    <a:pt x="8990" y="8275"/>
                  </a:cubicBezTo>
                  <a:cubicBezTo>
                    <a:pt x="9228" y="8013"/>
                    <a:pt x="9347" y="7692"/>
                    <a:pt x="9347" y="7347"/>
                  </a:cubicBezTo>
                  <a:cubicBezTo>
                    <a:pt x="9347" y="7305"/>
                    <a:pt x="9320" y="7273"/>
                    <a:pt x="9282" y="7273"/>
                  </a:cubicBezTo>
                  <a:cubicBezTo>
                    <a:pt x="9276" y="7273"/>
                    <a:pt x="9270" y="7274"/>
                    <a:pt x="9264" y="7275"/>
                  </a:cubicBezTo>
                  <a:cubicBezTo>
                    <a:pt x="9222" y="7276"/>
                    <a:pt x="9181" y="7277"/>
                    <a:pt x="9141" y="7277"/>
                  </a:cubicBezTo>
                  <a:cubicBezTo>
                    <a:pt x="8769" y="7277"/>
                    <a:pt x="8415" y="7228"/>
                    <a:pt x="8061" y="7120"/>
                  </a:cubicBezTo>
                  <a:cubicBezTo>
                    <a:pt x="8097" y="7109"/>
                    <a:pt x="8121" y="7109"/>
                    <a:pt x="8156" y="7097"/>
                  </a:cubicBezTo>
                  <a:cubicBezTo>
                    <a:pt x="8287" y="7049"/>
                    <a:pt x="8418" y="6978"/>
                    <a:pt x="8526" y="6870"/>
                  </a:cubicBezTo>
                  <a:cubicBezTo>
                    <a:pt x="8752" y="6680"/>
                    <a:pt x="8883" y="6382"/>
                    <a:pt x="8883" y="6085"/>
                  </a:cubicBezTo>
                  <a:cubicBezTo>
                    <a:pt x="8883" y="6038"/>
                    <a:pt x="8846" y="6006"/>
                    <a:pt x="8807" y="6006"/>
                  </a:cubicBezTo>
                  <a:cubicBezTo>
                    <a:pt x="8796" y="6006"/>
                    <a:pt x="8786" y="6008"/>
                    <a:pt x="8776" y="6013"/>
                  </a:cubicBezTo>
                  <a:cubicBezTo>
                    <a:pt x="8585" y="6049"/>
                    <a:pt x="8371" y="6073"/>
                    <a:pt x="8168" y="6073"/>
                  </a:cubicBezTo>
                  <a:cubicBezTo>
                    <a:pt x="8395" y="6013"/>
                    <a:pt x="8597" y="5870"/>
                    <a:pt x="8740" y="5680"/>
                  </a:cubicBezTo>
                  <a:cubicBezTo>
                    <a:pt x="9026" y="5311"/>
                    <a:pt x="9038" y="4763"/>
                    <a:pt x="8704" y="4406"/>
                  </a:cubicBezTo>
                  <a:cubicBezTo>
                    <a:pt x="8521" y="4244"/>
                    <a:pt x="8298" y="4141"/>
                    <a:pt x="8071" y="4141"/>
                  </a:cubicBezTo>
                  <a:cubicBezTo>
                    <a:pt x="8048" y="4141"/>
                    <a:pt x="8025" y="4142"/>
                    <a:pt x="8002" y="4144"/>
                  </a:cubicBezTo>
                  <a:cubicBezTo>
                    <a:pt x="7990" y="4144"/>
                    <a:pt x="7978" y="4168"/>
                    <a:pt x="7978" y="4180"/>
                  </a:cubicBezTo>
                  <a:lnTo>
                    <a:pt x="7954" y="4180"/>
                  </a:lnTo>
                  <a:cubicBezTo>
                    <a:pt x="7895" y="4203"/>
                    <a:pt x="7883" y="4299"/>
                    <a:pt x="7835" y="4358"/>
                  </a:cubicBezTo>
                  <a:cubicBezTo>
                    <a:pt x="7787" y="4418"/>
                    <a:pt x="7728" y="4465"/>
                    <a:pt x="7656" y="4501"/>
                  </a:cubicBezTo>
                  <a:cubicBezTo>
                    <a:pt x="7514" y="4596"/>
                    <a:pt x="7347" y="4620"/>
                    <a:pt x="7180" y="4644"/>
                  </a:cubicBezTo>
                  <a:cubicBezTo>
                    <a:pt x="7099" y="4650"/>
                    <a:pt x="7017" y="4653"/>
                    <a:pt x="6936" y="4653"/>
                  </a:cubicBezTo>
                  <a:cubicBezTo>
                    <a:pt x="6673" y="4653"/>
                    <a:pt x="6411" y="4622"/>
                    <a:pt x="6156" y="4549"/>
                  </a:cubicBezTo>
                  <a:cubicBezTo>
                    <a:pt x="6061" y="4525"/>
                    <a:pt x="5966" y="4489"/>
                    <a:pt x="5870" y="4465"/>
                  </a:cubicBezTo>
                  <a:cubicBezTo>
                    <a:pt x="5811" y="4442"/>
                    <a:pt x="5751" y="4418"/>
                    <a:pt x="5716" y="4382"/>
                  </a:cubicBezTo>
                  <a:lnTo>
                    <a:pt x="5716" y="4382"/>
                  </a:lnTo>
                  <a:cubicBezTo>
                    <a:pt x="5847" y="4430"/>
                    <a:pt x="5984" y="4452"/>
                    <a:pt x="6123" y="4452"/>
                  </a:cubicBezTo>
                  <a:cubicBezTo>
                    <a:pt x="6400" y="4452"/>
                    <a:pt x="6680" y="4362"/>
                    <a:pt x="6918" y="4203"/>
                  </a:cubicBezTo>
                  <a:cubicBezTo>
                    <a:pt x="6990" y="4144"/>
                    <a:pt x="7109" y="4084"/>
                    <a:pt x="7109" y="3965"/>
                  </a:cubicBezTo>
                  <a:cubicBezTo>
                    <a:pt x="7109" y="3846"/>
                    <a:pt x="6990" y="3822"/>
                    <a:pt x="6906" y="3811"/>
                  </a:cubicBezTo>
                  <a:cubicBezTo>
                    <a:pt x="6799" y="3787"/>
                    <a:pt x="6680" y="3787"/>
                    <a:pt x="6573" y="3787"/>
                  </a:cubicBezTo>
                  <a:cubicBezTo>
                    <a:pt x="6680" y="3715"/>
                    <a:pt x="6787" y="3608"/>
                    <a:pt x="6859" y="3489"/>
                  </a:cubicBezTo>
                  <a:cubicBezTo>
                    <a:pt x="6930" y="3394"/>
                    <a:pt x="7049" y="3108"/>
                    <a:pt x="6883" y="3013"/>
                  </a:cubicBezTo>
                  <a:cubicBezTo>
                    <a:pt x="6867" y="3007"/>
                    <a:pt x="6851" y="3004"/>
                    <a:pt x="6835" y="3004"/>
                  </a:cubicBezTo>
                  <a:cubicBezTo>
                    <a:pt x="6756" y="3004"/>
                    <a:pt x="6680" y="3070"/>
                    <a:pt x="6621" y="3120"/>
                  </a:cubicBezTo>
                  <a:cubicBezTo>
                    <a:pt x="6525" y="3180"/>
                    <a:pt x="6454" y="3251"/>
                    <a:pt x="6371" y="3334"/>
                  </a:cubicBezTo>
                  <a:cubicBezTo>
                    <a:pt x="6287" y="3394"/>
                    <a:pt x="6228" y="3465"/>
                    <a:pt x="6168" y="3525"/>
                  </a:cubicBezTo>
                  <a:cubicBezTo>
                    <a:pt x="6287" y="3251"/>
                    <a:pt x="6347" y="2953"/>
                    <a:pt x="6382" y="2656"/>
                  </a:cubicBezTo>
                  <a:cubicBezTo>
                    <a:pt x="6382" y="2584"/>
                    <a:pt x="6394" y="2525"/>
                    <a:pt x="6394" y="2453"/>
                  </a:cubicBezTo>
                  <a:cubicBezTo>
                    <a:pt x="6394" y="2394"/>
                    <a:pt x="6394" y="2322"/>
                    <a:pt x="6335" y="2275"/>
                  </a:cubicBezTo>
                  <a:cubicBezTo>
                    <a:pt x="6304" y="2244"/>
                    <a:pt x="6270" y="2232"/>
                    <a:pt x="6236" y="2232"/>
                  </a:cubicBezTo>
                  <a:cubicBezTo>
                    <a:pt x="6152" y="2232"/>
                    <a:pt x="6064" y="2307"/>
                    <a:pt x="6013" y="2358"/>
                  </a:cubicBezTo>
                  <a:cubicBezTo>
                    <a:pt x="5835" y="2537"/>
                    <a:pt x="5716" y="2775"/>
                    <a:pt x="5656" y="3013"/>
                  </a:cubicBezTo>
                  <a:lnTo>
                    <a:pt x="5656" y="2679"/>
                  </a:lnTo>
                  <a:cubicBezTo>
                    <a:pt x="5656" y="2346"/>
                    <a:pt x="5597" y="2037"/>
                    <a:pt x="5489" y="1727"/>
                  </a:cubicBezTo>
                  <a:cubicBezTo>
                    <a:pt x="5482" y="1704"/>
                    <a:pt x="5459" y="1691"/>
                    <a:pt x="5441" y="1691"/>
                  </a:cubicBezTo>
                  <a:cubicBezTo>
                    <a:pt x="5431" y="1691"/>
                    <a:pt x="5422" y="1695"/>
                    <a:pt x="5418" y="1703"/>
                  </a:cubicBezTo>
                  <a:cubicBezTo>
                    <a:pt x="5204" y="1929"/>
                    <a:pt x="5156" y="2263"/>
                    <a:pt x="5204" y="2560"/>
                  </a:cubicBezTo>
                  <a:cubicBezTo>
                    <a:pt x="5180" y="2513"/>
                    <a:pt x="5144" y="2453"/>
                    <a:pt x="5097" y="2406"/>
                  </a:cubicBezTo>
                  <a:cubicBezTo>
                    <a:pt x="4727" y="1906"/>
                    <a:pt x="4204" y="1513"/>
                    <a:pt x="3632" y="1286"/>
                  </a:cubicBezTo>
                  <a:cubicBezTo>
                    <a:pt x="3211" y="1128"/>
                    <a:pt x="2744" y="1035"/>
                    <a:pt x="2285" y="1035"/>
                  </a:cubicBezTo>
                  <a:cubicBezTo>
                    <a:pt x="2121" y="1035"/>
                    <a:pt x="1958" y="1047"/>
                    <a:pt x="1799" y="1072"/>
                  </a:cubicBezTo>
                  <a:cubicBezTo>
                    <a:pt x="2144" y="894"/>
                    <a:pt x="2477" y="691"/>
                    <a:pt x="2822" y="501"/>
                  </a:cubicBezTo>
                  <a:cubicBezTo>
                    <a:pt x="2858" y="489"/>
                    <a:pt x="2870" y="429"/>
                    <a:pt x="2834" y="393"/>
                  </a:cubicBezTo>
                  <a:cubicBezTo>
                    <a:pt x="2662" y="236"/>
                    <a:pt x="2433" y="159"/>
                    <a:pt x="2201" y="159"/>
                  </a:cubicBezTo>
                  <a:cubicBezTo>
                    <a:pt x="2064" y="159"/>
                    <a:pt x="1927" y="186"/>
                    <a:pt x="1799" y="239"/>
                  </a:cubicBezTo>
                  <a:cubicBezTo>
                    <a:pt x="1441" y="370"/>
                    <a:pt x="1156" y="655"/>
                    <a:pt x="965" y="965"/>
                  </a:cubicBezTo>
                  <a:cubicBezTo>
                    <a:pt x="1072" y="679"/>
                    <a:pt x="1144" y="382"/>
                    <a:pt x="1191" y="84"/>
                  </a:cubicBezTo>
                  <a:cubicBezTo>
                    <a:pt x="1200" y="39"/>
                    <a:pt x="1168"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1"/>
            <p:cNvSpPr/>
            <p:nvPr/>
          </p:nvSpPr>
          <p:spPr>
            <a:xfrm>
              <a:off x="549989" y="1127767"/>
              <a:ext cx="516707" cy="415832"/>
            </a:xfrm>
            <a:custGeom>
              <a:avLst/>
              <a:gdLst/>
              <a:ahLst/>
              <a:cxnLst/>
              <a:rect l="l" t="t" r="r" b="b"/>
              <a:pathLst>
                <a:path w="6454" h="5194" extrusionOk="0">
                  <a:moveTo>
                    <a:pt x="6454" y="1"/>
                  </a:moveTo>
                  <a:lnTo>
                    <a:pt x="6454" y="1"/>
                  </a:lnTo>
                  <a:cubicBezTo>
                    <a:pt x="6430" y="96"/>
                    <a:pt x="6406" y="203"/>
                    <a:pt x="6371" y="310"/>
                  </a:cubicBezTo>
                  <a:cubicBezTo>
                    <a:pt x="6287" y="596"/>
                    <a:pt x="6180" y="870"/>
                    <a:pt x="6049" y="1144"/>
                  </a:cubicBezTo>
                  <a:cubicBezTo>
                    <a:pt x="5775" y="1668"/>
                    <a:pt x="5442" y="2156"/>
                    <a:pt x="5037" y="2584"/>
                  </a:cubicBezTo>
                  <a:cubicBezTo>
                    <a:pt x="4632" y="3013"/>
                    <a:pt x="4168" y="3394"/>
                    <a:pt x="3668" y="3704"/>
                  </a:cubicBezTo>
                  <a:cubicBezTo>
                    <a:pt x="3418" y="3846"/>
                    <a:pt x="3144" y="4001"/>
                    <a:pt x="2894" y="4120"/>
                  </a:cubicBezTo>
                  <a:cubicBezTo>
                    <a:pt x="2608" y="4263"/>
                    <a:pt x="2310" y="4382"/>
                    <a:pt x="2001" y="4478"/>
                  </a:cubicBezTo>
                  <a:cubicBezTo>
                    <a:pt x="1797" y="4530"/>
                    <a:pt x="1575" y="4569"/>
                    <a:pt x="1358" y="4569"/>
                  </a:cubicBezTo>
                  <a:cubicBezTo>
                    <a:pt x="1231" y="4569"/>
                    <a:pt x="1107" y="4556"/>
                    <a:pt x="989" y="4525"/>
                  </a:cubicBezTo>
                  <a:cubicBezTo>
                    <a:pt x="691" y="4442"/>
                    <a:pt x="405" y="4263"/>
                    <a:pt x="251" y="4013"/>
                  </a:cubicBezTo>
                  <a:cubicBezTo>
                    <a:pt x="36" y="4180"/>
                    <a:pt x="1" y="4478"/>
                    <a:pt x="120" y="4704"/>
                  </a:cubicBezTo>
                  <a:cubicBezTo>
                    <a:pt x="275" y="4978"/>
                    <a:pt x="584" y="5132"/>
                    <a:pt x="894" y="5180"/>
                  </a:cubicBezTo>
                  <a:cubicBezTo>
                    <a:pt x="984" y="5189"/>
                    <a:pt x="1076" y="5194"/>
                    <a:pt x="1168" y="5194"/>
                  </a:cubicBezTo>
                  <a:cubicBezTo>
                    <a:pt x="1430" y="5194"/>
                    <a:pt x="1698" y="5158"/>
                    <a:pt x="1953" y="5097"/>
                  </a:cubicBezTo>
                  <a:cubicBezTo>
                    <a:pt x="2310" y="5025"/>
                    <a:pt x="2644" y="4894"/>
                    <a:pt x="2953" y="4728"/>
                  </a:cubicBezTo>
                  <a:cubicBezTo>
                    <a:pt x="3584" y="4418"/>
                    <a:pt x="4120" y="3954"/>
                    <a:pt x="4608" y="3454"/>
                  </a:cubicBezTo>
                  <a:cubicBezTo>
                    <a:pt x="5085" y="2942"/>
                    <a:pt x="5525" y="2394"/>
                    <a:pt x="5859" y="1787"/>
                  </a:cubicBezTo>
                  <a:cubicBezTo>
                    <a:pt x="6156" y="1227"/>
                    <a:pt x="6359" y="620"/>
                    <a:pt x="6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1"/>
            <p:cNvSpPr/>
            <p:nvPr/>
          </p:nvSpPr>
          <p:spPr>
            <a:xfrm>
              <a:off x="780643" y="1118240"/>
              <a:ext cx="279409" cy="273645"/>
            </a:xfrm>
            <a:custGeom>
              <a:avLst/>
              <a:gdLst/>
              <a:ahLst/>
              <a:cxnLst/>
              <a:rect l="l" t="t" r="r" b="b"/>
              <a:pathLst>
                <a:path w="3490" h="3418" extrusionOk="0">
                  <a:moveTo>
                    <a:pt x="3490" y="1"/>
                  </a:moveTo>
                  <a:cubicBezTo>
                    <a:pt x="3466" y="84"/>
                    <a:pt x="3418" y="179"/>
                    <a:pt x="3370" y="263"/>
                  </a:cubicBezTo>
                  <a:cubicBezTo>
                    <a:pt x="3228" y="560"/>
                    <a:pt x="3049" y="846"/>
                    <a:pt x="2823" y="1096"/>
                  </a:cubicBezTo>
                  <a:cubicBezTo>
                    <a:pt x="2370" y="1620"/>
                    <a:pt x="1751" y="1989"/>
                    <a:pt x="1096" y="2180"/>
                  </a:cubicBezTo>
                  <a:cubicBezTo>
                    <a:pt x="739" y="2287"/>
                    <a:pt x="370" y="2334"/>
                    <a:pt x="1" y="2334"/>
                  </a:cubicBezTo>
                  <a:cubicBezTo>
                    <a:pt x="13" y="2596"/>
                    <a:pt x="120" y="2870"/>
                    <a:pt x="311" y="3061"/>
                  </a:cubicBezTo>
                  <a:cubicBezTo>
                    <a:pt x="418" y="3168"/>
                    <a:pt x="537" y="3251"/>
                    <a:pt x="668" y="3311"/>
                  </a:cubicBezTo>
                  <a:cubicBezTo>
                    <a:pt x="799" y="3370"/>
                    <a:pt x="953" y="3394"/>
                    <a:pt x="1084" y="3418"/>
                  </a:cubicBezTo>
                  <a:cubicBezTo>
                    <a:pt x="1858" y="2870"/>
                    <a:pt x="2513" y="2168"/>
                    <a:pt x="2978" y="1334"/>
                  </a:cubicBezTo>
                  <a:cubicBezTo>
                    <a:pt x="3120" y="1072"/>
                    <a:pt x="3263" y="775"/>
                    <a:pt x="3359" y="477"/>
                  </a:cubicBezTo>
                  <a:cubicBezTo>
                    <a:pt x="3406" y="322"/>
                    <a:pt x="3454" y="179"/>
                    <a:pt x="3490" y="13"/>
                  </a:cubicBezTo>
                  <a:lnTo>
                    <a:pt x="3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1"/>
            <p:cNvSpPr/>
            <p:nvPr/>
          </p:nvSpPr>
          <p:spPr>
            <a:xfrm>
              <a:off x="818832" y="1108713"/>
              <a:ext cx="235537" cy="163082"/>
            </a:xfrm>
            <a:custGeom>
              <a:avLst/>
              <a:gdLst/>
              <a:ahLst/>
              <a:cxnLst/>
              <a:rect l="l" t="t" r="r" b="b"/>
              <a:pathLst>
                <a:path w="2942" h="2037" extrusionOk="0">
                  <a:moveTo>
                    <a:pt x="2941" y="1"/>
                  </a:moveTo>
                  <a:lnTo>
                    <a:pt x="2941" y="1"/>
                  </a:lnTo>
                  <a:cubicBezTo>
                    <a:pt x="2465" y="679"/>
                    <a:pt x="1679" y="1132"/>
                    <a:pt x="846" y="1227"/>
                  </a:cubicBezTo>
                  <a:cubicBezTo>
                    <a:pt x="720" y="1248"/>
                    <a:pt x="597" y="1257"/>
                    <a:pt x="475" y="1257"/>
                  </a:cubicBezTo>
                  <a:cubicBezTo>
                    <a:pt x="317" y="1257"/>
                    <a:pt x="161" y="1242"/>
                    <a:pt x="0" y="1215"/>
                  </a:cubicBezTo>
                  <a:lnTo>
                    <a:pt x="0" y="1215"/>
                  </a:lnTo>
                  <a:cubicBezTo>
                    <a:pt x="12" y="1441"/>
                    <a:pt x="119" y="1644"/>
                    <a:pt x="286" y="1798"/>
                  </a:cubicBezTo>
                  <a:cubicBezTo>
                    <a:pt x="369" y="1870"/>
                    <a:pt x="488" y="1929"/>
                    <a:pt x="607" y="1977"/>
                  </a:cubicBezTo>
                  <a:cubicBezTo>
                    <a:pt x="715" y="2025"/>
                    <a:pt x="834" y="2025"/>
                    <a:pt x="953" y="2037"/>
                  </a:cubicBezTo>
                  <a:cubicBezTo>
                    <a:pt x="1096" y="1977"/>
                    <a:pt x="1250" y="1906"/>
                    <a:pt x="1381" y="1822"/>
                  </a:cubicBezTo>
                  <a:cubicBezTo>
                    <a:pt x="1953" y="1501"/>
                    <a:pt x="2405" y="1013"/>
                    <a:pt x="2739" y="453"/>
                  </a:cubicBezTo>
                  <a:cubicBezTo>
                    <a:pt x="2810" y="310"/>
                    <a:pt x="2882" y="155"/>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1"/>
            <p:cNvSpPr/>
            <p:nvPr/>
          </p:nvSpPr>
          <p:spPr>
            <a:xfrm>
              <a:off x="878877" y="1063959"/>
              <a:ext cx="162122" cy="49637"/>
            </a:xfrm>
            <a:custGeom>
              <a:avLst/>
              <a:gdLst/>
              <a:ahLst/>
              <a:cxnLst/>
              <a:rect l="l" t="t" r="r" b="b"/>
              <a:pathLst>
                <a:path w="2025" h="620" extrusionOk="0">
                  <a:moveTo>
                    <a:pt x="0" y="0"/>
                  </a:moveTo>
                  <a:cubicBezTo>
                    <a:pt x="0" y="2"/>
                    <a:pt x="1" y="4"/>
                    <a:pt x="2" y="5"/>
                  </a:cubicBezTo>
                  <a:lnTo>
                    <a:pt x="2" y="5"/>
                  </a:lnTo>
                  <a:cubicBezTo>
                    <a:pt x="2" y="4"/>
                    <a:pt x="1" y="2"/>
                    <a:pt x="0" y="0"/>
                  </a:cubicBezTo>
                  <a:close/>
                  <a:moveTo>
                    <a:pt x="2" y="5"/>
                  </a:moveTo>
                  <a:cubicBezTo>
                    <a:pt x="24" y="64"/>
                    <a:pt x="24" y="134"/>
                    <a:pt x="36" y="214"/>
                  </a:cubicBezTo>
                  <a:cubicBezTo>
                    <a:pt x="60" y="286"/>
                    <a:pt x="107" y="357"/>
                    <a:pt x="167" y="417"/>
                  </a:cubicBezTo>
                  <a:cubicBezTo>
                    <a:pt x="298" y="572"/>
                    <a:pt x="512" y="619"/>
                    <a:pt x="703" y="619"/>
                  </a:cubicBezTo>
                  <a:cubicBezTo>
                    <a:pt x="929" y="595"/>
                    <a:pt x="1155" y="536"/>
                    <a:pt x="1370" y="464"/>
                  </a:cubicBezTo>
                  <a:cubicBezTo>
                    <a:pt x="1596" y="405"/>
                    <a:pt x="1810" y="322"/>
                    <a:pt x="1989" y="191"/>
                  </a:cubicBezTo>
                  <a:cubicBezTo>
                    <a:pt x="2001" y="191"/>
                    <a:pt x="2012" y="179"/>
                    <a:pt x="2024" y="167"/>
                  </a:cubicBezTo>
                  <a:lnTo>
                    <a:pt x="2024" y="167"/>
                  </a:lnTo>
                  <a:lnTo>
                    <a:pt x="1893" y="214"/>
                  </a:lnTo>
                  <a:cubicBezTo>
                    <a:pt x="1715" y="274"/>
                    <a:pt x="1524" y="322"/>
                    <a:pt x="1346" y="333"/>
                  </a:cubicBezTo>
                  <a:cubicBezTo>
                    <a:pt x="1250" y="345"/>
                    <a:pt x="1158" y="351"/>
                    <a:pt x="1064" y="351"/>
                  </a:cubicBezTo>
                  <a:cubicBezTo>
                    <a:pt x="971" y="351"/>
                    <a:pt x="875" y="345"/>
                    <a:pt x="774" y="333"/>
                  </a:cubicBezTo>
                  <a:cubicBezTo>
                    <a:pt x="584" y="310"/>
                    <a:pt x="405" y="286"/>
                    <a:pt x="238" y="191"/>
                  </a:cubicBezTo>
                  <a:cubicBezTo>
                    <a:pt x="155" y="155"/>
                    <a:pt x="84" y="95"/>
                    <a:pt x="24" y="12"/>
                  </a:cubicBezTo>
                  <a:cubicBezTo>
                    <a:pt x="24" y="12"/>
                    <a:pt x="8" y="12"/>
                    <a:pt x="2"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1"/>
            <p:cNvSpPr/>
            <p:nvPr/>
          </p:nvSpPr>
          <p:spPr>
            <a:xfrm>
              <a:off x="953253" y="1023848"/>
              <a:ext cx="102957" cy="33865"/>
            </a:xfrm>
            <a:custGeom>
              <a:avLst/>
              <a:gdLst/>
              <a:ahLst/>
              <a:cxnLst/>
              <a:rect l="l" t="t" r="r" b="b"/>
              <a:pathLst>
                <a:path w="1286" h="423" extrusionOk="0">
                  <a:moveTo>
                    <a:pt x="357" y="1"/>
                  </a:moveTo>
                  <a:cubicBezTo>
                    <a:pt x="274" y="1"/>
                    <a:pt x="167" y="1"/>
                    <a:pt x="95" y="25"/>
                  </a:cubicBezTo>
                  <a:cubicBezTo>
                    <a:pt x="0" y="72"/>
                    <a:pt x="191" y="191"/>
                    <a:pt x="238" y="215"/>
                  </a:cubicBezTo>
                  <a:cubicBezTo>
                    <a:pt x="405" y="322"/>
                    <a:pt x="583" y="382"/>
                    <a:pt x="774" y="418"/>
                  </a:cubicBezTo>
                  <a:cubicBezTo>
                    <a:pt x="816" y="421"/>
                    <a:pt x="858" y="422"/>
                    <a:pt x="901" y="422"/>
                  </a:cubicBezTo>
                  <a:cubicBezTo>
                    <a:pt x="1029" y="422"/>
                    <a:pt x="1161" y="409"/>
                    <a:pt x="1286" y="382"/>
                  </a:cubicBezTo>
                  <a:lnTo>
                    <a:pt x="1250" y="358"/>
                  </a:lnTo>
                  <a:cubicBezTo>
                    <a:pt x="1203" y="322"/>
                    <a:pt x="1179" y="299"/>
                    <a:pt x="1131" y="263"/>
                  </a:cubicBezTo>
                  <a:cubicBezTo>
                    <a:pt x="1060" y="227"/>
                    <a:pt x="964" y="180"/>
                    <a:pt x="893" y="132"/>
                  </a:cubicBezTo>
                  <a:cubicBezTo>
                    <a:pt x="726" y="49"/>
                    <a:pt x="548"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1"/>
            <p:cNvSpPr/>
            <p:nvPr/>
          </p:nvSpPr>
          <p:spPr>
            <a:xfrm>
              <a:off x="972308" y="962762"/>
              <a:ext cx="70613" cy="63087"/>
            </a:xfrm>
            <a:custGeom>
              <a:avLst/>
              <a:gdLst/>
              <a:ahLst/>
              <a:cxnLst/>
              <a:rect l="l" t="t" r="r" b="b"/>
              <a:pathLst>
                <a:path w="882" h="788" extrusionOk="0">
                  <a:moveTo>
                    <a:pt x="21" y="0"/>
                  </a:moveTo>
                  <a:cubicBezTo>
                    <a:pt x="18" y="0"/>
                    <a:pt x="15" y="1"/>
                    <a:pt x="12" y="2"/>
                  </a:cubicBezTo>
                  <a:cubicBezTo>
                    <a:pt x="0" y="14"/>
                    <a:pt x="12" y="73"/>
                    <a:pt x="12" y="97"/>
                  </a:cubicBezTo>
                  <a:cubicBezTo>
                    <a:pt x="48" y="169"/>
                    <a:pt x="72" y="240"/>
                    <a:pt x="119" y="312"/>
                  </a:cubicBezTo>
                  <a:cubicBezTo>
                    <a:pt x="203" y="466"/>
                    <a:pt x="345" y="573"/>
                    <a:pt x="488" y="645"/>
                  </a:cubicBezTo>
                  <a:cubicBezTo>
                    <a:pt x="584" y="693"/>
                    <a:pt x="679" y="728"/>
                    <a:pt x="786" y="764"/>
                  </a:cubicBezTo>
                  <a:cubicBezTo>
                    <a:pt x="822" y="776"/>
                    <a:pt x="845" y="776"/>
                    <a:pt x="881" y="788"/>
                  </a:cubicBezTo>
                  <a:cubicBezTo>
                    <a:pt x="845" y="752"/>
                    <a:pt x="822" y="716"/>
                    <a:pt x="798" y="669"/>
                  </a:cubicBezTo>
                  <a:cubicBezTo>
                    <a:pt x="584" y="431"/>
                    <a:pt x="345" y="228"/>
                    <a:pt x="107" y="50"/>
                  </a:cubicBezTo>
                  <a:cubicBezTo>
                    <a:pt x="86" y="39"/>
                    <a:pt x="46"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1"/>
            <p:cNvSpPr/>
            <p:nvPr/>
          </p:nvSpPr>
          <p:spPr>
            <a:xfrm>
              <a:off x="1015380" y="900875"/>
              <a:ext cx="50358" cy="142187"/>
            </a:xfrm>
            <a:custGeom>
              <a:avLst/>
              <a:gdLst/>
              <a:ahLst/>
              <a:cxnLst/>
              <a:rect l="l" t="t" r="r" b="b"/>
              <a:pathLst>
                <a:path w="629" h="1776" extrusionOk="0">
                  <a:moveTo>
                    <a:pt x="88" y="1"/>
                  </a:moveTo>
                  <a:cubicBezTo>
                    <a:pt x="0" y="1"/>
                    <a:pt x="57" y="276"/>
                    <a:pt x="57" y="311"/>
                  </a:cubicBezTo>
                  <a:cubicBezTo>
                    <a:pt x="93" y="584"/>
                    <a:pt x="153" y="846"/>
                    <a:pt x="248" y="1108"/>
                  </a:cubicBezTo>
                  <a:cubicBezTo>
                    <a:pt x="307" y="1287"/>
                    <a:pt x="403" y="1466"/>
                    <a:pt x="510" y="1620"/>
                  </a:cubicBezTo>
                  <a:cubicBezTo>
                    <a:pt x="522" y="1644"/>
                    <a:pt x="546" y="1644"/>
                    <a:pt x="569" y="1656"/>
                  </a:cubicBezTo>
                  <a:cubicBezTo>
                    <a:pt x="581" y="1668"/>
                    <a:pt x="581" y="1716"/>
                    <a:pt x="569" y="1727"/>
                  </a:cubicBezTo>
                  <a:cubicBezTo>
                    <a:pt x="581" y="1739"/>
                    <a:pt x="581" y="1763"/>
                    <a:pt x="593" y="1775"/>
                  </a:cubicBezTo>
                  <a:lnTo>
                    <a:pt x="593" y="1704"/>
                  </a:lnTo>
                  <a:cubicBezTo>
                    <a:pt x="581" y="1597"/>
                    <a:pt x="581" y="1477"/>
                    <a:pt x="629" y="1358"/>
                  </a:cubicBezTo>
                  <a:cubicBezTo>
                    <a:pt x="629" y="1239"/>
                    <a:pt x="629" y="1120"/>
                    <a:pt x="605" y="1001"/>
                  </a:cubicBezTo>
                  <a:cubicBezTo>
                    <a:pt x="581" y="751"/>
                    <a:pt x="510" y="477"/>
                    <a:pt x="355" y="251"/>
                  </a:cubicBezTo>
                  <a:cubicBezTo>
                    <a:pt x="331" y="215"/>
                    <a:pt x="284" y="156"/>
                    <a:pt x="236" y="108"/>
                  </a:cubicBezTo>
                  <a:cubicBezTo>
                    <a:pt x="212" y="73"/>
                    <a:pt x="153" y="1"/>
                    <a:pt x="93" y="1"/>
                  </a:cubicBezTo>
                  <a:cubicBezTo>
                    <a:pt x="91" y="1"/>
                    <a:pt x="89"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1"/>
            <p:cNvSpPr/>
            <p:nvPr/>
          </p:nvSpPr>
          <p:spPr>
            <a:xfrm>
              <a:off x="806423" y="1053471"/>
              <a:ext cx="262197" cy="134421"/>
            </a:xfrm>
            <a:custGeom>
              <a:avLst/>
              <a:gdLst/>
              <a:ahLst/>
              <a:cxnLst/>
              <a:rect l="l" t="t" r="r" b="b"/>
              <a:pathLst>
                <a:path w="3275" h="1679" extrusionOk="0">
                  <a:moveTo>
                    <a:pt x="798" y="0"/>
                  </a:moveTo>
                  <a:cubicBezTo>
                    <a:pt x="417" y="12"/>
                    <a:pt x="84" y="310"/>
                    <a:pt x="48" y="703"/>
                  </a:cubicBezTo>
                  <a:cubicBezTo>
                    <a:pt x="0" y="1119"/>
                    <a:pt x="286" y="1488"/>
                    <a:pt x="679" y="1619"/>
                  </a:cubicBezTo>
                  <a:cubicBezTo>
                    <a:pt x="786" y="1667"/>
                    <a:pt x="917" y="1679"/>
                    <a:pt x="1036" y="1679"/>
                  </a:cubicBezTo>
                  <a:cubicBezTo>
                    <a:pt x="1084" y="1679"/>
                    <a:pt x="1155" y="1667"/>
                    <a:pt x="1215" y="1667"/>
                  </a:cubicBezTo>
                  <a:cubicBezTo>
                    <a:pt x="1274" y="1655"/>
                    <a:pt x="1346" y="1655"/>
                    <a:pt x="1405" y="1643"/>
                  </a:cubicBezTo>
                  <a:cubicBezTo>
                    <a:pt x="1429" y="1643"/>
                    <a:pt x="1441" y="1655"/>
                    <a:pt x="1465" y="1667"/>
                  </a:cubicBezTo>
                  <a:cubicBezTo>
                    <a:pt x="1536" y="1643"/>
                    <a:pt x="1596" y="1619"/>
                    <a:pt x="1667" y="1596"/>
                  </a:cubicBezTo>
                  <a:cubicBezTo>
                    <a:pt x="2144" y="1429"/>
                    <a:pt x="2548" y="1131"/>
                    <a:pt x="2870" y="762"/>
                  </a:cubicBezTo>
                  <a:cubicBezTo>
                    <a:pt x="3013" y="607"/>
                    <a:pt x="3132" y="453"/>
                    <a:pt x="3251" y="286"/>
                  </a:cubicBezTo>
                  <a:cubicBezTo>
                    <a:pt x="3251" y="238"/>
                    <a:pt x="3263" y="214"/>
                    <a:pt x="3275" y="179"/>
                  </a:cubicBezTo>
                  <a:lnTo>
                    <a:pt x="3275" y="179"/>
                  </a:lnTo>
                  <a:cubicBezTo>
                    <a:pt x="3215" y="274"/>
                    <a:pt x="3144" y="345"/>
                    <a:pt x="3060" y="417"/>
                  </a:cubicBezTo>
                  <a:cubicBezTo>
                    <a:pt x="2858" y="583"/>
                    <a:pt x="2644" y="691"/>
                    <a:pt x="2406" y="762"/>
                  </a:cubicBezTo>
                  <a:cubicBezTo>
                    <a:pt x="2154" y="842"/>
                    <a:pt x="1862" y="928"/>
                    <a:pt x="1587" y="928"/>
                  </a:cubicBezTo>
                  <a:cubicBezTo>
                    <a:pt x="1367" y="928"/>
                    <a:pt x="1158" y="873"/>
                    <a:pt x="989" y="714"/>
                  </a:cubicBezTo>
                  <a:cubicBezTo>
                    <a:pt x="893" y="643"/>
                    <a:pt x="822" y="536"/>
                    <a:pt x="798" y="429"/>
                  </a:cubicBezTo>
                  <a:cubicBezTo>
                    <a:pt x="762" y="345"/>
                    <a:pt x="751" y="214"/>
                    <a:pt x="810" y="131"/>
                  </a:cubicBezTo>
                  <a:cubicBezTo>
                    <a:pt x="810" y="95"/>
                    <a:pt x="798" y="48"/>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1"/>
            <p:cNvSpPr/>
            <p:nvPr/>
          </p:nvSpPr>
          <p:spPr>
            <a:xfrm>
              <a:off x="1071422" y="860924"/>
              <a:ext cx="25779" cy="111604"/>
            </a:xfrm>
            <a:custGeom>
              <a:avLst/>
              <a:gdLst/>
              <a:ahLst/>
              <a:cxnLst/>
              <a:rect l="l" t="t" r="r" b="b"/>
              <a:pathLst>
                <a:path w="322" h="1394" extrusionOk="0">
                  <a:moveTo>
                    <a:pt x="179" y="0"/>
                  </a:moveTo>
                  <a:cubicBezTo>
                    <a:pt x="84" y="262"/>
                    <a:pt x="24" y="548"/>
                    <a:pt x="12" y="833"/>
                  </a:cubicBezTo>
                  <a:cubicBezTo>
                    <a:pt x="0" y="1024"/>
                    <a:pt x="12" y="1203"/>
                    <a:pt x="48" y="1393"/>
                  </a:cubicBezTo>
                  <a:cubicBezTo>
                    <a:pt x="60" y="1381"/>
                    <a:pt x="60" y="1369"/>
                    <a:pt x="72" y="1369"/>
                  </a:cubicBezTo>
                  <a:cubicBezTo>
                    <a:pt x="191" y="1048"/>
                    <a:pt x="322" y="738"/>
                    <a:pt x="310" y="393"/>
                  </a:cubicBezTo>
                  <a:cubicBezTo>
                    <a:pt x="298" y="250"/>
                    <a:pt x="250" y="119"/>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1"/>
            <p:cNvSpPr/>
            <p:nvPr/>
          </p:nvSpPr>
          <p:spPr>
            <a:xfrm>
              <a:off x="1304958" y="742674"/>
              <a:ext cx="138264" cy="76377"/>
            </a:xfrm>
            <a:custGeom>
              <a:avLst/>
              <a:gdLst/>
              <a:ahLst/>
              <a:cxnLst/>
              <a:rect l="l" t="t" r="r" b="b"/>
              <a:pathLst>
                <a:path w="1727" h="954" extrusionOk="0">
                  <a:moveTo>
                    <a:pt x="60" y="1"/>
                  </a:moveTo>
                  <a:cubicBezTo>
                    <a:pt x="48" y="1"/>
                    <a:pt x="12" y="13"/>
                    <a:pt x="0" y="24"/>
                  </a:cubicBezTo>
                  <a:cubicBezTo>
                    <a:pt x="322" y="227"/>
                    <a:pt x="655" y="405"/>
                    <a:pt x="977" y="584"/>
                  </a:cubicBezTo>
                  <a:cubicBezTo>
                    <a:pt x="1239" y="703"/>
                    <a:pt x="1489" y="834"/>
                    <a:pt x="1727" y="953"/>
                  </a:cubicBezTo>
                  <a:cubicBezTo>
                    <a:pt x="1513" y="763"/>
                    <a:pt x="1274" y="584"/>
                    <a:pt x="1024" y="441"/>
                  </a:cubicBezTo>
                  <a:cubicBezTo>
                    <a:pt x="881" y="370"/>
                    <a:pt x="715" y="286"/>
                    <a:pt x="548" y="203"/>
                  </a:cubicBezTo>
                  <a:cubicBezTo>
                    <a:pt x="477" y="179"/>
                    <a:pt x="381" y="132"/>
                    <a:pt x="298" y="108"/>
                  </a:cubicBezTo>
                  <a:cubicBezTo>
                    <a:pt x="250" y="84"/>
                    <a:pt x="215" y="72"/>
                    <a:pt x="179" y="60"/>
                  </a:cubicBezTo>
                  <a:cubicBezTo>
                    <a:pt x="131" y="48"/>
                    <a:pt x="84" y="24"/>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1"/>
            <p:cNvSpPr/>
            <p:nvPr/>
          </p:nvSpPr>
          <p:spPr>
            <a:xfrm>
              <a:off x="1437458" y="725541"/>
              <a:ext cx="69652" cy="171649"/>
            </a:xfrm>
            <a:custGeom>
              <a:avLst/>
              <a:gdLst/>
              <a:ahLst/>
              <a:cxnLst/>
              <a:rect l="l" t="t" r="r" b="b"/>
              <a:pathLst>
                <a:path w="870" h="2144" extrusionOk="0">
                  <a:moveTo>
                    <a:pt x="0" y="0"/>
                  </a:moveTo>
                  <a:lnTo>
                    <a:pt x="0" y="0"/>
                  </a:lnTo>
                  <a:cubicBezTo>
                    <a:pt x="60" y="298"/>
                    <a:pt x="143" y="596"/>
                    <a:pt x="250" y="881"/>
                  </a:cubicBezTo>
                  <a:cubicBezTo>
                    <a:pt x="310" y="1048"/>
                    <a:pt x="381" y="1215"/>
                    <a:pt x="453" y="1370"/>
                  </a:cubicBezTo>
                  <a:cubicBezTo>
                    <a:pt x="489" y="1453"/>
                    <a:pt x="512" y="1536"/>
                    <a:pt x="560" y="1608"/>
                  </a:cubicBezTo>
                  <a:cubicBezTo>
                    <a:pt x="608" y="1703"/>
                    <a:pt x="631" y="1774"/>
                    <a:pt x="679" y="1846"/>
                  </a:cubicBezTo>
                  <a:cubicBezTo>
                    <a:pt x="691" y="1882"/>
                    <a:pt x="691" y="1893"/>
                    <a:pt x="715" y="1929"/>
                  </a:cubicBezTo>
                  <a:cubicBezTo>
                    <a:pt x="739" y="2001"/>
                    <a:pt x="750" y="2072"/>
                    <a:pt x="774" y="2143"/>
                  </a:cubicBezTo>
                  <a:cubicBezTo>
                    <a:pt x="774" y="2132"/>
                    <a:pt x="786" y="2108"/>
                    <a:pt x="786" y="2084"/>
                  </a:cubicBezTo>
                  <a:cubicBezTo>
                    <a:pt x="846" y="1882"/>
                    <a:pt x="870" y="1655"/>
                    <a:pt x="858" y="1453"/>
                  </a:cubicBezTo>
                  <a:cubicBezTo>
                    <a:pt x="834" y="1048"/>
                    <a:pt x="667" y="643"/>
                    <a:pt x="393" y="346"/>
                  </a:cubicBezTo>
                  <a:cubicBezTo>
                    <a:pt x="274" y="215"/>
                    <a:pt x="143" y="96"/>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1"/>
            <p:cNvSpPr/>
            <p:nvPr/>
          </p:nvSpPr>
          <p:spPr>
            <a:xfrm>
              <a:off x="1329697" y="956197"/>
              <a:ext cx="53480" cy="89347"/>
            </a:xfrm>
            <a:custGeom>
              <a:avLst/>
              <a:gdLst/>
              <a:ahLst/>
              <a:cxnLst/>
              <a:rect l="l" t="t" r="r" b="b"/>
              <a:pathLst>
                <a:path w="668" h="1116" extrusionOk="0">
                  <a:moveTo>
                    <a:pt x="84" y="1"/>
                  </a:moveTo>
                  <a:lnTo>
                    <a:pt x="84" y="1"/>
                  </a:lnTo>
                  <a:cubicBezTo>
                    <a:pt x="49" y="251"/>
                    <a:pt x="1" y="501"/>
                    <a:pt x="108" y="751"/>
                  </a:cubicBezTo>
                  <a:cubicBezTo>
                    <a:pt x="182" y="952"/>
                    <a:pt x="379" y="1116"/>
                    <a:pt x="589" y="1116"/>
                  </a:cubicBezTo>
                  <a:cubicBezTo>
                    <a:pt x="615" y="1116"/>
                    <a:pt x="642" y="1113"/>
                    <a:pt x="668" y="1108"/>
                  </a:cubicBezTo>
                  <a:cubicBezTo>
                    <a:pt x="453" y="834"/>
                    <a:pt x="287" y="513"/>
                    <a:pt x="168" y="191"/>
                  </a:cubicBezTo>
                  <a:cubicBezTo>
                    <a:pt x="132" y="132"/>
                    <a:pt x="108" y="60"/>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1"/>
            <p:cNvSpPr/>
            <p:nvPr/>
          </p:nvSpPr>
          <p:spPr>
            <a:xfrm>
              <a:off x="1284943" y="894230"/>
              <a:ext cx="69652" cy="111604"/>
            </a:xfrm>
            <a:custGeom>
              <a:avLst/>
              <a:gdLst/>
              <a:ahLst/>
              <a:cxnLst/>
              <a:rect l="l" t="t" r="r" b="b"/>
              <a:pathLst>
                <a:path w="870" h="1394" extrusionOk="0">
                  <a:moveTo>
                    <a:pt x="762" y="1"/>
                  </a:moveTo>
                  <a:cubicBezTo>
                    <a:pt x="667" y="1"/>
                    <a:pt x="572" y="25"/>
                    <a:pt x="489" y="72"/>
                  </a:cubicBezTo>
                  <a:cubicBezTo>
                    <a:pt x="298" y="156"/>
                    <a:pt x="143" y="322"/>
                    <a:pt x="84" y="548"/>
                  </a:cubicBezTo>
                  <a:cubicBezTo>
                    <a:pt x="0" y="775"/>
                    <a:pt x="12" y="1013"/>
                    <a:pt x="72" y="1227"/>
                  </a:cubicBezTo>
                  <a:cubicBezTo>
                    <a:pt x="84" y="1263"/>
                    <a:pt x="84" y="1287"/>
                    <a:pt x="96" y="1322"/>
                  </a:cubicBezTo>
                  <a:cubicBezTo>
                    <a:pt x="96" y="1334"/>
                    <a:pt x="131" y="1370"/>
                    <a:pt x="131" y="1394"/>
                  </a:cubicBezTo>
                  <a:cubicBezTo>
                    <a:pt x="131" y="1382"/>
                    <a:pt x="143" y="1370"/>
                    <a:pt x="143" y="1370"/>
                  </a:cubicBezTo>
                  <a:cubicBezTo>
                    <a:pt x="155" y="1322"/>
                    <a:pt x="191" y="1287"/>
                    <a:pt x="203" y="1251"/>
                  </a:cubicBezTo>
                  <a:cubicBezTo>
                    <a:pt x="262" y="1108"/>
                    <a:pt x="334" y="989"/>
                    <a:pt x="393" y="858"/>
                  </a:cubicBezTo>
                  <a:cubicBezTo>
                    <a:pt x="465" y="715"/>
                    <a:pt x="548" y="572"/>
                    <a:pt x="620" y="429"/>
                  </a:cubicBezTo>
                  <a:cubicBezTo>
                    <a:pt x="691" y="275"/>
                    <a:pt x="762" y="132"/>
                    <a:pt x="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1"/>
            <p:cNvSpPr/>
            <p:nvPr/>
          </p:nvSpPr>
          <p:spPr>
            <a:xfrm>
              <a:off x="1116176" y="878057"/>
              <a:ext cx="186940" cy="293660"/>
            </a:xfrm>
            <a:custGeom>
              <a:avLst/>
              <a:gdLst/>
              <a:ahLst/>
              <a:cxnLst/>
              <a:rect l="l" t="t" r="r" b="b"/>
              <a:pathLst>
                <a:path w="2335" h="3668" extrusionOk="0">
                  <a:moveTo>
                    <a:pt x="2335" y="0"/>
                  </a:moveTo>
                  <a:cubicBezTo>
                    <a:pt x="2144" y="0"/>
                    <a:pt x="1966" y="24"/>
                    <a:pt x="1787" y="60"/>
                  </a:cubicBezTo>
                  <a:cubicBezTo>
                    <a:pt x="1334" y="167"/>
                    <a:pt x="882" y="417"/>
                    <a:pt x="620" y="810"/>
                  </a:cubicBezTo>
                  <a:cubicBezTo>
                    <a:pt x="1" y="1691"/>
                    <a:pt x="406" y="2917"/>
                    <a:pt x="1239" y="3489"/>
                  </a:cubicBezTo>
                  <a:cubicBezTo>
                    <a:pt x="1334" y="3560"/>
                    <a:pt x="1454" y="3620"/>
                    <a:pt x="1549" y="3667"/>
                  </a:cubicBezTo>
                  <a:cubicBezTo>
                    <a:pt x="1430" y="3572"/>
                    <a:pt x="1346" y="3477"/>
                    <a:pt x="1251" y="3370"/>
                  </a:cubicBezTo>
                  <a:cubicBezTo>
                    <a:pt x="977" y="3001"/>
                    <a:pt x="823" y="2536"/>
                    <a:pt x="823" y="2084"/>
                  </a:cubicBezTo>
                  <a:cubicBezTo>
                    <a:pt x="787" y="1643"/>
                    <a:pt x="918" y="1191"/>
                    <a:pt x="1168" y="822"/>
                  </a:cubicBezTo>
                  <a:cubicBezTo>
                    <a:pt x="1406" y="477"/>
                    <a:pt x="1739" y="203"/>
                    <a:pt x="2132" y="60"/>
                  </a:cubicBezTo>
                  <a:cubicBezTo>
                    <a:pt x="2204" y="36"/>
                    <a:pt x="2263" y="24"/>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1"/>
            <p:cNvSpPr/>
            <p:nvPr/>
          </p:nvSpPr>
          <p:spPr>
            <a:xfrm>
              <a:off x="1077107" y="807924"/>
              <a:ext cx="408066" cy="410227"/>
            </a:xfrm>
            <a:custGeom>
              <a:avLst/>
              <a:gdLst/>
              <a:ahLst/>
              <a:cxnLst/>
              <a:rect l="l" t="t" r="r" b="b"/>
              <a:pathLst>
                <a:path w="5097" h="5124" extrusionOk="0">
                  <a:moveTo>
                    <a:pt x="3280" y="1"/>
                  </a:moveTo>
                  <a:cubicBezTo>
                    <a:pt x="2870" y="1"/>
                    <a:pt x="2457" y="76"/>
                    <a:pt x="2073" y="210"/>
                  </a:cubicBezTo>
                  <a:cubicBezTo>
                    <a:pt x="1537" y="388"/>
                    <a:pt x="1049" y="722"/>
                    <a:pt x="691" y="1150"/>
                  </a:cubicBezTo>
                  <a:cubicBezTo>
                    <a:pt x="346" y="1567"/>
                    <a:pt x="108" y="2103"/>
                    <a:pt x="60" y="2638"/>
                  </a:cubicBezTo>
                  <a:cubicBezTo>
                    <a:pt x="1" y="3162"/>
                    <a:pt x="132" y="3698"/>
                    <a:pt x="418" y="4139"/>
                  </a:cubicBezTo>
                  <a:cubicBezTo>
                    <a:pt x="703" y="4567"/>
                    <a:pt x="1120" y="4913"/>
                    <a:pt x="1608" y="5044"/>
                  </a:cubicBezTo>
                  <a:cubicBezTo>
                    <a:pt x="1791" y="5097"/>
                    <a:pt x="1981" y="5124"/>
                    <a:pt x="2168" y="5124"/>
                  </a:cubicBezTo>
                  <a:cubicBezTo>
                    <a:pt x="2480" y="5124"/>
                    <a:pt x="2784" y="5049"/>
                    <a:pt x="3037" y="4901"/>
                  </a:cubicBezTo>
                  <a:cubicBezTo>
                    <a:pt x="3073" y="4889"/>
                    <a:pt x="3108" y="4853"/>
                    <a:pt x="3144" y="4841"/>
                  </a:cubicBezTo>
                  <a:lnTo>
                    <a:pt x="3144" y="4841"/>
                  </a:lnTo>
                  <a:cubicBezTo>
                    <a:pt x="3032" y="4861"/>
                    <a:pt x="2918" y="4871"/>
                    <a:pt x="2804" y="4871"/>
                  </a:cubicBezTo>
                  <a:cubicBezTo>
                    <a:pt x="2443" y="4871"/>
                    <a:pt x="2079" y="4775"/>
                    <a:pt x="1763" y="4603"/>
                  </a:cubicBezTo>
                  <a:cubicBezTo>
                    <a:pt x="1287" y="4353"/>
                    <a:pt x="930" y="3936"/>
                    <a:pt x="727" y="3436"/>
                  </a:cubicBezTo>
                  <a:cubicBezTo>
                    <a:pt x="525" y="2924"/>
                    <a:pt x="525" y="2281"/>
                    <a:pt x="787" y="1769"/>
                  </a:cubicBezTo>
                  <a:cubicBezTo>
                    <a:pt x="1025" y="1317"/>
                    <a:pt x="1477" y="984"/>
                    <a:pt x="1965" y="817"/>
                  </a:cubicBezTo>
                  <a:cubicBezTo>
                    <a:pt x="2225" y="736"/>
                    <a:pt x="2494" y="701"/>
                    <a:pt x="2765" y="701"/>
                  </a:cubicBezTo>
                  <a:cubicBezTo>
                    <a:pt x="3176" y="701"/>
                    <a:pt x="3590" y="783"/>
                    <a:pt x="3978" y="912"/>
                  </a:cubicBezTo>
                  <a:cubicBezTo>
                    <a:pt x="4001" y="924"/>
                    <a:pt x="4025" y="924"/>
                    <a:pt x="4037" y="924"/>
                  </a:cubicBezTo>
                  <a:cubicBezTo>
                    <a:pt x="4085" y="924"/>
                    <a:pt x="4120" y="960"/>
                    <a:pt x="4156" y="972"/>
                  </a:cubicBezTo>
                  <a:cubicBezTo>
                    <a:pt x="4180" y="984"/>
                    <a:pt x="4216" y="1019"/>
                    <a:pt x="4239" y="1043"/>
                  </a:cubicBezTo>
                  <a:cubicBezTo>
                    <a:pt x="4275" y="1079"/>
                    <a:pt x="4323" y="1138"/>
                    <a:pt x="4299" y="1174"/>
                  </a:cubicBezTo>
                  <a:cubicBezTo>
                    <a:pt x="4382" y="1257"/>
                    <a:pt x="4418" y="1329"/>
                    <a:pt x="4454" y="1436"/>
                  </a:cubicBezTo>
                  <a:cubicBezTo>
                    <a:pt x="4468" y="1493"/>
                    <a:pt x="4423" y="1533"/>
                    <a:pt x="4376" y="1533"/>
                  </a:cubicBezTo>
                  <a:cubicBezTo>
                    <a:pt x="4345" y="1533"/>
                    <a:pt x="4313" y="1515"/>
                    <a:pt x="4299" y="1472"/>
                  </a:cubicBezTo>
                  <a:cubicBezTo>
                    <a:pt x="4263" y="1341"/>
                    <a:pt x="4144" y="1257"/>
                    <a:pt x="4001" y="1210"/>
                  </a:cubicBezTo>
                  <a:cubicBezTo>
                    <a:pt x="3989" y="1216"/>
                    <a:pt x="3980" y="1219"/>
                    <a:pt x="3970" y="1219"/>
                  </a:cubicBezTo>
                  <a:cubicBezTo>
                    <a:pt x="3960" y="1219"/>
                    <a:pt x="3948" y="1216"/>
                    <a:pt x="3930" y="1210"/>
                  </a:cubicBezTo>
                  <a:cubicBezTo>
                    <a:pt x="3918" y="1198"/>
                    <a:pt x="3906" y="1198"/>
                    <a:pt x="3882" y="1174"/>
                  </a:cubicBezTo>
                  <a:lnTo>
                    <a:pt x="3799" y="1174"/>
                  </a:lnTo>
                  <a:cubicBezTo>
                    <a:pt x="3573" y="1210"/>
                    <a:pt x="3406" y="1412"/>
                    <a:pt x="3382" y="1638"/>
                  </a:cubicBezTo>
                  <a:cubicBezTo>
                    <a:pt x="3346" y="1876"/>
                    <a:pt x="3489" y="2103"/>
                    <a:pt x="3680" y="2234"/>
                  </a:cubicBezTo>
                  <a:cubicBezTo>
                    <a:pt x="3810" y="2318"/>
                    <a:pt x="3954" y="2357"/>
                    <a:pt x="4099" y="2357"/>
                  </a:cubicBezTo>
                  <a:cubicBezTo>
                    <a:pt x="4219" y="2357"/>
                    <a:pt x="4340" y="2330"/>
                    <a:pt x="4454" y="2281"/>
                  </a:cubicBezTo>
                  <a:cubicBezTo>
                    <a:pt x="4704" y="2174"/>
                    <a:pt x="4882" y="1972"/>
                    <a:pt x="4990" y="1734"/>
                  </a:cubicBezTo>
                  <a:cubicBezTo>
                    <a:pt x="4978" y="1710"/>
                    <a:pt x="4954" y="1686"/>
                    <a:pt x="4978" y="1650"/>
                  </a:cubicBezTo>
                  <a:cubicBezTo>
                    <a:pt x="5001" y="1591"/>
                    <a:pt x="5037" y="1555"/>
                    <a:pt x="5061" y="1507"/>
                  </a:cubicBezTo>
                  <a:cubicBezTo>
                    <a:pt x="5097" y="1341"/>
                    <a:pt x="5097" y="1162"/>
                    <a:pt x="5037" y="995"/>
                  </a:cubicBezTo>
                  <a:cubicBezTo>
                    <a:pt x="4859" y="460"/>
                    <a:pt x="4335" y="150"/>
                    <a:pt x="3799" y="43"/>
                  </a:cubicBezTo>
                  <a:cubicBezTo>
                    <a:pt x="3628" y="14"/>
                    <a:pt x="3455" y="1"/>
                    <a:pt x="328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1"/>
            <p:cNvSpPr/>
            <p:nvPr/>
          </p:nvSpPr>
          <p:spPr>
            <a:xfrm>
              <a:off x="1133389" y="1185011"/>
              <a:ext cx="164043" cy="85904"/>
            </a:xfrm>
            <a:custGeom>
              <a:avLst/>
              <a:gdLst/>
              <a:ahLst/>
              <a:cxnLst/>
              <a:rect l="l" t="t" r="r" b="b"/>
              <a:pathLst>
                <a:path w="2049" h="1073" extrusionOk="0">
                  <a:moveTo>
                    <a:pt x="0" y="0"/>
                  </a:moveTo>
                  <a:cubicBezTo>
                    <a:pt x="24" y="60"/>
                    <a:pt x="48" y="95"/>
                    <a:pt x="72" y="155"/>
                  </a:cubicBezTo>
                  <a:cubicBezTo>
                    <a:pt x="143" y="298"/>
                    <a:pt x="227" y="405"/>
                    <a:pt x="310" y="536"/>
                  </a:cubicBezTo>
                  <a:cubicBezTo>
                    <a:pt x="477" y="750"/>
                    <a:pt x="703" y="929"/>
                    <a:pt x="965" y="1024"/>
                  </a:cubicBezTo>
                  <a:cubicBezTo>
                    <a:pt x="1069" y="1055"/>
                    <a:pt x="1179" y="1073"/>
                    <a:pt x="1289" y="1073"/>
                  </a:cubicBezTo>
                  <a:cubicBezTo>
                    <a:pt x="1431" y="1073"/>
                    <a:pt x="1570" y="1044"/>
                    <a:pt x="1691" y="976"/>
                  </a:cubicBezTo>
                  <a:cubicBezTo>
                    <a:pt x="1798" y="917"/>
                    <a:pt x="1905" y="845"/>
                    <a:pt x="1977" y="738"/>
                  </a:cubicBezTo>
                  <a:cubicBezTo>
                    <a:pt x="2012" y="715"/>
                    <a:pt x="2048" y="619"/>
                    <a:pt x="2012" y="572"/>
                  </a:cubicBezTo>
                  <a:cubicBezTo>
                    <a:pt x="1991" y="550"/>
                    <a:pt x="1957" y="546"/>
                    <a:pt x="1922" y="546"/>
                  </a:cubicBezTo>
                  <a:cubicBezTo>
                    <a:pt x="1900" y="546"/>
                    <a:pt x="1877" y="548"/>
                    <a:pt x="1858" y="548"/>
                  </a:cubicBezTo>
                  <a:lnTo>
                    <a:pt x="1631" y="595"/>
                  </a:lnTo>
                  <a:cubicBezTo>
                    <a:pt x="1548" y="607"/>
                    <a:pt x="1477" y="607"/>
                    <a:pt x="1381" y="607"/>
                  </a:cubicBezTo>
                  <a:cubicBezTo>
                    <a:pt x="1274" y="607"/>
                    <a:pt x="1155" y="595"/>
                    <a:pt x="1060" y="536"/>
                  </a:cubicBezTo>
                  <a:cubicBezTo>
                    <a:pt x="667" y="453"/>
                    <a:pt x="298" y="2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1"/>
            <p:cNvSpPr/>
            <p:nvPr/>
          </p:nvSpPr>
          <p:spPr>
            <a:xfrm>
              <a:off x="1103847" y="1154508"/>
              <a:ext cx="210718" cy="211839"/>
            </a:xfrm>
            <a:custGeom>
              <a:avLst/>
              <a:gdLst/>
              <a:ahLst/>
              <a:cxnLst/>
              <a:rect l="l" t="t" r="r" b="b"/>
              <a:pathLst>
                <a:path w="2632" h="2646" extrusionOk="0">
                  <a:moveTo>
                    <a:pt x="0" y="0"/>
                  </a:moveTo>
                  <a:lnTo>
                    <a:pt x="0" y="0"/>
                  </a:lnTo>
                  <a:cubicBezTo>
                    <a:pt x="72" y="167"/>
                    <a:pt x="143" y="345"/>
                    <a:pt x="203" y="524"/>
                  </a:cubicBezTo>
                  <a:cubicBezTo>
                    <a:pt x="310" y="810"/>
                    <a:pt x="393" y="1072"/>
                    <a:pt x="500" y="1357"/>
                  </a:cubicBezTo>
                  <a:cubicBezTo>
                    <a:pt x="619" y="1703"/>
                    <a:pt x="750" y="2048"/>
                    <a:pt x="917" y="2369"/>
                  </a:cubicBezTo>
                  <a:cubicBezTo>
                    <a:pt x="977" y="2429"/>
                    <a:pt x="1036" y="2477"/>
                    <a:pt x="1096" y="2524"/>
                  </a:cubicBezTo>
                  <a:cubicBezTo>
                    <a:pt x="1242" y="2608"/>
                    <a:pt x="1397" y="2646"/>
                    <a:pt x="1554" y="2646"/>
                  </a:cubicBezTo>
                  <a:cubicBezTo>
                    <a:pt x="1575" y="2646"/>
                    <a:pt x="1597" y="2645"/>
                    <a:pt x="1619" y="2643"/>
                  </a:cubicBezTo>
                  <a:cubicBezTo>
                    <a:pt x="1834" y="2620"/>
                    <a:pt x="2048" y="2548"/>
                    <a:pt x="2262" y="2477"/>
                  </a:cubicBezTo>
                  <a:cubicBezTo>
                    <a:pt x="2358" y="2441"/>
                    <a:pt x="2465" y="2417"/>
                    <a:pt x="2524" y="2298"/>
                  </a:cubicBezTo>
                  <a:cubicBezTo>
                    <a:pt x="2596" y="2250"/>
                    <a:pt x="2631" y="2167"/>
                    <a:pt x="2536" y="2119"/>
                  </a:cubicBezTo>
                  <a:cubicBezTo>
                    <a:pt x="2465" y="2084"/>
                    <a:pt x="2358" y="2084"/>
                    <a:pt x="2274" y="2072"/>
                  </a:cubicBezTo>
                  <a:cubicBezTo>
                    <a:pt x="2179" y="2060"/>
                    <a:pt x="2084" y="2024"/>
                    <a:pt x="1989" y="2000"/>
                  </a:cubicBezTo>
                  <a:cubicBezTo>
                    <a:pt x="1798" y="1941"/>
                    <a:pt x="1619" y="1869"/>
                    <a:pt x="1441" y="1774"/>
                  </a:cubicBezTo>
                  <a:cubicBezTo>
                    <a:pt x="1084" y="1584"/>
                    <a:pt x="786" y="1334"/>
                    <a:pt x="548" y="1012"/>
                  </a:cubicBezTo>
                  <a:cubicBezTo>
                    <a:pt x="417" y="857"/>
                    <a:pt x="310" y="655"/>
                    <a:pt x="215" y="464"/>
                  </a:cubicBezTo>
                  <a:cubicBezTo>
                    <a:pt x="179" y="381"/>
                    <a:pt x="131" y="274"/>
                    <a:pt x="95" y="167"/>
                  </a:cubicBezTo>
                  <a:cubicBezTo>
                    <a:pt x="95" y="155"/>
                    <a:pt x="84" y="143"/>
                    <a:pt x="84" y="119"/>
                  </a:cubicBezTo>
                  <a:cubicBezTo>
                    <a:pt x="48" y="95"/>
                    <a:pt x="24"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1"/>
            <p:cNvSpPr/>
            <p:nvPr/>
          </p:nvSpPr>
          <p:spPr>
            <a:xfrm>
              <a:off x="1100965" y="1166837"/>
              <a:ext cx="211679" cy="355066"/>
            </a:xfrm>
            <a:custGeom>
              <a:avLst/>
              <a:gdLst/>
              <a:ahLst/>
              <a:cxnLst/>
              <a:rect l="l" t="t" r="r" b="b"/>
              <a:pathLst>
                <a:path w="2644" h="4435" extrusionOk="0">
                  <a:moveTo>
                    <a:pt x="0" y="1"/>
                  </a:moveTo>
                  <a:lnTo>
                    <a:pt x="0" y="1"/>
                  </a:lnTo>
                  <a:cubicBezTo>
                    <a:pt x="12" y="84"/>
                    <a:pt x="48" y="180"/>
                    <a:pt x="60" y="263"/>
                  </a:cubicBezTo>
                  <a:cubicBezTo>
                    <a:pt x="131" y="584"/>
                    <a:pt x="191" y="906"/>
                    <a:pt x="239" y="1215"/>
                  </a:cubicBezTo>
                  <a:cubicBezTo>
                    <a:pt x="334" y="1834"/>
                    <a:pt x="417" y="2442"/>
                    <a:pt x="584" y="3037"/>
                  </a:cubicBezTo>
                  <a:cubicBezTo>
                    <a:pt x="655" y="3335"/>
                    <a:pt x="762" y="3620"/>
                    <a:pt x="882" y="3882"/>
                  </a:cubicBezTo>
                  <a:cubicBezTo>
                    <a:pt x="905" y="3942"/>
                    <a:pt x="953" y="4013"/>
                    <a:pt x="1001" y="4097"/>
                  </a:cubicBezTo>
                  <a:cubicBezTo>
                    <a:pt x="1143" y="4216"/>
                    <a:pt x="1298" y="4311"/>
                    <a:pt x="1477" y="4371"/>
                  </a:cubicBezTo>
                  <a:cubicBezTo>
                    <a:pt x="1598" y="4411"/>
                    <a:pt x="1736" y="4435"/>
                    <a:pt x="1875" y="4435"/>
                  </a:cubicBezTo>
                  <a:cubicBezTo>
                    <a:pt x="1941" y="4435"/>
                    <a:pt x="2007" y="4430"/>
                    <a:pt x="2072" y="4418"/>
                  </a:cubicBezTo>
                  <a:cubicBezTo>
                    <a:pt x="2167" y="4406"/>
                    <a:pt x="2275" y="4371"/>
                    <a:pt x="2370" y="4335"/>
                  </a:cubicBezTo>
                  <a:cubicBezTo>
                    <a:pt x="2453" y="4299"/>
                    <a:pt x="2572" y="4240"/>
                    <a:pt x="2608" y="4156"/>
                  </a:cubicBezTo>
                  <a:cubicBezTo>
                    <a:pt x="2644" y="4037"/>
                    <a:pt x="2537" y="3930"/>
                    <a:pt x="2441" y="3882"/>
                  </a:cubicBezTo>
                  <a:cubicBezTo>
                    <a:pt x="2334" y="3823"/>
                    <a:pt x="2215" y="3775"/>
                    <a:pt x="2120" y="3716"/>
                  </a:cubicBezTo>
                  <a:cubicBezTo>
                    <a:pt x="1239" y="3228"/>
                    <a:pt x="810" y="2275"/>
                    <a:pt x="489" y="1382"/>
                  </a:cubicBezTo>
                  <a:cubicBezTo>
                    <a:pt x="393" y="1084"/>
                    <a:pt x="298" y="787"/>
                    <a:pt x="191" y="489"/>
                  </a:cubicBezTo>
                  <a:cubicBezTo>
                    <a:pt x="131" y="322"/>
                    <a:pt x="60" y="1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1"/>
            <p:cNvSpPr/>
            <p:nvPr/>
          </p:nvSpPr>
          <p:spPr>
            <a:xfrm>
              <a:off x="1071422" y="1161153"/>
              <a:ext cx="135462" cy="421996"/>
            </a:xfrm>
            <a:custGeom>
              <a:avLst/>
              <a:gdLst/>
              <a:ahLst/>
              <a:cxnLst/>
              <a:rect l="l" t="t" r="r" b="b"/>
              <a:pathLst>
                <a:path w="1692" h="5271" extrusionOk="0">
                  <a:moveTo>
                    <a:pt x="250" y="0"/>
                  </a:moveTo>
                  <a:cubicBezTo>
                    <a:pt x="262" y="72"/>
                    <a:pt x="262" y="143"/>
                    <a:pt x="286" y="215"/>
                  </a:cubicBezTo>
                  <a:cubicBezTo>
                    <a:pt x="310" y="536"/>
                    <a:pt x="334" y="834"/>
                    <a:pt x="358" y="1132"/>
                  </a:cubicBezTo>
                  <a:cubicBezTo>
                    <a:pt x="381" y="1727"/>
                    <a:pt x="358" y="2322"/>
                    <a:pt x="298" y="2894"/>
                  </a:cubicBezTo>
                  <a:cubicBezTo>
                    <a:pt x="239" y="3310"/>
                    <a:pt x="131" y="3727"/>
                    <a:pt x="0" y="4132"/>
                  </a:cubicBezTo>
                  <a:cubicBezTo>
                    <a:pt x="60" y="4322"/>
                    <a:pt x="143" y="4525"/>
                    <a:pt x="298" y="4668"/>
                  </a:cubicBezTo>
                  <a:cubicBezTo>
                    <a:pt x="453" y="4834"/>
                    <a:pt x="643" y="5001"/>
                    <a:pt x="846" y="5096"/>
                  </a:cubicBezTo>
                  <a:cubicBezTo>
                    <a:pt x="1008" y="5188"/>
                    <a:pt x="1206" y="5271"/>
                    <a:pt x="1401" y="5271"/>
                  </a:cubicBezTo>
                  <a:cubicBezTo>
                    <a:pt x="1434" y="5271"/>
                    <a:pt x="1468" y="5268"/>
                    <a:pt x="1501" y="5263"/>
                  </a:cubicBezTo>
                  <a:cubicBezTo>
                    <a:pt x="1608" y="5251"/>
                    <a:pt x="1691" y="5180"/>
                    <a:pt x="1691" y="5061"/>
                  </a:cubicBezTo>
                  <a:cubicBezTo>
                    <a:pt x="1691" y="4918"/>
                    <a:pt x="1596" y="4799"/>
                    <a:pt x="1512" y="4703"/>
                  </a:cubicBezTo>
                  <a:cubicBezTo>
                    <a:pt x="858" y="3751"/>
                    <a:pt x="679" y="2572"/>
                    <a:pt x="524" y="1453"/>
                  </a:cubicBezTo>
                  <a:cubicBezTo>
                    <a:pt x="477" y="1108"/>
                    <a:pt x="417" y="786"/>
                    <a:pt x="358" y="441"/>
                  </a:cubicBezTo>
                  <a:cubicBezTo>
                    <a:pt x="322" y="298"/>
                    <a:pt x="286" y="143"/>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1"/>
            <p:cNvSpPr/>
            <p:nvPr/>
          </p:nvSpPr>
          <p:spPr>
            <a:xfrm>
              <a:off x="954134" y="1159231"/>
              <a:ext cx="135462" cy="443372"/>
            </a:xfrm>
            <a:custGeom>
              <a:avLst/>
              <a:gdLst/>
              <a:ahLst/>
              <a:cxnLst/>
              <a:rect l="l" t="t" r="r" b="b"/>
              <a:pathLst>
                <a:path w="1692" h="5538" extrusionOk="0">
                  <a:moveTo>
                    <a:pt x="1584" y="1"/>
                  </a:moveTo>
                  <a:cubicBezTo>
                    <a:pt x="1584" y="179"/>
                    <a:pt x="1584" y="358"/>
                    <a:pt x="1573" y="536"/>
                  </a:cubicBezTo>
                  <a:cubicBezTo>
                    <a:pt x="1525" y="1132"/>
                    <a:pt x="1418" y="1715"/>
                    <a:pt x="1227" y="2287"/>
                  </a:cubicBezTo>
                  <a:cubicBezTo>
                    <a:pt x="977" y="3037"/>
                    <a:pt x="584" y="3775"/>
                    <a:pt x="60" y="4394"/>
                  </a:cubicBezTo>
                  <a:cubicBezTo>
                    <a:pt x="60" y="4489"/>
                    <a:pt x="37" y="4573"/>
                    <a:pt x="25" y="4644"/>
                  </a:cubicBezTo>
                  <a:cubicBezTo>
                    <a:pt x="1" y="4763"/>
                    <a:pt x="25" y="4870"/>
                    <a:pt x="49" y="4977"/>
                  </a:cubicBezTo>
                  <a:cubicBezTo>
                    <a:pt x="84" y="5085"/>
                    <a:pt x="120" y="5204"/>
                    <a:pt x="180" y="5287"/>
                  </a:cubicBezTo>
                  <a:cubicBezTo>
                    <a:pt x="239" y="5382"/>
                    <a:pt x="299" y="5478"/>
                    <a:pt x="406" y="5525"/>
                  </a:cubicBezTo>
                  <a:cubicBezTo>
                    <a:pt x="426" y="5534"/>
                    <a:pt x="444" y="5538"/>
                    <a:pt x="462" y="5538"/>
                  </a:cubicBezTo>
                  <a:cubicBezTo>
                    <a:pt x="539" y="5538"/>
                    <a:pt x="595" y="5462"/>
                    <a:pt x="644" y="5394"/>
                  </a:cubicBezTo>
                  <a:cubicBezTo>
                    <a:pt x="715" y="5287"/>
                    <a:pt x="775" y="5180"/>
                    <a:pt x="834" y="5085"/>
                  </a:cubicBezTo>
                  <a:cubicBezTo>
                    <a:pt x="953" y="4858"/>
                    <a:pt x="1072" y="4632"/>
                    <a:pt x="1168" y="4394"/>
                  </a:cubicBezTo>
                  <a:cubicBezTo>
                    <a:pt x="1549" y="3418"/>
                    <a:pt x="1692" y="2346"/>
                    <a:pt x="1668" y="1287"/>
                  </a:cubicBezTo>
                  <a:cubicBezTo>
                    <a:pt x="1656" y="977"/>
                    <a:pt x="1644" y="644"/>
                    <a:pt x="1608" y="334"/>
                  </a:cubicBezTo>
                  <a:cubicBezTo>
                    <a:pt x="1608" y="227"/>
                    <a:pt x="1596" y="108"/>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1"/>
            <p:cNvSpPr/>
            <p:nvPr/>
          </p:nvSpPr>
          <p:spPr>
            <a:xfrm>
              <a:off x="393712" y="1158271"/>
              <a:ext cx="676827" cy="514065"/>
            </a:xfrm>
            <a:custGeom>
              <a:avLst/>
              <a:gdLst/>
              <a:ahLst/>
              <a:cxnLst/>
              <a:rect l="l" t="t" r="r" b="b"/>
              <a:pathLst>
                <a:path w="8454" h="6421" extrusionOk="0">
                  <a:moveTo>
                    <a:pt x="8453" y="1"/>
                  </a:moveTo>
                  <a:lnTo>
                    <a:pt x="8453" y="1"/>
                  </a:lnTo>
                  <a:cubicBezTo>
                    <a:pt x="8430" y="72"/>
                    <a:pt x="8418" y="156"/>
                    <a:pt x="8406" y="215"/>
                  </a:cubicBezTo>
                  <a:cubicBezTo>
                    <a:pt x="8311" y="584"/>
                    <a:pt x="8180" y="941"/>
                    <a:pt x="8013" y="1287"/>
                  </a:cubicBezTo>
                  <a:cubicBezTo>
                    <a:pt x="7703" y="1953"/>
                    <a:pt x="7263" y="2561"/>
                    <a:pt x="6751" y="3096"/>
                  </a:cubicBezTo>
                  <a:cubicBezTo>
                    <a:pt x="6239" y="3632"/>
                    <a:pt x="5679" y="4120"/>
                    <a:pt x="5024" y="4478"/>
                  </a:cubicBezTo>
                  <a:cubicBezTo>
                    <a:pt x="4703" y="4656"/>
                    <a:pt x="4358" y="4799"/>
                    <a:pt x="3989" y="4882"/>
                  </a:cubicBezTo>
                  <a:cubicBezTo>
                    <a:pt x="3714" y="4953"/>
                    <a:pt x="3426" y="4991"/>
                    <a:pt x="3139" y="4991"/>
                  </a:cubicBezTo>
                  <a:cubicBezTo>
                    <a:pt x="3041" y="4991"/>
                    <a:pt x="2943" y="4987"/>
                    <a:pt x="2846" y="4978"/>
                  </a:cubicBezTo>
                  <a:cubicBezTo>
                    <a:pt x="2512" y="4930"/>
                    <a:pt x="2167" y="4775"/>
                    <a:pt x="1976" y="4478"/>
                  </a:cubicBezTo>
                  <a:cubicBezTo>
                    <a:pt x="1810" y="4227"/>
                    <a:pt x="1774" y="3870"/>
                    <a:pt x="1976" y="3620"/>
                  </a:cubicBezTo>
                  <a:cubicBezTo>
                    <a:pt x="1976" y="3596"/>
                    <a:pt x="1988" y="3585"/>
                    <a:pt x="2000" y="3573"/>
                  </a:cubicBezTo>
                  <a:lnTo>
                    <a:pt x="2000" y="3573"/>
                  </a:lnTo>
                  <a:cubicBezTo>
                    <a:pt x="1441" y="3585"/>
                    <a:pt x="845" y="3549"/>
                    <a:pt x="381" y="3930"/>
                  </a:cubicBezTo>
                  <a:cubicBezTo>
                    <a:pt x="191" y="4097"/>
                    <a:pt x="60" y="4323"/>
                    <a:pt x="24" y="4573"/>
                  </a:cubicBezTo>
                  <a:cubicBezTo>
                    <a:pt x="0" y="4811"/>
                    <a:pt x="36" y="5073"/>
                    <a:pt x="143" y="5299"/>
                  </a:cubicBezTo>
                  <a:cubicBezTo>
                    <a:pt x="369" y="5811"/>
                    <a:pt x="857" y="6109"/>
                    <a:pt x="1369" y="6252"/>
                  </a:cubicBezTo>
                  <a:cubicBezTo>
                    <a:pt x="1769" y="6376"/>
                    <a:pt x="2175" y="6421"/>
                    <a:pt x="2582" y="6421"/>
                  </a:cubicBezTo>
                  <a:cubicBezTo>
                    <a:pt x="2722" y="6421"/>
                    <a:pt x="2861" y="6415"/>
                    <a:pt x="3000" y="6406"/>
                  </a:cubicBezTo>
                  <a:cubicBezTo>
                    <a:pt x="4084" y="6311"/>
                    <a:pt x="5120" y="5882"/>
                    <a:pt x="5977" y="5228"/>
                  </a:cubicBezTo>
                  <a:cubicBezTo>
                    <a:pt x="6870" y="4561"/>
                    <a:pt x="7537" y="3620"/>
                    <a:pt x="7942" y="2573"/>
                  </a:cubicBezTo>
                  <a:cubicBezTo>
                    <a:pt x="8275" y="1739"/>
                    <a:pt x="8418" y="882"/>
                    <a:pt x="84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1"/>
            <p:cNvSpPr/>
            <p:nvPr/>
          </p:nvSpPr>
          <p:spPr>
            <a:xfrm>
              <a:off x="371775" y="710650"/>
              <a:ext cx="1152464" cy="974490"/>
            </a:xfrm>
            <a:custGeom>
              <a:avLst/>
              <a:gdLst/>
              <a:ahLst/>
              <a:cxnLst/>
              <a:rect l="l" t="t" r="r" b="b"/>
              <a:pathLst>
                <a:path w="14395" h="12172" extrusionOk="0">
                  <a:moveTo>
                    <a:pt x="12145" y="281"/>
                  </a:moveTo>
                  <a:cubicBezTo>
                    <a:pt x="12488" y="281"/>
                    <a:pt x="12796" y="444"/>
                    <a:pt x="13026" y="675"/>
                  </a:cubicBezTo>
                  <a:cubicBezTo>
                    <a:pt x="13204" y="877"/>
                    <a:pt x="13335" y="1103"/>
                    <a:pt x="13442" y="1341"/>
                  </a:cubicBezTo>
                  <a:cubicBezTo>
                    <a:pt x="13216" y="1127"/>
                    <a:pt x="12978" y="948"/>
                    <a:pt x="12740" y="782"/>
                  </a:cubicBezTo>
                  <a:cubicBezTo>
                    <a:pt x="12597" y="686"/>
                    <a:pt x="12442" y="591"/>
                    <a:pt x="12276" y="508"/>
                  </a:cubicBezTo>
                  <a:cubicBezTo>
                    <a:pt x="12204" y="460"/>
                    <a:pt x="12109" y="424"/>
                    <a:pt x="12037" y="389"/>
                  </a:cubicBezTo>
                  <a:cubicBezTo>
                    <a:pt x="11990" y="365"/>
                    <a:pt x="11954" y="341"/>
                    <a:pt x="11906" y="329"/>
                  </a:cubicBezTo>
                  <a:cubicBezTo>
                    <a:pt x="11978" y="305"/>
                    <a:pt x="12049" y="294"/>
                    <a:pt x="12109" y="282"/>
                  </a:cubicBezTo>
                  <a:cubicBezTo>
                    <a:pt x="12121" y="281"/>
                    <a:pt x="12133" y="281"/>
                    <a:pt x="12145" y="281"/>
                  </a:cubicBezTo>
                  <a:close/>
                  <a:moveTo>
                    <a:pt x="11716" y="401"/>
                  </a:moveTo>
                  <a:cubicBezTo>
                    <a:pt x="11764" y="424"/>
                    <a:pt x="11799" y="448"/>
                    <a:pt x="11847" y="460"/>
                  </a:cubicBezTo>
                  <a:cubicBezTo>
                    <a:pt x="11895" y="472"/>
                    <a:pt x="11918" y="484"/>
                    <a:pt x="11966" y="508"/>
                  </a:cubicBezTo>
                  <a:cubicBezTo>
                    <a:pt x="12061" y="532"/>
                    <a:pt x="12133" y="579"/>
                    <a:pt x="12204" y="603"/>
                  </a:cubicBezTo>
                  <a:cubicBezTo>
                    <a:pt x="12371" y="686"/>
                    <a:pt x="12537" y="770"/>
                    <a:pt x="12680" y="841"/>
                  </a:cubicBezTo>
                  <a:cubicBezTo>
                    <a:pt x="12930" y="984"/>
                    <a:pt x="13169" y="1163"/>
                    <a:pt x="13383" y="1353"/>
                  </a:cubicBezTo>
                  <a:cubicBezTo>
                    <a:pt x="13145" y="1234"/>
                    <a:pt x="12895" y="1103"/>
                    <a:pt x="12633" y="984"/>
                  </a:cubicBezTo>
                  <a:cubicBezTo>
                    <a:pt x="12311" y="805"/>
                    <a:pt x="11978" y="627"/>
                    <a:pt x="11656" y="424"/>
                  </a:cubicBezTo>
                  <a:cubicBezTo>
                    <a:pt x="11668" y="413"/>
                    <a:pt x="11704" y="401"/>
                    <a:pt x="11716" y="401"/>
                  </a:cubicBezTo>
                  <a:close/>
                  <a:moveTo>
                    <a:pt x="13311" y="186"/>
                  </a:moveTo>
                  <a:cubicBezTo>
                    <a:pt x="13454" y="282"/>
                    <a:pt x="13585" y="401"/>
                    <a:pt x="13704" y="532"/>
                  </a:cubicBezTo>
                  <a:cubicBezTo>
                    <a:pt x="13978" y="829"/>
                    <a:pt x="14145" y="1234"/>
                    <a:pt x="14169" y="1639"/>
                  </a:cubicBezTo>
                  <a:cubicBezTo>
                    <a:pt x="14181" y="1841"/>
                    <a:pt x="14157" y="2068"/>
                    <a:pt x="14097" y="2270"/>
                  </a:cubicBezTo>
                  <a:cubicBezTo>
                    <a:pt x="14097" y="2294"/>
                    <a:pt x="14085" y="2318"/>
                    <a:pt x="14085" y="2329"/>
                  </a:cubicBezTo>
                  <a:cubicBezTo>
                    <a:pt x="14061" y="2258"/>
                    <a:pt x="14050" y="2187"/>
                    <a:pt x="14026" y="2115"/>
                  </a:cubicBezTo>
                  <a:cubicBezTo>
                    <a:pt x="14002" y="2091"/>
                    <a:pt x="13990" y="2068"/>
                    <a:pt x="13978" y="2056"/>
                  </a:cubicBezTo>
                  <a:cubicBezTo>
                    <a:pt x="13942" y="1960"/>
                    <a:pt x="13907" y="1889"/>
                    <a:pt x="13871" y="1794"/>
                  </a:cubicBezTo>
                  <a:cubicBezTo>
                    <a:pt x="13823" y="1722"/>
                    <a:pt x="13800" y="1639"/>
                    <a:pt x="13764" y="1556"/>
                  </a:cubicBezTo>
                  <a:cubicBezTo>
                    <a:pt x="13692" y="1401"/>
                    <a:pt x="13621" y="1234"/>
                    <a:pt x="13561" y="1067"/>
                  </a:cubicBezTo>
                  <a:cubicBezTo>
                    <a:pt x="13454" y="782"/>
                    <a:pt x="13371" y="484"/>
                    <a:pt x="13311" y="186"/>
                  </a:cubicBezTo>
                  <a:close/>
                  <a:moveTo>
                    <a:pt x="8918" y="1853"/>
                  </a:moveTo>
                  <a:cubicBezTo>
                    <a:pt x="8989" y="1972"/>
                    <a:pt x="9037" y="2103"/>
                    <a:pt x="9049" y="2258"/>
                  </a:cubicBezTo>
                  <a:cubicBezTo>
                    <a:pt x="9061" y="2603"/>
                    <a:pt x="8918" y="2925"/>
                    <a:pt x="8799" y="3222"/>
                  </a:cubicBezTo>
                  <a:cubicBezTo>
                    <a:pt x="8799" y="3246"/>
                    <a:pt x="8775" y="3246"/>
                    <a:pt x="8775" y="3258"/>
                  </a:cubicBezTo>
                  <a:cubicBezTo>
                    <a:pt x="8751" y="3056"/>
                    <a:pt x="8739" y="2889"/>
                    <a:pt x="8751" y="2687"/>
                  </a:cubicBezTo>
                  <a:cubicBezTo>
                    <a:pt x="8763" y="2401"/>
                    <a:pt x="8823" y="2127"/>
                    <a:pt x="8918" y="1853"/>
                  </a:cubicBezTo>
                  <a:close/>
                  <a:moveTo>
                    <a:pt x="12276" y="2294"/>
                  </a:moveTo>
                  <a:cubicBezTo>
                    <a:pt x="12168" y="2425"/>
                    <a:pt x="12097" y="2568"/>
                    <a:pt x="12026" y="2722"/>
                  </a:cubicBezTo>
                  <a:cubicBezTo>
                    <a:pt x="11954" y="2865"/>
                    <a:pt x="11871" y="3008"/>
                    <a:pt x="11799" y="3151"/>
                  </a:cubicBezTo>
                  <a:cubicBezTo>
                    <a:pt x="11740" y="3282"/>
                    <a:pt x="11668" y="3401"/>
                    <a:pt x="11609" y="3544"/>
                  </a:cubicBezTo>
                  <a:cubicBezTo>
                    <a:pt x="11597" y="3580"/>
                    <a:pt x="11561" y="3615"/>
                    <a:pt x="11549" y="3663"/>
                  </a:cubicBezTo>
                  <a:cubicBezTo>
                    <a:pt x="11549" y="3663"/>
                    <a:pt x="11537" y="3675"/>
                    <a:pt x="11537" y="3687"/>
                  </a:cubicBezTo>
                  <a:cubicBezTo>
                    <a:pt x="11537" y="3663"/>
                    <a:pt x="11502" y="3627"/>
                    <a:pt x="11502" y="3615"/>
                  </a:cubicBezTo>
                  <a:cubicBezTo>
                    <a:pt x="11490" y="3580"/>
                    <a:pt x="11490" y="3556"/>
                    <a:pt x="11478" y="3520"/>
                  </a:cubicBezTo>
                  <a:cubicBezTo>
                    <a:pt x="11418" y="3306"/>
                    <a:pt x="11406" y="3068"/>
                    <a:pt x="11490" y="2841"/>
                  </a:cubicBezTo>
                  <a:cubicBezTo>
                    <a:pt x="11549" y="2615"/>
                    <a:pt x="11704" y="2449"/>
                    <a:pt x="11895" y="2365"/>
                  </a:cubicBezTo>
                  <a:cubicBezTo>
                    <a:pt x="11978" y="2318"/>
                    <a:pt x="12073" y="2294"/>
                    <a:pt x="12168" y="2294"/>
                  </a:cubicBezTo>
                  <a:close/>
                  <a:moveTo>
                    <a:pt x="7522" y="3149"/>
                  </a:moveTo>
                  <a:cubicBezTo>
                    <a:pt x="7547" y="3149"/>
                    <a:pt x="7587" y="3188"/>
                    <a:pt x="7608" y="3199"/>
                  </a:cubicBezTo>
                  <a:cubicBezTo>
                    <a:pt x="7846" y="3377"/>
                    <a:pt x="8085" y="3580"/>
                    <a:pt x="8299" y="3818"/>
                  </a:cubicBezTo>
                  <a:cubicBezTo>
                    <a:pt x="8323" y="3865"/>
                    <a:pt x="8346" y="3901"/>
                    <a:pt x="8382" y="3937"/>
                  </a:cubicBezTo>
                  <a:cubicBezTo>
                    <a:pt x="8346" y="3925"/>
                    <a:pt x="8323" y="3925"/>
                    <a:pt x="8287" y="3913"/>
                  </a:cubicBezTo>
                  <a:cubicBezTo>
                    <a:pt x="8180" y="3877"/>
                    <a:pt x="8085" y="3842"/>
                    <a:pt x="7989" y="3794"/>
                  </a:cubicBezTo>
                  <a:cubicBezTo>
                    <a:pt x="7846" y="3722"/>
                    <a:pt x="7704" y="3615"/>
                    <a:pt x="7620" y="3461"/>
                  </a:cubicBezTo>
                  <a:cubicBezTo>
                    <a:pt x="7573" y="3389"/>
                    <a:pt x="7549" y="3318"/>
                    <a:pt x="7513" y="3246"/>
                  </a:cubicBezTo>
                  <a:cubicBezTo>
                    <a:pt x="7513" y="3222"/>
                    <a:pt x="7501" y="3163"/>
                    <a:pt x="7513" y="3151"/>
                  </a:cubicBezTo>
                  <a:cubicBezTo>
                    <a:pt x="7516" y="3150"/>
                    <a:pt x="7519" y="3149"/>
                    <a:pt x="7522" y="3149"/>
                  </a:cubicBezTo>
                  <a:close/>
                  <a:moveTo>
                    <a:pt x="8127" y="2389"/>
                  </a:moveTo>
                  <a:cubicBezTo>
                    <a:pt x="8128" y="2389"/>
                    <a:pt x="8130" y="2389"/>
                    <a:pt x="8132" y="2389"/>
                  </a:cubicBezTo>
                  <a:cubicBezTo>
                    <a:pt x="8180" y="2389"/>
                    <a:pt x="8251" y="2460"/>
                    <a:pt x="8275" y="2496"/>
                  </a:cubicBezTo>
                  <a:cubicBezTo>
                    <a:pt x="8323" y="2544"/>
                    <a:pt x="8370" y="2603"/>
                    <a:pt x="8394" y="2639"/>
                  </a:cubicBezTo>
                  <a:cubicBezTo>
                    <a:pt x="8549" y="2865"/>
                    <a:pt x="8620" y="3139"/>
                    <a:pt x="8644" y="3389"/>
                  </a:cubicBezTo>
                  <a:lnTo>
                    <a:pt x="8644" y="3746"/>
                  </a:lnTo>
                  <a:cubicBezTo>
                    <a:pt x="8632" y="3853"/>
                    <a:pt x="8620" y="3973"/>
                    <a:pt x="8632" y="4080"/>
                  </a:cubicBezTo>
                  <a:lnTo>
                    <a:pt x="8632" y="4092"/>
                  </a:lnTo>
                  <a:lnTo>
                    <a:pt x="8632" y="4163"/>
                  </a:lnTo>
                  <a:cubicBezTo>
                    <a:pt x="8620" y="4151"/>
                    <a:pt x="8620" y="4139"/>
                    <a:pt x="8597" y="4115"/>
                  </a:cubicBezTo>
                  <a:cubicBezTo>
                    <a:pt x="8620" y="4103"/>
                    <a:pt x="8620" y="4056"/>
                    <a:pt x="8597" y="4044"/>
                  </a:cubicBezTo>
                  <a:cubicBezTo>
                    <a:pt x="8585" y="4032"/>
                    <a:pt x="8561" y="4032"/>
                    <a:pt x="8549" y="4008"/>
                  </a:cubicBezTo>
                  <a:cubicBezTo>
                    <a:pt x="8442" y="3853"/>
                    <a:pt x="8346" y="3675"/>
                    <a:pt x="8287" y="3496"/>
                  </a:cubicBezTo>
                  <a:cubicBezTo>
                    <a:pt x="8192" y="3246"/>
                    <a:pt x="8132" y="2972"/>
                    <a:pt x="8096" y="2699"/>
                  </a:cubicBezTo>
                  <a:cubicBezTo>
                    <a:pt x="8096" y="2664"/>
                    <a:pt x="8039" y="2389"/>
                    <a:pt x="8127" y="2389"/>
                  </a:cubicBezTo>
                  <a:close/>
                  <a:moveTo>
                    <a:pt x="12061" y="3068"/>
                  </a:moveTo>
                  <a:cubicBezTo>
                    <a:pt x="12073" y="3127"/>
                    <a:pt x="12085" y="3199"/>
                    <a:pt x="12121" y="3258"/>
                  </a:cubicBezTo>
                  <a:cubicBezTo>
                    <a:pt x="12240" y="3580"/>
                    <a:pt x="12395" y="3901"/>
                    <a:pt x="12621" y="4175"/>
                  </a:cubicBezTo>
                  <a:cubicBezTo>
                    <a:pt x="12595" y="4180"/>
                    <a:pt x="12568" y="4183"/>
                    <a:pt x="12542" y="4183"/>
                  </a:cubicBezTo>
                  <a:cubicBezTo>
                    <a:pt x="12332" y="4183"/>
                    <a:pt x="12134" y="4019"/>
                    <a:pt x="12049" y="3818"/>
                  </a:cubicBezTo>
                  <a:cubicBezTo>
                    <a:pt x="11966" y="3568"/>
                    <a:pt x="12014" y="3318"/>
                    <a:pt x="12061" y="3068"/>
                  </a:cubicBezTo>
                  <a:close/>
                  <a:moveTo>
                    <a:pt x="7632" y="3913"/>
                  </a:moveTo>
                  <a:cubicBezTo>
                    <a:pt x="7811" y="3913"/>
                    <a:pt x="7989" y="3961"/>
                    <a:pt x="8156" y="4044"/>
                  </a:cubicBezTo>
                  <a:cubicBezTo>
                    <a:pt x="8227" y="4092"/>
                    <a:pt x="8323" y="4139"/>
                    <a:pt x="8394" y="4175"/>
                  </a:cubicBezTo>
                  <a:cubicBezTo>
                    <a:pt x="8442" y="4211"/>
                    <a:pt x="8466" y="4234"/>
                    <a:pt x="8513" y="4270"/>
                  </a:cubicBezTo>
                  <a:lnTo>
                    <a:pt x="8549" y="4294"/>
                  </a:lnTo>
                  <a:cubicBezTo>
                    <a:pt x="8424" y="4321"/>
                    <a:pt x="8292" y="4334"/>
                    <a:pt x="8164" y="4334"/>
                  </a:cubicBezTo>
                  <a:cubicBezTo>
                    <a:pt x="8121" y="4334"/>
                    <a:pt x="8079" y="4333"/>
                    <a:pt x="8037" y="4330"/>
                  </a:cubicBezTo>
                  <a:cubicBezTo>
                    <a:pt x="7846" y="4294"/>
                    <a:pt x="7668" y="4234"/>
                    <a:pt x="7501" y="4127"/>
                  </a:cubicBezTo>
                  <a:cubicBezTo>
                    <a:pt x="7454" y="4103"/>
                    <a:pt x="7263" y="3984"/>
                    <a:pt x="7358" y="3937"/>
                  </a:cubicBezTo>
                  <a:cubicBezTo>
                    <a:pt x="7430" y="3913"/>
                    <a:pt x="7549" y="3913"/>
                    <a:pt x="7632" y="3913"/>
                  </a:cubicBezTo>
                  <a:close/>
                  <a:moveTo>
                    <a:pt x="6347" y="4418"/>
                  </a:moveTo>
                  <a:cubicBezTo>
                    <a:pt x="6350" y="4425"/>
                    <a:pt x="6358" y="4425"/>
                    <a:pt x="6358" y="4425"/>
                  </a:cubicBezTo>
                  <a:cubicBezTo>
                    <a:pt x="6418" y="4508"/>
                    <a:pt x="6489" y="4568"/>
                    <a:pt x="6584" y="4604"/>
                  </a:cubicBezTo>
                  <a:cubicBezTo>
                    <a:pt x="6739" y="4699"/>
                    <a:pt x="6918" y="4723"/>
                    <a:pt x="7120" y="4746"/>
                  </a:cubicBezTo>
                  <a:cubicBezTo>
                    <a:pt x="7190" y="4751"/>
                    <a:pt x="7260" y="4754"/>
                    <a:pt x="7329" y="4754"/>
                  </a:cubicBezTo>
                  <a:cubicBezTo>
                    <a:pt x="7450" y="4754"/>
                    <a:pt x="7571" y="4745"/>
                    <a:pt x="7692" y="4723"/>
                  </a:cubicBezTo>
                  <a:cubicBezTo>
                    <a:pt x="7870" y="4711"/>
                    <a:pt x="8073" y="4663"/>
                    <a:pt x="8251" y="4604"/>
                  </a:cubicBezTo>
                  <a:cubicBezTo>
                    <a:pt x="8257" y="4609"/>
                    <a:pt x="8264" y="4612"/>
                    <a:pt x="8272" y="4612"/>
                  </a:cubicBezTo>
                  <a:cubicBezTo>
                    <a:pt x="8298" y="4612"/>
                    <a:pt x="8334" y="4589"/>
                    <a:pt x="8370" y="4580"/>
                  </a:cubicBezTo>
                  <a:lnTo>
                    <a:pt x="8370" y="4580"/>
                  </a:lnTo>
                  <a:cubicBezTo>
                    <a:pt x="8346" y="4592"/>
                    <a:pt x="8335" y="4604"/>
                    <a:pt x="8323" y="4604"/>
                  </a:cubicBezTo>
                  <a:cubicBezTo>
                    <a:pt x="8144" y="4735"/>
                    <a:pt x="7930" y="4818"/>
                    <a:pt x="7704" y="4877"/>
                  </a:cubicBezTo>
                  <a:cubicBezTo>
                    <a:pt x="7489" y="4949"/>
                    <a:pt x="7263" y="5008"/>
                    <a:pt x="7037" y="5032"/>
                  </a:cubicBezTo>
                  <a:cubicBezTo>
                    <a:pt x="6846" y="5032"/>
                    <a:pt x="6644" y="4985"/>
                    <a:pt x="6501" y="4830"/>
                  </a:cubicBezTo>
                  <a:cubicBezTo>
                    <a:pt x="6441" y="4770"/>
                    <a:pt x="6394" y="4699"/>
                    <a:pt x="6370" y="4627"/>
                  </a:cubicBezTo>
                  <a:cubicBezTo>
                    <a:pt x="6358" y="4547"/>
                    <a:pt x="6358" y="4477"/>
                    <a:pt x="6347" y="4418"/>
                  </a:cubicBezTo>
                  <a:close/>
                  <a:moveTo>
                    <a:pt x="11633" y="2091"/>
                  </a:moveTo>
                  <a:cubicBezTo>
                    <a:pt x="11561" y="2115"/>
                    <a:pt x="11502" y="2127"/>
                    <a:pt x="11430" y="2151"/>
                  </a:cubicBezTo>
                  <a:cubicBezTo>
                    <a:pt x="11037" y="2294"/>
                    <a:pt x="10704" y="2568"/>
                    <a:pt x="10466" y="2913"/>
                  </a:cubicBezTo>
                  <a:cubicBezTo>
                    <a:pt x="10216" y="3282"/>
                    <a:pt x="10085" y="3734"/>
                    <a:pt x="10121" y="4175"/>
                  </a:cubicBezTo>
                  <a:cubicBezTo>
                    <a:pt x="10132" y="4639"/>
                    <a:pt x="10287" y="5104"/>
                    <a:pt x="10561" y="5461"/>
                  </a:cubicBezTo>
                  <a:cubicBezTo>
                    <a:pt x="10644" y="5568"/>
                    <a:pt x="10728" y="5663"/>
                    <a:pt x="10847" y="5758"/>
                  </a:cubicBezTo>
                  <a:cubicBezTo>
                    <a:pt x="10752" y="5711"/>
                    <a:pt x="10632" y="5651"/>
                    <a:pt x="10537" y="5580"/>
                  </a:cubicBezTo>
                  <a:cubicBezTo>
                    <a:pt x="9704" y="5008"/>
                    <a:pt x="9299" y="3782"/>
                    <a:pt x="9918" y="2901"/>
                  </a:cubicBezTo>
                  <a:cubicBezTo>
                    <a:pt x="10180" y="2508"/>
                    <a:pt x="10632" y="2258"/>
                    <a:pt x="11085" y="2151"/>
                  </a:cubicBezTo>
                  <a:cubicBezTo>
                    <a:pt x="11264" y="2115"/>
                    <a:pt x="11442" y="2091"/>
                    <a:pt x="11633" y="2091"/>
                  </a:cubicBezTo>
                  <a:close/>
                  <a:moveTo>
                    <a:pt x="6227" y="4282"/>
                  </a:moveTo>
                  <a:cubicBezTo>
                    <a:pt x="6227" y="4330"/>
                    <a:pt x="6239" y="4377"/>
                    <a:pt x="6239" y="4413"/>
                  </a:cubicBezTo>
                  <a:cubicBezTo>
                    <a:pt x="6180" y="4496"/>
                    <a:pt x="6191" y="4627"/>
                    <a:pt x="6227" y="4711"/>
                  </a:cubicBezTo>
                  <a:cubicBezTo>
                    <a:pt x="6251" y="4818"/>
                    <a:pt x="6322" y="4925"/>
                    <a:pt x="6418" y="4996"/>
                  </a:cubicBezTo>
                  <a:cubicBezTo>
                    <a:pt x="6587" y="5155"/>
                    <a:pt x="6796" y="5210"/>
                    <a:pt x="7016" y="5210"/>
                  </a:cubicBezTo>
                  <a:cubicBezTo>
                    <a:pt x="7291" y="5210"/>
                    <a:pt x="7583" y="5124"/>
                    <a:pt x="7835" y="5044"/>
                  </a:cubicBezTo>
                  <a:cubicBezTo>
                    <a:pt x="8073" y="4973"/>
                    <a:pt x="8287" y="4865"/>
                    <a:pt x="8489" y="4699"/>
                  </a:cubicBezTo>
                  <a:cubicBezTo>
                    <a:pt x="8561" y="4615"/>
                    <a:pt x="8632" y="4532"/>
                    <a:pt x="8692" y="4449"/>
                  </a:cubicBezTo>
                  <a:lnTo>
                    <a:pt x="8692" y="4449"/>
                  </a:lnTo>
                  <a:cubicBezTo>
                    <a:pt x="8680" y="4473"/>
                    <a:pt x="8668" y="4508"/>
                    <a:pt x="8668" y="4556"/>
                  </a:cubicBezTo>
                  <a:cubicBezTo>
                    <a:pt x="8561" y="4735"/>
                    <a:pt x="8442" y="4889"/>
                    <a:pt x="8311" y="5044"/>
                  </a:cubicBezTo>
                  <a:cubicBezTo>
                    <a:pt x="7977" y="5413"/>
                    <a:pt x="7573" y="5711"/>
                    <a:pt x="7096" y="5878"/>
                  </a:cubicBezTo>
                  <a:cubicBezTo>
                    <a:pt x="7025" y="5901"/>
                    <a:pt x="6965" y="5925"/>
                    <a:pt x="6894" y="5949"/>
                  </a:cubicBezTo>
                  <a:cubicBezTo>
                    <a:pt x="6882" y="5937"/>
                    <a:pt x="6858" y="5925"/>
                    <a:pt x="6834" y="5925"/>
                  </a:cubicBezTo>
                  <a:cubicBezTo>
                    <a:pt x="6775" y="5937"/>
                    <a:pt x="6703" y="5937"/>
                    <a:pt x="6644" y="5949"/>
                  </a:cubicBezTo>
                  <a:cubicBezTo>
                    <a:pt x="6584" y="5949"/>
                    <a:pt x="6525" y="5961"/>
                    <a:pt x="6465" y="5961"/>
                  </a:cubicBezTo>
                  <a:cubicBezTo>
                    <a:pt x="6346" y="5961"/>
                    <a:pt x="6227" y="5949"/>
                    <a:pt x="6108" y="5901"/>
                  </a:cubicBezTo>
                  <a:cubicBezTo>
                    <a:pt x="5715" y="5770"/>
                    <a:pt x="5429" y="5401"/>
                    <a:pt x="5477" y="4985"/>
                  </a:cubicBezTo>
                  <a:cubicBezTo>
                    <a:pt x="5513" y="4592"/>
                    <a:pt x="5846" y="4294"/>
                    <a:pt x="6227" y="4282"/>
                  </a:cubicBezTo>
                  <a:close/>
                  <a:moveTo>
                    <a:pt x="12090" y="1216"/>
                  </a:moveTo>
                  <a:cubicBezTo>
                    <a:pt x="12265" y="1216"/>
                    <a:pt x="12438" y="1229"/>
                    <a:pt x="12609" y="1258"/>
                  </a:cubicBezTo>
                  <a:cubicBezTo>
                    <a:pt x="13145" y="1365"/>
                    <a:pt x="13669" y="1675"/>
                    <a:pt x="13847" y="2210"/>
                  </a:cubicBezTo>
                  <a:cubicBezTo>
                    <a:pt x="13907" y="2377"/>
                    <a:pt x="13907" y="2556"/>
                    <a:pt x="13871" y="2722"/>
                  </a:cubicBezTo>
                  <a:cubicBezTo>
                    <a:pt x="13847" y="2770"/>
                    <a:pt x="13811" y="2806"/>
                    <a:pt x="13788" y="2865"/>
                  </a:cubicBezTo>
                  <a:cubicBezTo>
                    <a:pt x="13764" y="2901"/>
                    <a:pt x="13788" y="2925"/>
                    <a:pt x="13800" y="2949"/>
                  </a:cubicBezTo>
                  <a:cubicBezTo>
                    <a:pt x="13692" y="3187"/>
                    <a:pt x="13514" y="3389"/>
                    <a:pt x="13264" y="3496"/>
                  </a:cubicBezTo>
                  <a:cubicBezTo>
                    <a:pt x="13150" y="3545"/>
                    <a:pt x="13029" y="3572"/>
                    <a:pt x="12909" y="3572"/>
                  </a:cubicBezTo>
                  <a:cubicBezTo>
                    <a:pt x="12764" y="3572"/>
                    <a:pt x="12620" y="3533"/>
                    <a:pt x="12490" y="3449"/>
                  </a:cubicBezTo>
                  <a:cubicBezTo>
                    <a:pt x="12299" y="3318"/>
                    <a:pt x="12156" y="3091"/>
                    <a:pt x="12192" y="2853"/>
                  </a:cubicBezTo>
                  <a:cubicBezTo>
                    <a:pt x="12216" y="2627"/>
                    <a:pt x="12383" y="2425"/>
                    <a:pt x="12609" y="2389"/>
                  </a:cubicBezTo>
                  <a:lnTo>
                    <a:pt x="12692" y="2389"/>
                  </a:lnTo>
                  <a:cubicBezTo>
                    <a:pt x="12716" y="2413"/>
                    <a:pt x="12728" y="2413"/>
                    <a:pt x="12740" y="2425"/>
                  </a:cubicBezTo>
                  <a:cubicBezTo>
                    <a:pt x="12758" y="2431"/>
                    <a:pt x="12770" y="2434"/>
                    <a:pt x="12780" y="2434"/>
                  </a:cubicBezTo>
                  <a:cubicBezTo>
                    <a:pt x="12790" y="2434"/>
                    <a:pt x="12799" y="2431"/>
                    <a:pt x="12811" y="2425"/>
                  </a:cubicBezTo>
                  <a:cubicBezTo>
                    <a:pt x="12954" y="2472"/>
                    <a:pt x="13073" y="2556"/>
                    <a:pt x="13109" y="2687"/>
                  </a:cubicBezTo>
                  <a:cubicBezTo>
                    <a:pt x="13123" y="2730"/>
                    <a:pt x="13155" y="2748"/>
                    <a:pt x="13186" y="2748"/>
                  </a:cubicBezTo>
                  <a:cubicBezTo>
                    <a:pt x="13233" y="2748"/>
                    <a:pt x="13278" y="2708"/>
                    <a:pt x="13264" y="2651"/>
                  </a:cubicBezTo>
                  <a:cubicBezTo>
                    <a:pt x="13228" y="2544"/>
                    <a:pt x="13192" y="2472"/>
                    <a:pt x="13109" y="2389"/>
                  </a:cubicBezTo>
                  <a:cubicBezTo>
                    <a:pt x="13133" y="2353"/>
                    <a:pt x="13085" y="2294"/>
                    <a:pt x="13049" y="2258"/>
                  </a:cubicBezTo>
                  <a:cubicBezTo>
                    <a:pt x="13026" y="2234"/>
                    <a:pt x="12990" y="2199"/>
                    <a:pt x="12966" y="2187"/>
                  </a:cubicBezTo>
                  <a:cubicBezTo>
                    <a:pt x="12930" y="2175"/>
                    <a:pt x="12895" y="2139"/>
                    <a:pt x="12847" y="2139"/>
                  </a:cubicBezTo>
                  <a:cubicBezTo>
                    <a:pt x="12835" y="2139"/>
                    <a:pt x="12811" y="2139"/>
                    <a:pt x="12788" y="2127"/>
                  </a:cubicBezTo>
                  <a:cubicBezTo>
                    <a:pt x="12400" y="1998"/>
                    <a:pt x="11986" y="1916"/>
                    <a:pt x="11575" y="1916"/>
                  </a:cubicBezTo>
                  <a:cubicBezTo>
                    <a:pt x="11304" y="1916"/>
                    <a:pt x="11035" y="1951"/>
                    <a:pt x="10775" y="2032"/>
                  </a:cubicBezTo>
                  <a:cubicBezTo>
                    <a:pt x="10287" y="2199"/>
                    <a:pt x="9835" y="2532"/>
                    <a:pt x="9597" y="2984"/>
                  </a:cubicBezTo>
                  <a:cubicBezTo>
                    <a:pt x="9335" y="3496"/>
                    <a:pt x="9335" y="4139"/>
                    <a:pt x="9537" y="4651"/>
                  </a:cubicBezTo>
                  <a:cubicBezTo>
                    <a:pt x="9740" y="5151"/>
                    <a:pt x="10097" y="5568"/>
                    <a:pt x="10573" y="5818"/>
                  </a:cubicBezTo>
                  <a:cubicBezTo>
                    <a:pt x="10889" y="5990"/>
                    <a:pt x="11253" y="6086"/>
                    <a:pt x="11614" y="6086"/>
                  </a:cubicBezTo>
                  <a:cubicBezTo>
                    <a:pt x="11728" y="6086"/>
                    <a:pt x="11842" y="6076"/>
                    <a:pt x="11954" y="6056"/>
                  </a:cubicBezTo>
                  <a:lnTo>
                    <a:pt x="11954" y="6056"/>
                  </a:lnTo>
                  <a:cubicBezTo>
                    <a:pt x="11918" y="6068"/>
                    <a:pt x="11883" y="6104"/>
                    <a:pt x="11847" y="6116"/>
                  </a:cubicBezTo>
                  <a:cubicBezTo>
                    <a:pt x="11594" y="6264"/>
                    <a:pt x="11290" y="6339"/>
                    <a:pt x="10978" y="6339"/>
                  </a:cubicBezTo>
                  <a:cubicBezTo>
                    <a:pt x="10791" y="6339"/>
                    <a:pt x="10601" y="6312"/>
                    <a:pt x="10418" y="6259"/>
                  </a:cubicBezTo>
                  <a:cubicBezTo>
                    <a:pt x="9930" y="6128"/>
                    <a:pt x="9513" y="5782"/>
                    <a:pt x="9228" y="5354"/>
                  </a:cubicBezTo>
                  <a:cubicBezTo>
                    <a:pt x="8942" y="4913"/>
                    <a:pt x="8811" y="4377"/>
                    <a:pt x="8870" y="3853"/>
                  </a:cubicBezTo>
                  <a:cubicBezTo>
                    <a:pt x="8918" y="3318"/>
                    <a:pt x="9156" y="2782"/>
                    <a:pt x="9501" y="2365"/>
                  </a:cubicBezTo>
                  <a:cubicBezTo>
                    <a:pt x="9859" y="1937"/>
                    <a:pt x="10347" y="1603"/>
                    <a:pt x="10883" y="1425"/>
                  </a:cubicBezTo>
                  <a:cubicBezTo>
                    <a:pt x="11267" y="1291"/>
                    <a:pt x="11680" y="1216"/>
                    <a:pt x="12090" y="1216"/>
                  </a:cubicBezTo>
                  <a:close/>
                  <a:moveTo>
                    <a:pt x="8513" y="4973"/>
                  </a:moveTo>
                  <a:lnTo>
                    <a:pt x="8513" y="4973"/>
                  </a:lnTo>
                  <a:cubicBezTo>
                    <a:pt x="8454" y="5127"/>
                    <a:pt x="8382" y="5282"/>
                    <a:pt x="8311" y="5425"/>
                  </a:cubicBezTo>
                  <a:cubicBezTo>
                    <a:pt x="7989" y="5997"/>
                    <a:pt x="7537" y="6485"/>
                    <a:pt x="6965" y="6794"/>
                  </a:cubicBezTo>
                  <a:cubicBezTo>
                    <a:pt x="6834" y="6866"/>
                    <a:pt x="6680" y="6949"/>
                    <a:pt x="6537" y="7009"/>
                  </a:cubicBezTo>
                  <a:cubicBezTo>
                    <a:pt x="6418" y="6985"/>
                    <a:pt x="6299" y="6985"/>
                    <a:pt x="6191" y="6949"/>
                  </a:cubicBezTo>
                  <a:cubicBezTo>
                    <a:pt x="6072" y="6901"/>
                    <a:pt x="5953" y="6842"/>
                    <a:pt x="5870" y="6770"/>
                  </a:cubicBezTo>
                  <a:cubicBezTo>
                    <a:pt x="5703" y="6616"/>
                    <a:pt x="5596" y="6413"/>
                    <a:pt x="5584" y="6187"/>
                  </a:cubicBezTo>
                  <a:lnTo>
                    <a:pt x="5584" y="6187"/>
                  </a:lnTo>
                  <a:cubicBezTo>
                    <a:pt x="5725" y="6213"/>
                    <a:pt x="5872" y="6224"/>
                    <a:pt x="6022" y="6224"/>
                  </a:cubicBezTo>
                  <a:cubicBezTo>
                    <a:pt x="6152" y="6224"/>
                    <a:pt x="6285" y="6216"/>
                    <a:pt x="6418" y="6199"/>
                  </a:cubicBezTo>
                  <a:cubicBezTo>
                    <a:pt x="7251" y="6104"/>
                    <a:pt x="8037" y="5651"/>
                    <a:pt x="8513" y="4973"/>
                  </a:cubicBezTo>
                  <a:close/>
                  <a:moveTo>
                    <a:pt x="9489" y="5949"/>
                  </a:moveTo>
                  <a:lnTo>
                    <a:pt x="9489" y="5949"/>
                  </a:lnTo>
                  <a:cubicBezTo>
                    <a:pt x="9787" y="6223"/>
                    <a:pt x="10168" y="6413"/>
                    <a:pt x="10549" y="6485"/>
                  </a:cubicBezTo>
                  <a:cubicBezTo>
                    <a:pt x="10656" y="6532"/>
                    <a:pt x="10775" y="6544"/>
                    <a:pt x="10883" y="6544"/>
                  </a:cubicBezTo>
                  <a:cubicBezTo>
                    <a:pt x="10966" y="6544"/>
                    <a:pt x="11049" y="6544"/>
                    <a:pt x="11133" y="6532"/>
                  </a:cubicBezTo>
                  <a:lnTo>
                    <a:pt x="11359" y="6485"/>
                  </a:lnTo>
                  <a:cubicBezTo>
                    <a:pt x="11375" y="6485"/>
                    <a:pt x="11393" y="6483"/>
                    <a:pt x="11412" y="6483"/>
                  </a:cubicBezTo>
                  <a:cubicBezTo>
                    <a:pt x="11449" y="6483"/>
                    <a:pt x="11486" y="6489"/>
                    <a:pt x="11502" y="6520"/>
                  </a:cubicBezTo>
                  <a:cubicBezTo>
                    <a:pt x="11549" y="6556"/>
                    <a:pt x="11502" y="6651"/>
                    <a:pt x="11478" y="6675"/>
                  </a:cubicBezTo>
                  <a:cubicBezTo>
                    <a:pt x="11406" y="6782"/>
                    <a:pt x="11299" y="6854"/>
                    <a:pt x="11192" y="6913"/>
                  </a:cubicBezTo>
                  <a:cubicBezTo>
                    <a:pt x="11064" y="6994"/>
                    <a:pt x="10924" y="7029"/>
                    <a:pt x="10784" y="7029"/>
                  </a:cubicBezTo>
                  <a:cubicBezTo>
                    <a:pt x="10676" y="7029"/>
                    <a:pt x="10569" y="7009"/>
                    <a:pt x="10466" y="6973"/>
                  </a:cubicBezTo>
                  <a:cubicBezTo>
                    <a:pt x="10192" y="6890"/>
                    <a:pt x="9966" y="6711"/>
                    <a:pt x="9811" y="6485"/>
                  </a:cubicBezTo>
                  <a:cubicBezTo>
                    <a:pt x="9716" y="6366"/>
                    <a:pt x="9644" y="6247"/>
                    <a:pt x="9573" y="6116"/>
                  </a:cubicBezTo>
                  <a:cubicBezTo>
                    <a:pt x="9537" y="6056"/>
                    <a:pt x="9525" y="6008"/>
                    <a:pt x="9489" y="5949"/>
                  </a:cubicBezTo>
                  <a:close/>
                  <a:moveTo>
                    <a:pt x="9168" y="5568"/>
                  </a:moveTo>
                  <a:cubicBezTo>
                    <a:pt x="9192" y="5604"/>
                    <a:pt x="9228" y="5651"/>
                    <a:pt x="9263" y="5687"/>
                  </a:cubicBezTo>
                  <a:cubicBezTo>
                    <a:pt x="9263" y="5699"/>
                    <a:pt x="9275" y="5711"/>
                    <a:pt x="9275" y="5723"/>
                  </a:cubicBezTo>
                  <a:cubicBezTo>
                    <a:pt x="9299" y="5830"/>
                    <a:pt x="9347" y="5937"/>
                    <a:pt x="9394" y="6020"/>
                  </a:cubicBezTo>
                  <a:cubicBezTo>
                    <a:pt x="9478" y="6223"/>
                    <a:pt x="9585" y="6413"/>
                    <a:pt x="9716" y="6580"/>
                  </a:cubicBezTo>
                  <a:cubicBezTo>
                    <a:pt x="9954" y="6890"/>
                    <a:pt x="10251" y="7140"/>
                    <a:pt x="10609" y="7330"/>
                  </a:cubicBezTo>
                  <a:cubicBezTo>
                    <a:pt x="10787" y="7425"/>
                    <a:pt x="10966" y="7497"/>
                    <a:pt x="11168" y="7556"/>
                  </a:cubicBezTo>
                  <a:cubicBezTo>
                    <a:pt x="11252" y="7580"/>
                    <a:pt x="11359" y="7616"/>
                    <a:pt x="11442" y="7628"/>
                  </a:cubicBezTo>
                  <a:cubicBezTo>
                    <a:pt x="11537" y="7652"/>
                    <a:pt x="11645" y="7652"/>
                    <a:pt x="11716" y="7675"/>
                  </a:cubicBezTo>
                  <a:cubicBezTo>
                    <a:pt x="11799" y="7723"/>
                    <a:pt x="11775" y="7806"/>
                    <a:pt x="11704" y="7854"/>
                  </a:cubicBezTo>
                  <a:cubicBezTo>
                    <a:pt x="11621" y="7913"/>
                    <a:pt x="11502" y="7949"/>
                    <a:pt x="11418" y="7985"/>
                  </a:cubicBezTo>
                  <a:cubicBezTo>
                    <a:pt x="11204" y="8068"/>
                    <a:pt x="11002" y="8140"/>
                    <a:pt x="10775" y="8152"/>
                  </a:cubicBezTo>
                  <a:cubicBezTo>
                    <a:pt x="10748" y="8153"/>
                    <a:pt x="10721" y="8154"/>
                    <a:pt x="10694" y="8154"/>
                  </a:cubicBezTo>
                  <a:cubicBezTo>
                    <a:pt x="10543" y="8154"/>
                    <a:pt x="10393" y="8123"/>
                    <a:pt x="10251" y="8033"/>
                  </a:cubicBezTo>
                  <a:cubicBezTo>
                    <a:pt x="10192" y="8033"/>
                    <a:pt x="10132" y="7973"/>
                    <a:pt x="10085" y="7925"/>
                  </a:cubicBezTo>
                  <a:cubicBezTo>
                    <a:pt x="9930" y="7604"/>
                    <a:pt x="9787" y="7259"/>
                    <a:pt x="9668" y="6913"/>
                  </a:cubicBezTo>
                  <a:cubicBezTo>
                    <a:pt x="9573" y="6628"/>
                    <a:pt x="9478" y="6366"/>
                    <a:pt x="9370" y="6080"/>
                  </a:cubicBezTo>
                  <a:cubicBezTo>
                    <a:pt x="9323" y="5901"/>
                    <a:pt x="9239" y="5723"/>
                    <a:pt x="9168" y="5568"/>
                  </a:cubicBezTo>
                  <a:close/>
                  <a:moveTo>
                    <a:pt x="8597" y="5092"/>
                  </a:moveTo>
                  <a:lnTo>
                    <a:pt x="8597" y="5104"/>
                  </a:lnTo>
                  <a:cubicBezTo>
                    <a:pt x="8561" y="5270"/>
                    <a:pt x="8513" y="5413"/>
                    <a:pt x="8466" y="5568"/>
                  </a:cubicBezTo>
                  <a:cubicBezTo>
                    <a:pt x="8370" y="5866"/>
                    <a:pt x="8227" y="6163"/>
                    <a:pt x="8085" y="6425"/>
                  </a:cubicBezTo>
                  <a:cubicBezTo>
                    <a:pt x="7620" y="7259"/>
                    <a:pt x="6965" y="7961"/>
                    <a:pt x="6191" y="8509"/>
                  </a:cubicBezTo>
                  <a:cubicBezTo>
                    <a:pt x="6060" y="8485"/>
                    <a:pt x="5906" y="8461"/>
                    <a:pt x="5775" y="8402"/>
                  </a:cubicBezTo>
                  <a:cubicBezTo>
                    <a:pt x="5644" y="8342"/>
                    <a:pt x="5525" y="8259"/>
                    <a:pt x="5418" y="8152"/>
                  </a:cubicBezTo>
                  <a:cubicBezTo>
                    <a:pt x="5227" y="7961"/>
                    <a:pt x="5120" y="7687"/>
                    <a:pt x="5108" y="7425"/>
                  </a:cubicBezTo>
                  <a:cubicBezTo>
                    <a:pt x="5477" y="7425"/>
                    <a:pt x="5846" y="7378"/>
                    <a:pt x="6203" y="7271"/>
                  </a:cubicBezTo>
                  <a:cubicBezTo>
                    <a:pt x="6858" y="7080"/>
                    <a:pt x="7477" y="6711"/>
                    <a:pt x="7930" y="6187"/>
                  </a:cubicBezTo>
                  <a:cubicBezTo>
                    <a:pt x="8156" y="5937"/>
                    <a:pt x="8335" y="5651"/>
                    <a:pt x="8477" y="5354"/>
                  </a:cubicBezTo>
                  <a:cubicBezTo>
                    <a:pt x="8525" y="5270"/>
                    <a:pt x="8573" y="5175"/>
                    <a:pt x="8597" y="5092"/>
                  </a:cubicBezTo>
                  <a:close/>
                  <a:moveTo>
                    <a:pt x="9108" y="5699"/>
                  </a:moveTo>
                  <a:lnTo>
                    <a:pt x="9108" y="5699"/>
                  </a:lnTo>
                  <a:cubicBezTo>
                    <a:pt x="9168" y="5866"/>
                    <a:pt x="9239" y="6020"/>
                    <a:pt x="9299" y="6187"/>
                  </a:cubicBezTo>
                  <a:cubicBezTo>
                    <a:pt x="9406" y="6485"/>
                    <a:pt x="9501" y="6782"/>
                    <a:pt x="9597" y="7080"/>
                  </a:cubicBezTo>
                  <a:cubicBezTo>
                    <a:pt x="9918" y="7973"/>
                    <a:pt x="10347" y="8926"/>
                    <a:pt x="11228" y="9414"/>
                  </a:cubicBezTo>
                  <a:cubicBezTo>
                    <a:pt x="11323" y="9473"/>
                    <a:pt x="11442" y="9521"/>
                    <a:pt x="11549" y="9580"/>
                  </a:cubicBezTo>
                  <a:cubicBezTo>
                    <a:pt x="11645" y="9628"/>
                    <a:pt x="11752" y="9735"/>
                    <a:pt x="11716" y="9854"/>
                  </a:cubicBezTo>
                  <a:cubicBezTo>
                    <a:pt x="11680" y="9938"/>
                    <a:pt x="11561" y="9997"/>
                    <a:pt x="11478" y="10033"/>
                  </a:cubicBezTo>
                  <a:cubicBezTo>
                    <a:pt x="11383" y="10069"/>
                    <a:pt x="11275" y="10104"/>
                    <a:pt x="11180" y="10116"/>
                  </a:cubicBezTo>
                  <a:cubicBezTo>
                    <a:pt x="11116" y="10124"/>
                    <a:pt x="11051" y="10128"/>
                    <a:pt x="10986" y="10128"/>
                  </a:cubicBezTo>
                  <a:cubicBezTo>
                    <a:pt x="10846" y="10128"/>
                    <a:pt x="10707" y="10109"/>
                    <a:pt x="10585" y="10069"/>
                  </a:cubicBezTo>
                  <a:cubicBezTo>
                    <a:pt x="10382" y="9997"/>
                    <a:pt x="10240" y="9890"/>
                    <a:pt x="10085" y="9771"/>
                  </a:cubicBezTo>
                  <a:cubicBezTo>
                    <a:pt x="10061" y="9711"/>
                    <a:pt x="10037" y="9640"/>
                    <a:pt x="9990" y="9580"/>
                  </a:cubicBezTo>
                  <a:cubicBezTo>
                    <a:pt x="9870" y="9307"/>
                    <a:pt x="9763" y="9033"/>
                    <a:pt x="9692" y="8735"/>
                  </a:cubicBezTo>
                  <a:cubicBezTo>
                    <a:pt x="9525" y="8140"/>
                    <a:pt x="9442" y="7532"/>
                    <a:pt x="9347" y="6913"/>
                  </a:cubicBezTo>
                  <a:cubicBezTo>
                    <a:pt x="9299" y="6604"/>
                    <a:pt x="9239" y="6282"/>
                    <a:pt x="9168" y="5961"/>
                  </a:cubicBezTo>
                  <a:cubicBezTo>
                    <a:pt x="9156" y="5878"/>
                    <a:pt x="9120" y="5782"/>
                    <a:pt x="9108" y="5699"/>
                  </a:cubicBezTo>
                  <a:close/>
                  <a:moveTo>
                    <a:pt x="8680" y="5187"/>
                  </a:moveTo>
                  <a:lnTo>
                    <a:pt x="8680" y="5187"/>
                  </a:lnTo>
                  <a:cubicBezTo>
                    <a:pt x="8585" y="5818"/>
                    <a:pt x="8382" y="6425"/>
                    <a:pt x="8085" y="6973"/>
                  </a:cubicBezTo>
                  <a:cubicBezTo>
                    <a:pt x="7751" y="7592"/>
                    <a:pt x="7311" y="8140"/>
                    <a:pt x="6834" y="8640"/>
                  </a:cubicBezTo>
                  <a:cubicBezTo>
                    <a:pt x="6346" y="9152"/>
                    <a:pt x="5810" y="9616"/>
                    <a:pt x="5179" y="9926"/>
                  </a:cubicBezTo>
                  <a:cubicBezTo>
                    <a:pt x="4870" y="10092"/>
                    <a:pt x="4536" y="10223"/>
                    <a:pt x="4179" y="10295"/>
                  </a:cubicBezTo>
                  <a:cubicBezTo>
                    <a:pt x="3930" y="10346"/>
                    <a:pt x="3669" y="10385"/>
                    <a:pt x="3413" y="10385"/>
                  </a:cubicBezTo>
                  <a:cubicBezTo>
                    <a:pt x="3314" y="10385"/>
                    <a:pt x="3216" y="10379"/>
                    <a:pt x="3120" y="10366"/>
                  </a:cubicBezTo>
                  <a:cubicBezTo>
                    <a:pt x="2810" y="10330"/>
                    <a:pt x="2501" y="10176"/>
                    <a:pt x="2346" y="9890"/>
                  </a:cubicBezTo>
                  <a:cubicBezTo>
                    <a:pt x="2227" y="9676"/>
                    <a:pt x="2262" y="9378"/>
                    <a:pt x="2477" y="9211"/>
                  </a:cubicBezTo>
                  <a:cubicBezTo>
                    <a:pt x="2631" y="9461"/>
                    <a:pt x="2917" y="9640"/>
                    <a:pt x="3215" y="9711"/>
                  </a:cubicBezTo>
                  <a:cubicBezTo>
                    <a:pt x="3340" y="9749"/>
                    <a:pt x="3473" y="9764"/>
                    <a:pt x="3608" y="9764"/>
                  </a:cubicBezTo>
                  <a:cubicBezTo>
                    <a:pt x="3817" y="9764"/>
                    <a:pt x="4031" y="9726"/>
                    <a:pt x="4227" y="9676"/>
                  </a:cubicBezTo>
                  <a:cubicBezTo>
                    <a:pt x="4536" y="9580"/>
                    <a:pt x="4834" y="9461"/>
                    <a:pt x="5120" y="9318"/>
                  </a:cubicBezTo>
                  <a:cubicBezTo>
                    <a:pt x="5394" y="9176"/>
                    <a:pt x="5656" y="9045"/>
                    <a:pt x="5906" y="8878"/>
                  </a:cubicBezTo>
                  <a:cubicBezTo>
                    <a:pt x="6406" y="8604"/>
                    <a:pt x="6858" y="8211"/>
                    <a:pt x="7263" y="7783"/>
                  </a:cubicBezTo>
                  <a:cubicBezTo>
                    <a:pt x="7668" y="7354"/>
                    <a:pt x="8001" y="6854"/>
                    <a:pt x="8275" y="6342"/>
                  </a:cubicBezTo>
                  <a:cubicBezTo>
                    <a:pt x="8406" y="6068"/>
                    <a:pt x="8513" y="5782"/>
                    <a:pt x="8597" y="5508"/>
                  </a:cubicBezTo>
                  <a:cubicBezTo>
                    <a:pt x="8632" y="5401"/>
                    <a:pt x="8656" y="5294"/>
                    <a:pt x="8680" y="5187"/>
                  </a:cubicBezTo>
                  <a:close/>
                  <a:moveTo>
                    <a:pt x="8989" y="5627"/>
                  </a:moveTo>
                  <a:lnTo>
                    <a:pt x="8989" y="5627"/>
                  </a:lnTo>
                  <a:cubicBezTo>
                    <a:pt x="9025" y="5770"/>
                    <a:pt x="9061" y="5925"/>
                    <a:pt x="9097" y="6068"/>
                  </a:cubicBezTo>
                  <a:cubicBezTo>
                    <a:pt x="9156" y="6413"/>
                    <a:pt x="9216" y="6735"/>
                    <a:pt x="9263" y="7080"/>
                  </a:cubicBezTo>
                  <a:cubicBezTo>
                    <a:pt x="9418" y="8199"/>
                    <a:pt x="9597" y="9378"/>
                    <a:pt x="10251" y="10330"/>
                  </a:cubicBezTo>
                  <a:cubicBezTo>
                    <a:pt x="10335" y="10426"/>
                    <a:pt x="10430" y="10545"/>
                    <a:pt x="10430" y="10688"/>
                  </a:cubicBezTo>
                  <a:cubicBezTo>
                    <a:pt x="10430" y="10807"/>
                    <a:pt x="10347" y="10878"/>
                    <a:pt x="10240" y="10890"/>
                  </a:cubicBezTo>
                  <a:cubicBezTo>
                    <a:pt x="10213" y="10893"/>
                    <a:pt x="10187" y="10894"/>
                    <a:pt x="10160" y="10894"/>
                  </a:cubicBezTo>
                  <a:cubicBezTo>
                    <a:pt x="9959" y="10894"/>
                    <a:pt x="9753" y="10818"/>
                    <a:pt x="9585" y="10723"/>
                  </a:cubicBezTo>
                  <a:cubicBezTo>
                    <a:pt x="9382" y="10616"/>
                    <a:pt x="9192" y="10461"/>
                    <a:pt x="9037" y="10295"/>
                  </a:cubicBezTo>
                  <a:cubicBezTo>
                    <a:pt x="8870" y="10152"/>
                    <a:pt x="8787" y="9949"/>
                    <a:pt x="8727" y="9759"/>
                  </a:cubicBezTo>
                  <a:cubicBezTo>
                    <a:pt x="8858" y="9354"/>
                    <a:pt x="8966" y="8937"/>
                    <a:pt x="9025" y="8521"/>
                  </a:cubicBezTo>
                  <a:cubicBezTo>
                    <a:pt x="9108" y="7949"/>
                    <a:pt x="9120" y="7354"/>
                    <a:pt x="9097" y="6759"/>
                  </a:cubicBezTo>
                  <a:cubicBezTo>
                    <a:pt x="9073" y="6461"/>
                    <a:pt x="9049" y="6163"/>
                    <a:pt x="9025" y="5842"/>
                  </a:cubicBezTo>
                  <a:cubicBezTo>
                    <a:pt x="9001" y="5770"/>
                    <a:pt x="9001" y="5699"/>
                    <a:pt x="8989" y="5627"/>
                  </a:cubicBezTo>
                  <a:close/>
                  <a:moveTo>
                    <a:pt x="8858" y="5627"/>
                  </a:moveTo>
                  <a:cubicBezTo>
                    <a:pt x="8870" y="5723"/>
                    <a:pt x="8882" y="5842"/>
                    <a:pt x="8882" y="5949"/>
                  </a:cubicBezTo>
                  <a:cubicBezTo>
                    <a:pt x="8918" y="6259"/>
                    <a:pt x="8930" y="6592"/>
                    <a:pt x="8942" y="6901"/>
                  </a:cubicBezTo>
                  <a:cubicBezTo>
                    <a:pt x="8966" y="7961"/>
                    <a:pt x="8823" y="9033"/>
                    <a:pt x="8442" y="10009"/>
                  </a:cubicBezTo>
                  <a:cubicBezTo>
                    <a:pt x="8346" y="10247"/>
                    <a:pt x="8227" y="10473"/>
                    <a:pt x="8108" y="10700"/>
                  </a:cubicBezTo>
                  <a:cubicBezTo>
                    <a:pt x="8049" y="10807"/>
                    <a:pt x="7989" y="10902"/>
                    <a:pt x="7918" y="11009"/>
                  </a:cubicBezTo>
                  <a:cubicBezTo>
                    <a:pt x="7870" y="11085"/>
                    <a:pt x="7815" y="11154"/>
                    <a:pt x="7740" y="11154"/>
                  </a:cubicBezTo>
                  <a:cubicBezTo>
                    <a:pt x="7721" y="11154"/>
                    <a:pt x="7701" y="11150"/>
                    <a:pt x="7680" y="11140"/>
                  </a:cubicBezTo>
                  <a:cubicBezTo>
                    <a:pt x="7573" y="11104"/>
                    <a:pt x="7513" y="10997"/>
                    <a:pt x="7454" y="10902"/>
                  </a:cubicBezTo>
                  <a:cubicBezTo>
                    <a:pt x="7394" y="10819"/>
                    <a:pt x="7358" y="10700"/>
                    <a:pt x="7323" y="10592"/>
                  </a:cubicBezTo>
                  <a:cubicBezTo>
                    <a:pt x="7323" y="10473"/>
                    <a:pt x="7311" y="10366"/>
                    <a:pt x="7311" y="10271"/>
                  </a:cubicBezTo>
                  <a:cubicBezTo>
                    <a:pt x="7311" y="10176"/>
                    <a:pt x="7323" y="10104"/>
                    <a:pt x="7334" y="10009"/>
                  </a:cubicBezTo>
                  <a:cubicBezTo>
                    <a:pt x="7858" y="9390"/>
                    <a:pt x="8251" y="8664"/>
                    <a:pt x="8501" y="7902"/>
                  </a:cubicBezTo>
                  <a:cubicBezTo>
                    <a:pt x="8692" y="7330"/>
                    <a:pt x="8799" y="6759"/>
                    <a:pt x="8847" y="6163"/>
                  </a:cubicBezTo>
                  <a:cubicBezTo>
                    <a:pt x="8858" y="5985"/>
                    <a:pt x="8858" y="5806"/>
                    <a:pt x="8858" y="5627"/>
                  </a:cubicBezTo>
                  <a:close/>
                  <a:moveTo>
                    <a:pt x="8727" y="5592"/>
                  </a:moveTo>
                  <a:lnTo>
                    <a:pt x="8727" y="5592"/>
                  </a:lnTo>
                  <a:cubicBezTo>
                    <a:pt x="8692" y="6473"/>
                    <a:pt x="8549" y="7330"/>
                    <a:pt x="8216" y="8164"/>
                  </a:cubicBezTo>
                  <a:cubicBezTo>
                    <a:pt x="7811" y="9211"/>
                    <a:pt x="7144" y="10152"/>
                    <a:pt x="6251" y="10819"/>
                  </a:cubicBezTo>
                  <a:cubicBezTo>
                    <a:pt x="5394" y="11473"/>
                    <a:pt x="4358" y="11902"/>
                    <a:pt x="3274" y="11997"/>
                  </a:cubicBezTo>
                  <a:cubicBezTo>
                    <a:pt x="3135" y="12006"/>
                    <a:pt x="2996" y="12012"/>
                    <a:pt x="2856" y="12012"/>
                  </a:cubicBezTo>
                  <a:cubicBezTo>
                    <a:pt x="2449" y="12012"/>
                    <a:pt x="2043" y="11967"/>
                    <a:pt x="1643" y="11843"/>
                  </a:cubicBezTo>
                  <a:cubicBezTo>
                    <a:pt x="1131" y="11700"/>
                    <a:pt x="643" y="11402"/>
                    <a:pt x="417" y="10890"/>
                  </a:cubicBezTo>
                  <a:cubicBezTo>
                    <a:pt x="310" y="10664"/>
                    <a:pt x="274" y="10402"/>
                    <a:pt x="298" y="10164"/>
                  </a:cubicBezTo>
                  <a:cubicBezTo>
                    <a:pt x="334" y="9914"/>
                    <a:pt x="465" y="9688"/>
                    <a:pt x="655" y="9521"/>
                  </a:cubicBezTo>
                  <a:cubicBezTo>
                    <a:pt x="1119" y="9140"/>
                    <a:pt x="1715" y="9176"/>
                    <a:pt x="2274" y="9164"/>
                  </a:cubicBezTo>
                  <a:lnTo>
                    <a:pt x="2274" y="9164"/>
                  </a:lnTo>
                  <a:cubicBezTo>
                    <a:pt x="2262" y="9176"/>
                    <a:pt x="2250" y="9187"/>
                    <a:pt x="2250" y="9211"/>
                  </a:cubicBezTo>
                  <a:cubicBezTo>
                    <a:pt x="2048" y="9461"/>
                    <a:pt x="2084" y="9818"/>
                    <a:pt x="2250" y="10069"/>
                  </a:cubicBezTo>
                  <a:cubicBezTo>
                    <a:pt x="2441" y="10366"/>
                    <a:pt x="2786" y="10521"/>
                    <a:pt x="3120" y="10569"/>
                  </a:cubicBezTo>
                  <a:cubicBezTo>
                    <a:pt x="3217" y="10578"/>
                    <a:pt x="3315" y="10582"/>
                    <a:pt x="3413" y="10582"/>
                  </a:cubicBezTo>
                  <a:cubicBezTo>
                    <a:pt x="3700" y="10582"/>
                    <a:pt x="3988" y="10544"/>
                    <a:pt x="4263" y="10473"/>
                  </a:cubicBezTo>
                  <a:cubicBezTo>
                    <a:pt x="4632" y="10390"/>
                    <a:pt x="4977" y="10247"/>
                    <a:pt x="5298" y="10069"/>
                  </a:cubicBezTo>
                  <a:cubicBezTo>
                    <a:pt x="5953" y="9711"/>
                    <a:pt x="6513" y="9223"/>
                    <a:pt x="7025" y="8687"/>
                  </a:cubicBezTo>
                  <a:cubicBezTo>
                    <a:pt x="7537" y="8152"/>
                    <a:pt x="7977" y="7544"/>
                    <a:pt x="8287" y="6878"/>
                  </a:cubicBezTo>
                  <a:cubicBezTo>
                    <a:pt x="8454" y="6532"/>
                    <a:pt x="8585" y="6175"/>
                    <a:pt x="8680" y="5806"/>
                  </a:cubicBezTo>
                  <a:cubicBezTo>
                    <a:pt x="8692" y="5747"/>
                    <a:pt x="8704" y="5663"/>
                    <a:pt x="8727" y="5592"/>
                  </a:cubicBezTo>
                  <a:close/>
                  <a:moveTo>
                    <a:pt x="13253" y="0"/>
                  </a:moveTo>
                  <a:cubicBezTo>
                    <a:pt x="13215" y="0"/>
                    <a:pt x="13195" y="32"/>
                    <a:pt x="13204" y="79"/>
                  </a:cubicBezTo>
                  <a:cubicBezTo>
                    <a:pt x="13264" y="377"/>
                    <a:pt x="13335" y="663"/>
                    <a:pt x="13419" y="960"/>
                  </a:cubicBezTo>
                  <a:cubicBezTo>
                    <a:pt x="13216" y="651"/>
                    <a:pt x="12954" y="365"/>
                    <a:pt x="12585" y="234"/>
                  </a:cubicBezTo>
                  <a:cubicBezTo>
                    <a:pt x="12462" y="186"/>
                    <a:pt x="12328" y="160"/>
                    <a:pt x="12193" y="160"/>
                  </a:cubicBezTo>
                  <a:cubicBezTo>
                    <a:pt x="11962" y="160"/>
                    <a:pt x="11730" y="235"/>
                    <a:pt x="11549" y="401"/>
                  </a:cubicBezTo>
                  <a:cubicBezTo>
                    <a:pt x="11514" y="424"/>
                    <a:pt x="11537" y="484"/>
                    <a:pt x="11561" y="496"/>
                  </a:cubicBezTo>
                  <a:cubicBezTo>
                    <a:pt x="11895" y="710"/>
                    <a:pt x="12228" y="889"/>
                    <a:pt x="12585" y="1067"/>
                  </a:cubicBezTo>
                  <a:cubicBezTo>
                    <a:pt x="12427" y="1043"/>
                    <a:pt x="12266" y="1031"/>
                    <a:pt x="12105" y="1031"/>
                  </a:cubicBezTo>
                  <a:cubicBezTo>
                    <a:pt x="11648" y="1031"/>
                    <a:pt x="11186" y="1126"/>
                    <a:pt x="10763" y="1294"/>
                  </a:cubicBezTo>
                  <a:cubicBezTo>
                    <a:pt x="10180" y="1508"/>
                    <a:pt x="9656" y="1901"/>
                    <a:pt x="9287" y="2401"/>
                  </a:cubicBezTo>
                  <a:cubicBezTo>
                    <a:pt x="9251" y="2449"/>
                    <a:pt x="9216" y="2508"/>
                    <a:pt x="9180" y="2556"/>
                  </a:cubicBezTo>
                  <a:cubicBezTo>
                    <a:pt x="9228" y="2258"/>
                    <a:pt x="9168" y="1948"/>
                    <a:pt x="8978" y="1710"/>
                  </a:cubicBezTo>
                  <a:cubicBezTo>
                    <a:pt x="8963" y="1695"/>
                    <a:pt x="8945" y="1689"/>
                    <a:pt x="8931" y="1689"/>
                  </a:cubicBezTo>
                  <a:cubicBezTo>
                    <a:pt x="8910" y="1689"/>
                    <a:pt x="8894" y="1701"/>
                    <a:pt x="8894" y="1722"/>
                  </a:cubicBezTo>
                  <a:cubicBezTo>
                    <a:pt x="8799" y="2032"/>
                    <a:pt x="8739" y="2341"/>
                    <a:pt x="8739" y="2675"/>
                  </a:cubicBezTo>
                  <a:lnTo>
                    <a:pt x="8739" y="3020"/>
                  </a:lnTo>
                  <a:cubicBezTo>
                    <a:pt x="8680" y="2782"/>
                    <a:pt x="8561" y="2544"/>
                    <a:pt x="8382" y="2365"/>
                  </a:cubicBezTo>
                  <a:cubicBezTo>
                    <a:pt x="8322" y="2305"/>
                    <a:pt x="8232" y="2227"/>
                    <a:pt x="8146" y="2227"/>
                  </a:cubicBezTo>
                  <a:cubicBezTo>
                    <a:pt x="8112" y="2227"/>
                    <a:pt x="8079" y="2240"/>
                    <a:pt x="8049" y="2270"/>
                  </a:cubicBezTo>
                  <a:cubicBezTo>
                    <a:pt x="8001" y="2318"/>
                    <a:pt x="7989" y="2389"/>
                    <a:pt x="7989" y="2449"/>
                  </a:cubicBezTo>
                  <a:cubicBezTo>
                    <a:pt x="7989" y="2520"/>
                    <a:pt x="7989" y="2580"/>
                    <a:pt x="8013" y="2663"/>
                  </a:cubicBezTo>
                  <a:cubicBezTo>
                    <a:pt x="8037" y="2960"/>
                    <a:pt x="8108" y="3234"/>
                    <a:pt x="8216" y="3520"/>
                  </a:cubicBezTo>
                  <a:cubicBezTo>
                    <a:pt x="8156" y="3449"/>
                    <a:pt x="8085" y="3389"/>
                    <a:pt x="8025" y="3330"/>
                  </a:cubicBezTo>
                  <a:cubicBezTo>
                    <a:pt x="7954" y="3258"/>
                    <a:pt x="7858" y="3199"/>
                    <a:pt x="7775" y="3115"/>
                  </a:cubicBezTo>
                  <a:cubicBezTo>
                    <a:pt x="7709" y="3068"/>
                    <a:pt x="7643" y="3006"/>
                    <a:pt x="7565" y="3006"/>
                  </a:cubicBezTo>
                  <a:cubicBezTo>
                    <a:pt x="7545" y="3006"/>
                    <a:pt x="7523" y="3010"/>
                    <a:pt x="7501" y="3020"/>
                  </a:cubicBezTo>
                  <a:cubicBezTo>
                    <a:pt x="7323" y="3091"/>
                    <a:pt x="7454" y="3377"/>
                    <a:pt x="7537" y="3496"/>
                  </a:cubicBezTo>
                  <a:cubicBezTo>
                    <a:pt x="7608" y="3615"/>
                    <a:pt x="7692" y="3699"/>
                    <a:pt x="7811" y="3794"/>
                  </a:cubicBezTo>
                  <a:cubicBezTo>
                    <a:pt x="7777" y="3787"/>
                    <a:pt x="7743" y="3784"/>
                    <a:pt x="7709" y="3784"/>
                  </a:cubicBezTo>
                  <a:cubicBezTo>
                    <a:pt x="7632" y="3784"/>
                    <a:pt x="7555" y="3798"/>
                    <a:pt x="7489" y="3806"/>
                  </a:cubicBezTo>
                  <a:cubicBezTo>
                    <a:pt x="7394" y="3818"/>
                    <a:pt x="7275" y="3853"/>
                    <a:pt x="7275" y="3973"/>
                  </a:cubicBezTo>
                  <a:cubicBezTo>
                    <a:pt x="7275" y="4068"/>
                    <a:pt x="7382" y="4151"/>
                    <a:pt x="7477" y="4211"/>
                  </a:cubicBezTo>
                  <a:cubicBezTo>
                    <a:pt x="7707" y="4358"/>
                    <a:pt x="7999" y="4444"/>
                    <a:pt x="8290" y="4444"/>
                  </a:cubicBezTo>
                  <a:cubicBezTo>
                    <a:pt x="8402" y="4444"/>
                    <a:pt x="8513" y="4431"/>
                    <a:pt x="8621" y="4405"/>
                  </a:cubicBezTo>
                  <a:lnTo>
                    <a:pt x="8621" y="4405"/>
                  </a:lnTo>
                  <a:cubicBezTo>
                    <a:pt x="8582" y="4418"/>
                    <a:pt x="8545" y="4437"/>
                    <a:pt x="8513" y="4461"/>
                  </a:cubicBezTo>
                  <a:cubicBezTo>
                    <a:pt x="8430" y="4484"/>
                    <a:pt x="8323" y="4520"/>
                    <a:pt x="8227" y="4544"/>
                  </a:cubicBezTo>
                  <a:cubicBezTo>
                    <a:pt x="7973" y="4617"/>
                    <a:pt x="7711" y="4648"/>
                    <a:pt x="7448" y="4648"/>
                  </a:cubicBezTo>
                  <a:cubicBezTo>
                    <a:pt x="7366" y="4648"/>
                    <a:pt x="7285" y="4645"/>
                    <a:pt x="7203" y="4639"/>
                  </a:cubicBezTo>
                  <a:cubicBezTo>
                    <a:pt x="7037" y="4627"/>
                    <a:pt x="6858" y="4592"/>
                    <a:pt x="6727" y="4508"/>
                  </a:cubicBezTo>
                  <a:cubicBezTo>
                    <a:pt x="6668" y="4461"/>
                    <a:pt x="6608" y="4413"/>
                    <a:pt x="6549" y="4354"/>
                  </a:cubicBezTo>
                  <a:cubicBezTo>
                    <a:pt x="6501" y="4294"/>
                    <a:pt x="6489" y="4223"/>
                    <a:pt x="6430" y="4175"/>
                  </a:cubicBezTo>
                  <a:lnTo>
                    <a:pt x="6418" y="4175"/>
                  </a:lnTo>
                  <a:cubicBezTo>
                    <a:pt x="6406" y="4163"/>
                    <a:pt x="6406" y="4151"/>
                    <a:pt x="6382" y="4151"/>
                  </a:cubicBezTo>
                  <a:cubicBezTo>
                    <a:pt x="6340" y="4144"/>
                    <a:pt x="6299" y="4140"/>
                    <a:pt x="6258" y="4140"/>
                  </a:cubicBezTo>
                  <a:cubicBezTo>
                    <a:pt x="6042" y="4140"/>
                    <a:pt x="5841" y="4241"/>
                    <a:pt x="5691" y="4401"/>
                  </a:cubicBezTo>
                  <a:cubicBezTo>
                    <a:pt x="5346" y="4746"/>
                    <a:pt x="5358" y="5294"/>
                    <a:pt x="5644" y="5675"/>
                  </a:cubicBezTo>
                  <a:cubicBezTo>
                    <a:pt x="5787" y="5878"/>
                    <a:pt x="5989" y="6008"/>
                    <a:pt x="6227" y="6068"/>
                  </a:cubicBezTo>
                  <a:cubicBezTo>
                    <a:pt x="6013" y="6068"/>
                    <a:pt x="5822" y="6056"/>
                    <a:pt x="5608" y="6008"/>
                  </a:cubicBezTo>
                  <a:cubicBezTo>
                    <a:pt x="5600" y="6007"/>
                    <a:pt x="5593" y="6006"/>
                    <a:pt x="5586" y="6006"/>
                  </a:cubicBezTo>
                  <a:cubicBezTo>
                    <a:pt x="5540" y="6006"/>
                    <a:pt x="5513" y="6039"/>
                    <a:pt x="5513" y="6080"/>
                  </a:cubicBezTo>
                  <a:cubicBezTo>
                    <a:pt x="5513" y="6378"/>
                    <a:pt x="5644" y="6675"/>
                    <a:pt x="5870" y="6866"/>
                  </a:cubicBezTo>
                  <a:cubicBezTo>
                    <a:pt x="5965" y="6973"/>
                    <a:pt x="6108" y="7032"/>
                    <a:pt x="6239" y="7092"/>
                  </a:cubicBezTo>
                  <a:cubicBezTo>
                    <a:pt x="6263" y="7104"/>
                    <a:pt x="6299" y="7104"/>
                    <a:pt x="6322" y="7128"/>
                  </a:cubicBezTo>
                  <a:cubicBezTo>
                    <a:pt x="6016" y="7224"/>
                    <a:pt x="5686" y="7281"/>
                    <a:pt x="5357" y="7281"/>
                  </a:cubicBezTo>
                  <a:cubicBezTo>
                    <a:pt x="5278" y="7281"/>
                    <a:pt x="5199" y="7278"/>
                    <a:pt x="5120" y="7271"/>
                  </a:cubicBezTo>
                  <a:cubicBezTo>
                    <a:pt x="5072" y="7271"/>
                    <a:pt x="5048" y="7318"/>
                    <a:pt x="5048" y="7342"/>
                  </a:cubicBezTo>
                  <a:cubicBezTo>
                    <a:pt x="5048" y="7687"/>
                    <a:pt x="5168" y="8021"/>
                    <a:pt x="5406" y="8271"/>
                  </a:cubicBezTo>
                  <a:cubicBezTo>
                    <a:pt x="5525" y="8390"/>
                    <a:pt x="5656" y="8497"/>
                    <a:pt x="5799" y="8556"/>
                  </a:cubicBezTo>
                  <a:cubicBezTo>
                    <a:pt x="5894" y="8592"/>
                    <a:pt x="6001" y="8628"/>
                    <a:pt x="6096" y="8652"/>
                  </a:cubicBezTo>
                  <a:cubicBezTo>
                    <a:pt x="6013" y="8711"/>
                    <a:pt x="5906" y="8771"/>
                    <a:pt x="5822" y="8830"/>
                  </a:cubicBezTo>
                  <a:cubicBezTo>
                    <a:pt x="5572" y="8985"/>
                    <a:pt x="5310" y="9116"/>
                    <a:pt x="5060" y="9235"/>
                  </a:cubicBezTo>
                  <a:cubicBezTo>
                    <a:pt x="4775" y="9366"/>
                    <a:pt x="4489" y="9485"/>
                    <a:pt x="4191" y="9545"/>
                  </a:cubicBezTo>
                  <a:cubicBezTo>
                    <a:pt x="4051" y="9578"/>
                    <a:pt x="3900" y="9597"/>
                    <a:pt x="3749" y="9597"/>
                  </a:cubicBezTo>
                  <a:cubicBezTo>
                    <a:pt x="3362" y="9597"/>
                    <a:pt x="2973" y="9470"/>
                    <a:pt x="2751" y="9128"/>
                  </a:cubicBezTo>
                  <a:cubicBezTo>
                    <a:pt x="2727" y="9104"/>
                    <a:pt x="2691" y="9092"/>
                    <a:pt x="2667" y="9092"/>
                  </a:cubicBezTo>
                  <a:cubicBezTo>
                    <a:pt x="2649" y="9055"/>
                    <a:pt x="2623" y="9025"/>
                    <a:pt x="2590" y="9025"/>
                  </a:cubicBezTo>
                  <a:cubicBezTo>
                    <a:pt x="2580" y="9025"/>
                    <a:pt x="2570" y="9027"/>
                    <a:pt x="2560" y="9033"/>
                  </a:cubicBezTo>
                  <a:cubicBezTo>
                    <a:pt x="2393" y="8997"/>
                    <a:pt x="2215" y="8985"/>
                    <a:pt x="2048" y="8985"/>
                  </a:cubicBezTo>
                  <a:cubicBezTo>
                    <a:pt x="2026" y="8985"/>
                    <a:pt x="2003" y="8984"/>
                    <a:pt x="1981" y="8984"/>
                  </a:cubicBezTo>
                  <a:cubicBezTo>
                    <a:pt x="1403" y="8984"/>
                    <a:pt x="773" y="9136"/>
                    <a:pt x="429" y="9652"/>
                  </a:cubicBezTo>
                  <a:cubicBezTo>
                    <a:pt x="0" y="10116"/>
                    <a:pt x="95" y="10747"/>
                    <a:pt x="369" y="11176"/>
                  </a:cubicBezTo>
                  <a:cubicBezTo>
                    <a:pt x="691" y="11664"/>
                    <a:pt x="1250" y="11938"/>
                    <a:pt x="1798" y="12045"/>
                  </a:cubicBezTo>
                  <a:cubicBezTo>
                    <a:pt x="2134" y="12133"/>
                    <a:pt x="2484" y="12171"/>
                    <a:pt x="2836" y="12171"/>
                  </a:cubicBezTo>
                  <a:cubicBezTo>
                    <a:pt x="3058" y="12171"/>
                    <a:pt x="3280" y="12156"/>
                    <a:pt x="3501" y="12128"/>
                  </a:cubicBezTo>
                  <a:cubicBezTo>
                    <a:pt x="4632" y="11974"/>
                    <a:pt x="5703" y="11497"/>
                    <a:pt x="6572" y="10759"/>
                  </a:cubicBezTo>
                  <a:cubicBezTo>
                    <a:pt x="6787" y="10580"/>
                    <a:pt x="6977" y="10390"/>
                    <a:pt x="7156" y="10188"/>
                  </a:cubicBezTo>
                  <a:lnTo>
                    <a:pt x="7156" y="10283"/>
                  </a:lnTo>
                  <a:cubicBezTo>
                    <a:pt x="7156" y="10414"/>
                    <a:pt x="7168" y="10545"/>
                    <a:pt x="7203" y="10664"/>
                  </a:cubicBezTo>
                  <a:cubicBezTo>
                    <a:pt x="7227" y="10795"/>
                    <a:pt x="7287" y="10914"/>
                    <a:pt x="7382" y="11033"/>
                  </a:cubicBezTo>
                  <a:cubicBezTo>
                    <a:pt x="7454" y="11152"/>
                    <a:pt x="7573" y="11259"/>
                    <a:pt x="7704" y="11295"/>
                  </a:cubicBezTo>
                  <a:cubicBezTo>
                    <a:pt x="7716" y="11296"/>
                    <a:pt x="7727" y="11296"/>
                    <a:pt x="7739" y="11296"/>
                  </a:cubicBezTo>
                  <a:cubicBezTo>
                    <a:pt x="7862" y="11296"/>
                    <a:pt x="7949" y="11238"/>
                    <a:pt x="8025" y="11140"/>
                  </a:cubicBezTo>
                  <a:cubicBezTo>
                    <a:pt x="8096" y="11033"/>
                    <a:pt x="8168" y="10914"/>
                    <a:pt x="8227" y="10819"/>
                  </a:cubicBezTo>
                  <a:cubicBezTo>
                    <a:pt x="8358" y="10580"/>
                    <a:pt x="8477" y="10319"/>
                    <a:pt x="8585" y="10069"/>
                  </a:cubicBezTo>
                  <a:cubicBezTo>
                    <a:pt x="8620" y="10009"/>
                    <a:pt x="8632" y="9938"/>
                    <a:pt x="8656" y="9878"/>
                  </a:cubicBezTo>
                  <a:cubicBezTo>
                    <a:pt x="8692" y="9938"/>
                    <a:pt x="8704" y="10009"/>
                    <a:pt x="8739" y="10069"/>
                  </a:cubicBezTo>
                  <a:cubicBezTo>
                    <a:pt x="8775" y="10188"/>
                    <a:pt x="8870" y="10319"/>
                    <a:pt x="8954" y="10426"/>
                  </a:cubicBezTo>
                  <a:cubicBezTo>
                    <a:pt x="9132" y="10652"/>
                    <a:pt x="9370" y="10819"/>
                    <a:pt x="9632" y="10914"/>
                  </a:cubicBezTo>
                  <a:cubicBezTo>
                    <a:pt x="9751" y="10961"/>
                    <a:pt x="9870" y="10997"/>
                    <a:pt x="9990" y="11009"/>
                  </a:cubicBezTo>
                  <a:cubicBezTo>
                    <a:pt x="10049" y="11015"/>
                    <a:pt x="10112" y="11021"/>
                    <a:pt x="10174" y="11021"/>
                  </a:cubicBezTo>
                  <a:cubicBezTo>
                    <a:pt x="10237" y="11021"/>
                    <a:pt x="10299" y="11015"/>
                    <a:pt x="10359" y="10997"/>
                  </a:cubicBezTo>
                  <a:cubicBezTo>
                    <a:pt x="10490" y="10950"/>
                    <a:pt x="10561" y="10842"/>
                    <a:pt x="10585" y="10711"/>
                  </a:cubicBezTo>
                  <a:cubicBezTo>
                    <a:pt x="10597" y="10557"/>
                    <a:pt x="10525" y="10426"/>
                    <a:pt x="10430" y="10307"/>
                  </a:cubicBezTo>
                  <a:cubicBezTo>
                    <a:pt x="10371" y="10235"/>
                    <a:pt x="10323" y="10164"/>
                    <a:pt x="10287" y="10092"/>
                  </a:cubicBezTo>
                  <a:lnTo>
                    <a:pt x="10287" y="10092"/>
                  </a:lnTo>
                  <a:cubicBezTo>
                    <a:pt x="10371" y="10152"/>
                    <a:pt x="10478" y="10188"/>
                    <a:pt x="10561" y="10223"/>
                  </a:cubicBezTo>
                  <a:cubicBezTo>
                    <a:pt x="10686" y="10261"/>
                    <a:pt x="10817" y="10278"/>
                    <a:pt x="10947" y="10278"/>
                  </a:cubicBezTo>
                  <a:cubicBezTo>
                    <a:pt x="11067" y="10278"/>
                    <a:pt x="11186" y="10264"/>
                    <a:pt x="11299" y="10235"/>
                  </a:cubicBezTo>
                  <a:cubicBezTo>
                    <a:pt x="11394" y="10211"/>
                    <a:pt x="11502" y="10164"/>
                    <a:pt x="11609" y="10116"/>
                  </a:cubicBezTo>
                  <a:cubicBezTo>
                    <a:pt x="11716" y="10057"/>
                    <a:pt x="11811" y="9985"/>
                    <a:pt x="11859" y="9866"/>
                  </a:cubicBezTo>
                  <a:cubicBezTo>
                    <a:pt x="11906" y="9747"/>
                    <a:pt x="11847" y="9592"/>
                    <a:pt x="11752" y="9509"/>
                  </a:cubicBezTo>
                  <a:cubicBezTo>
                    <a:pt x="11668" y="9414"/>
                    <a:pt x="11537" y="9366"/>
                    <a:pt x="11418" y="9307"/>
                  </a:cubicBezTo>
                  <a:cubicBezTo>
                    <a:pt x="10966" y="9104"/>
                    <a:pt x="10609" y="8747"/>
                    <a:pt x="10347" y="8342"/>
                  </a:cubicBezTo>
                  <a:cubicBezTo>
                    <a:pt x="10311" y="8294"/>
                    <a:pt x="10287" y="8247"/>
                    <a:pt x="10240" y="8199"/>
                  </a:cubicBezTo>
                  <a:lnTo>
                    <a:pt x="10240" y="8199"/>
                  </a:lnTo>
                  <a:cubicBezTo>
                    <a:pt x="10396" y="8283"/>
                    <a:pt x="10571" y="8321"/>
                    <a:pt x="10756" y="8321"/>
                  </a:cubicBezTo>
                  <a:cubicBezTo>
                    <a:pt x="10782" y="8321"/>
                    <a:pt x="10808" y="8320"/>
                    <a:pt x="10835" y="8318"/>
                  </a:cubicBezTo>
                  <a:cubicBezTo>
                    <a:pt x="11073" y="8306"/>
                    <a:pt x="11299" y="8211"/>
                    <a:pt x="11502" y="8116"/>
                  </a:cubicBezTo>
                  <a:cubicBezTo>
                    <a:pt x="11680" y="8044"/>
                    <a:pt x="11954" y="7949"/>
                    <a:pt x="11895" y="7699"/>
                  </a:cubicBezTo>
                  <a:cubicBezTo>
                    <a:pt x="11859" y="7616"/>
                    <a:pt x="11787" y="7556"/>
                    <a:pt x="11692" y="7544"/>
                  </a:cubicBezTo>
                  <a:cubicBezTo>
                    <a:pt x="11597" y="7521"/>
                    <a:pt x="11502" y="7509"/>
                    <a:pt x="11394" y="7497"/>
                  </a:cubicBezTo>
                  <a:cubicBezTo>
                    <a:pt x="11192" y="7449"/>
                    <a:pt x="10978" y="7378"/>
                    <a:pt x="10787" y="7282"/>
                  </a:cubicBezTo>
                  <a:cubicBezTo>
                    <a:pt x="10704" y="7247"/>
                    <a:pt x="10597" y="7199"/>
                    <a:pt x="10525" y="7140"/>
                  </a:cubicBezTo>
                  <a:cubicBezTo>
                    <a:pt x="10549" y="7140"/>
                    <a:pt x="10585" y="7151"/>
                    <a:pt x="10609" y="7151"/>
                  </a:cubicBezTo>
                  <a:cubicBezTo>
                    <a:pt x="10671" y="7162"/>
                    <a:pt x="10734" y="7167"/>
                    <a:pt x="10797" y="7167"/>
                  </a:cubicBezTo>
                  <a:cubicBezTo>
                    <a:pt x="11025" y="7167"/>
                    <a:pt x="11253" y="7098"/>
                    <a:pt x="11430" y="6949"/>
                  </a:cubicBezTo>
                  <a:cubicBezTo>
                    <a:pt x="11537" y="6854"/>
                    <a:pt x="11656" y="6735"/>
                    <a:pt x="11668" y="6592"/>
                  </a:cubicBezTo>
                  <a:cubicBezTo>
                    <a:pt x="11680" y="6509"/>
                    <a:pt x="11656" y="6449"/>
                    <a:pt x="11609" y="6413"/>
                  </a:cubicBezTo>
                  <a:cubicBezTo>
                    <a:pt x="11859" y="6330"/>
                    <a:pt x="12109" y="6199"/>
                    <a:pt x="12287" y="6008"/>
                  </a:cubicBezTo>
                  <a:cubicBezTo>
                    <a:pt x="12311" y="5997"/>
                    <a:pt x="12311" y="5973"/>
                    <a:pt x="12311" y="5973"/>
                  </a:cubicBezTo>
                  <a:cubicBezTo>
                    <a:pt x="12323" y="5949"/>
                    <a:pt x="12287" y="5889"/>
                    <a:pt x="12252" y="5889"/>
                  </a:cubicBezTo>
                  <a:cubicBezTo>
                    <a:pt x="12079" y="5926"/>
                    <a:pt x="11906" y="5941"/>
                    <a:pt x="11733" y="5941"/>
                  </a:cubicBezTo>
                  <a:cubicBezTo>
                    <a:pt x="11680" y="5941"/>
                    <a:pt x="11626" y="5940"/>
                    <a:pt x="11573" y="5937"/>
                  </a:cubicBezTo>
                  <a:cubicBezTo>
                    <a:pt x="11144" y="5866"/>
                    <a:pt x="10787" y="5592"/>
                    <a:pt x="10561" y="5223"/>
                  </a:cubicBezTo>
                  <a:cubicBezTo>
                    <a:pt x="10121" y="4508"/>
                    <a:pt x="10144" y="3532"/>
                    <a:pt x="10680" y="2889"/>
                  </a:cubicBezTo>
                  <a:cubicBezTo>
                    <a:pt x="10930" y="2591"/>
                    <a:pt x="11252" y="2365"/>
                    <a:pt x="11621" y="2270"/>
                  </a:cubicBezTo>
                  <a:cubicBezTo>
                    <a:pt x="11680" y="2258"/>
                    <a:pt x="11752" y="2246"/>
                    <a:pt x="11835" y="2246"/>
                  </a:cubicBezTo>
                  <a:cubicBezTo>
                    <a:pt x="11811" y="2258"/>
                    <a:pt x="11799" y="2258"/>
                    <a:pt x="11775" y="2270"/>
                  </a:cubicBezTo>
                  <a:cubicBezTo>
                    <a:pt x="11311" y="2568"/>
                    <a:pt x="11192" y="3222"/>
                    <a:pt x="11430" y="3711"/>
                  </a:cubicBezTo>
                  <a:cubicBezTo>
                    <a:pt x="11454" y="3782"/>
                    <a:pt x="11502" y="3818"/>
                    <a:pt x="11573" y="3818"/>
                  </a:cubicBezTo>
                  <a:cubicBezTo>
                    <a:pt x="11656" y="3818"/>
                    <a:pt x="11680" y="3746"/>
                    <a:pt x="11716" y="3699"/>
                  </a:cubicBezTo>
                  <a:cubicBezTo>
                    <a:pt x="11787" y="3556"/>
                    <a:pt x="11859" y="3413"/>
                    <a:pt x="11930" y="3270"/>
                  </a:cubicBezTo>
                  <a:lnTo>
                    <a:pt x="11930" y="3270"/>
                  </a:lnTo>
                  <a:cubicBezTo>
                    <a:pt x="11906" y="3496"/>
                    <a:pt x="11918" y="3734"/>
                    <a:pt x="12014" y="3925"/>
                  </a:cubicBezTo>
                  <a:cubicBezTo>
                    <a:pt x="12115" y="4155"/>
                    <a:pt x="12351" y="4314"/>
                    <a:pt x="12596" y="4314"/>
                  </a:cubicBezTo>
                  <a:cubicBezTo>
                    <a:pt x="12668" y="4314"/>
                    <a:pt x="12741" y="4300"/>
                    <a:pt x="12811" y="4270"/>
                  </a:cubicBezTo>
                  <a:cubicBezTo>
                    <a:pt x="12859" y="4246"/>
                    <a:pt x="12859" y="4187"/>
                    <a:pt x="12823" y="4163"/>
                  </a:cubicBezTo>
                  <a:cubicBezTo>
                    <a:pt x="12668" y="3973"/>
                    <a:pt x="12526" y="3782"/>
                    <a:pt x="12407" y="3556"/>
                  </a:cubicBezTo>
                  <a:lnTo>
                    <a:pt x="12407" y="3556"/>
                  </a:lnTo>
                  <a:cubicBezTo>
                    <a:pt x="12454" y="3603"/>
                    <a:pt x="12514" y="3627"/>
                    <a:pt x="12573" y="3651"/>
                  </a:cubicBezTo>
                  <a:cubicBezTo>
                    <a:pt x="12698" y="3714"/>
                    <a:pt x="12835" y="3742"/>
                    <a:pt x="12973" y="3742"/>
                  </a:cubicBezTo>
                  <a:cubicBezTo>
                    <a:pt x="13150" y="3742"/>
                    <a:pt x="13330" y="3696"/>
                    <a:pt x="13490" y="3615"/>
                  </a:cubicBezTo>
                  <a:cubicBezTo>
                    <a:pt x="13847" y="3437"/>
                    <a:pt x="14085" y="3056"/>
                    <a:pt x="14121" y="2663"/>
                  </a:cubicBezTo>
                  <a:cubicBezTo>
                    <a:pt x="14145" y="2627"/>
                    <a:pt x="14157" y="2615"/>
                    <a:pt x="14157" y="2580"/>
                  </a:cubicBezTo>
                  <a:cubicBezTo>
                    <a:pt x="14216" y="2460"/>
                    <a:pt x="14240" y="2341"/>
                    <a:pt x="14276" y="2222"/>
                  </a:cubicBezTo>
                  <a:cubicBezTo>
                    <a:pt x="14395" y="1794"/>
                    <a:pt x="14347" y="1317"/>
                    <a:pt x="14157" y="913"/>
                  </a:cubicBezTo>
                  <a:cubicBezTo>
                    <a:pt x="13978" y="532"/>
                    <a:pt x="13669" y="198"/>
                    <a:pt x="13288" y="8"/>
                  </a:cubicBezTo>
                  <a:cubicBezTo>
                    <a:pt x="13275" y="3"/>
                    <a:pt x="13263" y="0"/>
                    <a:pt x="13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7" name="Google Shape;3097;p41"/>
          <p:cNvGrpSpPr/>
          <p:nvPr/>
        </p:nvGrpSpPr>
        <p:grpSpPr>
          <a:xfrm rot="10800000" flipH="1">
            <a:off x="3246329" y="3914180"/>
            <a:ext cx="2653891" cy="1149411"/>
            <a:chOff x="371775" y="710650"/>
            <a:chExt cx="2255375" cy="976812"/>
          </a:xfrm>
        </p:grpSpPr>
        <p:sp>
          <p:nvSpPr>
            <p:cNvPr id="3098" name="Google Shape;3098;p41"/>
            <p:cNvSpPr/>
            <p:nvPr/>
          </p:nvSpPr>
          <p:spPr>
            <a:xfrm>
              <a:off x="1933112" y="1129689"/>
              <a:ext cx="515747" cy="416232"/>
            </a:xfrm>
            <a:custGeom>
              <a:avLst/>
              <a:gdLst/>
              <a:ahLst/>
              <a:cxnLst/>
              <a:rect l="l" t="t" r="r" b="b"/>
              <a:pathLst>
                <a:path w="6442" h="5199" extrusionOk="0">
                  <a:moveTo>
                    <a:pt x="1" y="1"/>
                  </a:moveTo>
                  <a:cubicBezTo>
                    <a:pt x="4" y="30"/>
                    <a:pt x="8" y="59"/>
                    <a:pt x="13" y="88"/>
                  </a:cubicBezTo>
                  <a:lnTo>
                    <a:pt x="13" y="88"/>
                  </a:lnTo>
                  <a:cubicBezTo>
                    <a:pt x="9" y="59"/>
                    <a:pt x="4" y="30"/>
                    <a:pt x="1" y="1"/>
                  </a:cubicBezTo>
                  <a:close/>
                  <a:moveTo>
                    <a:pt x="13" y="88"/>
                  </a:moveTo>
                  <a:lnTo>
                    <a:pt x="13" y="88"/>
                  </a:lnTo>
                  <a:cubicBezTo>
                    <a:pt x="104" y="688"/>
                    <a:pt x="312" y="1264"/>
                    <a:pt x="596" y="1787"/>
                  </a:cubicBezTo>
                  <a:cubicBezTo>
                    <a:pt x="917" y="2394"/>
                    <a:pt x="1370" y="2953"/>
                    <a:pt x="1846" y="3453"/>
                  </a:cubicBezTo>
                  <a:cubicBezTo>
                    <a:pt x="2334" y="3965"/>
                    <a:pt x="2870" y="4418"/>
                    <a:pt x="3489" y="4739"/>
                  </a:cubicBezTo>
                  <a:cubicBezTo>
                    <a:pt x="3811" y="4894"/>
                    <a:pt x="4132" y="5037"/>
                    <a:pt x="4489" y="5108"/>
                  </a:cubicBezTo>
                  <a:cubicBezTo>
                    <a:pt x="4738" y="5160"/>
                    <a:pt x="4999" y="5199"/>
                    <a:pt x="5255" y="5199"/>
                  </a:cubicBezTo>
                  <a:cubicBezTo>
                    <a:pt x="5354" y="5199"/>
                    <a:pt x="5453" y="5193"/>
                    <a:pt x="5549" y="5180"/>
                  </a:cubicBezTo>
                  <a:cubicBezTo>
                    <a:pt x="5859" y="5132"/>
                    <a:pt x="6168" y="4989"/>
                    <a:pt x="6323" y="4704"/>
                  </a:cubicBezTo>
                  <a:cubicBezTo>
                    <a:pt x="6442" y="4477"/>
                    <a:pt x="6406" y="4180"/>
                    <a:pt x="6204" y="4025"/>
                  </a:cubicBezTo>
                  <a:cubicBezTo>
                    <a:pt x="6037" y="4275"/>
                    <a:pt x="5751" y="4454"/>
                    <a:pt x="5454" y="4525"/>
                  </a:cubicBezTo>
                  <a:cubicBezTo>
                    <a:pt x="5331" y="4561"/>
                    <a:pt x="5203" y="4577"/>
                    <a:pt x="5073" y="4577"/>
                  </a:cubicBezTo>
                  <a:cubicBezTo>
                    <a:pt x="4863" y="4577"/>
                    <a:pt x="4648" y="4536"/>
                    <a:pt x="4442" y="4477"/>
                  </a:cubicBezTo>
                  <a:cubicBezTo>
                    <a:pt x="4132" y="4394"/>
                    <a:pt x="3834" y="4275"/>
                    <a:pt x="3549" y="4120"/>
                  </a:cubicBezTo>
                  <a:cubicBezTo>
                    <a:pt x="3299" y="4025"/>
                    <a:pt x="3037" y="3870"/>
                    <a:pt x="2775" y="3703"/>
                  </a:cubicBezTo>
                  <a:cubicBezTo>
                    <a:pt x="2275" y="3394"/>
                    <a:pt x="1810" y="3025"/>
                    <a:pt x="1406" y="2596"/>
                  </a:cubicBezTo>
                  <a:cubicBezTo>
                    <a:pt x="1013" y="2156"/>
                    <a:pt x="667" y="1667"/>
                    <a:pt x="394" y="1144"/>
                  </a:cubicBezTo>
                  <a:cubicBezTo>
                    <a:pt x="263" y="882"/>
                    <a:pt x="155" y="596"/>
                    <a:pt x="72" y="310"/>
                  </a:cubicBezTo>
                  <a:cubicBezTo>
                    <a:pt x="46" y="241"/>
                    <a:pt x="26" y="166"/>
                    <a:pt x="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1"/>
            <p:cNvSpPr/>
            <p:nvPr/>
          </p:nvSpPr>
          <p:spPr>
            <a:xfrm>
              <a:off x="1938876" y="1120162"/>
              <a:ext cx="280290" cy="274606"/>
            </a:xfrm>
            <a:custGeom>
              <a:avLst/>
              <a:gdLst/>
              <a:ahLst/>
              <a:cxnLst/>
              <a:rect l="l" t="t" r="r" b="b"/>
              <a:pathLst>
                <a:path w="3501" h="3430" extrusionOk="0">
                  <a:moveTo>
                    <a:pt x="0" y="1"/>
                  </a:moveTo>
                  <a:lnTo>
                    <a:pt x="0" y="12"/>
                  </a:lnTo>
                  <a:cubicBezTo>
                    <a:pt x="48" y="179"/>
                    <a:pt x="83" y="322"/>
                    <a:pt x="131" y="477"/>
                  </a:cubicBezTo>
                  <a:cubicBezTo>
                    <a:pt x="238" y="774"/>
                    <a:pt x="369" y="1072"/>
                    <a:pt x="524" y="1346"/>
                  </a:cubicBezTo>
                  <a:cubicBezTo>
                    <a:pt x="976" y="2167"/>
                    <a:pt x="1631" y="2870"/>
                    <a:pt x="2405" y="3430"/>
                  </a:cubicBezTo>
                  <a:cubicBezTo>
                    <a:pt x="2548" y="3394"/>
                    <a:pt x="2691" y="3382"/>
                    <a:pt x="2822" y="3322"/>
                  </a:cubicBezTo>
                  <a:cubicBezTo>
                    <a:pt x="2965" y="3263"/>
                    <a:pt x="3084" y="3168"/>
                    <a:pt x="3179" y="3072"/>
                  </a:cubicBezTo>
                  <a:cubicBezTo>
                    <a:pt x="3381" y="2870"/>
                    <a:pt x="3477" y="2608"/>
                    <a:pt x="3501" y="2334"/>
                  </a:cubicBezTo>
                  <a:cubicBezTo>
                    <a:pt x="3120" y="2334"/>
                    <a:pt x="2750" y="2298"/>
                    <a:pt x="2393" y="2191"/>
                  </a:cubicBezTo>
                  <a:cubicBezTo>
                    <a:pt x="1738" y="2013"/>
                    <a:pt x="1131" y="1620"/>
                    <a:pt x="667" y="1108"/>
                  </a:cubicBezTo>
                  <a:cubicBezTo>
                    <a:pt x="441" y="846"/>
                    <a:pt x="262" y="572"/>
                    <a:pt x="119" y="274"/>
                  </a:cubicBezTo>
                  <a:cubicBezTo>
                    <a:pt x="72" y="179"/>
                    <a:pt x="24" y="9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1"/>
            <p:cNvSpPr/>
            <p:nvPr/>
          </p:nvSpPr>
          <p:spPr>
            <a:xfrm>
              <a:off x="1944560" y="1110634"/>
              <a:ext cx="236497" cy="163082"/>
            </a:xfrm>
            <a:custGeom>
              <a:avLst/>
              <a:gdLst/>
              <a:ahLst/>
              <a:cxnLst/>
              <a:rect l="l" t="t" r="r" b="b"/>
              <a:pathLst>
                <a:path w="2954" h="2037" extrusionOk="0">
                  <a:moveTo>
                    <a:pt x="1" y="0"/>
                  </a:moveTo>
                  <a:lnTo>
                    <a:pt x="1" y="0"/>
                  </a:lnTo>
                  <a:cubicBezTo>
                    <a:pt x="60" y="167"/>
                    <a:pt x="131" y="310"/>
                    <a:pt x="203" y="465"/>
                  </a:cubicBezTo>
                  <a:cubicBezTo>
                    <a:pt x="536" y="1024"/>
                    <a:pt x="1001" y="1501"/>
                    <a:pt x="1560" y="1834"/>
                  </a:cubicBezTo>
                  <a:cubicBezTo>
                    <a:pt x="1703" y="1905"/>
                    <a:pt x="1846" y="1977"/>
                    <a:pt x="2001" y="2036"/>
                  </a:cubicBezTo>
                  <a:cubicBezTo>
                    <a:pt x="2120" y="2025"/>
                    <a:pt x="2239" y="2025"/>
                    <a:pt x="2334" y="1977"/>
                  </a:cubicBezTo>
                  <a:cubicBezTo>
                    <a:pt x="2453" y="1941"/>
                    <a:pt x="2572" y="1882"/>
                    <a:pt x="2668" y="1798"/>
                  </a:cubicBezTo>
                  <a:cubicBezTo>
                    <a:pt x="2834" y="1655"/>
                    <a:pt x="2929" y="1441"/>
                    <a:pt x="2953" y="1227"/>
                  </a:cubicBezTo>
                  <a:lnTo>
                    <a:pt x="2953" y="1227"/>
                  </a:lnTo>
                  <a:cubicBezTo>
                    <a:pt x="2782" y="1248"/>
                    <a:pt x="2610" y="1265"/>
                    <a:pt x="2439" y="1265"/>
                  </a:cubicBezTo>
                  <a:cubicBezTo>
                    <a:pt x="2325" y="1265"/>
                    <a:pt x="2210" y="1258"/>
                    <a:pt x="2096" y="1239"/>
                  </a:cubicBezTo>
                  <a:cubicBezTo>
                    <a:pt x="1263" y="1132"/>
                    <a:pt x="477" y="69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1"/>
            <p:cNvSpPr/>
            <p:nvPr/>
          </p:nvSpPr>
          <p:spPr>
            <a:xfrm>
              <a:off x="1957931" y="1067722"/>
              <a:ext cx="162122" cy="48676"/>
            </a:xfrm>
            <a:custGeom>
              <a:avLst/>
              <a:gdLst/>
              <a:ahLst/>
              <a:cxnLst/>
              <a:rect l="l" t="t" r="r" b="b"/>
              <a:pathLst>
                <a:path w="2025" h="608" extrusionOk="0">
                  <a:moveTo>
                    <a:pt x="2024" y="1"/>
                  </a:moveTo>
                  <a:cubicBezTo>
                    <a:pt x="2024" y="2"/>
                    <a:pt x="2024" y="4"/>
                    <a:pt x="2023" y="6"/>
                  </a:cubicBezTo>
                  <a:lnTo>
                    <a:pt x="2023" y="6"/>
                  </a:lnTo>
                  <a:cubicBezTo>
                    <a:pt x="2024" y="5"/>
                    <a:pt x="2024" y="3"/>
                    <a:pt x="2024" y="1"/>
                  </a:cubicBezTo>
                  <a:close/>
                  <a:moveTo>
                    <a:pt x="2023" y="6"/>
                  </a:moveTo>
                  <a:cubicBezTo>
                    <a:pt x="2020" y="13"/>
                    <a:pt x="2012" y="13"/>
                    <a:pt x="2012" y="13"/>
                  </a:cubicBezTo>
                  <a:cubicBezTo>
                    <a:pt x="1953" y="84"/>
                    <a:pt x="1869" y="144"/>
                    <a:pt x="1786" y="191"/>
                  </a:cubicBezTo>
                  <a:cubicBezTo>
                    <a:pt x="1619" y="286"/>
                    <a:pt x="1441" y="310"/>
                    <a:pt x="1250" y="322"/>
                  </a:cubicBezTo>
                  <a:cubicBezTo>
                    <a:pt x="1155" y="340"/>
                    <a:pt x="1063" y="346"/>
                    <a:pt x="969" y="346"/>
                  </a:cubicBezTo>
                  <a:cubicBezTo>
                    <a:pt x="875" y="346"/>
                    <a:pt x="780" y="340"/>
                    <a:pt x="679" y="334"/>
                  </a:cubicBezTo>
                  <a:cubicBezTo>
                    <a:pt x="500" y="310"/>
                    <a:pt x="310" y="275"/>
                    <a:pt x="131" y="215"/>
                  </a:cubicBezTo>
                  <a:lnTo>
                    <a:pt x="0" y="167"/>
                  </a:lnTo>
                  <a:lnTo>
                    <a:pt x="0" y="167"/>
                  </a:lnTo>
                  <a:cubicBezTo>
                    <a:pt x="12" y="179"/>
                    <a:pt x="24" y="191"/>
                    <a:pt x="48" y="191"/>
                  </a:cubicBezTo>
                  <a:cubicBezTo>
                    <a:pt x="226" y="310"/>
                    <a:pt x="429" y="405"/>
                    <a:pt x="655" y="465"/>
                  </a:cubicBezTo>
                  <a:cubicBezTo>
                    <a:pt x="881" y="536"/>
                    <a:pt x="1096" y="596"/>
                    <a:pt x="1322" y="608"/>
                  </a:cubicBezTo>
                  <a:cubicBezTo>
                    <a:pt x="1512" y="608"/>
                    <a:pt x="1727" y="560"/>
                    <a:pt x="1858" y="417"/>
                  </a:cubicBezTo>
                  <a:cubicBezTo>
                    <a:pt x="1917" y="358"/>
                    <a:pt x="1965" y="286"/>
                    <a:pt x="1989" y="203"/>
                  </a:cubicBezTo>
                  <a:cubicBezTo>
                    <a:pt x="2012" y="134"/>
                    <a:pt x="2012" y="65"/>
                    <a:pt x="2023"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1"/>
            <p:cNvSpPr/>
            <p:nvPr/>
          </p:nvSpPr>
          <p:spPr>
            <a:xfrm>
              <a:off x="1943600" y="1027211"/>
              <a:ext cx="102076" cy="34266"/>
            </a:xfrm>
            <a:custGeom>
              <a:avLst/>
              <a:gdLst/>
              <a:ahLst/>
              <a:cxnLst/>
              <a:rect l="l" t="t" r="r" b="b"/>
              <a:pathLst>
                <a:path w="1275" h="428" extrusionOk="0">
                  <a:moveTo>
                    <a:pt x="1063" y="1"/>
                  </a:moveTo>
                  <a:cubicBezTo>
                    <a:pt x="1016" y="1"/>
                    <a:pt x="965" y="7"/>
                    <a:pt x="917" y="7"/>
                  </a:cubicBezTo>
                  <a:cubicBezTo>
                    <a:pt x="727" y="7"/>
                    <a:pt x="548" y="42"/>
                    <a:pt x="382" y="138"/>
                  </a:cubicBezTo>
                  <a:cubicBezTo>
                    <a:pt x="310" y="185"/>
                    <a:pt x="215" y="221"/>
                    <a:pt x="143" y="269"/>
                  </a:cubicBezTo>
                  <a:cubicBezTo>
                    <a:pt x="96" y="304"/>
                    <a:pt x="72" y="328"/>
                    <a:pt x="24" y="364"/>
                  </a:cubicBezTo>
                  <a:lnTo>
                    <a:pt x="1" y="388"/>
                  </a:lnTo>
                  <a:cubicBezTo>
                    <a:pt x="126" y="414"/>
                    <a:pt x="251" y="428"/>
                    <a:pt x="376" y="428"/>
                  </a:cubicBezTo>
                  <a:cubicBezTo>
                    <a:pt x="417" y="428"/>
                    <a:pt x="459" y="426"/>
                    <a:pt x="501" y="423"/>
                  </a:cubicBezTo>
                  <a:cubicBezTo>
                    <a:pt x="691" y="388"/>
                    <a:pt x="870" y="328"/>
                    <a:pt x="1036" y="221"/>
                  </a:cubicBezTo>
                  <a:cubicBezTo>
                    <a:pt x="1084" y="197"/>
                    <a:pt x="1275" y="78"/>
                    <a:pt x="1191" y="30"/>
                  </a:cubicBezTo>
                  <a:cubicBezTo>
                    <a:pt x="1156" y="7"/>
                    <a:pt x="1111"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1"/>
            <p:cNvSpPr/>
            <p:nvPr/>
          </p:nvSpPr>
          <p:spPr>
            <a:xfrm>
              <a:off x="1956970" y="965244"/>
              <a:ext cx="69652" cy="63488"/>
            </a:xfrm>
            <a:custGeom>
              <a:avLst/>
              <a:gdLst/>
              <a:ahLst/>
              <a:cxnLst/>
              <a:rect l="l" t="t" r="r" b="b"/>
              <a:pathLst>
                <a:path w="870" h="793" extrusionOk="0">
                  <a:moveTo>
                    <a:pt x="846" y="0"/>
                  </a:moveTo>
                  <a:cubicBezTo>
                    <a:pt x="824" y="0"/>
                    <a:pt x="784" y="33"/>
                    <a:pt x="774" y="42"/>
                  </a:cubicBezTo>
                  <a:cubicBezTo>
                    <a:pt x="536" y="221"/>
                    <a:pt x="298" y="447"/>
                    <a:pt x="72" y="673"/>
                  </a:cubicBezTo>
                  <a:cubicBezTo>
                    <a:pt x="60" y="721"/>
                    <a:pt x="24" y="745"/>
                    <a:pt x="0" y="793"/>
                  </a:cubicBezTo>
                  <a:cubicBezTo>
                    <a:pt x="24" y="781"/>
                    <a:pt x="60" y="781"/>
                    <a:pt x="84" y="757"/>
                  </a:cubicBezTo>
                  <a:cubicBezTo>
                    <a:pt x="191" y="733"/>
                    <a:pt x="298" y="685"/>
                    <a:pt x="381" y="638"/>
                  </a:cubicBezTo>
                  <a:cubicBezTo>
                    <a:pt x="536" y="566"/>
                    <a:pt x="667" y="459"/>
                    <a:pt x="750" y="316"/>
                  </a:cubicBezTo>
                  <a:cubicBezTo>
                    <a:pt x="798" y="245"/>
                    <a:pt x="834" y="161"/>
                    <a:pt x="858" y="90"/>
                  </a:cubicBezTo>
                  <a:cubicBezTo>
                    <a:pt x="858" y="78"/>
                    <a:pt x="869" y="19"/>
                    <a:pt x="858" y="7"/>
                  </a:cubicBezTo>
                  <a:cubicBezTo>
                    <a:pt x="855" y="2"/>
                    <a:pt x="851" y="0"/>
                    <a:pt x="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1"/>
            <p:cNvSpPr/>
            <p:nvPr/>
          </p:nvSpPr>
          <p:spPr>
            <a:xfrm>
              <a:off x="1934073" y="904718"/>
              <a:ext cx="49477" cy="142107"/>
            </a:xfrm>
            <a:custGeom>
              <a:avLst/>
              <a:gdLst/>
              <a:ahLst/>
              <a:cxnLst/>
              <a:rect l="l" t="t" r="r" b="b"/>
              <a:pathLst>
                <a:path w="618" h="1775" extrusionOk="0">
                  <a:moveTo>
                    <a:pt x="541" y="0"/>
                  </a:moveTo>
                  <a:cubicBezTo>
                    <a:pt x="540" y="0"/>
                    <a:pt x="538" y="0"/>
                    <a:pt x="536" y="1"/>
                  </a:cubicBezTo>
                  <a:cubicBezTo>
                    <a:pt x="477" y="1"/>
                    <a:pt x="417" y="72"/>
                    <a:pt x="382" y="96"/>
                  </a:cubicBezTo>
                  <a:cubicBezTo>
                    <a:pt x="334" y="144"/>
                    <a:pt x="298" y="203"/>
                    <a:pt x="262" y="251"/>
                  </a:cubicBezTo>
                  <a:cubicBezTo>
                    <a:pt x="120" y="477"/>
                    <a:pt x="36" y="739"/>
                    <a:pt x="12" y="989"/>
                  </a:cubicBezTo>
                  <a:cubicBezTo>
                    <a:pt x="1" y="1120"/>
                    <a:pt x="1" y="1227"/>
                    <a:pt x="1" y="1358"/>
                  </a:cubicBezTo>
                  <a:cubicBezTo>
                    <a:pt x="24" y="1453"/>
                    <a:pt x="48" y="1572"/>
                    <a:pt x="24" y="1691"/>
                  </a:cubicBezTo>
                  <a:lnTo>
                    <a:pt x="24" y="1775"/>
                  </a:lnTo>
                  <a:cubicBezTo>
                    <a:pt x="48" y="1751"/>
                    <a:pt x="48" y="1739"/>
                    <a:pt x="60" y="1727"/>
                  </a:cubicBezTo>
                  <a:cubicBezTo>
                    <a:pt x="36" y="1715"/>
                    <a:pt x="36" y="1668"/>
                    <a:pt x="60" y="1656"/>
                  </a:cubicBezTo>
                  <a:cubicBezTo>
                    <a:pt x="72" y="1632"/>
                    <a:pt x="108" y="1632"/>
                    <a:pt x="120" y="1620"/>
                  </a:cubicBezTo>
                  <a:cubicBezTo>
                    <a:pt x="215" y="1453"/>
                    <a:pt x="310" y="1275"/>
                    <a:pt x="370" y="1096"/>
                  </a:cubicBezTo>
                  <a:cubicBezTo>
                    <a:pt x="477" y="846"/>
                    <a:pt x="536" y="584"/>
                    <a:pt x="560" y="310"/>
                  </a:cubicBezTo>
                  <a:cubicBezTo>
                    <a:pt x="560" y="264"/>
                    <a:pt x="61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1"/>
            <p:cNvSpPr/>
            <p:nvPr/>
          </p:nvSpPr>
          <p:spPr>
            <a:xfrm>
              <a:off x="1930230" y="1056273"/>
              <a:ext cx="262277" cy="134501"/>
            </a:xfrm>
            <a:custGeom>
              <a:avLst/>
              <a:gdLst/>
              <a:ahLst/>
              <a:cxnLst/>
              <a:rect l="l" t="t" r="r" b="b"/>
              <a:pathLst>
                <a:path w="3276" h="1680" extrusionOk="0">
                  <a:moveTo>
                    <a:pt x="2489" y="1"/>
                  </a:moveTo>
                  <a:cubicBezTo>
                    <a:pt x="2489" y="37"/>
                    <a:pt x="2466" y="84"/>
                    <a:pt x="2466" y="132"/>
                  </a:cubicBezTo>
                  <a:cubicBezTo>
                    <a:pt x="2525" y="203"/>
                    <a:pt x="2513" y="334"/>
                    <a:pt x="2489" y="429"/>
                  </a:cubicBezTo>
                  <a:cubicBezTo>
                    <a:pt x="2454" y="537"/>
                    <a:pt x="2382" y="632"/>
                    <a:pt x="2287" y="715"/>
                  </a:cubicBezTo>
                  <a:cubicBezTo>
                    <a:pt x="2119" y="872"/>
                    <a:pt x="1913" y="928"/>
                    <a:pt x="1696" y="928"/>
                  </a:cubicBezTo>
                  <a:cubicBezTo>
                    <a:pt x="1420" y="928"/>
                    <a:pt x="1129" y="838"/>
                    <a:pt x="882" y="751"/>
                  </a:cubicBezTo>
                  <a:cubicBezTo>
                    <a:pt x="644" y="679"/>
                    <a:pt x="418" y="572"/>
                    <a:pt x="227" y="418"/>
                  </a:cubicBezTo>
                  <a:cubicBezTo>
                    <a:pt x="132" y="334"/>
                    <a:pt x="60" y="263"/>
                    <a:pt x="1" y="179"/>
                  </a:cubicBezTo>
                  <a:lnTo>
                    <a:pt x="1" y="179"/>
                  </a:lnTo>
                  <a:cubicBezTo>
                    <a:pt x="13" y="203"/>
                    <a:pt x="37" y="239"/>
                    <a:pt x="37" y="275"/>
                  </a:cubicBezTo>
                  <a:cubicBezTo>
                    <a:pt x="156" y="441"/>
                    <a:pt x="275" y="608"/>
                    <a:pt x="406" y="751"/>
                  </a:cubicBezTo>
                  <a:cubicBezTo>
                    <a:pt x="727" y="1132"/>
                    <a:pt x="1132" y="1430"/>
                    <a:pt x="1608" y="1584"/>
                  </a:cubicBezTo>
                  <a:cubicBezTo>
                    <a:pt x="1680" y="1620"/>
                    <a:pt x="1739" y="1632"/>
                    <a:pt x="1823" y="1668"/>
                  </a:cubicBezTo>
                  <a:cubicBezTo>
                    <a:pt x="1834" y="1644"/>
                    <a:pt x="1846" y="1632"/>
                    <a:pt x="1882" y="1632"/>
                  </a:cubicBezTo>
                  <a:cubicBezTo>
                    <a:pt x="1942" y="1644"/>
                    <a:pt x="2013" y="1644"/>
                    <a:pt x="2073" y="1668"/>
                  </a:cubicBezTo>
                  <a:cubicBezTo>
                    <a:pt x="2132" y="1668"/>
                    <a:pt x="2192" y="1680"/>
                    <a:pt x="2251" y="1680"/>
                  </a:cubicBezTo>
                  <a:cubicBezTo>
                    <a:pt x="2370" y="1680"/>
                    <a:pt x="2489" y="1668"/>
                    <a:pt x="2608" y="1620"/>
                  </a:cubicBezTo>
                  <a:cubicBezTo>
                    <a:pt x="2989" y="1477"/>
                    <a:pt x="3275" y="1108"/>
                    <a:pt x="3228" y="691"/>
                  </a:cubicBezTo>
                  <a:cubicBezTo>
                    <a:pt x="3204" y="310"/>
                    <a:pt x="2858" y="13"/>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1"/>
            <p:cNvSpPr/>
            <p:nvPr/>
          </p:nvSpPr>
          <p:spPr>
            <a:xfrm>
              <a:off x="1901648" y="862766"/>
              <a:ext cx="26820" cy="112564"/>
            </a:xfrm>
            <a:custGeom>
              <a:avLst/>
              <a:gdLst/>
              <a:ahLst/>
              <a:cxnLst/>
              <a:rect l="l" t="t" r="r" b="b"/>
              <a:pathLst>
                <a:path w="335" h="1406" extrusionOk="0">
                  <a:moveTo>
                    <a:pt x="144" y="1"/>
                  </a:moveTo>
                  <a:cubicBezTo>
                    <a:pt x="72" y="120"/>
                    <a:pt x="25" y="251"/>
                    <a:pt x="13" y="406"/>
                  </a:cubicBezTo>
                  <a:cubicBezTo>
                    <a:pt x="1" y="751"/>
                    <a:pt x="132" y="1060"/>
                    <a:pt x="251" y="1370"/>
                  </a:cubicBezTo>
                  <a:cubicBezTo>
                    <a:pt x="275" y="1382"/>
                    <a:pt x="275" y="1406"/>
                    <a:pt x="286" y="1406"/>
                  </a:cubicBezTo>
                  <a:cubicBezTo>
                    <a:pt x="310" y="1203"/>
                    <a:pt x="334" y="1025"/>
                    <a:pt x="310" y="834"/>
                  </a:cubicBezTo>
                  <a:cubicBezTo>
                    <a:pt x="298" y="549"/>
                    <a:pt x="239" y="263"/>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1"/>
            <p:cNvSpPr/>
            <p:nvPr/>
          </p:nvSpPr>
          <p:spPr>
            <a:xfrm>
              <a:off x="1556588" y="746517"/>
              <a:ext cx="138344" cy="76297"/>
            </a:xfrm>
            <a:custGeom>
              <a:avLst/>
              <a:gdLst/>
              <a:ahLst/>
              <a:cxnLst/>
              <a:rect l="l" t="t" r="r" b="b"/>
              <a:pathLst>
                <a:path w="1728" h="953" extrusionOk="0">
                  <a:moveTo>
                    <a:pt x="1668" y="0"/>
                  </a:moveTo>
                  <a:cubicBezTo>
                    <a:pt x="1632" y="24"/>
                    <a:pt x="1584" y="36"/>
                    <a:pt x="1548" y="60"/>
                  </a:cubicBezTo>
                  <a:cubicBezTo>
                    <a:pt x="1501" y="72"/>
                    <a:pt x="1465" y="84"/>
                    <a:pt x="1429" y="96"/>
                  </a:cubicBezTo>
                  <a:cubicBezTo>
                    <a:pt x="1334" y="131"/>
                    <a:pt x="1251" y="155"/>
                    <a:pt x="1167" y="203"/>
                  </a:cubicBezTo>
                  <a:cubicBezTo>
                    <a:pt x="1001" y="274"/>
                    <a:pt x="846" y="369"/>
                    <a:pt x="691" y="441"/>
                  </a:cubicBezTo>
                  <a:cubicBezTo>
                    <a:pt x="441" y="572"/>
                    <a:pt x="203" y="750"/>
                    <a:pt x="1" y="953"/>
                  </a:cubicBezTo>
                  <a:cubicBezTo>
                    <a:pt x="239" y="834"/>
                    <a:pt x="489" y="691"/>
                    <a:pt x="739" y="572"/>
                  </a:cubicBezTo>
                  <a:cubicBezTo>
                    <a:pt x="1072" y="393"/>
                    <a:pt x="1394" y="215"/>
                    <a:pt x="1727" y="24"/>
                  </a:cubicBezTo>
                  <a:cubicBezTo>
                    <a:pt x="1703" y="12"/>
                    <a:pt x="1679" y="0"/>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1"/>
            <p:cNvSpPr/>
            <p:nvPr/>
          </p:nvSpPr>
          <p:spPr>
            <a:xfrm>
              <a:off x="1551864" y="734989"/>
              <a:ext cx="122092" cy="84063"/>
            </a:xfrm>
            <a:custGeom>
              <a:avLst/>
              <a:gdLst/>
              <a:ahLst/>
              <a:cxnLst/>
              <a:rect l="l" t="t" r="r" b="b"/>
              <a:pathLst>
                <a:path w="1525" h="1050" extrusionOk="0">
                  <a:moveTo>
                    <a:pt x="1288" y="1"/>
                  </a:moveTo>
                  <a:cubicBezTo>
                    <a:pt x="945" y="1"/>
                    <a:pt x="647" y="176"/>
                    <a:pt x="417" y="406"/>
                  </a:cubicBezTo>
                  <a:cubicBezTo>
                    <a:pt x="238" y="597"/>
                    <a:pt x="95" y="823"/>
                    <a:pt x="0" y="1049"/>
                  </a:cubicBezTo>
                  <a:cubicBezTo>
                    <a:pt x="203" y="871"/>
                    <a:pt x="441" y="680"/>
                    <a:pt x="691" y="513"/>
                  </a:cubicBezTo>
                  <a:cubicBezTo>
                    <a:pt x="845" y="406"/>
                    <a:pt x="988" y="323"/>
                    <a:pt x="1155" y="228"/>
                  </a:cubicBezTo>
                  <a:cubicBezTo>
                    <a:pt x="1226" y="180"/>
                    <a:pt x="1322" y="156"/>
                    <a:pt x="1393" y="109"/>
                  </a:cubicBezTo>
                  <a:cubicBezTo>
                    <a:pt x="1441" y="97"/>
                    <a:pt x="1488" y="61"/>
                    <a:pt x="1524" y="49"/>
                  </a:cubicBezTo>
                  <a:cubicBezTo>
                    <a:pt x="1453" y="37"/>
                    <a:pt x="1381" y="25"/>
                    <a:pt x="1322" y="1"/>
                  </a:cubicBezTo>
                  <a:cubicBezTo>
                    <a:pt x="1310" y="1"/>
                    <a:pt x="1299"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1"/>
            <p:cNvSpPr/>
            <p:nvPr/>
          </p:nvSpPr>
          <p:spPr>
            <a:xfrm>
              <a:off x="1491819" y="729304"/>
              <a:ext cx="70613" cy="171729"/>
            </a:xfrm>
            <a:custGeom>
              <a:avLst/>
              <a:gdLst/>
              <a:ahLst/>
              <a:cxnLst/>
              <a:rect l="l" t="t" r="r" b="b"/>
              <a:pathLst>
                <a:path w="882" h="2145" extrusionOk="0">
                  <a:moveTo>
                    <a:pt x="881" y="1"/>
                  </a:moveTo>
                  <a:lnTo>
                    <a:pt x="881" y="1"/>
                  </a:lnTo>
                  <a:cubicBezTo>
                    <a:pt x="726" y="96"/>
                    <a:pt x="595" y="215"/>
                    <a:pt x="476" y="346"/>
                  </a:cubicBezTo>
                  <a:cubicBezTo>
                    <a:pt x="202" y="644"/>
                    <a:pt x="48" y="1049"/>
                    <a:pt x="12" y="1442"/>
                  </a:cubicBezTo>
                  <a:cubicBezTo>
                    <a:pt x="0" y="1656"/>
                    <a:pt x="24" y="1882"/>
                    <a:pt x="83" y="2085"/>
                  </a:cubicBezTo>
                  <a:cubicBezTo>
                    <a:pt x="83" y="2096"/>
                    <a:pt x="107" y="2132"/>
                    <a:pt x="107" y="2144"/>
                  </a:cubicBezTo>
                  <a:cubicBezTo>
                    <a:pt x="119" y="2073"/>
                    <a:pt x="131" y="2001"/>
                    <a:pt x="167" y="1918"/>
                  </a:cubicBezTo>
                  <a:cubicBezTo>
                    <a:pt x="179" y="1894"/>
                    <a:pt x="179" y="1882"/>
                    <a:pt x="191" y="1846"/>
                  </a:cubicBezTo>
                  <a:cubicBezTo>
                    <a:pt x="226" y="1775"/>
                    <a:pt x="274" y="1680"/>
                    <a:pt x="310" y="1608"/>
                  </a:cubicBezTo>
                  <a:cubicBezTo>
                    <a:pt x="357" y="1537"/>
                    <a:pt x="393" y="1442"/>
                    <a:pt x="417" y="1370"/>
                  </a:cubicBezTo>
                  <a:cubicBezTo>
                    <a:pt x="488" y="1204"/>
                    <a:pt x="572" y="1049"/>
                    <a:pt x="619" y="882"/>
                  </a:cubicBezTo>
                  <a:cubicBezTo>
                    <a:pt x="726" y="596"/>
                    <a:pt x="822" y="299"/>
                    <a:pt x="88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1"/>
            <p:cNvSpPr/>
            <p:nvPr/>
          </p:nvSpPr>
          <p:spPr>
            <a:xfrm>
              <a:off x="1615673" y="958118"/>
              <a:ext cx="53480" cy="90308"/>
            </a:xfrm>
            <a:custGeom>
              <a:avLst/>
              <a:gdLst/>
              <a:ahLst/>
              <a:cxnLst/>
              <a:rect l="l" t="t" r="r" b="b"/>
              <a:pathLst>
                <a:path w="668" h="1128" extrusionOk="0">
                  <a:moveTo>
                    <a:pt x="584" y="0"/>
                  </a:moveTo>
                  <a:cubicBezTo>
                    <a:pt x="572" y="72"/>
                    <a:pt x="537" y="131"/>
                    <a:pt x="513" y="191"/>
                  </a:cubicBezTo>
                  <a:cubicBezTo>
                    <a:pt x="394" y="524"/>
                    <a:pt x="227" y="834"/>
                    <a:pt x="1" y="1120"/>
                  </a:cubicBezTo>
                  <a:cubicBezTo>
                    <a:pt x="27" y="1125"/>
                    <a:pt x="53" y="1127"/>
                    <a:pt x="79" y="1127"/>
                  </a:cubicBezTo>
                  <a:cubicBezTo>
                    <a:pt x="290" y="1127"/>
                    <a:pt x="488" y="964"/>
                    <a:pt x="572" y="762"/>
                  </a:cubicBezTo>
                  <a:cubicBezTo>
                    <a:pt x="668" y="512"/>
                    <a:pt x="632" y="25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1"/>
            <p:cNvSpPr/>
            <p:nvPr/>
          </p:nvSpPr>
          <p:spPr>
            <a:xfrm>
              <a:off x="1643373" y="896151"/>
              <a:ext cx="70613" cy="112564"/>
            </a:xfrm>
            <a:custGeom>
              <a:avLst/>
              <a:gdLst/>
              <a:ahLst/>
              <a:cxnLst/>
              <a:rect l="l" t="t" r="r" b="b"/>
              <a:pathLst>
                <a:path w="882" h="1406" extrusionOk="0">
                  <a:moveTo>
                    <a:pt x="0" y="1"/>
                  </a:moveTo>
                  <a:cubicBezTo>
                    <a:pt x="107" y="132"/>
                    <a:pt x="179" y="286"/>
                    <a:pt x="250" y="429"/>
                  </a:cubicBezTo>
                  <a:cubicBezTo>
                    <a:pt x="322" y="584"/>
                    <a:pt x="405" y="715"/>
                    <a:pt x="476" y="870"/>
                  </a:cubicBezTo>
                  <a:cubicBezTo>
                    <a:pt x="536" y="1001"/>
                    <a:pt x="607" y="1120"/>
                    <a:pt x="667" y="1251"/>
                  </a:cubicBezTo>
                  <a:cubicBezTo>
                    <a:pt x="679" y="1298"/>
                    <a:pt x="715" y="1322"/>
                    <a:pt x="726" y="1370"/>
                  </a:cubicBezTo>
                  <a:cubicBezTo>
                    <a:pt x="726" y="1370"/>
                    <a:pt x="738" y="1382"/>
                    <a:pt x="738" y="1405"/>
                  </a:cubicBezTo>
                  <a:cubicBezTo>
                    <a:pt x="738" y="1370"/>
                    <a:pt x="774" y="1346"/>
                    <a:pt x="774" y="1322"/>
                  </a:cubicBezTo>
                  <a:cubicBezTo>
                    <a:pt x="786" y="1298"/>
                    <a:pt x="786" y="1263"/>
                    <a:pt x="798" y="1239"/>
                  </a:cubicBezTo>
                  <a:cubicBezTo>
                    <a:pt x="857" y="1013"/>
                    <a:pt x="881" y="774"/>
                    <a:pt x="786" y="548"/>
                  </a:cubicBezTo>
                  <a:cubicBezTo>
                    <a:pt x="738" y="346"/>
                    <a:pt x="595" y="179"/>
                    <a:pt x="381" y="72"/>
                  </a:cubicBezTo>
                  <a:cubicBezTo>
                    <a:pt x="298" y="36"/>
                    <a:pt x="203"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1"/>
            <p:cNvSpPr/>
            <p:nvPr/>
          </p:nvSpPr>
          <p:spPr>
            <a:xfrm>
              <a:off x="1695733" y="880940"/>
              <a:ext cx="186940" cy="292699"/>
            </a:xfrm>
            <a:custGeom>
              <a:avLst/>
              <a:gdLst/>
              <a:ahLst/>
              <a:cxnLst/>
              <a:rect l="l" t="t" r="r" b="b"/>
              <a:pathLst>
                <a:path w="2335" h="3656" extrusionOk="0">
                  <a:moveTo>
                    <a:pt x="1" y="0"/>
                  </a:moveTo>
                  <a:cubicBezTo>
                    <a:pt x="72" y="12"/>
                    <a:pt x="132" y="24"/>
                    <a:pt x="203" y="60"/>
                  </a:cubicBezTo>
                  <a:cubicBezTo>
                    <a:pt x="596" y="191"/>
                    <a:pt x="942" y="476"/>
                    <a:pt x="1180" y="822"/>
                  </a:cubicBezTo>
                  <a:cubicBezTo>
                    <a:pt x="1430" y="1191"/>
                    <a:pt x="1549" y="1631"/>
                    <a:pt x="1513" y="2084"/>
                  </a:cubicBezTo>
                  <a:cubicBezTo>
                    <a:pt x="1513" y="2524"/>
                    <a:pt x="1370" y="3000"/>
                    <a:pt x="1084" y="3358"/>
                  </a:cubicBezTo>
                  <a:cubicBezTo>
                    <a:pt x="1001" y="3465"/>
                    <a:pt x="906" y="3572"/>
                    <a:pt x="787" y="3655"/>
                  </a:cubicBezTo>
                  <a:cubicBezTo>
                    <a:pt x="894" y="3620"/>
                    <a:pt x="1013" y="3560"/>
                    <a:pt x="1096" y="3477"/>
                  </a:cubicBezTo>
                  <a:cubicBezTo>
                    <a:pt x="1930" y="2917"/>
                    <a:pt x="2335" y="1679"/>
                    <a:pt x="1727" y="798"/>
                  </a:cubicBezTo>
                  <a:cubicBezTo>
                    <a:pt x="1454" y="417"/>
                    <a:pt x="1013" y="167"/>
                    <a:pt x="549" y="60"/>
                  </a:cubicBezTo>
                  <a:cubicBezTo>
                    <a:pt x="370" y="12"/>
                    <a:pt x="19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1"/>
            <p:cNvSpPr/>
            <p:nvPr/>
          </p:nvSpPr>
          <p:spPr>
            <a:xfrm>
              <a:off x="1514636" y="811367"/>
              <a:ext cx="407105" cy="410227"/>
            </a:xfrm>
            <a:custGeom>
              <a:avLst/>
              <a:gdLst/>
              <a:ahLst/>
              <a:cxnLst/>
              <a:rect l="l" t="t" r="r" b="b"/>
              <a:pathLst>
                <a:path w="5085" h="5124" extrusionOk="0">
                  <a:moveTo>
                    <a:pt x="1810" y="0"/>
                  </a:moveTo>
                  <a:cubicBezTo>
                    <a:pt x="1634" y="0"/>
                    <a:pt x="1459" y="15"/>
                    <a:pt x="1287" y="48"/>
                  </a:cubicBezTo>
                  <a:cubicBezTo>
                    <a:pt x="751" y="155"/>
                    <a:pt x="239" y="464"/>
                    <a:pt x="60" y="1000"/>
                  </a:cubicBezTo>
                  <a:cubicBezTo>
                    <a:pt x="1" y="1167"/>
                    <a:pt x="1" y="1345"/>
                    <a:pt x="25" y="1512"/>
                  </a:cubicBezTo>
                  <a:cubicBezTo>
                    <a:pt x="60" y="1548"/>
                    <a:pt x="84" y="1595"/>
                    <a:pt x="120" y="1655"/>
                  </a:cubicBezTo>
                  <a:cubicBezTo>
                    <a:pt x="132" y="1691"/>
                    <a:pt x="120" y="1714"/>
                    <a:pt x="96" y="1726"/>
                  </a:cubicBezTo>
                  <a:cubicBezTo>
                    <a:pt x="203" y="1964"/>
                    <a:pt x="382" y="2179"/>
                    <a:pt x="632" y="2286"/>
                  </a:cubicBezTo>
                  <a:cubicBezTo>
                    <a:pt x="750" y="2329"/>
                    <a:pt x="872" y="2352"/>
                    <a:pt x="992" y="2352"/>
                  </a:cubicBezTo>
                  <a:cubicBezTo>
                    <a:pt x="1139" y="2352"/>
                    <a:pt x="1281" y="2317"/>
                    <a:pt x="1406" y="2238"/>
                  </a:cubicBezTo>
                  <a:cubicBezTo>
                    <a:pt x="1608" y="2107"/>
                    <a:pt x="1739" y="1881"/>
                    <a:pt x="1703" y="1643"/>
                  </a:cubicBezTo>
                  <a:cubicBezTo>
                    <a:pt x="1680" y="1417"/>
                    <a:pt x="1513" y="1214"/>
                    <a:pt x="1287" y="1179"/>
                  </a:cubicBezTo>
                  <a:lnTo>
                    <a:pt x="1203" y="1179"/>
                  </a:lnTo>
                  <a:cubicBezTo>
                    <a:pt x="1191" y="1191"/>
                    <a:pt x="1168" y="1191"/>
                    <a:pt x="1156" y="1214"/>
                  </a:cubicBezTo>
                  <a:cubicBezTo>
                    <a:pt x="1144" y="1220"/>
                    <a:pt x="1132" y="1223"/>
                    <a:pt x="1120" y="1223"/>
                  </a:cubicBezTo>
                  <a:cubicBezTo>
                    <a:pt x="1108" y="1223"/>
                    <a:pt x="1096" y="1220"/>
                    <a:pt x="1084" y="1214"/>
                  </a:cubicBezTo>
                  <a:cubicBezTo>
                    <a:pt x="953" y="1250"/>
                    <a:pt x="834" y="1345"/>
                    <a:pt x="787" y="1476"/>
                  </a:cubicBezTo>
                  <a:cubicBezTo>
                    <a:pt x="773" y="1518"/>
                    <a:pt x="742" y="1537"/>
                    <a:pt x="711" y="1537"/>
                  </a:cubicBezTo>
                  <a:cubicBezTo>
                    <a:pt x="664" y="1537"/>
                    <a:pt x="617" y="1494"/>
                    <a:pt x="632" y="1429"/>
                  </a:cubicBezTo>
                  <a:cubicBezTo>
                    <a:pt x="668" y="1333"/>
                    <a:pt x="715" y="1250"/>
                    <a:pt x="787" y="1179"/>
                  </a:cubicBezTo>
                  <a:cubicBezTo>
                    <a:pt x="775" y="1131"/>
                    <a:pt x="810" y="1071"/>
                    <a:pt x="846" y="1048"/>
                  </a:cubicBezTo>
                  <a:cubicBezTo>
                    <a:pt x="870" y="1012"/>
                    <a:pt x="906" y="988"/>
                    <a:pt x="929" y="976"/>
                  </a:cubicBezTo>
                  <a:cubicBezTo>
                    <a:pt x="965" y="952"/>
                    <a:pt x="1013" y="929"/>
                    <a:pt x="1049" y="929"/>
                  </a:cubicBezTo>
                  <a:cubicBezTo>
                    <a:pt x="1072" y="929"/>
                    <a:pt x="1084" y="929"/>
                    <a:pt x="1108" y="917"/>
                  </a:cubicBezTo>
                  <a:cubicBezTo>
                    <a:pt x="1496" y="787"/>
                    <a:pt x="1910" y="706"/>
                    <a:pt x="2321" y="706"/>
                  </a:cubicBezTo>
                  <a:cubicBezTo>
                    <a:pt x="2591" y="706"/>
                    <a:pt x="2860" y="741"/>
                    <a:pt x="3120" y="821"/>
                  </a:cubicBezTo>
                  <a:cubicBezTo>
                    <a:pt x="3608" y="988"/>
                    <a:pt x="4061" y="1310"/>
                    <a:pt x="4299" y="1774"/>
                  </a:cubicBezTo>
                  <a:cubicBezTo>
                    <a:pt x="4561" y="2286"/>
                    <a:pt x="4561" y="2917"/>
                    <a:pt x="4358" y="3441"/>
                  </a:cubicBezTo>
                  <a:cubicBezTo>
                    <a:pt x="4168" y="3929"/>
                    <a:pt x="3811" y="4346"/>
                    <a:pt x="3335" y="4608"/>
                  </a:cubicBezTo>
                  <a:cubicBezTo>
                    <a:pt x="3014" y="4773"/>
                    <a:pt x="2637" y="4874"/>
                    <a:pt x="2268" y="4874"/>
                  </a:cubicBezTo>
                  <a:cubicBezTo>
                    <a:pt x="2158" y="4874"/>
                    <a:pt x="2048" y="4865"/>
                    <a:pt x="1942" y="4846"/>
                  </a:cubicBezTo>
                  <a:lnTo>
                    <a:pt x="1942" y="4846"/>
                  </a:lnTo>
                  <a:cubicBezTo>
                    <a:pt x="1977" y="4858"/>
                    <a:pt x="2025" y="4881"/>
                    <a:pt x="2049" y="4905"/>
                  </a:cubicBezTo>
                  <a:cubicBezTo>
                    <a:pt x="2301" y="5053"/>
                    <a:pt x="2603" y="5123"/>
                    <a:pt x="2914" y="5123"/>
                  </a:cubicBezTo>
                  <a:cubicBezTo>
                    <a:pt x="3102" y="5123"/>
                    <a:pt x="3293" y="5098"/>
                    <a:pt x="3477" y="5048"/>
                  </a:cubicBezTo>
                  <a:cubicBezTo>
                    <a:pt x="3977" y="4917"/>
                    <a:pt x="4394" y="4572"/>
                    <a:pt x="4668" y="4143"/>
                  </a:cubicBezTo>
                  <a:cubicBezTo>
                    <a:pt x="4954" y="3691"/>
                    <a:pt x="5085" y="3155"/>
                    <a:pt x="5025" y="2643"/>
                  </a:cubicBezTo>
                  <a:cubicBezTo>
                    <a:pt x="4978" y="2107"/>
                    <a:pt x="4751" y="1572"/>
                    <a:pt x="4406" y="1155"/>
                  </a:cubicBezTo>
                  <a:cubicBezTo>
                    <a:pt x="4049" y="714"/>
                    <a:pt x="3561" y="393"/>
                    <a:pt x="3013" y="214"/>
                  </a:cubicBezTo>
                  <a:cubicBezTo>
                    <a:pt x="2630" y="81"/>
                    <a:pt x="2218" y="0"/>
                    <a:pt x="181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1"/>
            <p:cNvSpPr/>
            <p:nvPr/>
          </p:nvSpPr>
          <p:spPr>
            <a:xfrm>
              <a:off x="1701497" y="1187813"/>
              <a:ext cx="164043" cy="86785"/>
            </a:xfrm>
            <a:custGeom>
              <a:avLst/>
              <a:gdLst/>
              <a:ahLst/>
              <a:cxnLst/>
              <a:rect l="l" t="t" r="r" b="b"/>
              <a:pathLst>
                <a:path w="2049" h="1084" extrusionOk="0">
                  <a:moveTo>
                    <a:pt x="2048" y="1"/>
                  </a:moveTo>
                  <a:lnTo>
                    <a:pt x="2048" y="1"/>
                  </a:lnTo>
                  <a:cubicBezTo>
                    <a:pt x="1751" y="275"/>
                    <a:pt x="1382" y="465"/>
                    <a:pt x="1001" y="537"/>
                  </a:cubicBezTo>
                  <a:cubicBezTo>
                    <a:pt x="893" y="596"/>
                    <a:pt x="774" y="620"/>
                    <a:pt x="667" y="620"/>
                  </a:cubicBezTo>
                  <a:cubicBezTo>
                    <a:pt x="584" y="620"/>
                    <a:pt x="512" y="620"/>
                    <a:pt x="417" y="596"/>
                  </a:cubicBezTo>
                  <a:lnTo>
                    <a:pt x="191" y="560"/>
                  </a:lnTo>
                  <a:cubicBezTo>
                    <a:pt x="173" y="560"/>
                    <a:pt x="143" y="555"/>
                    <a:pt x="115" y="555"/>
                  </a:cubicBezTo>
                  <a:cubicBezTo>
                    <a:pt x="87" y="555"/>
                    <a:pt x="60" y="560"/>
                    <a:pt x="48" y="584"/>
                  </a:cubicBezTo>
                  <a:cubicBezTo>
                    <a:pt x="0" y="632"/>
                    <a:pt x="48" y="715"/>
                    <a:pt x="72" y="751"/>
                  </a:cubicBezTo>
                  <a:cubicBezTo>
                    <a:pt x="155" y="846"/>
                    <a:pt x="250" y="930"/>
                    <a:pt x="358" y="989"/>
                  </a:cubicBezTo>
                  <a:cubicBezTo>
                    <a:pt x="481" y="1054"/>
                    <a:pt x="615" y="1083"/>
                    <a:pt x="749" y="1083"/>
                  </a:cubicBezTo>
                  <a:cubicBezTo>
                    <a:pt x="862" y="1083"/>
                    <a:pt x="975" y="1063"/>
                    <a:pt x="1084" y="1025"/>
                  </a:cubicBezTo>
                  <a:cubicBezTo>
                    <a:pt x="1358" y="941"/>
                    <a:pt x="1572" y="763"/>
                    <a:pt x="1739" y="537"/>
                  </a:cubicBezTo>
                  <a:cubicBezTo>
                    <a:pt x="1834" y="418"/>
                    <a:pt x="1905" y="299"/>
                    <a:pt x="1977" y="168"/>
                  </a:cubicBezTo>
                  <a:cubicBezTo>
                    <a:pt x="2013" y="108"/>
                    <a:pt x="2024" y="60"/>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1"/>
            <p:cNvSpPr/>
            <p:nvPr/>
          </p:nvSpPr>
          <p:spPr>
            <a:xfrm>
              <a:off x="1684364" y="1158271"/>
              <a:ext cx="211679" cy="211358"/>
            </a:xfrm>
            <a:custGeom>
              <a:avLst/>
              <a:gdLst/>
              <a:ahLst/>
              <a:cxnLst/>
              <a:rect l="l" t="t" r="r" b="b"/>
              <a:pathLst>
                <a:path w="2644" h="2640" extrusionOk="0">
                  <a:moveTo>
                    <a:pt x="2643" y="1"/>
                  </a:moveTo>
                  <a:cubicBezTo>
                    <a:pt x="2608" y="48"/>
                    <a:pt x="2584" y="84"/>
                    <a:pt x="2548" y="120"/>
                  </a:cubicBezTo>
                  <a:cubicBezTo>
                    <a:pt x="2548" y="132"/>
                    <a:pt x="2536" y="144"/>
                    <a:pt x="2536" y="167"/>
                  </a:cubicBezTo>
                  <a:cubicBezTo>
                    <a:pt x="2512" y="275"/>
                    <a:pt x="2465" y="370"/>
                    <a:pt x="2417" y="465"/>
                  </a:cubicBezTo>
                  <a:cubicBezTo>
                    <a:pt x="2322" y="656"/>
                    <a:pt x="2227" y="846"/>
                    <a:pt x="2084" y="1013"/>
                  </a:cubicBezTo>
                  <a:cubicBezTo>
                    <a:pt x="1846" y="1322"/>
                    <a:pt x="1548" y="1584"/>
                    <a:pt x="1191" y="1775"/>
                  </a:cubicBezTo>
                  <a:cubicBezTo>
                    <a:pt x="1024" y="1858"/>
                    <a:pt x="845" y="1930"/>
                    <a:pt x="643" y="1989"/>
                  </a:cubicBezTo>
                  <a:cubicBezTo>
                    <a:pt x="560" y="2025"/>
                    <a:pt x="453" y="2061"/>
                    <a:pt x="369" y="2072"/>
                  </a:cubicBezTo>
                  <a:cubicBezTo>
                    <a:pt x="274" y="2084"/>
                    <a:pt x="167" y="2084"/>
                    <a:pt x="95" y="2120"/>
                  </a:cubicBezTo>
                  <a:cubicBezTo>
                    <a:pt x="0" y="2156"/>
                    <a:pt x="36" y="2251"/>
                    <a:pt x="107" y="2287"/>
                  </a:cubicBezTo>
                  <a:cubicBezTo>
                    <a:pt x="167" y="2394"/>
                    <a:pt x="274" y="2430"/>
                    <a:pt x="381" y="2477"/>
                  </a:cubicBezTo>
                  <a:cubicBezTo>
                    <a:pt x="584" y="2549"/>
                    <a:pt x="798" y="2620"/>
                    <a:pt x="1024" y="2632"/>
                  </a:cubicBezTo>
                  <a:cubicBezTo>
                    <a:pt x="1059" y="2637"/>
                    <a:pt x="1094" y="2639"/>
                    <a:pt x="1129" y="2639"/>
                  </a:cubicBezTo>
                  <a:cubicBezTo>
                    <a:pt x="1272" y="2639"/>
                    <a:pt x="1412" y="2599"/>
                    <a:pt x="1536" y="2513"/>
                  </a:cubicBezTo>
                  <a:cubicBezTo>
                    <a:pt x="1596" y="2465"/>
                    <a:pt x="1655" y="2430"/>
                    <a:pt x="1715" y="2370"/>
                  </a:cubicBezTo>
                  <a:cubicBezTo>
                    <a:pt x="1881" y="2037"/>
                    <a:pt x="2012" y="1691"/>
                    <a:pt x="2131" y="1358"/>
                  </a:cubicBezTo>
                  <a:cubicBezTo>
                    <a:pt x="2238" y="1072"/>
                    <a:pt x="2334" y="798"/>
                    <a:pt x="2429" y="525"/>
                  </a:cubicBezTo>
                  <a:cubicBezTo>
                    <a:pt x="2489" y="346"/>
                    <a:pt x="2572" y="167"/>
                    <a:pt x="2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1"/>
            <p:cNvSpPr/>
            <p:nvPr/>
          </p:nvSpPr>
          <p:spPr>
            <a:xfrm>
              <a:off x="1686206" y="1168759"/>
              <a:ext cx="211759" cy="355627"/>
            </a:xfrm>
            <a:custGeom>
              <a:avLst/>
              <a:gdLst/>
              <a:ahLst/>
              <a:cxnLst/>
              <a:rect l="l" t="t" r="r" b="b"/>
              <a:pathLst>
                <a:path w="2645" h="4442" extrusionOk="0">
                  <a:moveTo>
                    <a:pt x="2644" y="1"/>
                  </a:moveTo>
                  <a:cubicBezTo>
                    <a:pt x="2585" y="167"/>
                    <a:pt x="2513" y="334"/>
                    <a:pt x="2454" y="501"/>
                  </a:cubicBezTo>
                  <a:cubicBezTo>
                    <a:pt x="2346" y="798"/>
                    <a:pt x="2263" y="1096"/>
                    <a:pt x="2156" y="1394"/>
                  </a:cubicBezTo>
                  <a:cubicBezTo>
                    <a:pt x="1846" y="2287"/>
                    <a:pt x="1418" y="3239"/>
                    <a:pt x="537" y="3727"/>
                  </a:cubicBezTo>
                  <a:cubicBezTo>
                    <a:pt x="430" y="3787"/>
                    <a:pt x="310" y="3835"/>
                    <a:pt x="203" y="3894"/>
                  </a:cubicBezTo>
                  <a:cubicBezTo>
                    <a:pt x="120" y="3930"/>
                    <a:pt x="1" y="4037"/>
                    <a:pt x="49" y="4156"/>
                  </a:cubicBezTo>
                  <a:cubicBezTo>
                    <a:pt x="72" y="4251"/>
                    <a:pt x="191" y="4311"/>
                    <a:pt x="287" y="4335"/>
                  </a:cubicBezTo>
                  <a:cubicBezTo>
                    <a:pt x="370" y="4382"/>
                    <a:pt x="477" y="4406"/>
                    <a:pt x="584" y="4430"/>
                  </a:cubicBezTo>
                  <a:cubicBezTo>
                    <a:pt x="645" y="4437"/>
                    <a:pt x="709" y="4441"/>
                    <a:pt x="773" y="4441"/>
                  </a:cubicBezTo>
                  <a:cubicBezTo>
                    <a:pt x="913" y="4441"/>
                    <a:pt x="1058" y="4423"/>
                    <a:pt x="1180" y="4382"/>
                  </a:cubicBezTo>
                  <a:cubicBezTo>
                    <a:pt x="1358" y="4323"/>
                    <a:pt x="1501" y="4216"/>
                    <a:pt x="1656" y="4096"/>
                  </a:cubicBezTo>
                  <a:cubicBezTo>
                    <a:pt x="1692" y="4025"/>
                    <a:pt x="1739" y="3966"/>
                    <a:pt x="1775" y="3894"/>
                  </a:cubicBezTo>
                  <a:cubicBezTo>
                    <a:pt x="1894" y="3620"/>
                    <a:pt x="1989" y="3334"/>
                    <a:pt x="2073" y="3037"/>
                  </a:cubicBezTo>
                  <a:cubicBezTo>
                    <a:pt x="2227" y="2442"/>
                    <a:pt x="2323" y="1834"/>
                    <a:pt x="2406" y="1227"/>
                  </a:cubicBezTo>
                  <a:cubicBezTo>
                    <a:pt x="2454" y="918"/>
                    <a:pt x="2513" y="584"/>
                    <a:pt x="2585" y="275"/>
                  </a:cubicBezTo>
                  <a:cubicBezTo>
                    <a:pt x="2608" y="179"/>
                    <a:pt x="2632" y="96"/>
                    <a:pt x="2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1"/>
            <p:cNvSpPr/>
            <p:nvPr/>
          </p:nvSpPr>
          <p:spPr>
            <a:xfrm>
              <a:off x="1792045" y="1164035"/>
              <a:ext cx="136422" cy="422637"/>
            </a:xfrm>
            <a:custGeom>
              <a:avLst/>
              <a:gdLst/>
              <a:ahLst/>
              <a:cxnLst/>
              <a:rect l="l" t="t" r="r" b="b"/>
              <a:pathLst>
                <a:path w="1704" h="5279" extrusionOk="0">
                  <a:moveTo>
                    <a:pt x="1441" y="0"/>
                  </a:moveTo>
                  <a:cubicBezTo>
                    <a:pt x="1417" y="155"/>
                    <a:pt x="1370" y="298"/>
                    <a:pt x="1346" y="453"/>
                  </a:cubicBezTo>
                  <a:cubicBezTo>
                    <a:pt x="1286" y="798"/>
                    <a:pt x="1227" y="1119"/>
                    <a:pt x="1179" y="1465"/>
                  </a:cubicBezTo>
                  <a:cubicBezTo>
                    <a:pt x="1013" y="2584"/>
                    <a:pt x="834" y="3751"/>
                    <a:pt x="179" y="4703"/>
                  </a:cubicBezTo>
                  <a:cubicBezTo>
                    <a:pt x="108" y="4810"/>
                    <a:pt x="1" y="4929"/>
                    <a:pt x="1" y="5060"/>
                  </a:cubicBezTo>
                  <a:cubicBezTo>
                    <a:pt x="1" y="5179"/>
                    <a:pt x="96" y="5263"/>
                    <a:pt x="191" y="5275"/>
                  </a:cubicBezTo>
                  <a:cubicBezTo>
                    <a:pt x="217" y="5277"/>
                    <a:pt x="244" y="5279"/>
                    <a:pt x="270" y="5279"/>
                  </a:cubicBezTo>
                  <a:cubicBezTo>
                    <a:pt x="472" y="5279"/>
                    <a:pt x="678" y="5203"/>
                    <a:pt x="846" y="5108"/>
                  </a:cubicBezTo>
                  <a:cubicBezTo>
                    <a:pt x="1060" y="5001"/>
                    <a:pt x="1239" y="4834"/>
                    <a:pt x="1405" y="4679"/>
                  </a:cubicBezTo>
                  <a:cubicBezTo>
                    <a:pt x="1548" y="4525"/>
                    <a:pt x="1644" y="4334"/>
                    <a:pt x="1703" y="4144"/>
                  </a:cubicBezTo>
                  <a:cubicBezTo>
                    <a:pt x="1560" y="3739"/>
                    <a:pt x="1465" y="3322"/>
                    <a:pt x="1405" y="2905"/>
                  </a:cubicBezTo>
                  <a:cubicBezTo>
                    <a:pt x="1346" y="2310"/>
                    <a:pt x="1310" y="1715"/>
                    <a:pt x="1346" y="1131"/>
                  </a:cubicBezTo>
                  <a:cubicBezTo>
                    <a:pt x="1358" y="834"/>
                    <a:pt x="1382" y="536"/>
                    <a:pt x="1417" y="226"/>
                  </a:cubicBezTo>
                  <a:cubicBezTo>
                    <a:pt x="1429" y="155"/>
                    <a:pt x="1429" y="84"/>
                    <a:pt x="1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1"/>
            <p:cNvSpPr/>
            <p:nvPr/>
          </p:nvSpPr>
          <p:spPr>
            <a:xfrm>
              <a:off x="1910215" y="1163074"/>
              <a:ext cx="134501" cy="443372"/>
            </a:xfrm>
            <a:custGeom>
              <a:avLst/>
              <a:gdLst/>
              <a:ahLst/>
              <a:cxnLst/>
              <a:rect l="l" t="t" r="r" b="b"/>
              <a:pathLst>
                <a:path w="1680" h="5538" extrusionOk="0">
                  <a:moveTo>
                    <a:pt x="108" y="0"/>
                  </a:moveTo>
                  <a:cubicBezTo>
                    <a:pt x="84" y="107"/>
                    <a:pt x="72" y="227"/>
                    <a:pt x="72" y="334"/>
                  </a:cubicBezTo>
                  <a:cubicBezTo>
                    <a:pt x="49" y="643"/>
                    <a:pt x="25" y="965"/>
                    <a:pt x="13" y="1286"/>
                  </a:cubicBezTo>
                  <a:cubicBezTo>
                    <a:pt x="1" y="2334"/>
                    <a:pt x="132" y="3405"/>
                    <a:pt x="525" y="4394"/>
                  </a:cubicBezTo>
                  <a:cubicBezTo>
                    <a:pt x="608" y="4632"/>
                    <a:pt x="727" y="4858"/>
                    <a:pt x="846" y="5072"/>
                  </a:cubicBezTo>
                  <a:cubicBezTo>
                    <a:pt x="906" y="5180"/>
                    <a:pt x="965" y="5287"/>
                    <a:pt x="1037" y="5394"/>
                  </a:cubicBezTo>
                  <a:cubicBezTo>
                    <a:pt x="1085" y="5462"/>
                    <a:pt x="1150" y="5538"/>
                    <a:pt x="1223" y="5538"/>
                  </a:cubicBezTo>
                  <a:cubicBezTo>
                    <a:pt x="1240" y="5538"/>
                    <a:pt x="1257" y="5534"/>
                    <a:pt x="1275" y="5525"/>
                  </a:cubicBezTo>
                  <a:cubicBezTo>
                    <a:pt x="1382" y="5477"/>
                    <a:pt x="1442" y="5370"/>
                    <a:pt x="1501" y="5287"/>
                  </a:cubicBezTo>
                  <a:cubicBezTo>
                    <a:pt x="1561" y="5191"/>
                    <a:pt x="1608" y="5072"/>
                    <a:pt x="1632" y="4977"/>
                  </a:cubicBezTo>
                  <a:cubicBezTo>
                    <a:pt x="1668" y="4870"/>
                    <a:pt x="1680" y="4763"/>
                    <a:pt x="1668" y="4644"/>
                  </a:cubicBezTo>
                  <a:cubicBezTo>
                    <a:pt x="1656" y="4560"/>
                    <a:pt x="1620" y="4477"/>
                    <a:pt x="1620" y="4394"/>
                  </a:cubicBezTo>
                  <a:cubicBezTo>
                    <a:pt x="1096" y="3763"/>
                    <a:pt x="715" y="3036"/>
                    <a:pt x="465" y="2274"/>
                  </a:cubicBezTo>
                  <a:cubicBezTo>
                    <a:pt x="263" y="1715"/>
                    <a:pt x="168" y="1131"/>
                    <a:pt x="120" y="536"/>
                  </a:cubicBezTo>
                  <a:cubicBezTo>
                    <a:pt x="108" y="357"/>
                    <a:pt x="108" y="17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1"/>
            <p:cNvSpPr/>
            <p:nvPr/>
          </p:nvSpPr>
          <p:spPr>
            <a:xfrm>
              <a:off x="1929349" y="1161153"/>
              <a:ext cx="676827" cy="512544"/>
            </a:xfrm>
            <a:custGeom>
              <a:avLst/>
              <a:gdLst/>
              <a:ahLst/>
              <a:cxnLst/>
              <a:rect l="l" t="t" r="r" b="b"/>
              <a:pathLst>
                <a:path w="8454" h="6402" extrusionOk="0">
                  <a:moveTo>
                    <a:pt x="0" y="0"/>
                  </a:moveTo>
                  <a:cubicBezTo>
                    <a:pt x="24" y="870"/>
                    <a:pt x="179" y="1739"/>
                    <a:pt x="500" y="2560"/>
                  </a:cubicBezTo>
                  <a:cubicBezTo>
                    <a:pt x="905" y="3596"/>
                    <a:pt x="1572" y="4537"/>
                    <a:pt x="2465" y="5204"/>
                  </a:cubicBezTo>
                  <a:cubicBezTo>
                    <a:pt x="3334" y="5858"/>
                    <a:pt x="4358" y="6287"/>
                    <a:pt x="5441" y="6382"/>
                  </a:cubicBezTo>
                  <a:cubicBezTo>
                    <a:pt x="5587" y="6395"/>
                    <a:pt x="5733" y="6402"/>
                    <a:pt x="5879" y="6402"/>
                  </a:cubicBezTo>
                  <a:cubicBezTo>
                    <a:pt x="6284" y="6402"/>
                    <a:pt x="6691" y="6350"/>
                    <a:pt x="7084" y="6227"/>
                  </a:cubicBezTo>
                  <a:cubicBezTo>
                    <a:pt x="7584" y="6085"/>
                    <a:pt x="8072" y="5787"/>
                    <a:pt x="8299" y="5275"/>
                  </a:cubicBezTo>
                  <a:cubicBezTo>
                    <a:pt x="8406" y="5073"/>
                    <a:pt x="8453" y="4823"/>
                    <a:pt x="8418" y="4561"/>
                  </a:cubicBezTo>
                  <a:cubicBezTo>
                    <a:pt x="8394" y="4311"/>
                    <a:pt x="8251" y="4084"/>
                    <a:pt x="8061" y="3930"/>
                  </a:cubicBezTo>
                  <a:cubicBezTo>
                    <a:pt x="7608" y="3537"/>
                    <a:pt x="7013" y="3584"/>
                    <a:pt x="6441" y="3572"/>
                  </a:cubicBezTo>
                  <a:lnTo>
                    <a:pt x="6441" y="3572"/>
                  </a:lnTo>
                  <a:cubicBezTo>
                    <a:pt x="6453" y="3584"/>
                    <a:pt x="6477" y="3596"/>
                    <a:pt x="6477" y="3608"/>
                  </a:cubicBezTo>
                  <a:cubicBezTo>
                    <a:pt x="6668" y="3870"/>
                    <a:pt x="6632" y="4227"/>
                    <a:pt x="6477" y="4477"/>
                  </a:cubicBezTo>
                  <a:cubicBezTo>
                    <a:pt x="6275" y="4775"/>
                    <a:pt x="5941" y="4918"/>
                    <a:pt x="5596" y="4965"/>
                  </a:cubicBezTo>
                  <a:cubicBezTo>
                    <a:pt x="5495" y="4978"/>
                    <a:pt x="5391" y="4984"/>
                    <a:pt x="5287" y="4984"/>
                  </a:cubicBezTo>
                  <a:cubicBezTo>
                    <a:pt x="5009" y="4984"/>
                    <a:pt x="4724" y="4943"/>
                    <a:pt x="4465" y="4882"/>
                  </a:cubicBezTo>
                  <a:cubicBezTo>
                    <a:pt x="4096" y="4787"/>
                    <a:pt x="3750" y="4656"/>
                    <a:pt x="3417" y="4477"/>
                  </a:cubicBezTo>
                  <a:cubicBezTo>
                    <a:pt x="2762" y="4120"/>
                    <a:pt x="2203" y="3632"/>
                    <a:pt x="1691" y="3096"/>
                  </a:cubicBezTo>
                  <a:cubicBezTo>
                    <a:pt x="1191" y="2560"/>
                    <a:pt x="738" y="1941"/>
                    <a:pt x="429" y="1274"/>
                  </a:cubicBezTo>
                  <a:cubicBezTo>
                    <a:pt x="262" y="929"/>
                    <a:pt x="131" y="572"/>
                    <a:pt x="48" y="203"/>
                  </a:cubicBezTo>
                  <a:cubicBezTo>
                    <a:pt x="24" y="143"/>
                    <a:pt x="12" y="7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1"/>
            <p:cNvSpPr/>
            <p:nvPr/>
          </p:nvSpPr>
          <p:spPr>
            <a:xfrm>
              <a:off x="1485094" y="713132"/>
              <a:ext cx="1142056" cy="974330"/>
            </a:xfrm>
            <a:custGeom>
              <a:avLst/>
              <a:gdLst/>
              <a:ahLst/>
              <a:cxnLst/>
              <a:rect l="l" t="t" r="r" b="b"/>
              <a:pathLst>
                <a:path w="14265" h="12170" extrusionOk="0">
                  <a:moveTo>
                    <a:pt x="2090" y="296"/>
                  </a:moveTo>
                  <a:cubicBezTo>
                    <a:pt x="2112" y="296"/>
                    <a:pt x="2134" y="297"/>
                    <a:pt x="2156" y="298"/>
                  </a:cubicBezTo>
                  <a:cubicBezTo>
                    <a:pt x="2227" y="298"/>
                    <a:pt x="2299" y="310"/>
                    <a:pt x="2358" y="334"/>
                  </a:cubicBezTo>
                  <a:cubicBezTo>
                    <a:pt x="2322" y="358"/>
                    <a:pt x="2275" y="370"/>
                    <a:pt x="2227" y="393"/>
                  </a:cubicBezTo>
                  <a:cubicBezTo>
                    <a:pt x="2156" y="429"/>
                    <a:pt x="2060" y="477"/>
                    <a:pt x="1989" y="513"/>
                  </a:cubicBezTo>
                  <a:cubicBezTo>
                    <a:pt x="1822" y="596"/>
                    <a:pt x="1679" y="691"/>
                    <a:pt x="1525" y="798"/>
                  </a:cubicBezTo>
                  <a:cubicBezTo>
                    <a:pt x="1275" y="965"/>
                    <a:pt x="1048" y="1155"/>
                    <a:pt x="834" y="1346"/>
                  </a:cubicBezTo>
                  <a:cubicBezTo>
                    <a:pt x="929" y="1108"/>
                    <a:pt x="1072" y="894"/>
                    <a:pt x="1251" y="691"/>
                  </a:cubicBezTo>
                  <a:cubicBezTo>
                    <a:pt x="1474" y="457"/>
                    <a:pt x="1770" y="296"/>
                    <a:pt x="2090" y="296"/>
                  </a:cubicBezTo>
                  <a:close/>
                  <a:moveTo>
                    <a:pt x="2537" y="393"/>
                  </a:moveTo>
                  <a:cubicBezTo>
                    <a:pt x="2561" y="417"/>
                    <a:pt x="2584" y="429"/>
                    <a:pt x="2596" y="429"/>
                  </a:cubicBezTo>
                  <a:cubicBezTo>
                    <a:pt x="2275" y="620"/>
                    <a:pt x="1941" y="798"/>
                    <a:pt x="1620" y="977"/>
                  </a:cubicBezTo>
                  <a:cubicBezTo>
                    <a:pt x="1382" y="1108"/>
                    <a:pt x="1132" y="1227"/>
                    <a:pt x="870" y="1346"/>
                  </a:cubicBezTo>
                  <a:cubicBezTo>
                    <a:pt x="1096" y="1155"/>
                    <a:pt x="1322" y="989"/>
                    <a:pt x="1572" y="846"/>
                  </a:cubicBezTo>
                  <a:cubicBezTo>
                    <a:pt x="1727" y="751"/>
                    <a:pt x="1882" y="679"/>
                    <a:pt x="2049" y="608"/>
                  </a:cubicBezTo>
                  <a:cubicBezTo>
                    <a:pt x="2120" y="560"/>
                    <a:pt x="2215" y="536"/>
                    <a:pt x="2287" y="501"/>
                  </a:cubicBezTo>
                  <a:cubicBezTo>
                    <a:pt x="2334" y="489"/>
                    <a:pt x="2358" y="477"/>
                    <a:pt x="2406" y="453"/>
                  </a:cubicBezTo>
                  <a:cubicBezTo>
                    <a:pt x="2465" y="441"/>
                    <a:pt x="2501" y="429"/>
                    <a:pt x="2537" y="393"/>
                  </a:cubicBezTo>
                  <a:close/>
                  <a:moveTo>
                    <a:pt x="977" y="203"/>
                  </a:moveTo>
                  <a:lnTo>
                    <a:pt x="977" y="203"/>
                  </a:lnTo>
                  <a:cubicBezTo>
                    <a:pt x="917" y="501"/>
                    <a:pt x="834" y="798"/>
                    <a:pt x="727" y="1084"/>
                  </a:cubicBezTo>
                  <a:cubicBezTo>
                    <a:pt x="667" y="1239"/>
                    <a:pt x="596" y="1406"/>
                    <a:pt x="513" y="1572"/>
                  </a:cubicBezTo>
                  <a:cubicBezTo>
                    <a:pt x="489" y="1644"/>
                    <a:pt x="441" y="1739"/>
                    <a:pt x="417" y="1810"/>
                  </a:cubicBezTo>
                  <a:cubicBezTo>
                    <a:pt x="370" y="1882"/>
                    <a:pt x="322" y="1977"/>
                    <a:pt x="310" y="2048"/>
                  </a:cubicBezTo>
                  <a:cubicBezTo>
                    <a:pt x="275" y="2084"/>
                    <a:pt x="263" y="2108"/>
                    <a:pt x="263" y="2120"/>
                  </a:cubicBezTo>
                  <a:cubicBezTo>
                    <a:pt x="239" y="2203"/>
                    <a:pt x="215" y="2275"/>
                    <a:pt x="203" y="2346"/>
                  </a:cubicBezTo>
                  <a:cubicBezTo>
                    <a:pt x="203" y="2334"/>
                    <a:pt x="191" y="2298"/>
                    <a:pt x="191" y="2287"/>
                  </a:cubicBezTo>
                  <a:cubicBezTo>
                    <a:pt x="132" y="2084"/>
                    <a:pt x="96" y="1870"/>
                    <a:pt x="120" y="1644"/>
                  </a:cubicBezTo>
                  <a:cubicBezTo>
                    <a:pt x="132" y="1251"/>
                    <a:pt x="310" y="858"/>
                    <a:pt x="572" y="548"/>
                  </a:cubicBezTo>
                  <a:cubicBezTo>
                    <a:pt x="691" y="405"/>
                    <a:pt x="834" y="298"/>
                    <a:pt x="977" y="203"/>
                  </a:cubicBezTo>
                  <a:close/>
                  <a:moveTo>
                    <a:pt x="5359" y="1870"/>
                  </a:moveTo>
                  <a:cubicBezTo>
                    <a:pt x="5442" y="2144"/>
                    <a:pt x="5489" y="2418"/>
                    <a:pt x="5513" y="2703"/>
                  </a:cubicBezTo>
                  <a:cubicBezTo>
                    <a:pt x="5537" y="2894"/>
                    <a:pt x="5513" y="3096"/>
                    <a:pt x="5489" y="3275"/>
                  </a:cubicBezTo>
                  <a:cubicBezTo>
                    <a:pt x="5489" y="3251"/>
                    <a:pt x="5478" y="3251"/>
                    <a:pt x="5478" y="3239"/>
                  </a:cubicBezTo>
                  <a:cubicBezTo>
                    <a:pt x="5359" y="2929"/>
                    <a:pt x="5204" y="2620"/>
                    <a:pt x="5216" y="2275"/>
                  </a:cubicBezTo>
                  <a:cubicBezTo>
                    <a:pt x="5239" y="2120"/>
                    <a:pt x="5263" y="1989"/>
                    <a:pt x="5359" y="1870"/>
                  </a:cubicBezTo>
                  <a:close/>
                  <a:moveTo>
                    <a:pt x="2108" y="2275"/>
                  </a:moveTo>
                  <a:cubicBezTo>
                    <a:pt x="2215" y="2287"/>
                    <a:pt x="2299" y="2322"/>
                    <a:pt x="2394" y="2346"/>
                  </a:cubicBezTo>
                  <a:cubicBezTo>
                    <a:pt x="2572" y="2465"/>
                    <a:pt x="2715" y="2632"/>
                    <a:pt x="2799" y="2822"/>
                  </a:cubicBezTo>
                  <a:cubicBezTo>
                    <a:pt x="2870" y="3049"/>
                    <a:pt x="2870" y="3287"/>
                    <a:pt x="2811" y="3513"/>
                  </a:cubicBezTo>
                  <a:cubicBezTo>
                    <a:pt x="2799" y="3537"/>
                    <a:pt x="2799" y="3572"/>
                    <a:pt x="2775" y="3596"/>
                  </a:cubicBezTo>
                  <a:cubicBezTo>
                    <a:pt x="2763" y="3620"/>
                    <a:pt x="2751" y="3656"/>
                    <a:pt x="2751" y="3668"/>
                  </a:cubicBezTo>
                  <a:cubicBezTo>
                    <a:pt x="2751" y="3656"/>
                    <a:pt x="2739" y="3644"/>
                    <a:pt x="2739" y="3644"/>
                  </a:cubicBezTo>
                  <a:cubicBezTo>
                    <a:pt x="2715" y="3596"/>
                    <a:pt x="2692" y="3572"/>
                    <a:pt x="2680" y="3525"/>
                  </a:cubicBezTo>
                  <a:cubicBezTo>
                    <a:pt x="2596" y="3382"/>
                    <a:pt x="2537" y="3275"/>
                    <a:pt x="2477" y="3132"/>
                  </a:cubicBezTo>
                  <a:cubicBezTo>
                    <a:pt x="2406" y="2989"/>
                    <a:pt x="2334" y="2858"/>
                    <a:pt x="2263" y="2703"/>
                  </a:cubicBezTo>
                  <a:cubicBezTo>
                    <a:pt x="2180" y="2560"/>
                    <a:pt x="2108" y="2406"/>
                    <a:pt x="2001" y="2275"/>
                  </a:cubicBezTo>
                  <a:close/>
                  <a:moveTo>
                    <a:pt x="6752" y="3149"/>
                  </a:moveTo>
                  <a:cubicBezTo>
                    <a:pt x="6757" y="3149"/>
                    <a:pt x="6761" y="3151"/>
                    <a:pt x="6763" y="3156"/>
                  </a:cubicBezTo>
                  <a:cubicBezTo>
                    <a:pt x="6787" y="3168"/>
                    <a:pt x="6763" y="3227"/>
                    <a:pt x="6763" y="3239"/>
                  </a:cubicBezTo>
                  <a:cubicBezTo>
                    <a:pt x="6752" y="3310"/>
                    <a:pt x="6704" y="3382"/>
                    <a:pt x="6668" y="3465"/>
                  </a:cubicBezTo>
                  <a:cubicBezTo>
                    <a:pt x="6573" y="3596"/>
                    <a:pt x="6442" y="3715"/>
                    <a:pt x="6287" y="3787"/>
                  </a:cubicBezTo>
                  <a:cubicBezTo>
                    <a:pt x="6192" y="3834"/>
                    <a:pt x="6097" y="3882"/>
                    <a:pt x="5990" y="3906"/>
                  </a:cubicBezTo>
                  <a:cubicBezTo>
                    <a:pt x="5966" y="3918"/>
                    <a:pt x="5930" y="3918"/>
                    <a:pt x="5906" y="3942"/>
                  </a:cubicBezTo>
                  <a:cubicBezTo>
                    <a:pt x="5930" y="3894"/>
                    <a:pt x="5954" y="3858"/>
                    <a:pt x="5978" y="3822"/>
                  </a:cubicBezTo>
                  <a:cubicBezTo>
                    <a:pt x="6192" y="3596"/>
                    <a:pt x="6430" y="3370"/>
                    <a:pt x="6680" y="3191"/>
                  </a:cubicBezTo>
                  <a:cubicBezTo>
                    <a:pt x="6690" y="3182"/>
                    <a:pt x="6730" y="3149"/>
                    <a:pt x="6752" y="3149"/>
                  </a:cubicBezTo>
                  <a:close/>
                  <a:moveTo>
                    <a:pt x="6162" y="2405"/>
                  </a:moveTo>
                  <a:cubicBezTo>
                    <a:pt x="6250" y="2405"/>
                    <a:pt x="6204" y="2680"/>
                    <a:pt x="6192" y="2715"/>
                  </a:cubicBezTo>
                  <a:cubicBezTo>
                    <a:pt x="6156" y="2989"/>
                    <a:pt x="6097" y="3251"/>
                    <a:pt x="5990" y="3513"/>
                  </a:cubicBezTo>
                  <a:cubicBezTo>
                    <a:pt x="5918" y="3691"/>
                    <a:pt x="5823" y="3870"/>
                    <a:pt x="5740" y="4025"/>
                  </a:cubicBezTo>
                  <a:cubicBezTo>
                    <a:pt x="5728" y="4049"/>
                    <a:pt x="5692" y="4049"/>
                    <a:pt x="5680" y="4061"/>
                  </a:cubicBezTo>
                  <a:cubicBezTo>
                    <a:pt x="5656" y="4072"/>
                    <a:pt x="5656" y="4120"/>
                    <a:pt x="5680" y="4132"/>
                  </a:cubicBezTo>
                  <a:cubicBezTo>
                    <a:pt x="5668" y="4144"/>
                    <a:pt x="5668" y="4168"/>
                    <a:pt x="5656" y="4180"/>
                  </a:cubicBezTo>
                  <a:lnTo>
                    <a:pt x="5656" y="4108"/>
                  </a:lnTo>
                  <a:lnTo>
                    <a:pt x="5656" y="4084"/>
                  </a:lnTo>
                  <a:cubicBezTo>
                    <a:pt x="5668" y="3989"/>
                    <a:pt x="5656" y="3870"/>
                    <a:pt x="5632" y="3763"/>
                  </a:cubicBezTo>
                  <a:cubicBezTo>
                    <a:pt x="5620" y="3632"/>
                    <a:pt x="5620" y="3513"/>
                    <a:pt x="5632" y="3406"/>
                  </a:cubicBezTo>
                  <a:cubicBezTo>
                    <a:pt x="5668" y="3132"/>
                    <a:pt x="5740" y="2882"/>
                    <a:pt x="5894" y="2656"/>
                  </a:cubicBezTo>
                  <a:cubicBezTo>
                    <a:pt x="5918" y="2596"/>
                    <a:pt x="5966" y="2560"/>
                    <a:pt x="6013" y="2513"/>
                  </a:cubicBezTo>
                  <a:cubicBezTo>
                    <a:pt x="6037" y="2465"/>
                    <a:pt x="6097" y="2406"/>
                    <a:pt x="6156" y="2406"/>
                  </a:cubicBezTo>
                  <a:cubicBezTo>
                    <a:pt x="6158" y="2405"/>
                    <a:pt x="6160" y="2405"/>
                    <a:pt x="6162" y="2405"/>
                  </a:cubicBezTo>
                  <a:close/>
                  <a:moveTo>
                    <a:pt x="2191" y="3060"/>
                  </a:moveTo>
                  <a:cubicBezTo>
                    <a:pt x="2263" y="3310"/>
                    <a:pt x="2299" y="3572"/>
                    <a:pt x="2203" y="3822"/>
                  </a:cubicBezTo>
                  <a:cubicBezTo>
                    <a:pt x="2119" y="4024"/>
                    <a:pt x="1930" y="4187"/>
                    <a:pt x="1713" y="4187"/>
                  </a:cubicBezTo>
                  <a:cubicBezTo>
                    <a:pt x="1687" y="4187"/>
                    <a:pt x="1659" y="4185"/>
                    <a:pt x="1632" y="4180"/>
                  </a:cubicBezTo>
                  <a:cubicBezTo>
                    <a:pt x="1858" y="3894"/>
                    <a:pt x="2025" y="3584"/>
                    <a:pt x="2144" y="3251"/>
                  </a:cubicBezTo>
                  <a:cubicBezTo>
                    <a:pt x="2168" y="3191"/>
                    <a:pt x="2180" y="3132"/>
                    <a:pt x="2191" y="3060"/>
                  </a:cubicBezTo>
                  <a:close/>
                  <a:moveTo>
                    <a:pt x="6644" y="3930"/>
                  </a:moveTo>
                  <a:cubicBezTo>
                    <a:pt x="6740" y="3930"/>
                    <a:pt x="6847" y="3930"/>
                    <a:pt x="6930" y="3953"/>
                  </a:cubicBezTo>
                  <a:cubicBezTo>
                    <a:pt x="7025" y="4001"/>
                    <a:pt x="6823" y="4120"/>
                    <a:pt x="6787" y="4144"/>
                  </a:cubicBezTo>
                  <a:cubicBezTo>
                    <a:pt x="6621" y="4251"/>
                    <a:pt x="6430" y="4311"/>
                    <a:pt x="6240" y="4346"/>
                  </a:cubicBezTo>
                  <a:cubicBezTo>
                    <a:pt x="6188" y="4354"/>
                    <a:pt x="6134" y="4358"/>
                    <a:pt x="6078" y="4358"/>
                  </a:cubicBezTo>
                  <a:cubicBezTo>
                    <a:pt x="5967" y="4358"/>
                    <a:pt x="5851" y="4342"/>
                    <a:pt x="5740" y="4311"/>
                  </a:cubicBezTo>
                  <a:lnTo>
                    <a:pt x="5763" y="4287"/>
                  </a:lnTo>
                  <a:cubicBezTo>
                    <a:pt x="5799" y="4251"/>
                    <a:pt x="5847" y="4227"/>
                    <a:pt x="5894" y="4192"/>
                  </a:cubicBezTo>
                  <a:cubicBezTo>
                    <a:pt x="5966" y="4132"/>
                    <a:pt x="6037" y="4084"/>
                    <a:pt x="6132" y="4061"/>
                  </a:cubicBezTo>
                  <a:cubicBezTo>
                    <a:pt x="6275" y="3965"/>
                    <a:pt x="6454" y="3930"/>
                    <a:pt x="6644" y="3930"/>
                  </a:cubicBezTo>
                  <a:close/>
                  <a:moveTo>
                    <a:pt x="7942" y="4442"/>
                  </a:moveTo>
                  <a:lnTo>
                    <a:pt x="7942" y="4442"/>
                  </a:lnTo>
                  <a:cubicBezTo>
                    <a:pt x="7930" y="4501"/>
                    <a:pt x="7930" y="4596"/>
                    <a:pt x="7918" y="4656"/>
                  </a:cubicBezTo>
                  <a:cubicBezTo>
                    <a:pt x="7883" y="4727"/>
                    <a:pt x="7835" y="4799"/>
                    <a:pt x="7775" y="4858"/>
                  </a:cubicBezTo>
                  <a:cubicBezTo>
                    <a:pt x="7633" y="5013"/>
                    <a:pt x="7442" y="5061"/>
                    <a:pt x="7240" y="5061"/>
                  </a:cubicBezTo>
                  <a:cubicBezTo>
                    <a:pt x="7025" y="5061"/>
                    <a:pt x="6799" y="4977"/>
                    <a:pt x="6573" y="4906"/>
                  </a:cubicBezTo>
                  <a:cubicBezTo>
                    <a:pt x="6371" y="4846"/>
                    <a:pt x="6156" y="4763"/>
                    <a:pt x="5966" y="4644"/>
                  </a:cubicBezTo>
                  <a:cubicBezTo>
                    <a:pt x="5954" y="4620"/>
                    <a:pt x="5930" y="4608"/>
                    <a:pt x="5918" y="4608"/>
                  </a:cubicBezTo>
                  <a:cubicBezTo>
                    <a:pt x="5954" y="4608"/>
                    <a:pt x="5990" y="4620"/>
                    <a:pt x="6037" y="4644"/>
                  </a:cubicBezTo>
                  <a:cubicBezTo>
                    <a:pt x="6216" y="4704"/>
                    <a:pt x="6394" y="4727"/>
                    <a:pt x="6585" y="4763"/>
                  </a:cubicBezTo>
                  <a:cubicBezTo>
                    <a:pt x="6728" y="4771"/>
                    <a:pt x="6865" y="4780"/>
                    <a:pt x="7001" y="4780"/>
                  </a:cubicBezTo>
                  <a:cubicBezTo>
                    <a:pt x="7057" y="4780"/>
                    <a:pt x="7112" y="4778"/>
                    <a:pt x="7168" y="4775"/>
                  </a:cubicBezTo>
                  <a:cubicBezTo>
                    <a:pt x="7347" y="4763"/>
                    <a:pt x="7537" y="4727"/>
                    <a:pt x="7704" y="4644"/>
                  </a:cubicBezTo>
                  <a:cubicBezTo>
                    <a:pt x="7775" y="4596"/>
                    <a:pt x="7871" y="4537"/>
                    <a:pt x="7930" y="4465"/>
                  </a:cubicBezTo>
                  <a:lnTo>
                    <a:pt x="7942" y="4442"/>
                  </a:lnTo>
                  <a:close/>
                  <a:moveTo>
                    <a:pt x="2644" y="2096"/>
                  </a:moveTo>
                  <a:cubicBezTo>
                    <a:pt x="2822" y="2096"/>
                    <a:pt x="3013" y="2108"/>
                    <a:pt x="3192" y="2156"/>
                  </a:cubicBezTo>
                  <a:cubicBezTo>
                    <a:pt x="3656" y="2263"/>
                    <a:pt x="4108" y="2513"/>
                    <a:pt x="4370" y="2894"/>
                  </a:cubicBezTo>
                  <a:cubicBezTo>
                    <a:pt x="4978" y="3763"/>
                    <a:pt x="4573" y="5013"/>
                    <a:pt x="3751" y="5573"/>
                  </a:cubicBezTo>
                  <a:cubicBezTo>
                    <a:pt x="3644" y="5656"/>
                    <a:pt x="3537" y="5692"/>
                    <a:pt x="3430" y="5751"/>
                  </a:cubicBezTo>
                  <a:cubicBezTo>
                    <a:pt x="3537" y="5668"/>
                    <a:pt x="3632" y="5573"/>
                    <a:pt x="3715" y="5454"/>
                  </a:cubicBezTo>
                  <a:cubicBezTo>
                    <a:pt x="4001" y="5096"/>
                    <a:pt x="4132" y="4620"/>
                    <a:pt x="4168" y="4180"/>
                  </a:cubicBezTo>
                  <a:cubicBezTo>
                    <a:pt x="4180" y="3727"/>
                    <a:pt x="4073" y="3287"/>
                    <a:pt x="3823" y="2918"/>
                  </a:cubicBezTo>
                  <a:cubicBezTo>
                    <a:pt x="3584" y="2572"/>
                    <a:pt x="3251" y="2287"/>
                    <a:pt x="2858" y="2156"/>
                  </a:cubicBezTo>
                  <a:cubicBezTo>
                    <a:pt x="2799" y="2120"/>
                    <a:pt x="2715" y="2108"/>
                    <a:pt x="2644" y="2096"/>
                  </a:cubicBezTo>
                  <a:close/>
                  <a:moveTo>
                    <a:pt x="8061" y="4275"/>
                  </a:moveTo>
                  <a:cubicBezTo>
                    <a:pt x="8430" y="4299"/>
                    <a:pt x="8776" y="4596"/>
                    <a:pt x="8811" y="4977"/>
                  </a:cubicBezTo>
                  <a:cubicBezTo>
                    <a:pt x="8835" y="5394"/>
                    <a:pt x="8573" y="5787"/>
                    <a:pt x="8180" y="5906"/>
                  </a:cubicBezTo>
                  <a:cubicBezTo>
                    <a:pt x="8061" y="5942"/>
                    <a:pt x="7942" y="5966"/>
                    <a:pt x="7823" y="5966"/>
                  </a:cubicBezTo>
                  <a:cubicBezTo>
                    <a:pt x="7764" y="5966"/>
                    <a:pt x="7704" y="5966"/>
                    <a:pt x="7645" y="5942"/>
                  </a:cubicBezTo>
                  <a:cubicBezTo>
                    <a:pt x="7585" y="5930"/>
                    <a:pt x="7514" y="5930"/>
                    <a:pt x="7454" y="5918"/>
                  </a:cubicBezTo>
                  <a:cubicBezTo>
                    <a:pt x="7418" y="5918"/>
                    <a:pt x="7406" y="5930"/>
                    <a:pt x="7394" y="5942"/>
                  </a:cubicBezTo>
                  <a:cubicBezTo>
                    <a:pt x="7323" y="5930"/>
                    <a:pt x="7240" y="5906"/>
                    <a:pt x="7180" y="5870"/>
                  </a:cubicBezTo>
                  <a:cubicBezTo>
                    <a:pt x="6728" y="5704"/>
                    <a:pt x="6311" y="5406"/>
                    <a:pt x="5978" y="5037"/>
                  </a:cubicBezTo>
                  <a:cubicBezTo>
                    <a:pt x="5847" y="4894"/>
                    <a:pt x="5728" y="4727"/>
                    <a:pt x="5620" y="4549"/>
                  </a:cubicBezTo>
                  <a:cubicBezTo>
                    <a:pt x="5602" y="4530"/>
                    <a:pt x="5598" y="4504"/>
                    <a:pt x="5586" y="4483"/>
                  </a:cubicBezTo>
                  <a:lnTo>
                    <a:pt x="5586" y="4483"/>
                  </a:lnTo>
                  <a:cubicBezTo>
                    <a:pt x="5644" y="4559"/>
                    <a:pt x="5722" y="4626"/>
                    <a:pt x="5799" y="4704"/>
                  </a:cubicBezTo>
                  <a:cubicBezTo>
                    <a:pt x="5990" y="4846"/>
                    <a:pt x="6216" y="4954"/>
                    <a:pt x="6454" y="5037"/>
                  </a:cubicBezTo>
                  <a:cubicBezTo>
                    <a:pt x="6709" y="5124"/>
                    <a:pt x="7002" y="5219"/>
                    <a:pt x="7279" y="5219"/>
                  </a:cubicBezTo>
                  <a:cubicBezTo>
                    <a:pt x="7494" y="5219"/>
                    <a:pt x="7699" y="5162"/>
                    <a:pt x="7871" y="5001"/>
                  </a:cubicBezTo>
                  <a:cubicBezTo>
                    <a:pt x="7954" y="4918"/>
                    <a:pt x="8014" y="4823"/>
                    <a:pt x="8061" y="4715"/>
                  </a:cubicBezTo>
                  <a:cubicBezTo>
                    <a:pt x="8097" y="4620"/>
                    <a:pt x="8109" y="4489"/>
                    <a:pt x="8049" y="4418"/>
                  </a:cubicBezTo>
                  <a:cubicBezTo>
                    <a:pt x="8049" y="4370"/>
                    <a:pt x="8061" y="4323"/>
                    <a:pt x="8061" y="4275"/>
                  </a:cubicBezTo>
                  <a:close/>
                  <a:moveTo>
                    <a:pt x="2128" y="1227"/>
                  </a:moveTo>
                  <a:cubicBezTo>
                    <a:pt x="2539" y="1227"/>
                    <a:pt x="2960" y="1308"/>
                    <a:pt x="3334" y="1441"/>
                  </a:cubicBezTo>
                  <a:cubicBezTo>
                    <a:pt x="3870" y="1632"/>
                    <a:pt x="4346" y="1941"/>
                    <a:pt x="4716" y="2382"/>
                  </a:cubicBezTo>
                  <a:cubicBezTo>
                    <a:pt x="5061" y="2799"/>
                    <a:pt x="5299" y="3310"/>
                    <a:pt x="5335" y="3870"/>
                  </a:cubicBezTo>
                  <a:cubicBezTo>
                    <a:pt x="5382" y="4382"/>
                    <a:pt x="5263" y="4918"/>
                    <a:pt x="4978" y="5370"/>
                  </a:cubicBezTo>
                  <a:cubicBezTo>
                    <a:pt x="4716" y="5799"/>
                    <a:pt x="4299" y="6144"/>
                    <a:pt x="3787" y="6275"/>
                  </a:cubicBezTo>
                  <a:cubicBezTo>
                    <a:pt x="3625" y="6325"/>
                    <a:pt x="3448" y="6350"/>
                    <a:pt x="3265" y="6350"/>
                  </a:cubicBezTo>
                  <a:cubicBezTo>
                    <a:pt x="2964" y="6350"/>
                    <a:pt x="2647" y="6280"/>
                    <a:pt x="2358" y="6132"/>
                  </a:cubicBezTo>
                  <a:cubicBezTo>
                    <a:pt x="2334" y="6108"/>
                    <a:pt x="2287" y="6097"/>
                    <a:pt x="2263" y="6073"/>
                  </a:cubicBezTo>
                  <a:lnTo>
                    <a:pt x="2263" y="6073"/>
                  </a:lnTo>
                  <a:cubicBezTo>
                    <a:pt x="2363" y="6089"/>
                    <a:pt x="2466" y="6096"/>
                    <a:pt x="2570" y="6096"/>
                  </a:cubicBezTo>
                  <a:cubicBezTo>
                    <a:pt x="2937" y="6096"/>
                    <a:pt x="3319" y="6002"/>
                    <a:pt x="3644" y="5835"/>
                  </a:cubicBezTo>
                  <a:cubicBezTo>
                    <a:pt x="4108" y="5573"/>
                    <a:pt x="4477" y="5156"/>
                    <a:pt x="4668" y="4668"/>
                  </a:cubicBezTo>
                  <a:cubicBezTo>
                    <a:pt x="4870" y="4132"/>
                    <a:pt x="4870" y="3513"/>
                    <a:pt x="4608" y="3001"/>
                  </a:cubicBezTo>
                  <a:cubicBezTo>
                    <a:pt x="4370" y="2537"/>
                    <a:pt x="3930" y="2215"/>
                    <a:pt x="3430" y="2048"/>
                  </a:cubicBezTo>
                  <a:cubicBezTo>
                    <a:pt x="3174" y="1960"/>
                    <a:pt x="2908" y="1922"/>
                    <a:pt x="2642" y="1922"/>
                  </a:cubicBezTo>
                  <a:cubicBezTo>
                    <a:pt x="2229" y="1922"/>
                    <a:pt x="1814" y="2013"/>
                    <a:pt x="1429" y="2144"/>
                  </a:cubicBezTo>
                  <a:cubicBezTo>
                    <a:pt x="1406" y="2144"/>
                    <a:pt x="1394" y="2144"/>
                    <a:pt x="1370" y="2156"/>
                  </a:cubicBezTo>
                  <a:cubicBezTo>
                    <a:pt x="1322" y="2168"/>
                    <a:pt x="1287" y="2179"/>
                    <a:pt x="1251" y="2203"/>
                  </a:cubicBezTo>
                  <a:cubicBezTo>
                    <a:pt x="1215" y="2215"/>
                    <a:pt x="1191" y="2239"/>
                    <a:pt x="1156" y="2275"/>
                  </a:cubicBezTo>
                  <a:cubicBezTo>
                    <a:pt x="1132" y="2298"/>
                    <a:pt x="1084" y="2358"/>
                    <a:pt x="1096" y="2406"/>
                  </a:cubicBezTo>
                  <a:cubicBezTo>
                    <a:pt x="1025" y="2477"/>
                    <a:pt x="977" y="2560"/>
                    <a:pt x="953" y="2656"/>
                  </a:cubicBezTo>
                  <a:cubicBezTo>
                    <a:pt x="932" y="2720"/>
                    <a:pt x="979" y="2759"/>
                    <a:pt x="1025" y="2759"/>
                  </a:cubicBezTo>
                  <a:cubicBezTo>
                    <a:pt x="1056" y="2759"/>
                    <a:pt x="1087" y="2741"/>
                    <a:pt x="1096" y="2703"/>
                  </a:cubicBezTo>
                  <a:cubicBezTo>
                    <a:pt x="1144" y="2572"/>
                    <a:pt x="1263" y="2477"/>
                    <a:pt x="1394" y="2441"/>
                  </a:cubicBezTo>
                  <a:cubicBezTo>
                    <a:pt x="1400" y="2447"/>
                    <a:pt x="1412" y="2450"/>
                    <a:pt x="1425" y="2450"/>
                  </a:cubicBezTo>
                  <a:cubicBezTo>
                    <a:pt x="1438" y="2450"/>
                    <a:pt x="1453" y="2447"/>
                    <a:pt x="1465" y="2441"/>
                  </a:cubicBezTo>
                  <a:cubicBezTo>
                    <a:pt x="1489" y="2418"/>
                    <a:pt x="1501" y="2418"/>
                    <a:pt x="1513" y="2406"/>
                  </a:cubicBezTo>
                  <a:lnTo>
                    <a:pt x="1608" y="2406"/>
                  </a:lnTo>
                  <a:cubicBezTo>
                    <a:pt x="1822" y="2441"/>
                    <a:pt x="1989" y="2656"/>
                    <a:pt x="2025" y="2870"/>
                  </a:cubicBezTo>
                  <a:cubicBezTo>
                    <a:pt x="2049" y="3108"/>
                    <a:pt x="1918" y="3334"/>
                    <a:pt x="1727" y="3465"/>
                  </a:cubicBezTo>
                  <a:cubicBezTo>
                    <a:pt x="1603" y="3544"/>
                    <a:pt x="1456" y="3579"/>
                    <a:pt x="1308" y="3579"/>
                  </a:cubicBezTo>
                  <a:cubicBezTo>
                    <a:pt x="1188" y="3579"/>
                    <a:pt x="1066" y="3556"/>
                    <a:pt x="953" y="3513"/>
                  </a:cubicBezTo>
                  <a:cubicBezTo>
                    <a:pt x="691" y="3406"/>
                    <a:pt x="513" y="3191"/>
                    <a:pt x="417" y="2953"/>
                  </a:cubicBezTo>
                  <a:cubicBezTo>
                    <a:pt x="441" y="2941"/>
                    <a:pt x="441" y="2918"/>
                    <a:pt x="429" y="2882"/>
                  </a:cubicBezTo>
                  <a:cubicBezTo>
                    <a:pt x="394" y="2834"/>
                    <a:pt x="370" y="2799"/>
                    <a:pt x="334" y="2739"/>
                  </a:cubicBezTo>
                  <a:cubicBezTo>
                    <a:pt x="310" y="2572"/>
                    <a:pt x="322" y="2394"/>
                    <a:pt x="370" y="2227"/>
                  </a:cubicBezTo>
                  <a:cubicBezTo>
                    <a:pt x="548" y="1691"/>
                    <a:pt x="1084" y="1382"/>
                    <a:pt x="1608" y="1275"/>
                  </a:cubicBezTo>
                  <a:cubicBezTo>
                    <a:pt x="1777" y="1242"/>
                    <a:pt x="1951" y="1227"/>
                    <a:pt x="2128" y="1227"/>
                  </a:cubicBezTo>
                  <a:close/>
                  <a:moveTo>
                    <a:pt x="5751" y="4965"/>
                  </a:moveTo>
                  <a:lnTo>
                    <a:pt x="5751" y="4965"/>
                  </a:lnTo>
                  <a:cubicBezTo>
                    <a:pt x="6228" y="5656"/>
                    <a:pt x="7025" y="6108"/>
                    <a:pt x="7859" y="6204"/>
                  </a:cubicBezTo>
                  <a:cubicBezTo>
                    <a:pt x="7964" y="6223"/>
                    <a:pt x="8074" y="6230"/>
                    <a:pt x="8186" y="6230"/>
                  </a:cubicBezTo>
                  <a:cubicBezTo>
                    <a:pt x="8355" y="6230"/>
                    <a:pt x="8528" y="6213"/>
                    <a:pt x="8692" y="6192"/>
                  </a:cubicBezTo>
                  <a:lnTo>
                    <a:pt x="8692" y="6192"/>
                  </a:lnTo>
                  <a:cubicBezTo>
                    <a:pt x="8657" y="6406"/>
                    <a:pt x="8573" y="6620"/>
                    <a:pt x="8407" y="6763"/>
                  </a:cubicBezTo>
                  <a:cubicBezTo>
                    <a:pt x="8311" y="6859"/>
                    <a:pt x="8192" y="6918"/>
                    <a:pt x="8073" y="6942"/>
                  </a:cubicBezTo>
                  <a:cubicBezTo>
                    <a:pt x="7954" y="6978"/>
                    <a:pt x="7859" y="6990"/>
                    <a:pt x="7740" y="7001"/>
                  </a:cubicBezTo>
                  <a:cubicBezTo>
                    <a:pt x="7585" y="6942"/>
                    <a:pt x="7454" y="6870"/>
                    <a:pt x="7299" y="6799"/>
                  </a:cubicBezTo>
                  <a:cubicBezTo>
                    <a:pt x="6740" y="6466"/>
                    <a:pt x="6275" y="5989"/>
                    <a:pt x="5966" y="5430"/>
                  </a:cubicBezTo>
                  <a:cubicBezTo>
                    <a:pt x="5894" y="5275"/>
                    <a:pt x="5811" y="5132"/>
                    <a:pt x="5751" y="4965"/>
                  </a:cubicBezTo>
                  <a:close/>
                  <a:moveTo>
                    <a:pt x="4775" y="5966"/>
                  </a:moveTo>
                  <a:lnTo>
                    <a:pt x="4775" y="5966"/>
                  </a:lnTo>
                  <a:cubicBezTo>
                    <a:pt x="4739" y="6025"/>
                    <a:pt x="4727" y="6073"/>
                    <a:pt x="4704" y="6132"/>
                  </a:cubicBezTo>
                  <a:cubicBezTo>
                    <a:pt x="4620" y="6263"/>
                    <a:pt x="4549" y="6382"/>
                    <a:pt x="4466" y="6501"/>
                  </a:cubicBezTo>
                  <a:cubicBezTo>
                    <a:pt x="4299" y="6728"/>
                    <a:pt x="4073" y="6906"/>
                    <a:pt x="3811" y="6990"/>
                  </a:cubicBezTo>
                  <a:cubicBezTo>
                    <a:pt x="3714" y="7018"/>
                    <a:pt x="3612" y="7034"/>
                    <a:pt x="3509" y="7034"/>
                  </a:cubicBezTo>
                  <a:cubicBezTo>
                    <a:pt x="3358" y="7034"/>
                    <a:pt x="3207" y="7001"/>
                    <a:pt x="3073" y="6930"/>
                  </a:cubicBezTo>
                  <a:cubicBezTo>
                    <a:pt x="2977" y="6870"/>
                    <a:pt x="2870" y="6799"/>
                    <a:pt x="2799" y="6692"/>
                  </a:cubicBezTo>
                  <a:cubicBezTo>
                    <a:pt x="2763" y="6644"/>
                    <a:pt x="2715" y="6573"/>
                    <a:pt x="2763" y="6525"/>
                  </a:cubicBezTo>
                  <a:cubicBezTo>
                    <a:pt x="2784" y="6504"/>
                    <a:pt x="2819" y="6499"/>
                    <a:pt x="2853" y="6499"/>
                  </a:cubicBezTo>
                  <a:cubicBezTo>
                    <a:pt x="2876" y="6499"/>
                    <a:pt x="2899" y="6501"/>
                    <a:pt x="2918" y="6501"/>
                  </a:cubicBezTo>
                  <a:lnTo>
                    <a:pt x="3132" y="6549"/>
                  </a:lnTo>
                  <a:cubicBezTo>
                    <a:pt x="3227" y="6561"/>
                    <a:pt x="3299" y="6561"/>
                    <a:pt x="3394" y="6561"/>
                  </a:cubicBezTo>
                  <a:cubicBezTo>
                    <a:pt x="3489" y="6561"/>
                    <a:pt x="3608" y="6549"/>
                    <a:pt x="3715" y="6501"/>
                  </a:cubicBezTo>
                  <a:cubicBezTo>
                    <a:pt x="4120" y="6430"/>
                    <a:pt x="4477" y="6251"/>
                    <a:pt x="4775" y="5966"/>
                  </a:cubicBezTo>
                  <a:close/>
                  <a:moveTo>
                    <a:pt x="5097" y="5608"/>
                  </a:moveTo>
                  <a:lnTo>
                    <a:pt x="5097" y="5608"/>
                  </a:lnTo>
                  <a:cubicBezTo>
                    <a:pt x="5025" y="5775"/>
                    <a:pt x="4954" y="5954"/>
                    <a:pt x="4894" y="6132"/>
                  </a:cubicBezTo>
                  <a:cubicBezTo>
                    <a:pt x="4787" y="6394"/>
                    <a:pt x="4704" y="6680"/>
                    <a:pt x="4597" y="6966"/>
                  </a:cubicBezTo>
                  <a:cubicBezTo>
                    <a:pt x="4477" y="7299"/>
                    <a:pt x="4346" y="7644"/>
                    <a:pt x="4180" y="7978"/>
                  </a:cubicBezTo>
                  <a:cubicBezTo>
                    <a:pt x="4132" y="7990"/>
                    <a:pt x="4073" y="8037"/>
                    <a:pt x="4013" y="8073"/>
                  </a:cubicBezTo>
                  <a:cubicBezTo>
                    <a:pt x="3870" y="8168"/>
                    <a:pt x="3692" y="8192"/>
                    <a:pt x="3489" y="8192"/>
                  </a:cubicBezTo>
                  <a:cubicBezTo>
                    <a:pt x="3275" y="8180"/>
                    <a:pt x="3061" y="8109"/>
                    <a:pt x="2858" y="8037"/>
                  </a:cubicBezTo>
                  <a:cubicBezTo>
                    <a:pt x="2763" y="8002"/>
                    <a:pt x="2644" y="7978"/>
                    <a:pt x="2572" y="7894"/>
                  </a:cubicBezTo>
                  <a:cubicBezTo>
                    <a:pt x="2513" y="7859"/>
                    <a:pt x="2465" y="7752"/>
                    <a:pt x="2561" y="7716"/>
                  </a:cubicBezTo>
                  <a:cubicBezTo>
                    <a:pt x="2644" y="7692"/>
                    <a:pt x="2739" y="7692"/>
                    <a:pt x="2822" y="7680"/>
                  </a:cubicBezTo>
                  <a:cubicBezTo>
                    <a:pt x="2918" y="7656"/>
                    <a:pt x="3013" y="7632"/>
                    <a:pt x="3108" y="7597"/>
                  </a:cubicBezTo>
                  <a:cubicBezTo>
                    <a:pt x="3299" y="7537"/>
                    <a:pt x="3477" y="7466"/>
                    <a:pt x="3656" y="7382"/>
                  </a:cubicBezTo>
                  <a:cubicBezTo>
                    <a:pt x="4001" y="7180"/>
                    <a:pt x="4311" y="6930"/>
                    <a:pt x="4549" y="6620"/>
                  </a:cubicBezTo>
                  <a:cubicBezTo>
                    <a:pt x="4680" y="6442"/>
                    <a:pt x="4787" y="6263"/>
                    <a:pt x="4870" y="6073"/>
                  </a:cubicBezTo>
                  <a:cubicBezTo>
                    <a:pt x="4918" y="5966"/>
                    <a:pt x="4954" y="5870"/>
                    <a:pt x="5001" y="5775"/>
                  </a:cubicBezTo>
                  <a:cubicBezTo>
                    <a:pt x="5001" y="5751"/>
                    <a:pt x="5013" y="5739"/>
                    <a:pt x="5013" y="5727"/>
                  </a:cubicBezTo>
                  <a:cubicBezTo>
                    <a:pt x="5037" y="5680"/>
                    <a:pt x="5073" y="5656"/>
                    <a:pt x="5097" y="5608"/>
                  </a:cubicBezTo>
                  <a:close/>
                  <a:moveTo>
                    <a:pt x="5680" y="5096"/>
                  </a:moveTo>
                  <a:cubicBezTo>
                    <a:pt x="5728" y="5192"/>
                    <a:pt x="5751" y="5299"/>
                    <a:pt x="5799" y="5370"/>
                  </a:cubicBezTo>
                  <a:cubicBezTo>
                    <a:pt x="5954" y="5668"/>
                    <a:pt x="6132" y="5954"/>
                    <a:pt x="6347" y="6204"/>
                  </a:cubicBezTo>
                  <a:cubicBezTo>
                    <a:pt x="6799" y="6704"/>
                    <a:pt x="7406" y="7097"/>
                    <a:pt x="8073" y="7287"/>
                  </a:cubicBezTo>
                  <a:cubicBezTo>
                    <a:pt x="8430" y="7394"/>
                    <a:pt x="8811" y="7442"/>
                    <a:pt x="9180" y="7442"/>
                  </a:cubicBezTo>
                  <a:cubicBezTo>
                    <a:pt x="9169" y="7704"/>
                    <a:pt x="9061" y="7978"/>
                    <a:pt x="8871" y="8168"/>
                  </a:cubicBezTo>
                  <a:cubicBezTo>
                    <a:pt x="8764" y="8275"/>
                    <a:pt x="8645" y="8359"/>
                    <a:pt x="8514" y="8418"/>
                  </a:cubicBezTo>
                  <a:cubicBezTo>
                    <a:pt x="8371" y="8478"/>
                    <a:pt x="8240" y="8490"/>
                    <a:pt x="8097" y="8525"/>
                  </a:cubicBezTo>
                  <a:cubicBezTo>
                    <a:pt x="7323" y="7978"/>
                    <a:pt x="6656" y="7275"/>
                    <a:pt x="6204" y="6442"/>
                  </a:cubicBezTo>
                  <a:cubicBezTo>
                    <a:pt x="6049" y="6156"/>
                    <a:pt x="5918" y="5870"/>
                    <a:pt x="5811" y="5573"/>
                  </a:cubicBezTo>
                  <a:cubicBezTo>
                    <a:pt x="5751" y="5430"/>
                    <a:pt x="5716" y="5263"/>
                    <a:pt x="5680" y="5108"/>
                  </a:cubicBezTo>
                  <a:lnTo>
                    <a:pt x="5680" y="5096"/>
                  </a:lnTo>
                  <a:close/>
                  <a:moveTo>
                    <a:pt x="5168" y="5680"/>
                  </a:moveTo>
                  <a:lnTo>
                    <a:pt x="5168" y="5680"/>
                  </a:lnTo>
                  <a:cubicBezTo>
                    <a:pt x="5144" y="5775"/>
                    <a:pt x="5132" y="5858"/>
                    <a:pt x="5120" y="5954"/>
                  </a:cubicBezTo>
                  <a:cubicBezTo>
                    <a:pt x="5037" y="6263"/>
                    <a:pt x="5001" y="6573"/>
                    <a:pt x="4942" y="6906"/>
                  </a:cubicBezTo>
                  <a:cubicBezTo>
                    <a:pt x="4847" y="7513"/>
                    <a:pt x="4763" y="8121"/>
                    <a:pt x="4597" y="8716"/>
                  </a:cubicBezTo>
                  <a:cubicBezTo>
                    <a:pt x="4525" y="9002"/>
                    <a:pt x="4418" y="9287"/>
                    <a:pt x="4299" y="9561"/>
                  </a:cubicBezTo>
                  <a:cubicBezTo>
                    <a:pt x="4263" y="9645"/>
                    <a:pt x="4239" y="9704"/>
                    <a:pt x="4192" y="9764"/>
                  </a:cubicBezTo>
                  <a:cubicBezTo>
                    <a:pt x="4025" y="9895"/>
                    <a:pt x="3882" y="10002"/>
                    <a:pt x="3704" y="10061"/>
                  </a:cubicBezTo>
                  <a:cubicBezTo>
                    <a:pt x="3583" y="10099"/>
                    <a:pt x="3453" y="10122"/>
                    <a:pt x="3325" y="10122"/>
                  </a:cubicBezTo>
                  <a:cubicBezTo>
                    <a:pt x="3251" y="10122"/>
                    <a:pt x="3178" y="10115"/>
                    <a:pt x="3108" y="10097"/>
                  </a:cubicBezTo>
                  <a:cubicBezTo>
                    <a:pt x="3001" y="10085"/>
                    <a:pt x="2894" y="10061"/>
                    <a:pt x="2811" y="10014"/>
                  </a:cubicBezTo>
                  <a:cubicBezTo>
                    <a:pt x="2739" y="9966"/>
                    <a:pt x="2620" y="9918"/>
                    <a:pt x="2572" y="9835"/>
                  </a:cubicBezTo>
                  <a:cubicBezTo>
                    <a:pt x="2525" y="9716"/>
                    <a:pt x="2644" y="9609"/>
                    <a:pt x="2739" y="9561"/>
                  </a:cubicBezTo>
                  <a:cubicBezTo>
                    <a:pt x="2834" y="9502"/>
                    <a:pt x="2953" y="9466"/>
                    <a:pt x="3061" y="9406"/>
                  </a:cubicBezTo>
                  <a:cubicBezTo>
                    <a:pt x="3930" y="8906"/>
                    <a:pt x="4370" y="7954"/>
                    <a:pt x="4680" y="7061"/>
                  </a:cubicBezTo>
                  <a:cubicBezTo>
                    <a:pt x="4787" y="6763"/>
                    <a:pt x="4870" y="6466"/>
                    <a:pt x="4978" y="6168"/>
                  </a:cubicBezTo>
                  <a:cubicBezTo>
                    <a:pt x="5037" y="6013"/>
                    <a:pt x="5097" y="5847"/>
                    <a:pt x="5168" y="5680"/>
                  </a:cubicBezTo>
                  <a:close/>
                  <a:moveTo>
                    <a:pt x="5609" y="5215"/>
                  </a:moveTo>
                  <a:lnTo>
                    <a:pt x="5609" y="5215"/>
                  </a:lnTo>
                  <a:cubicBezTo>
                    <a:pt x="5632" y="5323"/>
                    <a:pt x="5656" y="5430"/>
                    <a:pt x="5680" y="5537"/>
                  </a:cubicBezTo>
                  <a:cubicBezTo>
                    <a:pt x="5775" y="5811"/>
                    <a:pt x="5870" y="6097"/>
                    <a:pt x="6013" y="6370"/>
                  </a:cubicBezTo>
                  <a:cubicBezTo>
                    <a:pt x="6263" y="6906"/>
                    <a:pt x="6621" y="7394"/>
                    <a:pt x="7025" y="7811"/>
                  </a:cubicBezTo>
                  <a:cubicBezTo>
                    <a:pt x="7406" y="8228"/>
                    <a:pt x="7871" y="8597"/>
                    <a:pt x="8371" y="8906"/>
                  </a:cubicBezTo>
                  <a:cubicBezTo>
                    <a:pt x="8633" y="9073"/>
                    <a:pt x="8895" y="9204"/>
                    <a:pt x="9169" y="9347"/>
                  </a:cubicBezTo>
                  <a:cubicBezTo>
                    <a:pt x="9442" y="9478"/>
                    <a:pt x="9740" y="9609"/>
                    <a:pt x="10061" y="9704"/>
                  </a:cubicBezTo>
                  <a:cubicBezTo>
                    <a:pt x="10255" y="9754"/>
                    <a:pt x="10458" y="9787"/>
                    <a:pt x="10663" y="9787"/>
                  </a:cubicBezTo>
                  <a:cubicBezTo>
                    <a:pt x="10799" y="9787"/>
                    <a:pt x="10936" y="9773"/>
                    <a:pt x="11074" y="9740"/>
                  </a:cubicBezTo>
                  <a:cubicBezTo>
                    <a:pt x="11371" y="9668"/>
                    <a:pt x="11633" y="9490"/>
                    <a:pt x="11812" y="9240"/>
                  </a:cubicBezTo>
                  <a:cubicBezTo>
                    <a:pt x="12002" y="9406"/>
                    <a:pt x="12038" y="9704"/>
                    <a:pt x="11931" y="9918"/>
                  </a:cubicBezTo>
                  <a:cubicBezTo>
                    <a:pt x="11788" y="10204"/>
                    <a:pt x="11466" y="10359"/>
                    <a:pt x="11157" y="10395"/>
                  </a:cubicBezTo>
                  <a:cubicBezTo>
                    <a:pt x="11060" y="10408"/>
                    <a:pt x="10962" y="10414"/>
                    <a:pt x="10863" y="10414"/>
                  </a:cubicBezTo>
                  <a:cubicBezTo>
                    <a:pt x="10607" y="10414"/>
                    <a:pt x="10346" y="10375"/>
                    <a:pt x="10097" y="10323"/>
                  </a:cubicBezTo>
                  <a:cubicBezTo>
                    <a:pt x="9764" y="10252"/>
                    <a:pt x="9430" y="10121"/>
                    <a:pt x="9109" y="9954"/>
                  </a:cubicBezTo>
                  <a:cubicBezTo>
                    <a:pt x="8478" y="9621"/>
                    <a:pt x="7942" y="9168"/>
                    <a:pt x="7454" y="8668"/>
                  </a:cubicBezTo>
                  <a:cubicBezTo>
                    <a:pt x="6966" y="8168"/>
                    <a:pt x="6525" y="7621"/>
                    <a:pt x="6204" y="7001"/>
                  </a:cubicBezTo>
                  <a:cubicBezTo>
                    <a:pt x="5906" y="6454"/>
                    <a:pt x="5692" y="5847"/>
                    <a:pt x="5609" y="5215"/>
                  </a:cubicBezTo>
                  <a:close/>
                  <a:moveTo>
                    <a:pt x="5294" y="5636"/>
                  </a:moveTo>
                  <a:cubicBezTo>
                    <a:pt x="5275" y="5704"/>
                    <a:pt x="5274" y="5780"/>
                    <a:pt x="5263" y="5847"/>
                  </a:cubicBezTo>
                  <a:cubicBezTo>
                    <a:pt x="5239" y="6144"/>
                    <a:pt x="5204" y="6442"/>
                    <a:pt x="5192" y="6751"/>
                  </a:cubicBezTo>
                  <a:cubicBezTo>
                    <a:pt x="5156" y="7347"/>
                    <a:pt x="5180" y="7930"/>
                    <a:pt x="5263" y="8525"/>
                  </a:cubicBezTo>
                  <a:cubicBezTo>
                    <a:pt x="5323" y="8942"/>
                    <a:pt x="5430" y="9359"/>
                    <a:pt x="5561" y="9764"/>
                  </a:cubicBezTo>
                  <a:cubicBezTo>
                    <a:pt x="5489" y="9954"/>
                    <a:pt x="5394" y="10145"/>
                    <a:pt x="5251" y="10299"/>
                  </a:cubicBezTo>
                  <a:cubicBezTo>
                    <a:pt x="5085" y="10478"/>
                    <a:pt x="4906" y="10621"/>
                    <a:pt x="4704" y="10728"/>
                  </a:cubicBezTo>
                  <a:cubicBezTo>
                    <a:pt x="4514" y="10817"/>
                    <a:pt x="4294" y="10896"/>
                    <a:pt x="4090" y="10896"/>
                  </a:cubicBezTo>
                  <a:cubicBezTo>
                    <a:pt x="4076" y="10896"/>
                    <a:pt x="4063" y="10896"/>
                    <a:pt x="4049" y="10895"/>
                  </a:cubicBezTo>
                  <a:cubicBezTo>
                    <a:pt x="3930" y="10871"/>
                    <a:pt x="3835" y="10811"/>
                    <a:pt x="3846" y="10680"/>
                  </a:cubicBezTo>
                  <a:cubicBezTo>
                    <a:pt x="3846" y="10549"/>
                    <a:pt x="3954" y="10430"/>
                    <a:pt x="4025" y="10323"/>
                  </a:cubicBezTo>
                  <a:cubicBezTo>
                    <a:pt x="4680" y="9371"/>
                    <a:pt x="4858" y="8216"/>
                    <a:pt x="5025" y="7085"/>
                  </a:cubicBezTo>
                  <a:cubicBezTo>
                    <a:pt x="5073" y="6739"/>
                    <a:pt x="5132" y="6394"/>
                    <a:pt x="5192" y="6073"/>
                  </a:cubicBezTo>
                  <a:cubicBezTo>
                    <a:pt x="5215" y="5923"/>
                    <a:pt x="5249" y="5785"/>
                    <a:pt x="5294" y="5636"/>
                  </a:cubicBezTo>
                  <a:close/>
                  <a:moveTo>
                    <a:pt x="5382" y="5620"/>
                  </a:moveTo>
                  <a:cubicBezTo>
                    <a:pt x="5382" y="5799"/>
                    <a:pt x="5382" y="5977"/>
                    <a:pt x="5394" y="6156"/>
                  </a:cubicBezTo>
                  <a:cubicBezTo>
                    <a:pt x="5442" y="6751"/>
                    <a:pt x="5561" y="7335"/>
                    <a:pt x="5740" y="7894"/>
                  </a:cubicBezTo>
                  <a:cubicBezTo>
                    <a:pt x="5990" y="8668"/>
                    <a:pt x="6394" y="9406"/>
                    <a:pt x="6906" y="10014"/>
                  </a:cubicBezTo>
                  <a:cubicBezTo>
                    <a:pt x="6918" y="10097"/>
                    <a:pt x="6930" y="10180"/>
                    <a:pt x="6930" y="10264"/>
                  </a:cubicBezTo>
                  <a:cubicBezTo>
                    <a:pt x="6966" y="10371"/>
                    <a:pt x="6942" y="10490"/>
                    <a:pt x="6918" y="10597"/>
                  </a:cubicBezTo>
                  <a:cubicBezTo>
                    <a:pt x="6883" y="10692"/>
                    <a:pt x="6847" y="10800"/>
                    <a:pt x="6787" y="10907"/>
                  </a:cubicBezTo>
                  <a:cubicBezTo>
                    <a:pt x="6728" y="10990"/>
                    <a:pt x="6668" y="11097"/>
                    <a:pt x="6561" y="11145"/>
                  </a:cubicBezTo>
                  <a:cubicBezTo>
                    <a:pt x="6537" y="11157"/>
                    <a:pt x="6515" y="11162"/>
                    <a:pt x="6495" y="11162"/>
                  </a:cubicBezTo>
                  <a:cubicBezTo>
                    <a:pt x="6414" y="11162"/>
                    <a:pt x="6361" y="11080"/>
                    <a:pt x="6323" y="11014"/>
                  </a:cubicBezTo>
                  <a:cubicBezTo>
                    <a:pt x="6251" y="10907"/>
                    <a:pt x="6192" y="10800"/>
                    <a:pt x="6132" y="10692"/>
                  </a:cubicBezTo>
                  <a:cubicBezTo>
                    <a:pt x="6013" y="10478"/>
                    <a:pt x="5894" y="10252"/>
                    <a:pt x="5799" y="10014"/>
                  </a:cubicBezTo>
                  <a:cubicBezTo>
                    <a:pt x="5418" y="9025"/>
                    <a:pt x="5263" y="7954"/>
                    <a:pt x="5299" y="6906"/>
                  </a:cubicBezTo>
                  <a:cubicBezTo>
                    <a:pt x="5299" y="6585"/>
                    <a:pt x="5323" y="6263"/>
                    <a:pt x="5359" y="5954"/>
                  </a:cubicBezTo>
                  <a:cubicBezTo>
                    <a:pt x="5370" y="5847"/>
                    <a:pt x="5382" y="5727"/>
                    <a:pt x="5382" y="5620"/>
                  </a:cubicBezTo>
                  <a:close/>
                  <a:moveTo>
                    <a:pt x="5549" y="5620"/>
                  </a:moveTo>
                  <a:lnTo>
                    <a:pt x="5549" y="5620"/>
                  </a:lnTo>
                  <a:cubicBezTo>
                    <a:pt x="5561" y="5692"/>
                    <a:pt x="5573" y="5751"/>
                    <a:pt x="5597" y="5835"/>
                  </a:cubicBezTo>
                  <a:cubicBezTo>
                    <a:pt x="5680" y="6204"/>
                    <a:pt x="5799" y="6561"/>
                    <a:pt x="5978" y="6894"/>
                  </a:cubicBezTo>
                  <a:cubicBezTo>
                    <a:pt x="6311" y="7573"/>
                    <a:pt x="6752" y="8180"/>
                    <a:pt x="7240" y="8716"/>
                  </a:cubicBezTo>
                  <a:cubicBezTo>
                    <a:pt x="7752" y="9252"/>
                    <a:pt x="8311" y="9752"/>
                    <a:pt x="8966" y="10097"/>
                  </a:cubicBezTo>
                  <a:cubicBezTo>
                    <a:pt x="9299" y="10276"/>
                    <a:pt x="9657" y="10407"/>
                    <a:pt x="10014" y="10502"/>
                  </a:cubicBezTo>
                  <a:cubicBezTo>
                    <a:pt x="10282" y="10562"/>
                    <a:pt x="10563" y="10604"/>
                    <a:pt x="10838" y="10604"/>
                  </a:cubicBezTo>
                  <a:cubicBezTo>
                    <a:pt x="10941" y="10604"/>
                    <a:pt x="11044" y="10598"/>
                    <a:pt x="11145" y="10585"/>
                  </a:cubicBezTo>
                  <a:cubicBezTo>
                    <a:pt x="11490" y="10549"/>
                    <a:pt x="11824" y="10395"/>
                    <a:pt x="12026" y="10097"/>
                  </a:cubicBezTo>
                  <a:cubicBezTo>
                    <a:pt x="12181" y="9847"/>
                    <a:pt x="12217" y="9490"/>
                    <a:pt x="12026" y="9240"/>
                  </a:cubicBezTo>
                  <a:cubicBezTo>
                    <a:pt x="12002" y="9216"/>
                    <a:pt x="11990" y="9204"/>
                    <a:pt x="11990" y="9192"/>
                  </a:cubicBezTo>
                  <a:lnTo>
                    <a:pt x="11990" y="9192"/>
                  </a:lnTo>
                  <a:cubicBezTo>
                    <a:pt x="12562" y="9204"/>
                    <a:pt x="13169" y="9156"/>
                    <a:pt x="13610" y="9549"/>
                  </a:cubicBezTo>
                  <a:cubicBezTo>
                    <a:pt x="13812" y="9716"/>
                    <a:pt x="13943" y="9930"/>
                    <a:pt x="13967" y="10192"/>
                  </a:cubicBezTo>
                  <a:cubicBezTo>
                    <a:pt x="14002" y="10419"/>
                    <a:pt x="13955" y="10669"/>
                    <a:pt x="13848" y="10907"/>
                  </a:cubicBezTo>
                  <a:cubicBezTo>
                    <a:pt x="13610" y="11395"/>
                    <a:pt x="13133" y="11692"/>
                    <a:pt x="12633" y="11859"/>
                  </a:cubicBezTo>
                  <a:cubicBezTo>
                    <a:pt x="12251" y="11972"/>
                    <a:pt x="11849" y="12022"/>
                    <a:pt x="11443" y="12022"/>
                  </a:cubicBezTo>
                  <a:cubicBezTo>
                    <a:pt x="11292" y="12022"/>
                    <a:pt x="11141" y="12015"/>
                    <a:pt x="10990" y="12002"/>
                  </a:cubicBezTo>
                  <a:cubicBezTo>
                    <a:pt x="9919" y="11919"/>
                    <a:pt x="8883" y="11478"/>
                    <a:pt x="8014" y="10823"/>
                  </a:cubicBezTo>
                  <a:cubicBezTo>
                    <a:pt x="7121" y="10145"/>
                    <a:pt x="6454" y="9216"/>
                    <a:pt x="6049" y="8180"/>
                  </a:cubicBezTo>
                  <a:cubicBezTo>
                    <a:pt x="5728" y="7359"/>
                    <a:pt x="5573" y="6478"/>
                    <a:pt x="5549" y="5620"/>
                  </a:cubicBezTo>
                  <a:close/>
                  <a:moveTo>
                    <a:pt x="1131" y="0"/>
                  </a:moveTo>
                  <a:cubicBezTo>
                    <a:pt x="1119" y="0"/>
                    <a:pt x="1107" y="4"/>
                    <a:pt x="1096" y="12"/>
                  </a:cubicBezTo>
                  <a:cubicBezTo>
                    <a:pt x="727" y="203"/>
                    <a:pt x="417" y="536"/>
                    <a:pt x="239" y="917"/>
                  </a:cubicBezTo>
                  <a:cubicBezTo>
                    <a:pt x="36" y="1334"/>
                    <a:pt x="1" y="1798"/>
                    <a:pt x="120" y="2227"/>
                  </a:cubicBezTo>
                  <a:cubicBezTo>
                    <a:pt x="144" y="2346"/>
                    <a:pt x="191" y="2465"/>
                    <a:pt x="239" y="2584"/>
                  </a:cubicBezTo>
                  <a:cubicBezTo>
                    <a:pt x="251" y="2620"/>
                    <a:pt x="251" y="2632"/>
                    <a:pt x="263" y="2656"/>
                  </a:cubicBezTo>
                  <a:cubicBezTo>
                    <a:pt x="310" y="3049"/>
                    <a:pt x="536" y="3418"/>
                    <a:pt x="906" y="3608"/>
                  </a:cubicBezTo>
                  <a:cubicBezTo>
                    <a:pt x="1066" y="3695"/>
                    <a:pt x="1238" y="3741"/>
                    <a:pt x="1411" y="3741"/>
                  </a:cubicBezTo>
                  <a:cubicBezTo>
                    <a:pt x="1545" y="3741"/>
                    <a:pt x="1680" y="3713"/>
                    <a:pt x="1810" y="3656"/>
                  </a:cubicBezTo>
                  <a:cubicBezTo>
                    <a:pt x="1870" y="3632"/>
                    <a:pt x="1918" y="3596"/>
                    <a:pt x="1977" y="3549"/>
                  </a:cubicBezTo>
                  <a:lnTo>
                    <a:pt x="1977" y="3549"/>
                  </a:lnTo>
                  <a:cubicBezTo>
                    <a:pt x="1858" y="3775"/>
                    <a:pt x="1727" y="3965"/>
                    <a:pt x="1560" y="4168"/>
                  </a:cubicBezTo>
                  <a:cubicBezTo>
                    <a:pt x="1525" y="4192"/>
                    <a:pt x="1525" y="4251"/>
                    <a:pt x="1572" y="4263"/>
                  </a:cubicBezTo>
                  <a:cubicBezTo>
                    <a:pt x="1647" y="4297"/>
                    <a:pt x="1724" y="4313"/>
                    <a:pt x="1800" y="4313"/>
                  </a:cubicBezTo>
                  <a:cubicBezTo>
                    <a:pt x="2041" y="4313"/>
                    <a:pt x="2273" y="4156"/>
                    <a:pt x="2382" y="3930"/>
                  </a:cubicBezTo>
                  <a:cubicBezTo>
                    <a:pt x="2465" y="3715"/>
                    <a:pt x="2477" y="3489"/>
                    <a:pt x="2453" y="3275"/>
                  </a:cubicBezTo>
                  <a:lnTo>
                    <a:pt x="2453" y="3275"/>
                  </a:lnTo>
                  <a:cubicBezTo>
                    <a:pt x="2525" y="3418"/>
                    <a:pt x="2596" y="3549"/>
                    <a:pt x="2680" y="3703"/>
                  </a:cubicBezTo>
                  <a:cubicBezTo>
                    <a:pt x="2703" y="3763"/>
                    <a:pt x="2739" y="3822"/>
                    <a:pt x="2811" y="3822"/>
                  </a:cubicBezTo>
                  <a:cubicBezTo>
                    <a:pt x="2882" y="3822"/>
                    <a:pt x="2930" y="3763"/>
                    <a:pt x="2953" y="3715"/>
                  </a:cubicBezTo>
                  <a:cubicBezTo>
                    <a:pt x="3192" y="3239"/>
                    <a:pt x="3073" y="2572"/>
                    <a:pt x="2620" y="2275"/>
                  </a:cubicBezTo>
                  <a:cubicBezTo>
                    <a:pt x="2596" y="2263"/>
                    <a:pt x="2584" y="2263"/>
                    <a:pt x="2561" y="2239"/>
                  </a:cubicBezTo>
                  <a:lnTo>
                    <a:pt x="2561" y="2239"/>
                  </a:lnTo>
                  <a:cubicBezTo>
                    <a:pt x="2632" y="2263"/>
                    <a:pt x="2692" y="2263"/>
                    <a:pt x="2763" y="2275"/>
                  </a:cubicBezTo>
                  <a:cubicBezTo>
                    <a:pt x="3132" y="2358"/>
                    <a:pt x="3465" y="2584"/>
                    <a:pt x="3704" y="2882"/>
                  </a:cubicBezTo>
                  <a:cubicBezTo>
                    <a:pt x="4239" y="3537"/>
                    <a:pt x="4263" y="4525"/>
                    <a:pt x="3823" y="5215"/>
                  </a:cubicBezTo>
                  <a:cubicBezTo>
                    <a:pt x="3596" y="5596"/>
                    <a:pt x="3227" y="5858"/>
                    <a:pt x="2811" y="5930"/>
                  </a:cubicBezTo>
                  <a:cubicBezTo>
                    <a:pt x="2747" y="5937"/>
                    <a:pt x="2684" y="5939"/>
                    <a:pt x="2621" y="5939"/>
                  </a:cubicBezTo>
                  <a:cubicBezTo>
                    <a:pt x="2459" y="5939"/>
                    <a:pt x="2298" y="5920"/>
                    <a:pt x="2144" y="5894"/>
                  </a:cubicBezTo>
                  <a:cubicBezTo>
                    <a:pt x="2134" y="5890"/>
                    <a:pt x="2126" y="5889"/>
                    <a:pt x="2118" y="5889"/>
                  </a:cubicBezTo>
                  <a:cubicBezTo>
                    <a:pt x="2075" y="5889"/>
                    <a:pt x="2054" y="5937"/>
                    <a:pt x="2084" y="5977"/>
                  </a:cubicBezTo>
                  <a:cubicBezTo>
                    <a:pt x="2084" y="5989"/>
                    <a:pt x="2084" y="6013"/>
                    <a:pt x="2096" y="6013"/>
                  </a:cubicBezTo>
                  <a:cubicBezTo>
                    <a:pt x="2287" y="6204"/>
                    <a:pt x="2525" y="6335"/>
                    <a:pt x="2775" y="6406"/>
                  </a:cubicBezTo>
                  <a:cubicBezTo>
                    <a:pt x="2739" y="6454"/>
                    <a:pt x="2703" y="6513"/>
                    <a:pt x="2715" y="6585"/>
                  </a:cubicBezTo>
                  <a:cubicBezTo>
                    <a:pt x="2739" y="6739"/>
                    <a:pt x="2858" y="6859"/>
                    <a:pt x="2953" y="6942"/>
                  </a:cubicBezTo>
                  <a:cubicBezTo>
                    <a:pt x="3137" y="7087"/>
                    <a:pt x="3377" y="7169"/>
                    <a:pt x="3613" y="7169"/>
                  </a:cubicBezTo>
                  <a:cubicBezTo>
                    <a:pt x="3668" y="7169"/>
                    <a:pt x="3722" y="7165"/>
                    <a:pt x="3775" y="7156"/>
                  </a:cubicBezTo>
                  <a:cubicBezTo>
                    <a:pt x="3811" y="7156"/>
                    <a:pt x="3835" y="7144"/>
                    <a:pt x="3870" y="7144"/>
                  </a:cubicBezTo>
                  <a:cubicBezTo>
                    <a:pt x="3775" y="7204"/>
                    <a:pt x="3692" y="7240"/>
                    <a:pt x="3596" y="7287"/>
                  </a:cubicBezTo>
                  <a:cubicBezTo>
                    <a:pt x="3406" y="7382"/>
                    <a:pt x="3192" y="7454"/>
                    <a:pt x="2989" y="7501"/>
                  </a:cubicBezTo>
                  <a:cubicBezTo>
                    <a:pt x="2882" y="7513"/>
                    <a:pt x="2799" y="7525"/>
                    <a:pt x="2692" y="7537"/>
                  </a:cubicBezTo>
                  <a:cubicBezTo>
                    <a:pt x="2596" y="7561"/>
                    <a:pt x="2513" y="7621"/>
                    <a:pt x="2501" y="7704"/>
                  </a:cubicBezTo>
                  <a:cubicBezTo>
                    <a:pt x="2441" y="7942"/>
                    <a:pt x="2703" y="8049"/>
                    <a:pt x="2882" y="8121"/>
                  </a:cubicBezTo>
                  <a:cubicBezTo>
                    <a:pt x="3096" y="8216"/>
                    <a:pt x="3311" y="8287"/>
                    <a:pt x="3549" y="8311"/>
                  </a:cubicBezTo>
                  <a:cubicBezTo>
                    <a:pt x="3591" y="8316"/>
                    <a:pt x="3632" y="8318"/>
                    <a:pt x="3673" y="8318"/>
                  </a:cubicBezTo>
                  <a:cubicBezTo>
                    <a:pt x="3842" y="8318"/>
                    <a:pt x="4001" y="8278"/>
                    <a:pt x="4144" y="8192"/>
                  </a:cubicBezTo>
                  <a:lnTo>
                    <a:pt x="4144" y="8192"/>
                  </a:lnTo>
                  <a:cubicBezTo>
                    <a:pt x="4120" y="8240"/>
                    <a:pt x="4085" y="8299"/>
                    <a:pt x="4049" y="8347"/>
                  </a:cubicBezTo>
                  <a:cubicBezTo>
                    <a:pt x="3775" y="8752"/>
                    <a:pt x="3418" y="9109"/>
                    <a:pt x="2977" y="9311"/>
                  </a:cubicBezTo>
                  <a:cubicBezTo>
                    <a:pt x="2858" y="9371"/>
                    <a:pt x="2715" y="9406"/>
                    <a:pt x="2632" y="9502"/>
                  </a:cubicBezTo>
                  <a:cubicBezTo>
                    <a:pt x="2537" y="9597"/>
                    <a:pt x="2477" y="9728"/>
                    <a:pt x="2525" y="9859"/>
                  </a:cubicBezTo>
                  <a:cubicBezTo>
                    <a:pt x="2572" y="9978"/>
                    <a:pt x="2680" y="10061"/>
                    <a:pt x="2775" y="10121"/>
                  </a:cubicBezTo>
                  <a:cubicBezTo>
                    <a:pt x="2870" y="10180"/>
                    <a:pt x="2977" y="10204"/>
                    <a:pt x="3096" y="10240"/>
                  </a:cubicBezTo>
                  <a:cubicBezTo>
                    <a:pt x="3192" y="10264"/>
                    <a:pt x="3291" y="10274"/>
                    <a:pt x="3389" y="10274"/>
                  </a:cubicBezTo>
                  <a:cubicBezTo>
                    <a:pt x="3534" y="10274"/>
                    <a:pt x="3681" y="10252"/>
                    <a:pt x="3823" y="10216"/>
                  </a:cubicBezTo>
                  <a:cubicBezTo>
                    <a:pt x="3930" y="10192"/>
                    <a:pt x="4013" y="10145"/>
                    <a:pt x="4108" y="10085"/>
                  </a:cubicBezTo>
                  <a:lnTo>
                    <a:pt x="4108" y="10085"/>
                  </a:lnTo>
                  <a:cubicBezTo>
                    <a:pt x="4061" y="10157"/>
                    <a:pt x="4001" y="10240"/>
                    <a:pt x="3954" y="10311"/>
                  </a:cubicBezTo>
                  <a:cubicBezTo>
                    <a:pt x="3870" y="10430"/>
                    <a:pt x="3787" y="10561"/>
                    <a:pt x="3811" y="10716"/>
                  </a:cubicBezTo>
                  <a:cubicBezTo>
                    <a:pt x="3823" y="10847"/>
                    <a:pt x="3894" y="10954"/>
                    <a:pt x="4025" y="10990"/>
                  </a:cubicBezTo>
                  <a:cubicBezTo>
                    <a:pt x="4091" y="11016"/>
                    <a:pt x="4164" y="11024"/>
                    <a:pt x="4236" y="11024"/>
                  </a:cubicBezTo>
                  <a:cubicBezTo>
                    <a:pt x="4295" y="11024"/>
                    <a:pt x="4353" y="11019"/>
                    <a:pt x="4406" y="11014"/>
                  </a:cubicBezTo>
                  <a:cubicBezTo>
                    <a:pt x="4525" y="10990"/>
                    <a:pt x="4644" y="10966"/>
                    <a:pt x="4763" y="10919"/>
                  </a:cubicBezTo>
                  <a:cubicBezTo>
                    <a:pt x="5013" y="10811"/>
                    <a:pt x="5251" y="10657"/>
                    <a:pt x="5430" y="10430"/>
                  </a:cubicBezTo>
                  <a:cubicBezTo>
                    <a:pt x="5513" y="10323"/>
                    <a:pt x="5609" y="10192"/>
                    <a:pt x="5656" y="10073"/>
                  </a:cubicBezTo>
                  <a:cubicBezTo>
                    <a:pt x="5680" y="10014"/>
                    <a:pt x="5716" y="9942"/>
                    <a:pt x="5728" y="9883"/>
                  </a:cubicBezTo>
                  <a:cubicBezTo>
                    <a:pt x="5751" y="9942"/>
                    <a:pt x="5775" y="10014"/>
                    <a:pt x="5799" y="10073"/>
                  </a:cubicBezTo>
                  <a:cubicBezTo>
                    <a:pt x="5906" y="10323"/>
                    <a:pt x="6025" y="10573"/>
                    <a:pt x="6156" y="10811"/>
                  </a:cubicBezTo>
                  <a:cubicBezTo>
                    <a:pt x="6216" y="10930"/>
                    <a:pt x="6287" y="11038"/>
                    <a:pt x="6371" y="11145"/>
                  </a:cubicBezTo>
                  <a:cubicBezTo>
                    <a:pt x="6431" y="11236"/>
                    <a:pt x="6518" y="11293"/>
                    <a:pt x="6624" y="11293"/>
                  </a:cubicBezTo>
                  <a:cubicBezTo>
                    <a:pt x="6642" y="11293"/>
                    <a:pt x="6661" y="11291"/>
                    <a:pt x="6680" y="11288"/>
                  </a:cubicBezTo>
                  <a:cubicBezTo>
                    <a:pt x="6823" y="11264"/>
                    <a:pt x="6930" y="11157"/>
                    <a:pt x="7002" y="11038"/>
                  </a:cubicBezTo>
                  <a:cubicBezTo>
                    <a:pt x="7085" y="10930"/>
                    <a:pt x="7144" y="10800"/>
                    <a:pt x="7180" y="10669"/>
                  </a:cubicBezTo>
                  <a:cubicBezTo>
                    <a:pt x="7216" y="10538"/>
                    <a:pt x="7228" y="10395"/>
                    <a:pt x="7228" y="10276"/>
                  </a:cubicBezTo>
                  <a:lnTo>
                    <a:pt x="7228" y="10192"/>
                  </a:lnTo>
                  <a:cubicBezTo>
                    <a:pt x="7406" y="10395"/>
                    <a:pt x="7597" y="10573"/>
                    <a:pt x="7811" y="10752"/>
                  </a:cubicBezTo>
                  <a:cubicBezTo>
                    <a:pt x="8692" y="11490"/>
                    <a:pt x="9764" y="11978"/>
                    <a:pt x="10895" y="12121"/>
                  </a:cubicBezTo>
                  <a:cubicBezTo>
                    <a:pt x="11113" y="12154"/>
                    <a:pt x="11334" y="12170"/>
                    <a:pt x="11555" y="12170"/>
                  </a:cubicBezTo>
                  <a:cubicBezTo>
                    <a:pt x="11903" y="12170"/>
                    <a:pt x="12251" y="12130"/>
                    <a:pt x="12586" y="12050"/>
                  </a:cubicBezTo>
                  <a:cubicBezTo>
                    <a:pt x="13133" y="11919"/>
                    <a:pt x="13705" y="11645"/>
                    <a:pt x="14014" y="11169"/>
                  </a:cubicBezTo>
                  <a:cubicBezTo>
                    <a:pt x="14181" y="10740"/>
                    <a:pt x="14264" y="10121"/>
                    <a:pt x="13955" y="9657"/>
                  </a:cubicBezTo>
                  <a:cubicBezTo>
                    <a:pt x="13598" y="9133"/>
                    <a:pt x="12931" y="8990"/>
                    <a:pt x="12336" y="8990"/>
                  </a:cubicBezTo>
                  <a:cubicBezTo>
                    <a:pt x="12169" y="8990"/>
                    <a:pt x="11990" y="9014"/>
                    <a:pt x="11824" y="9025"/>
                  </a:cubicBezTo>
                  <a:cubicBezTo>
                    <a:pt x="11819" y="9024"/>
                    <a:pt x="11814" y="9023"/>
                    <a:pt x="11809" y="9023"/>
                  </a:cubicBezTo>
                  <a:cubicBezTo>
                    <a:pt x="11776" y="9023"/>
                    <a:pt x="11739" y="9054"/>
                    <a:pt x="11728" y="9085"/>
                  </a:cubicBezTo>
                  <a:cubicBezTo>
                    <a:pt x="11693" y="9085"/>
                    <a:pt x="11669" y="9085"/>
                    <a:pt x="11633" y="9133"/>
                  </a:cubicBezTo>
                  <a:cubicBezTo>
                    <a:pt x="11410" y="9475"/>
                    <a:pt x="11022" y="9602"/>
                    <a:pt x="10635" y="9602"/>
                  </a:cubicBezTo>
                  <a:cubicBezTo>
                    <a:pt x="10484" y="9602"/>
                    <a:pt x="10333" y="9583"/>
                    <a:pt x="10192" y="9549"/>
                  </a:cubicBezTo>
                  <a:cubicBezTo>
                    <a:pt x="9895" y="9478"/>
                    <a:pt x="9609" y="9359"/>
                    <a:pt x="9323" y="9240"/>
                  </a:cubicBezTo>
                  <a:cubicBezTo>
                    <a:pt x="9061" y="9121"/>
                    <a:pt x="8811" y="8990"/>
                    <a:pt x="8573" y="8835"/>
                  </a:cubicBezTo>
                  <a:cubicBezTo>
                    <a:pt x="8466" y="8775"/>
                    <a:pt x="8371" y="8716"/>
                    <a:pt x="8287" y="8656"/>
                  </a:cubicBezTo>
                  <a:cubicBezTo>
                    <a:pt x="8395" y="8644"/>
                    <a:pt x="8490" y="8597"/>
                    <a:pt x="8585" y="8549"/>
                  </a:cubicBezTo>
                  <a:cubicBezTo>
                    <a:pt x="8728" y="8478"/>
                    <a:pt x="8871" y="8394"/>
                    <a:pt x="8990" y="8275"/>
                  </a:cubicBezTo>
                  <a:cubicBezTo>
                    <a:pt x="9228" y="8013"/>
                    <a:pt x="9347" y="7692"/>
                    <a:pt x="9347" y="7347"/>
                  </a:cubicBezTo>
                  <a:cubicBezTo>
                    <a:pt x="9347" y="7305"/>
                    <a:pt x="9320" y="7273"/>
                    <a:pt x="9282" y="7273"/>
                  </a:cubicBezTo>
                  <a:cubicBezTo>
                    <a:pt x="9276" y="7273"/>
                    <a:pt x="9270" y="7274"/>
                    <a:pt x="9264" y="7275"/>
                  </a:cubicBezTo>
                  <a:cubicBezTo>
                    <a:pt x="9222" y="7276"/>
                    <a:pt x="9181" y="7277"/>
                    <a:pt x="9141" y="7277"/>
                  </a:cubicBezTo>
                  <a:cubicBezTo>
                    <a:pt x="8769" y="7277"/>
                    <a:pt x="8415" y="7228"/>
                    <a:pt x="8061" y="7120"/>
                  </a:cubicBezTo>
                  <a:cubicBezTo>
                    <a:pt x="8097" y="7109"/>
                    <a:pt x="8121" y="7109"/>
                    <a:pt x="8156" y="7097"/>
                  </a:cubicBezTo>
                  <a:cubicBezTo>
                    <a:pt x="8287" y="7049"/>
                    <a:pt x="8418" y="6978"/>
                    <a:pt x="8526" y="6870"/>
                  </a:cubicBezTo>
                  <a:cubicBezTo>
                    <a:pt x="8752" y="6680"/>
                    <a:pt x="8883" y="6382"/>
                    <a:pt x="8883" y="6085"/>
                  </a:cubicBezTo>
                  <a:cubicBezTo>
                    <a:pt x="8883" y="6038"/>
                    <a:pt x="8846" y="6006"/>
                    <a:pt x="8807" y="6006"/>
                  </a:cubicBezTo>
                  <a:cubicBezTo>
                    <a:pt x="8796" y="6006"/>
                    <a:pt x="8786" y="6008"/>
                    <a:pt x="8776" y="6013"/>
                  </a:cubicBezTo>
                  <a:cubicBezTo>
                    <a:pt x="8585" y="6049"/>
                    <a:pt x="8371" y="6073"/>
                    <a:pt x="8168" y="6073"/>
                  </a:cubicBezTo>
                  <a:cubicBezTo>
                    <a:pt x="8395" y="6013"/>
                    <a:pt x="8597" y="5870"/>
                    <a:pt x="8740" y="5680"/>
                  </a:cubicBezTo>
                  <a:cubicBezTo>
                    <a:pt x="9026" y="5311"/>
                    <a:pt x="9038" y="4763"/>
                    <a:pt x="8704" y="4406"/>
                  </a:cubicBezTo>
                  <a:cubicBezTo>
                    <a:pt x="8521" y="4244"/>
                    <a:pt x="8298" y="4141"/>
                    <a:pt x="8071" y="4141"/>
                  </a:cubicBezTo>
                  <a:cubicBezTo>
                    <a:pt x="8048" y="4141"/>
                    <a:pt x="8025" y="4142"/>
                    <a:pt x="8002" y="4144"/>
                  </a:cubicBezTo>
                  <a:cubicBezTo>
                    <a:pt x="7990" y="4144"/>
                    <a:pt x="7978" y="4168"/>
                    <a:pt x="7978" y="4180"/>
                  </a:cubicBezTo>
                  <a:lnTo>
                    <a:pt x="7954" y="4180"/>
                  </a:lnTo>
                  <a:cubicBezTo>
                    <a:pt x="7895" y="4203"/>
                    <a:pt x="7883" y="4299"/>
                    <a:pt x="7835" y="4358"/>
                  </a:cubicBezTo>
                  <a:cubicBezTo>
                    <a:pt x="7787" y="4418"/>
                    <a:pt x="7728" y="4465"/>
                    <a:pt x="7656" y="4501"/>
                  </a:cubicBezTo>
                  <a:cubicBezTo>
                    <a:pt x="7514" y="4596"/>
                    <a:pt x="7347" y="4620"/>
                    <a:pt x="7180" y="4644"/>
                  </a:cubicBezTo>
                  <a:cubicBezTo>
                    <a:pt x="7099" y="4650"/>
                    <a:pt x="7017" y="4653"/>
                    <a:pt x="6936" y="4653"/>
                  </a:cubicBezTo>
                  <a:cubicBezTo>
                    <a:pt x="6673" y="4653"/>
                    <a:pt x="6411" y="4622"/>
                    <a:pt x="6156" y="4549"/>
                  </a:cubicBezTo>
                  <a:cubicBezTo>
                    <a:pt x="6061" y="4525"/>
                    <a:pt x="5966" y="4489"/>
                    <a:pt x="5870" y="4465"/>
                  </a:cubicBezTo>
                  <a:cubicBezTo>
                    <a:pt x="5811" y="4442"/>
                    <a:pt x="5751" y="4418"/>
                    <a:pt x="5716" y="4382"/>
                  </a:cubicBezTo>
                  <a:lnTo>
                    <a:pt x="5716" y="4382"/>
                  </a:lnTo>
                  <a:cubicBezTo>
                    <a:pt x="5847" y="4430"/>
                    <a:pt x="5984" y="4452"/>
                    <a:pt x="6123" y="4452"/>
                  </a:cubicBezTo>
                  <a:cubicBezTo>
                    <a:pt x="6400" y="4452"/>
                    <a:pt x="6680" y="4362"/>
                    <a:pt x="6918" y="4203"/>
                  </a:cubicBezTo>
                  <a:cubicBezTo>
                    <a:pt x="6990" y="4144"/>
                    <a:pt x="7109" y="4084"/>
                    <a:pt x="7109" y="3965"/>
                  </a:cubicBezTo>
                  <a:cubicBezTo>
                    <a:pt x="7109" y="3846"/>
                    <a:pt x="6990" y="3822"/>
                    <a:pt x="6906" y="3811"/>
                  </a:cubicBezTo>
                  <a:cubicBezTo>
                    <a:pt x="6799" y="3787"/>
                    <a:pt x="6680" y="3787"/>
                    <a:pt x="6573" y="3787"/>
                  </a:cubicBezTo>
                  <a:cubicBezTo>
                    <a:pt x="6680" y="3715"/>
                    <a:pt x="6787" y="3608"/>
                    <a:pt x="6859" y="3489"/>
                  </a:cubicBezTo>
                  <a:cubicBezTo>
                    <a:pt x="6930" y="3394"/>
                    <a:pt x="7049" y="3108"/>
                    <a:pt x="6883" y="3013"/>
                  </a:cubicBezTo>
                  <a:cubicBezTo>
                    <a:pt x="6867" y="3007"/>
                    <a:pt x="6851" y="3004"/>
                    <a:pt x="6835" y="3004"/>
                  </a:cubicBezTo>
                  <a:cubicBezTo>
                    <a:pt x="6756" y="3004"/>
                    <a:pt x="6680" y="3070"/>
                    <a:pt x="6621" y="3120"/>
                  </a:cubicBezTo>
                  <a:cubicBezTo>
                    <a:pt x="6525" y="3180"/>
                    <a:pt x="6454" y="3251"/>
                    <a:pt x="6371" y="3334"/>
                  </a:cubicBezTo>
                  <a:cubicBezTo>
                    <a:pt x="6287" y="3394"/>
                    <a:pt x="6228" y="3465"/>
                    <a:pt x="6168" y="3525"/>
                  </a:cubicBezTo>
                  <a:cubicBezTo>
                    <a:pt x="6287" y="3251"/>
                    <a:pt x="6347" y="2953"/>
                    <a:pt x="6382" y="2656"/>
                  </a:cubicBezTo>
                  <a:cubicBezTo>
                    <a:pt x="6382" y="2584"/>
                    <a:pt x="6394" y="2525"/>
                    <a:pt x="6394" y="2453"/>
                  </a:cubicBezTo>
                  <a:cubicBezTo>
                    <a:pt x="6394" y="2394"/>
                    <a:pt x="6394" y="2322"/>
                    <a:pt x="6335" y="2275"/>
                  </a:cubicBezTo>
                  <a:cubicBezTo>
                    <a:pt x="6304" y="2244"/>
                    <a:pt x="6270" y="2232"/>
                    <a:pt x="6236" y="2232"/>
                  </a:cubicBezTo>
                  <a:cubicBezTo>
                    <a:pt x="6152" y="2232"/>
                    <a:pt x="6064" y="2307"/>
                    <a:pt x="6013" y="2358"/>
                  </a:cubicBezTo>
                  <a:cubicBezTo>
                    <a:pt x="5835" y="2537"/>
                    <a:pt x="5716" y="2775"/>
                    <a:pt x="5656" y="3013"/>
                  </a:cubicBezTo>
                  <a:lnTo>
                    <a:pt x="5656" y="2679"/>
                  </a:lnTo>
                  <a:cubicBezTo>
                    <a:pt x="5656" y="2346"/>
                    <a:pt x="5597" y="2037"/>
                    <a:pt x="5489" y="1727"/>
                  </a:cubicBezTo>
                  <a:cubicBezTo>
                    <a:pt x="5482" y="1704"/>
                    <a:pt x="5459" y="1691"/>
                    <a:pt x="5441" y="1691"/>
                  </a:cubicBezTo>
                  <a:cubicBezTo>
                    <a:pt x="5431" y="1691"/>
                    <a:pt x="5422" y="1695"/>
                    <a:pt x="5418" y="1703"/>
                  </a:cubicBezTo>
                  <a:cubicBezTo>
                    <a:pt x="5204" y="1929"/>
                    <a:pt x="5156" y="2263"/>
                    <a:pt x="5204" y="2560"/>
                  </a:cubicBezTo>
                  <a:cubicBezTo>
                    <a:pt x="5180" y="2513"/>
                    <a:pt x="5144" y="2453"/>
                    <a:pt x="5097" y="2406"/>
                  </a:cubicBezTo>
                  <a:cubicBezTo>
                    <a:pt x="4727" y="1906"/>
                    <a:pt x="4204" y="1513"/>
                    <a:pt x="3632" y="1286"/>
                  </a:cubicBezTo>
                  <a:cubicBezTo>
                    <a:pt x="3211" y="1128"/>
                    <a:pt x="2744" y="1035"/>
                    <a:pt x="2285" y="1035"/>
                  </a:cubicBezTo>
                  <a:cubicBezTo>
                    <a:pt x="2121" y="1035"/>
                    <a:pt x="1958" y="1047"/>
                    <a:pt x="1799" y="1072"/>
                  </a:cubicBezTo>
                  <a:cubicBezTo>
                    <a:pt x="2144" y="894"/>
                    <a:pt x="2477" y="691"/>
                    <a:pt x="2822" y="501"/>
                  </a:cubicBezTo>
                  <a:cubicBezTo>
                    <a:pt x="2858" y="489"/>
                    <a:pt x="2870" y="429"/>
                    <a:pt x="2834" y="393"/>
                  </a:cubicBezTo>
                  <a:cubicBezTo>
                    <a:pt x="2662" y="236"/>
                    <a:pt x="2433" y="159"/>
                    <a:pt x="2201" y="159"/>
                  </a:cubicBezTo>
                  <a:cubicBezTo>
                    <a:pt x="2064" y="159"/>
                    <a:pt x="1927" y="186"/>
                    <a:pt x="1799" y="239"/>
                  </a:cubicBezTo>
                  <a:cubicBezTo>
                    <a:pt x="1441" y="370"/>
                    <a:pt x="1156" y="655"/>
                    <a:pt x="965" y="965"/>
                  </a:cubicBezTo>
                  <a:cubicBezTo>
                    <a:pt x="1072" y="679"/>
                    <a:pt x="1144" y="382"/>
                    <a:pt x="1191" y="84"/>
                  </a:cubicBezTo>
                  <a:cubicBezTo>
                    <a:pt x="1200" y="39"/>
                    <a:pt x="1168"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1"/>
            <p:cNvSpPr/>
            <p:nvPr/>
          </p:nvSpPr>
          <p:spPr>
            <a:xfrm>
              <a:off x="549989" y="1127767"/>
              <a:ext cx="516707" cy="415832"/>
            </a:xfrm>
            <a:custGeom>
              <a:avLst/>
              <a:gdLst/>
              <a:ahLst/>
              <a:cxnLst/>
              <a:rect l="l" t="t" r="r" b="b"/>
              <a:pathLst>
                <a:path w="6454" h="5194" extrusionOk="0">
                  <a:moveTo>
                    <a:pt x="6454" y="1"/>
                  </a:moveTo>
                  <a:lnTo>
                    <a:pt x="6454" y="1"/>
                  </a:lnTo>
                  <a:cubicBezTo>
                    <a:pt x="6430" y="96"/>
                    <a:pt x="6406" y="203"/>
                    <a:pt x="6371" y="310"/>
                  </a:cubicBezTo>
                  <a:cubicBezTo>
                    <a:pt x="6287" y="596"/>
                    <a:pt x="6180" y="870"/>
                    <a:pt x="6049" y="1144"/>
                  </a:cubicBezTo>
                  <a:cubicBezTo>
                    <a:pt x="5775" y="1668"/>
                    <a:pt x="5442" y="2156"/>
                    <a:pt x="5037" y="2584"/>
                  </a:cubicBezTo>
                  <a:cubicBezTo>
                    <a:pt x="4632" y="3013"/>
                    <a:pt x="4168" y="3394"/>
                    <a:pt x="3668" y="3704"/>
                  </a:cubicBezTo>
                  <a:cubicBezTo>
                    <a:pt x="3418" y="3846"/>
                    <a:pt x="3144" y="4001"/>
                    <a:pt x="2894" y="4120"/>
                  </a:cubicBezTo>
                  <a:cubicBezTo>
                    <a:pt x="2608" y="4263"/>
                    <a:pt x="2310" y="4382"/>
                    <a:pt x="2001" y="4478"/>
                  </a:cubicBezTo>
                  <a:cubicBezTo>
                    <a:pt x="1797" y="4530"/>
                    <a:pt x="1575" y="4569"/>
                    <a:pt x="1358" y="4569"/>
                  </a:cubicBezTo>
                  <a:cubicBezTo>
                    <a:pt x="1231" y="4569"/>
                    <a:pt x="1107" y="4556"/>
                    <a:pt x="989" y="4525"/>
                  </a:cubicBezTo>
                  <a:cubicBezTo>
                    <a:pt x="691" y="4442"/>
                    <a:pt x="405" y="4263"/>
                    <a:pt x="251" y="4013"/>
                  </a:cubicBezTo>
                  <a:cubicBezTo>
                    <a:pt x="36" y="4180"/>
                    <a:pt x="1" y="4478"/>
                    <a:pt x="120" y="4704"/>
                  </a:cubicBezTo>
                  <a:cubicBezTo>
                    <a:pt x="275" y="4978"/>
                    <a:pt x="584" y="5132"/>
                    <a:pt x="894" y="5180"/>
                  </a:cubicBezTo>
                  <a:cubicBezTo>
                    <a:pt x="984" y="5189"/>
                    <a:pt x="1076" y="5194"/>
                    <a:pt x="1168" y="5194"/>
                  </a:cubicBezTo>
                  <a:cubicBezTo>
                    <a:pt x="1430" y="5194"/>
                    <a:pt x="1698" y="5158"/>
                    <a:pt x="1953" y="5097"/>
                  </a:cubicBezTo>
                  <a:cubicBezTo>
                    <a:pt x="2310" y="5025"/>
                    <a:pt x="2644" y="4894"/>
                    <a:pt x="2953" y="4728"/>
                  </a:cubicBezTo>
                  <a:cubicBezTo>
                    <a:pt x="3584" y="4418"/>
                    <a:pt x="4120" y="3954"/>
                    <a:pt x="4608" y="3454"/>
                  </a:cubicBezTo>
                  <a:cubicBezTo>
                    <a:pt x="5085" y="2942"/>
                    <a:pt x="5525" y="2394"/>
                    <a:pt x="5859" y="1787"/>
                  </a:cubicBezTo>
                  <a:cubicBezTo>
                    <a:pt x="6156" y="1227"/>
                    <a:pt x="6359" y="620"/>
                    <a:pt x="6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1"/>
            <p:cNvSpPr/>
            <p:nvPr/>
          </p:nvSpPr>
          <p:spPr>
            <a:xfrm>
              <a:off x="780643" y="1118240"/>
              <a:ext cx="279409" cy="273645"/>
            </a:xfrm>
            <a:custGeom>
              <a:avLst/>
              <a:gdLst/>
              <a:ahLst/>
              <a:cxnLst/>
              <a:rect l="l" t="t" r="r" b="b"/>
              <a:pathLst>
                <a:path w="3490" h="3418" extrusionOk="0">
                  <a:moveTo>
                    <a:pt x="3490" y="1"/>
                  </a:moveTo>
                  <a:cubicBezTo>
                    <a:pt x="3466" y="84"/>
                    <a:pt x="3418" y="179"/>
                    <a:pt x="3370" y="263"/>
                  </a:cubicBezTo>
                  <a:cubicBezTo>
                    <a:pt x="3228" y="560"/>
                    <a:pt x="3049" y="846"/>
                    <a:pt x="2823" y="1096"/>
                  </a:cubicBezTo>
                  <a:cubicBezTo>
                    <a:pt x="2370" y="1620"/>
                    <a:pt x="1751" y="1989"/>
                    <a:pt x="1096" y="2180"/>
                  </a:cubicBezTo>
                  <a:cubicBezTo>
                    <a:pt x="739" y="2287"/>
                    <a:pt x="370" y="2334"/>
                    <a:pt x="1" y="2334"/>
                  </a:cubicBezTo>
                  <a:cubicBezTo>
                    <a:pt x="13" y="2596"/>
                    <a:pt x="120" y="2870"/>
                    <a:pt x="311" y="3061"/>
                  </a:cubicBezTo>
                  <a:cubicBezTo>
                    <a:pt x="418" y="3168"/>
                    <a:pt x="537" y="3251"/>
                    <a:pt x="668" y="3311"/>
                  </a:cubicBezTo>
                  <a:cubicBezTo>
                    <a:pt x="799" y="3370"/>
                    <a:pt x="953" y="3394"/>
                    <a:pt x="1084" y="3418"/>
                  </a:cubicBezTo>
                  <a:cubicBezTo>
                    <a:pt x="1858" y="2870"/>
                    <a:pt x="2513" y="2168"/>
                    <a:pt x="2978" y="1334"/>
                  </a:cubicBezTo>
                  <a:cubicBezTo>
                    <a:pt x="3120" y="1072"/>
                    <a:pt x="3263" y="775"/>
                    <a:pt x="3359" y="477"/>
                  </a:cubicBezTo>
                  <a:cubicBezTo>
                    <a:pt x="3406" y="322"/>
                    <a:pt x="3454" y="179"/>
                    <a:pt x="3490" y="13"/>
                  </a:cubicBezTo>
                  <a:lnTo>
                    <a:pt x="3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1"/>
            <p:cNvSpPr/>
            <p:nvPr/>
          </p:nvSpPr>
          <p:spPr>
            <a:xfrm>
              <a:off x="818832" y="1108713"/>
              <a:ext cx="235537" cy="163082"/>
            </a:xfrm>
            <a:custGeom>
              <a:avLst/>
              <a:gdLst/>
              <a:ahLst/>
              <a:cxnLst/>
              <a:rect l="l" t="t" r="r" b="b"/>
              <a:pathLst>
                <a:path w="2942" h="2037" extrusionOk="0">
                  <a:moveTo>
                    <a:pt x="2941" y="1"/>
                  </a:moveTo>
                  <a:lnTo>
                    <a:pt x="2941" y="1"/>
                  </a:lnTo>
                  <a:cubicBezTo>
                    <a:pt x="2465" y="679"/>
                    <a:pt x="1679" y="1132"/>
                    <a:pt x="846" y="1227"/>
                  </a:cubicBezTo>
                  <a:cubicBezTo>
                    <a:pt x="720" y="1248"/>
                    <a:pt x="597" y="1257"/>
                    <a:pt x="475" y="1257"/>
                  </a:cubicBezTo>
                  <a:cubicBezTo>
                    <a:pt x="317" y="1257"/>
                    <a:pt x="161" y="1242"/>
                    <a:pt x="0" y="1215"/>
                  </a:cubicBezTo>
                  <a:lnTo>
                    <a:pt x="0" y="1215"/>
                  </a:lnTo>
                  <a:cubicBezTo>
                    <a:pt x="12" y="1441"/>
                    <a:pt x="119" y="1644"/>
                    <a:pt x="286" y="1798"/>
                  </a:cubicBezTo>
                  <a:cubicBezTo>
                    <a:pt x="369" y="1870"/>
                    <a:pt x="488" y="1929"/>
                    <a:pt x="607" y="1977"/>
                  </a:cubicBezTo>
                  <a:cubicBezTo>
                    <a:pt x="715" y="2025"/>
                    <a:pt x="834" y="2025"/>
                    <a:pt x="953" y="2037"/>
                  </a:cubicBezTo>
                  <a:cubicBezTo>
                    <a:pt x="1096" y="1977"/>
                    <a:pt x="1250" y="1906"/>
                    <a:pt x="1381" y="1822"/>
                  </a:cubicBezTo>
                  <a:cubicBezTo>
                    <a:pt x="1953" y="1501"/>
                    <a:pt x="2405" y="1013"/>
                    <a:pt x="2739" y="453"/>
                  </a:cubicBezTo>
                  <a:cubicBezTo>
                    <a:pt x="2810" y="310"/>
                    <a:pt x="2882" y="155"/>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1"/>
            <p:cNvSpPr/>
            <p:nvPr/>
          </p:nvSpPr>
          <p:spPr>
            <a:xfrm>
              <a:off x="878877" y="1063959"/>
              <a:ext cx="162122" cy="49637"/>
            </a:xfrm>
            <a:custGeom>
              <a:avLst/>
              <a:gdLst/>
              <a:ahLst/>
              <a:cxnLst/>
              <a:rect l="l" t="t" r="r" b="b"/>
              <a:pathLst>
                <a:path w="2025" h="620" extrusionOk="0">
                  <a:moveTo>
                    <a:pt x="0" y="0"/>
                  </a:moveTo>
                  <a:cubicBezTo>
                    <a:pt x="0" y="2"/>
                    <a:pt x="1" y="4"/>
                    <a:pt x="2" y="5"/>
                  </a:cubicBezTo>
                  <a:lnTo>
                    <a:pt x="2" y="5"/>
                  </a:lnTo>
                  <a:cubicBezTo>
                    <a:pt x="2" y="4"/>
                    <a:pt x="1" y="2"/>
                    <a:pt x="0" y="0"/>
                  </a:cubicBezTo>
                  <a:close/>
                  <a:moveTo>
                    <a:pt x="2" y="5"/>
                  </a:moveTo>
                  <a:cubicBezTo>
                    <a:pt x="24" y="64"/>
                    <a:pt x="24" y="134"/>
                    <a:pt x="36" y="214"/>
                  </a:cubicBezTo>
                  <a:cubicBezTo>
                    <a:pt x="60" y="286"/>
                    <a:pt x="107" y="357"/>
                    <a:pt x="167" y="417"/>
                  </a:cubicBezTo>
                  <a:cubicBezTo>
                    <a:pt x="298" y="572"/>
                    <a:pt x="512" y="619"/>
                    <a:pt x="703" y="619"/>
                  </a:cubicBezTo>
                  <a:cubicBezTo>
                    <a:pt x="929" y="595"/>
                    <a:pt x="1155" y="536"/>
                    <a:pt x="1370" y="464"/>
                  </a:cubicBezTo>
                  <a:cubicBezTo>
                    <a:pt x="1596" y="405"/>
                    <a:pt x="1810" y="322"/>
                    <a:pt x="1989" y="191"/>
                  </a:cubicBezTo>
                  <a:cubicBezTo>
                    <a:pt x="2001" y="191"/>
                    <a:pt x="2012" y="179"/>
                    <a:pt x="2024" y="167"/>
                  </a:cubicBezTo>
                  <a:lnTo>
                    <a:pt x="2024" y="167"/>
                  </a:lnTo>
                  <a:lnTo>
                    <a:pt x="1893" y="214"/>
                  </a:lnTo>
                  <a:cubicBezTo>
                    <a:pt x="1715" y="274"/>
                    <a:pt x="1524" y="322"/>
                    <a:pt x="1346" y="333"/>
                  </a:cubicBezTo>
                  <a:cubicBezTo>
                    <a:pt x="1250" y="345"/>
                    <a:pt x="1158" y="351"/>
                    <a:pt x="1064" y="351"/>
                  </a:cubicBezTo>
                  <a:cubicBezTo>
                    <a:pt x="971" y="351"/>
                    <a:pt x="875" y="345"/>
                    <a:pt x="774" y="333"/>
                  </a:cubicBezTo>
                  <a:cubicBezTo>
                    <a:pt x="584" y="310"/>
                    <a:pt x="405" y="286"/>
                    <a:pt x="238" y="191"/>
                  </a:cubicBezTo>
                  <a:cubicBezTo>
                    <a:pt x="155" y="155"/>
                    <a:pt x="84" y="95"/>
                    <a:pt x="24" y="12"/>
                  </a:cubicBezTo>
                  <a:cubicBezTo>
                    <a:pt x="24" y="12"/>
                    <a:pt x="8" y="12"/>
                    <a:pt x="2"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1"/>
            <p:cNvSpPr/>
            <p:nvPr/>
          </p:nvSpPr>
          <p:spPr>
            <a:xfrm>
              <a:off x="953253" y="1023848"/>
              <a:ext cx="102957" cy="33865"/>
            </a:xfrm>
            <a:custGeom>
              <a:avLst/>
              <a:gdLst/>
              <a:ahLst/>
              <a:cxnLst/>
              <a:rect l="l" t="t" r="r" b="b"/>
              <a:pathLst>
                <a:path w="1286" h="423" extrusionOk="0">
                  <a:moveTo>
                    <a:pt x="357" y="1"/>
                  </a:moveTo>
                  <a:cubicBezTo>
                    <a:pt x="274" y="1"/>
                    <a:pt x="167" y="1"/>
                    <a:pt x="95" y="25"/>
                  </a:cubicBezTo>
                  <a:cubicBezTo>
                    <a:pt x="0" y="72"/>
                    <a:pt x="191" y="191"/>
                    <a:pt x="238" y="215"/>
                  </a:cubicBezTo>
                  <a:cubicBezTo>
                    <a:pt x="405" y="322"/>
                    <a:pt x="583" y="382"/>
                    <a:pt x="774" y="418"/>
                  </a:cubicBezTo>
                  <a:cubicBezTo>
                    <a:pt x="816" y="421"/>
                    <a:pt x="858" y="422"/>
                    <a:pt x="901" y="422"/>
                  </a:cubicBezTo>
                  <a:cubicBezTo>
                    <a:pt x="1029" y="422"/>
                    <a:pt x="1161" y="409"/>
                    <a:pt x="1286" y="382"/>
                  </a:cubicBezTo>
                  <a:lnTo>
                    <a:pt x="1250" y="358"/>
                  </a:lnTo>
                  <a:cubicBezTo>
                    <a:pt x="1203" y="322"/>
                    <a:pt x="1179" y="299"/>
                    <a:pt x="1131" y="263"/>
                  </a:cubicBezTo>
                  <a:cubicBezTo>
                    <a:pt x="1060" y="227"/>
                    <a:pt x="964" y="180"/>
                    <a:pt x="893" y="132"/>
                  </a:cubicBezTo>
                  <a:cubicBezTo>
                    <a:pt x="726" y="49"/>
                    <a:pt x="548"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1"/>
            <p:cNvSpPr/>
            <p:nvPr/>
          </p:nvSpPr>
          <p:spPr>
            <a:xfrm>
              <a:off x="972308" y="962762"/>
              <a:ext cx="70613" cy="63087"/>
            </a:xfrm>
            <a:custGeom>
              <a:avLst/>
              <a:gdLst/>
              <a:ahLst/>
              <a:cxnLst/>
              <a:rect l="l" t="t" r="r" b="b"/>
              <a:pathLst>
                <a:path w="882" h="788" extrusionOk="0">
                  <a:moveTo>
                    <a:pt x="21" y="0"/>
                  </a:moveTo>
                  <a:cubicBezTo>
                    <a:pt x="18" y="0"/>
                    <a:pt x="15" y="1"/>
                    <a:pt x="12" y="2"/>
                  </a:cubicBezTo>
                  <a:cubicBezTo>
                    <a:pt x="0" y="14"/>
                    <a:pt x="12" y="73"/>
                    <a:pt x="12" y="97"/>
                  </a:cubicBezTo>
                  <a:cubicBezTo>
                    <a:pt x="48" y="169"/>
                    <a:pt x="72" y="240"/>
                    <a:pt x="119" y="312"/>
                  </a:cubicBezTo>
                  <a:cubicBezTo>
                    <a:pt x="203" y="466"/>
                    <a:pt x="345" y="573"/>
                    <a:pt x="488" y="645"/>
                  </a:cubicBezTo>
                  <a:cubicBezTo>
                    <a:pt x="584" y="693"/>
                    <a:pt x="679" y="728"/>
                    <a:pt x="786" y="764"/>
                  </a:cubicBezTo>
                  <a:cubicBezTo>
                    <a:pt x="822" y="776"/>
                    <a:pt x="845" y="776"/>
                    <a:pt x="881" y="788"/>
                  </a:cubicBezTo>
                  <a:cubicBezTo>
                    <a:pt x="845" y="752"/>
                    <a:pt x="822" y="716"/>
                    <a:pt x="798" y="669"/>
                  </a:cubicBezTo>
                  <a:cubicBezTo>
                    <a:pt x="584" y="431"/>
                    <a:pt x="345" y="228"/>
                    <a:pt x="107" y="50"/>
                  </a:cubicBezTo>
                  <a:cubicBezTo>
                    <a:pt x="86" y="39"/>
                    <a:pt x="46"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1"/>
            <p:cNvSpPr/>
            <p:nvPr/>
          </p:nvSpPr>
          <p:spPr>
            <a:xfrm>
              <a:off x="1015380" y="900875"/>
              <a:ext cx="50358" cy="142187"/>
            </a:xfrm>
            <a:custGeom>
              <a:avLst/>
              <a:gdLst/>
              <a:ahLst/>
              <a:cxnLst/>
              <a:rect l="l" t="t" r="r" b="b"/>
              <a:pathLst>
                <a:path w="629" h="1776" extrusionOk="0">
                  <a:moveTo>
                    <a:pt x="88" y="1"/>
                  </a:moveTo>
                  <a:cubicBezTo>
                    <a:pt x="0" y="1"/>
                    <a:pt x="57" y="276"/>
                    <a:pt x="57" y="311"/>
                  </a:cubicBezTo>
                  <a:cubicBezTo>
                    <a:pt x="93" y="584"/>
                    <a:pt x="153" y="846"/>
                    <a:pt x="248" y="1108"/>
                  </a:cubicBezTo>
                  <a:cubicBezTo>
                    <a:pt x="307" y="1287"/>
                    <a:pt x="403" y="1466"/>
                    <a:pt x="510" y="1620"/>
                  </a:cubicBezTo>
                  <a:cubicBezTo>
                    <a:pt x="522" y="1644"/>
                    <a:pt x="546" y="1644"/>
                    <a:pt x="569" y="1656"/>
                  </a:cubicBezTo>
                  <a:cubicBezTo>
                    <a:pt x="581" y="1668"/>
                    <a:pt x="581" y="1716"/>
                    <a:pt x="569" y="1727"/>
                  </a:cubicBezTo>
                  <a:cubicBezTo>
                    <a:pt x="581" y="1739"/>
                    <a:pt x="581" y="1763"/>
                    <a:pt x="593" y="1775"/>
                  </a:cubicBezTo>
                  <a:lnTo>
                    <a:pt x="593" y="1704"/>
                  </a:lnTo>
                  <a:cubicBezTo>
                    <a:pt x="581" y="1597"/>
                    <a:pt x="581" y="1477"/>
                    <a:pt x="629" y="1358"/>
                  </a:cubicBezTo>
                  <a:cubicBezTo>
                    <a:pt x="629" y="1239"/>
                    <a:pt x="629" y="1120"/>
                    <a:pt x="605" y="1001"/>
                  </a:cubicBezTo>
                  <a:cubicBezTo>
                    <a:pt x="581" y="751"/>
                    <a:pt x="510" y="477"/>
                    <a:pt x="355" y="251"/>
                  </a:cubicBezTo>
                  <a:cubicBezTo>
                    <a:pt x="331" y="215"/>
                    <a:pt x="284" y="156"/>
                    <a:pt x="236" y="108"/>
                  </a:cubicBezTo>
                  <a:cubicBezTo>
                    <a:pt x="212" y="73"/>
                    <a:pt x="153" y="1"/>
                    <a:pt x="93" y="1"/>
                  </a:cubicBezTo>
                  <a:cubicBezTo>
                    <a:pt x="91" y="1"/>
                    <a:pt x="89"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1"/>
            <p:cNvSpPr/>
            <p:nvPr/>
          </p:nvSpPr>
          <p:spPr>
            <a:xfrm>
              <a:off x="806423" y="1053471"/>
              <a:ext cx="262197" cy="134421"/>
            </a:xfrm>
            <a:custGeom>
              <a:avLst/>
              <a:gdLst/>
              <a:ahLst/>
              <a:cxnLst/>
              <a:rect l="l" t="t" r="r" b="b"/>
              <a:pathLst>
                <a:path w="3275" h="1679" extrusionOk="0">
                  <a:moveTo>
                    <a:pt x="798" y="0"/>
                  </a:moveTo>
                  <a:cubicBezTo>
                    <a:pt x="417" y="12"/>
                    <a:pt x="84" y="310"/>
                    <a:pt x="48" y="703"/>
                  </a:cubicBezTo>
                  <a:cubicBezTo>
                    <a:pt x="0" y="1119"/>
                    <a:pt x="286" y="1488"/>
                    <a:pt x="679" y="1619"/>
                  </a:cubicBezTo>
                  <a:cubicBezTo>
                    <a:pt x="786" y="1667"/>
                    <a:pt x="917" y="1679"/>
                    <a:pt x="1036" y="1679"/>
                  </a:cubicBezTo>
                  <a:cubicBezTo>
                    <a:pt x="1084" y="1679"/>
                    <a:pt x="1155" y="1667"/>
                    <a:pt x="1215" y="1667"/>
                  </a:cubicBezTo>
                  <a:cubicBezTo>
                    <a:pt x="1274" y="1655"/>
                    <a:pt x="1346" y="1655"/>
                    <a:pt x="1405" y="1643"/>
                  </a:cubicBezTo>
                  <a:cubicBezTo>
                    <a:pt x="1429" y="1643"/>
                    <a:pt x="1441" y="1655"/>
                    <a:pt x="1465" y="1667"/>
                  </a:cubicBezTo>
                  <a:cubicBezTo>
                    <a:pt x="1536" y="1643"/>
                    <a:pt x="1596" y="1619"/>
                    <a:pt x="1667" y="1596"/>
                  </a:cubicBezTo>
                  <a:cubicBezTo>
                    <a:pt x="2144" y="1429"/>
                    <a:pt x="2548" y="1131"/>
                    <a:pt x="2870" y="762"/>
                  </a:cubicBezTo>
                  <a:cubicBezTo>
                    <a:pt x="3013" y="607"/>
                    <a:pt x="3132" y="453"/>
                    <a:pt x="3251" y="286"/>
                  </a:cubicBezTo>
                  <a:cubicBezTo>
                    <a:pt x="3251" y="238"/>
                    <a:pt x="3263" y="214"/>
                    <a:pt x="3275" y="179"/>
                  </a:cubicBezTo>
                  <a:lnTo>
                    <a:pt x="3275" y="179"/>
                  </a:lnTo>
                  <a:cubicBezTo>
                    <a:pt x="3215" y="274"/>
                    <a:pt x="3144" y="345"/>
                    <a:pt x="3060" y="417"/>
                  </a:cubicBezTo>
                  <a:cubicBezTo>
                    <a:pt x="2858" y="583"/>
                    <a:pt x="2644" y="691"/>
                    <a:pt x="2406" y="762"/>
                  </a:cubicBezTo>
                  <a:cubicBezTo>
                    <a:pt x="2154" y="842"/>
                    <a:pt x="1862" y="928"/>
                    <a:pt x="1587" y="928"/>
                  </a:cubicBezTo>
                  <a:cubicBezTo>
                    <a:pt x="1367" y="928"/>
                    <a:pt x="1158" y="873"/>
                    <a:pt x="989" y="714"/>
                  </a:cubicBezTo>
                  <a:cubicBezTo>
                    <a:pt x="893" y="643"/>
                    <a:pt x="822" y="536"/>
                    <a:pt x="798" y="429"/>
                  </a:cubicBezTo>
                  <a:cubicBezTo>
                    <a:pt x="762" y="345"/>
                    <a:pt x="751" y="214"/>
                    <a:pt x="810" y="131"/>
                  </a:cubicBezTo>
                  <a:cubicBezTo>
                    <a:pt x="810" y="95"/>
                    <a:pt x="798" y="48"/>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1"/>
            <p:cNvSpPr/>
            <p:nvPr/>
          </p:nvSpPr>
          <p:spPr>
            <a:xfrm>
              <a:off x="1071422" y="860924"/>
              <a:ext cx="25779" cy="111604"/>
            </a:xfrm>
            <a:custGeom>
              <a:avLst/>
              <a:gdLst/>
              <a:ahLst/>
              <a:cxnLst/>
              <a:rect l="l" t="t" r="r" b="b"/>
              <a:pathLst>
                <a:path w="322" h="1394" extrusionOk="0">
                  <a:moveTo>
                    <a:pt x="179" y="0"/>
                  </a:moveTo>
                  <a:cubicBezTo>
                    <a:pt x="84" y="262"/>
                    <a:pt x="24" y="548"/>
                    <a:pt x="12" y="833"/>
                  </a:cubicBezTo>
                  <a:cubicBezTo>
                    <a:pt x="0" y="1024"/>
                    <a:pt x="12" y="1203"/>
                    <a:pt x="48" y="1393"/>
                  </a:cubicBezTo>
                  <a:cubicBezTo>
                    <a:pt x="60" y="1381"/>
                    <a:pt x="60" y="1369"/>
                    <a:pt x="72" y="1369"/>
                  </a:cubicBezTo>
                  <a:cubicBezTo>
                    <a:pt x="191" y="1048"/>
                    <a:pt x="322" y="738"/>
                    <a:pt x="310" y="393"/>
                  </a:cubicBezTo>
                  <a:cubicBezTo>
                    <a:pt x="298" y="250"/>
                    <a:pt x="250" y="119"/>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1"/>
            <p:cNvSpPr/>
            <p:nvPr/>
          </p:nvSpPr>
          <p:spPr>
            <a:xfrm>
              <a:off x="1304958" y="742674"/>
              <a:ext cx="138264" cy="76377"/>
            </a:xfrm>
            <a:custGeom>
              <a:avLst/>
              <a:gdLst/>
              <a:ahLst/>
              <a:cxnLst/>
              <a:rect l="l" t="t" r="r" b="b"/>
              <a:pathLst>
                <a:path w="1727" h="954" extrusionOk="0">
                  <a:moveTo>
                    <a:pt x="60" y="1"/>
                  </a:moveTo>
                  <a:cubicBezTo>
                    <a:pt x="48" y="1"/>
                    <a:pt x="12" y="13"/>
                    <a:pt x="0" y="24"/>
                  </a:cubicBezTo>
                  <a:cubicBezTo>
                    <a:pt x="322" y="227"/>
                    <a:pt x="655" y="405"/>
                    <a:pt x="977" y="584"/>
                  </a:cubicBezTo>
                  <a:cubicBezTo>
                    <a:pt x="1239" y="703"/>
                    <a:pt x="1489" y="834"/>
                    <a:pt x="1727" y="953"/>
                  </a:cubicBezTo>
                  <a:cubicBezTo>
                    <a:pt x="1513" y="763"/>
                    <a:pt x="1274" y="584"/>
                    <a:pt x="1024" y="441"/>
                  </a:cubicBezTo>
                  <a:cubicBezTo>
                    <a:pt x="881" y="370"/>
                    <a:pt x="715" y="286"/>
                    <a:pt x="548" y="203"/>
                  </a:cubicBezTo>
                  <a:cubicBezTo>
                    <a:pt x="477" y="179"/>
                    <a:pt x="381" y="132"/>
                    <a:pt x="298" y="108"/>
                  </a:cubicBezTo>
                  <a:cubicBezTo>
                    <a:pt x="250" y="84"/>
                    <a:pt x="215" y="72"/>
                    <a:pt x="179" y="60"/>
                  </a:cubicBezTo>
                  <a:cubicBezTo>
                    <a:pt x="131" y="48"/>
                    <a:pt x="84" y="24"/>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1"/>
            <p:cNvSpPr/>
            <p:nvPr/>
          </p:nvSpPr>
          <p:spPr>
            <a:xfrm>
              <a:off x="1437458" y="725541"/>
              <a:ext cx="69652" cy="171649"/>
            </a:xfrm>
            <a:custGeom>
              <a:avLst/>
              <a:gdLst/>
              <a:ahLst/>
              <a:cxnLst/>
              <a:rect l="l" t="t" r="r" b="b"/>
              <a:pathLst>
                <a:path w="870" h="2144" extrusionOk="0">
                  <a:moveTo>
                    <a:pt x="0" y="0"/>
                  </a:moveTo>
                  <a:lnTo>
                    <a:pt x="0" y="0"/>
                  </a:lnTo>
                  <a:cubicBezTo>
                    <a:pt x="60" y="298"/>
                    <a:pt x="143" y="596"/>
                    <a:pt x="250" y="881"/>
                  </a:cubicBezTo>
                  <a:cubicBezTo>
                    <a:pt x="310" y="1048"/>
                    <a:pt x="381" y="1215"/>
                    <a:pt x="453" y="1370"/>
                  </a:cubicBezTo>
                  <a:cubicBezTo>
                    <a:pt x="489" y="1453"/>
                    <a:pt x="512" y="1536"/>
                    <a:pt x="560" y="1608"/>
                  </a:cubicBezTo>
                  <a:cubicBezTo>
                    <a:pt x="608" y="1703"/>
                    <a:pt x="631" y="1774"/>
                    <a:pt x="679" y="1846"/>
                  </a:cubicBezTo>
                  <a:cubicBezTo>
                    <a:pt x="691" y="1882"/>
                    <a:pt x="691" y="1893"/>
                    <a:pt x="715" y="1929"/>
                  </a:cubicBezTo>
                  <a:cubicBezTo>
                    <a:pt x="739" y="2001"/>
                    <a:pt x="750" y="2072"/>
                    <a:pt x="774" y="2143"/>
                  </a:cubicBezTo>
                  <a:cubicBezTo>
                    <a:pt x="774" y="2132"/>
                    <a:pt x="786" y="2108"/>
                    <a:pt x="786" y="2084"/>
                  </a:cubicBezTo>
                  <a:cubicBezTo>
                    <a:pt x="846" y="1882"/>
                    <a:pt x="870" y="1655"/>
                    <a:pt x="858" y="1453"/>
                  </a:cubicBezTo>
                  <a:cubicBezTo>
                    <a:pt x="834" y="1048"/>
                    <a:pt x="667" y="643"/>
                    <a:pt x="393" y="346"/>
                  </a:cubicBezTo>
                  <a:cubicBezTo>
                    <a:pt x="274" y="215"/>
                    <a:pt x="143" y="96"/>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1"/>
            <p:cNvSpPr/>
            <p:nvPr/>
          </p:nvSpPr>
          <p:spPr>
            <a:xfrm>
              <a:off x="1329697" y="956197"/>
              <a:ext cx="53480" cy="89347"/>
            </a:xfrm>
            <a:custGeom>
              <a:avLst/>
              <a:gdLst/>
              <a:ahLst/>
              <a:cxnLst/>
              <a:rect l="l" t="t" r="r" b="b"/>
              <a:pathLst>
                <a:path w="668" h="1116" extrusionOk="0">
                  <a:moveTo>
                    <a:pt x="84" y="1"/>
                  </a:moveTo>
                  <a:lnTo>
                    <a:pt x="84" y="1"/>
                  </a:lnTo>
                  <a:cubicBezTo>
                    <a:pt x="49" y="251"/>
                    <a:pt x="1" y="501"/>
                    <a:pt x="108" y="751"/>
                  </a:cubicBezTo>
                  <a:cubicBezTo>
                    <a:pt x="182" y="952"/>
                    <a:pt x="379" y="1116"/>
                    <a:pt x="589" y="1116"/>
                  </a:cubicBezTo>
                  <a:cubicBezTo>
                    <a:pt x="615" y="1116"/>
                    <a:pt x="642" y="1113"/>
                    <a:pt x="668" y="1108"/>
                  </a:cubicBezTo>
                  <a:cubicBezTo>
                    <a:pt x="453" y="834"/>
                    <a:pt x="287" y="513"/>
                    <a:pt x="168" y="191"/>
                  </a:cubicBezTo>
                  <a:cubicBezTo>
                    <a:pt x="132" y="132"/>
                    <a:pt x="108" y="60"/>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1"/>
            <p:cNvSpPr/>
            <p:nvPr/>
          </p:nvSpPr>
          <p:spPr>
            <a:xfrm>
              <a:off x="1284943" y="894230"/>
              <a:ext cx="69652" cy="111604"/>
            </a:xfrm>
            <a:custGeom>
              <a:avLst/>
              <a:gdLst/>
              <a:ahLst/>
              <a:cxnLst/>
              <a:rect l="l" t="t" r="r" b="b"/>
              <a:pathLst>
                <a:path w="870" h="1394" extrusionOk="0">
                  <a:moveTo>
                    <a:pt x="762" y="1"/>
                  </a:moveTo>
                  <a:cubicBezTo>
                    <a:pt x="667" y="1"/>
                    <a:pt x="572" y="25"/>
                    <a:pt x="489" y="72"/>
                  </a:cubicBezTo>
                  <a:cubicBezTo>
                    <a:pt x="298" y="156"/>
                    <a:pt x="143" y="322"/>
                    <a:pt x="84" y="548"/>
                  </a:cubicBezTo>
                  <a:cubicBezTo>
                    <a:pt x="0" y="775"/>
                    <a:pt x="12" y="1013"/>
                    <a:pt x="72" y="1227"/>
                  </a:cubicBezTo>
                  <a:cubicBezTo>
                    <a:pt x="84" y="1263"/>
                    <a:pt x="84" y="1287"/>
                    <a:pt x="96" y="1322"/>
                  </a:cubicBezTo>
                  <a:cubicBezTo>
                    <a:pt x="96" y="1334"/>
                    <a:pt x="131" y="1370"/>
                    <a:pt x="131" y="1394"/>
                  </a:cubicBezTo>
                  <a:cubicBezTo>
                    <a:pt x="131" y="1382"/>
                    <a:pt x="143" y="1370"/>
                    <a:pt x="143" y="1370"/>
                  </a:cubicBezTo>
                  <a:cubicBezTo>
                    <a:pt x="155" y="1322"/>
                    <a:pt x="191" y="1287"/>
                    <a:pt x="203" y="1251"/>
                  </a:cubicBezTo>
                  <a:cubicBezTo>
                    <a:pt x="262" y="1108"/>
                    <a:pt x="334" y="989"/>
                    <a:pt x="393" y="858"/>
                  </a:cubicBezTo>
                  <a:cubicBezTo>
                    <a:pt x="465" y="715"/>
                    <a:pt x="548" y="572"/>
                    <a:pt x="620" y="429"/>
                  </a:cubicBezTo>
                  <a:cubicBezTo>
                    <a:pt x="691" y="275"/>
                    <a:pt x="762" y="132"/>
                    <a:pt x="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1"/>
            <p:cNvSpPr/>
            <p:nvPr/>
          </p:nvSpPr>
          <p:spPr>
            <a:xfrm>
              <a:off x="1116176" y="878057"/>
              <a:ext cx="186940" cy="293660"/>
            </a:xfrm>
            <a:custGeom>
              <a:avLst/>
              <a:gdLst/>
              <a:ahLst/>
              <a:cxnLst/>
              <a:rect l="l" t="t" r="r" b="b"/>
              <a:pathLst>
                <a:path w="2335" h="3668" extrusionOk="0">
                  <a:moveTo>
                    <a:pt x="2335" y="0"/>
                  </a:moveTo>
                  <a:cubicBezTo>
                    <a:pt x="2144" y="0"/>
                    <a:pt x="1966" y="24"/>
                    <a:pt x="1787" y="60"/>
                  </a:cubicBezTo>
                  <a:cubicBezTo>
                    <a:pt x="1334" y="167"/>
                    <a:pt x="882" y="417"/>
                    <a:pt x="620" y="810"/>
                  </a:cubicBezTo>
                  <a:cubicBezTo>
                    <a:pt x="1" y="1691"/>
                    <a:pt x="406" y="2917"/>
                    <a:pt x="1239" y="3489"/>
                  </a:cubicBezTo>
                  <a:cubicBezTo>
                    <a:pt x="1334" y="3560"/>
                    <a:pt x="1454" y="3620"/>
                    <a:pt x="1549" y="3667"/>
                  </a:cubicBezTo>
                  <a:cubicBezTo>
                    <a:pt x="1430" y="3572"/>
                    <a:pt x="1346" y="3477"/>
                    <a:pt x="1251" y="3370"/>
                  </a:cubicBezTo>
                  <a:cubicBezTo>
                    <a:pt x="977" y="3001"/>
                    <a:pt x="823" y="2536"/>
                    <a:pt x="823" y="2084"/>
                  </a:cubicBezTo>
                  <a:cubicBezTo>
                    <a:pt x="787" y="1643"/>
                    <a:pt x="918" y="1191"/>
                    <a:pt x="1168" y="822"/>
                  </a:cubicBezTo>
                  <a:cubicBezTo>
                    <a:pt x="1406" y="477"/>
                    <a:pt x="1739" y="203"/>
                    <a:pt x="2132" y="60"/>
                  </a:cubicBezTo>
                  <a:cubicBezTo>
                    <a:pt x="2204" y="36"/>
                    <a:pt x="2263" y="24"/>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1"/>
            <p:cNvSpPr/>
            <p:nvPr/>
          </p:nvSpPr>
          <p:spPr>
            <a:xfrm>
              <a:off x="1077107" y="807924"/>
              <a:ext cx="408066" cy="410227"/>
            </a:xfrm>
            <a:custGeom>
              <a:avLst/>
              <a:gdLst/>
              <a:ahLst/>
              <a:cxnLst/>
              <a:rect l="l" t="t" r="r" b="b"/>
              <a:pathLst>
                <a:path w="5097" h="5124" extrusionOk="0">
                  <a:moveTo>
                    <a:pt x="3280" y="1"/>
                  </a:moveTo>
                  <a:cubicBezTo>
                    <a:pt x="2870" y="1"/>
                    <a:pt x="2457" y="76"/>
                    <a:pt x="2073" y="210"/>
                  </a:cubicBezTo>
                  <a:cubicBezTo>
                    <a:pt x="1537" y="388"/>
                    <a:pt x="1049" y="722"/>
                    <a:pt x="691" y="1150"/>
                  </a:cubicBezTo>
                  <a:cubicBezTo>
                    <a:pt x="346" y="1567"/>
                    <a:pt x="108" y="2103"/>
                    <a:pt x="60" y="2638"/>
                  </a:cubicBezTo>
                  <a:cubicBezTo>
                    <a:pt x="1" y="3162"/>
                    <a:pt x="132" y="3698"/>
                    <a:pt x="418" y="4139"/>
                  </a:cubicBezTo>
                  <a:cubicBezTo>
                    <a:pt x="703" y="4567"/>
                    <a:pt x="1120" y="4913"/>
                    <a:pt x="1608" y="5044"/>
                  </a:cubicBezTo>
                  <a:cubicBezTo>
                    <a:pt x="1791" y="5097"/>
                    <a:pt x="1981" y="5124"/>
                    <a:pt x="2168" y="5124"/>
                  </a:cubicBezTo>
                  <a:cubicBezTo>
                    <a:pt x="2480" y="5124"/>
                    <a:pt x="2784" y="5049"/>
                    <a:pt x="3037" y="4901"/>
                  </a:cubicBezTo>
                  <a:cubicBezTo>
                    <a:pt x="3073" y="4889"/>
                    <a:pt x="3108" y="4853"/>
                    <a:pt x="3144" y="4841"/>
                  </a:cubicBezTo>
                  <a:lnTo>
                    <a:pt x="3144" y="4841"/>
                  </a:lnTo>
                  <a:cubicBezTo>
                    <a:pt x="3032" y="4861"/>
                    <a:pt x="2918" y="4871"/>
                    <a:pt x="2804" y="4871"/>
                  </a:cubicBezTo>
                  <a:cubicBezTo>
                    <a:pt x="2443" y="4871"/>
                    <a:pt x="2079" y="4775"/>
                    <a:pt x="1763" y="4603"/>
                  </a:cubicBezTo>
                  <a:cubicBezTo>
                    <a:pt x="1287" y="4353"/>
                    <a:pt x="930" y="3936"/>
                    <a:pt x="727" y="3436"/>
                  </a:cubicBezTo>
                  <a:cubicBezTo>
                    <a:pt x="525" y="2924"/>
                    <a:pt x="525" y="2281"/>
                    <a:pt x="787" y="1769"/>
                  </a:cubicBezTo>
                  <a:cubicBezTo>
                    <a:pt x="1025" y="1317"/>
                    <a:pt x="1477" y="984"/>
                    <a:pt x="1965" y="817"/>
                  </a:cubicBezTo>
                  <a:cubicBezTo>
                    <a:pt x="2225" y="736"/>
                    <a:pt x="2494" y="701"/>
                    <a:pt x="2765" y="701"/>
                  </a:cubicBezTo>
                  <a:cubicBezTo>
                    <a:pt x="3176" y="701"/>
                    <a:pt x="3590" y="783"/>
                    <a:pt x="3978" y="912"/>
                  </a:cubicBezTo>
                  <a:cubicBezTo>
                    <a:pt x="4001" y="924"/>
                    <a:pt x="4025" y="924"/>
                    <a:pt x="4037" y="924"/>
                  </a:cubicBezTo>
                  <a:cubicBezTo>
                    <a:pt x="4085" y="924"/>
                    <a:pt x="4120" y="960"/>
                    <a:pt x="4156" y="972"/>
                  </a:cubicBezTo>
                  <a:cubicBezTo>
                    <a:pt x="4180" y="984"/>
                    <a:pt x="4216" y="1019"/>
                    <a:pt x="4239" y="1043"/>
                  </a:cubicBezTo>
                  <a:cubicBezTo>
                    <a:pt x="4275" y="1079"/>
                    <a:pt x="4323" y="1138"/>
                    <a:pt x="4299" y="1174"/>
                  </a:cubicBezTo>
                  <a:cubicBezTo>
                    <a:pt x="4382" y="1257"/>
                    <a:pt x="4418" y="1329"/>
                    <a:pt x="4454" y="1436"/>
                  </a:cubicBezTo>
                  <a:cubicBezTo>
                    <a:pt x="4468" y="1493"/>
                    <a:pt x="4423" y="1533"/>
                    <a:pt x="4376" y="1533"/>
                  </a:cubicBezTo>
                  <a:cubicBezTo>
                    <a:pt x="4345" y="1533"/>
                    <a:pt x="4313" y="1515"/>
                    <a:pt x="4299" y="1472"/>
                  </a:cubicBezTo>
                  <a:cubicBezTo>
                    <a:pt x="4263" y="1341"/>
                    <a:pt x="4144" y="1257"/>
                    <a:pt x="4001" y="1210"/>
                  </a:cubicBezTo>
                  <a:cubicBezTo>
                    <a:pt x="3989" y="1216"/>
                    <a:pt x="3980" y="1219"/>
                    <a:pt x="3970" y="1219"/>
                  </a:cubicBezTo>
                  <a:cubicBezTo>
                    <a:pt x="3960" y="1219"/>
                    <a:pt x="3948" y="1216"/>
                    <a:pt x="3930" y="1210"/>
                  </a:cubicBezTo>
                  <a:cubicBezTo>
                    <a:pt x="3918" y="1198"/>
                    <a:pt x="3906" y="1198"/>
                    <a:pt x="3882" y="1174"/>
                  </a:cubicBezTo>
                  <a:lnTo>
                    <a:pt x="3799" y="1174"/>
                  </a:lnTo>
                  <a:cubicBezTo>
                    <a:pt x="3573" y="1210"/>
                    <a:pt x="3406" y="1412"/>
                    <a:pt x="3382" y="1638"/>
                  </a:cubicBezTo>
                  <a:cubicBezTo>
                    <a:pt x="3346" y="1876"/>
                    <a:pt x="3489" y="2103"/>
                    <a:pt x="3680" y="2234"/>
                  </a:cubicBezTo>
                  <a:cubicBezTo>
                    <a:pt x="3810" y="2318"/>
                    <a:pt x="3954" y="2357"/>
                    <a:pt x="4099" y="2357"/>
                  </a:cubicBezTo>
                  <a:cubicBezTo>
                    <a:pt x="4219" y="2357"/>
                    <a:pt x="4340" y="2330"/>
                    <a:pt x="4454" y="2281"/>
                  </a:cubicBezTo>
                  <a:cubicBezTo>
                    <a:pt x="4704" y="2174"/>
                    <a:pt x="4882" y="1972"/>
                    <a:pt x="4990" y="1734"/>
                  </a:cubicBezTo>
                  <a:cubicBezTo>
                    <a:pt x="4978" y="1710"/>
                    <a:pt x="4954" y="1686"/>
                    <a:pt x="4978" y="1650"/>
                  </a:cubicBezTo>
                  <a:cubicBezTo>
                    <a:pt x="5001" y="1591"/>
                    <a:pt x="5037" y="1555"/>
                    <a:pt x="5061" y="1507"/>
                  </a:cubicBezTo>
                  <a:cubicBezTo>
                    <a:pt x="5097" y="1341"/>
                    <a:pt x="5097" y="1162"/>
                    <a:pt x="5037" y="995"/>
                  </a:cubicBezTo>
                  <a:cubicBezTo>
                    <a:pt x="4859" y="460"/>
                    <a:pt x="4335" y="150"/>
                    <a:pt x="3799" y="43"/>
                  </a:cubicBezTo>
                  <a:cubicBezTo>
                    <a:pt x="3628" y="14"/>
                    <a:pt x="3455" y="1"/>
                    <a:pt x="328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1"/>
            <p:cNvSpPr/>
            <p:nvPr/>
          </p:nvSpPr>
          <p:spPr>
            <a:xfrm>
              <a:off x="1133389" y="1185011"/>
              <a:ext cx="164043" cy="85904"/>
            </a:xfrm>
            <a:custGeom>
              <a:avLst/>
              <a:gdLst/>
              <a:ahLst/>
              <a:cxnLst/>
              <a:rect l="l" t="t" r="r" b="b"/>
              <a:pathLst>
                <a:path w="2049" h="1073" extrusionOk="0">
                  <a:moveTo>
                    <a:pt x="0" y="0"/>
                  </a:moveTo>
                  <a:cubicBezTo>
                    <a:pt x="24" y="60"/>
                    <a:pt x="48" y="95"/>
                    <a:pt x="72" y="155"/>
                  </a:cubicBezTo>
                  <a:cubicBezTo>
                    <a:pt x="143" y="298"/>
                    <a:pt x="227" y="405"/>
                    <a:pt x="310" y="536"/>
                  </a:cubicBezTo>
                  <a:cubicBezTo>
                    <a:pt x="477" y="750"/>
                    <a:pt x="703" y="929"/>
                    <a:pt x="965" y="1024"/>
                  </a:cubicBezTo>
                  <a:cubicBezTo>
                    <a:pt x="1069" y="1055"/>
                    <a:pt x="1179" y="1073"/>
                    <a:pt x="1289" y="1073"/>
                  </a:cubicBezTo>
                  <a:cubicBezTo>
                    <a:pt x="1431" y="1073"/>
                    <a:pt x="1570" y="1044"/>
                    <a:pt x="1691" y="976"/>
                  </a:cubicBezTo>
                  <a:cubicBezTo>
                    <a:pt x="1798" y="917"/>
                    <a:pt x="1905" y="845"/>
                    <a:pt x="1977" y="738"/>
                  </a:cubicBezTo>
                  <a:cubicBezTo>
                    <a:pt x="2012" y="715"/>
                    <a:pt x="2048" y="619"/>
                    <a:pt x="2012" y="572"/>
                  </a:cubicBezTo>
                  <a:cubicBezTo>
                    <a:pt x="1991" y="550"/>
                    <a:pt x="1957" y="546"/>
                    <a:pt x="1922" y="546"/>
                  </a:cubicBezTo>
                  <a:cubicBezTo>
                    <a:pt x="1900" y="546"/>
                    <a:pt x="1877" y="548"/>
                    <a:pt x="1858" y="548"/>
                  </a:cubicBezTo>
                  <a:lnTo>
                    <a:pt x="1631" y="595"/>
                  </a:lnTo>
                  <a:cubicBezTo>
                    <a:pt x="1548" y="607"/>
                    <a:pt x="1477" y="607"/>
                    <a:pt x="1381" y="607"/>
                  </a:cubicBezTo>
                  <a:cubicBezTo>
                    <a:pt x="1274" y="607"/>
                    <a:pt x="1155" y="595"/>
                    <a:pt x="1060" y="536"/>
                  </a:cubicBezTo>
                  <a:cubicBezTo>
                    <a:pt x="667" y="453"/>
                    <a:pt x="298" y="2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1"/>
            <p:cNvSpPr/>
            <p:nvPr/>
          </p:nvSpPr>
          <p:spPr>
            <a:xfrm>
              <a:off x="1103847" y="1154508"/>
              <a:ext cx="210718" cy="211839"/>
            </a:xfrm>
            <a:custGeom>
              <a:avLst/>
              <a:gdLst/>
              <a:ahLst/>
              <a:cxnLst/>
              <a:rect l="l" t="t" r="r" b="b"/>
              <a:pathLst>
                <a:path w="2632" h="2646" extrusionOk="0">
                  <a:moveTo>
                    <a:pt x="0" y="0"/>
                  </a:moveTo>
                  <a:lnTo>
                    <a:pt x="0" y="0"/>
                  </a:lnTo>
                  <a:cubicBezTo>
                    <a:pt x="72" y="167"/>
                    <a:pt x="143" y="345"/>
                    <a:pt x="203" y="524"/>
                  </a:cubicBezTo>
                  <a:cubicBezTo>
                    <a:pt x="310" y="810"/>
                    <a:pt x="393" y="1072"/>
                    <a:pt x="500" y="1357"/>
                  </a:cubicBezTo>
                  <a:cubicBezTo>
                    <a:pt x="619" y="1703"/>
                    <a:pt x="750" y="2048"/>
                    <a:pt x="917" y="2369"/>
                  </a:cubicBezTo>
                  <a:cubicBezTo>
                    <a:pt x="977" y="2429"/>
                    <a:pt x="1036" y="2477"/>
                    <a:pt x="1096" y="2524"/>
                  </a:cubicBezTo>
                  <a:cubicBezTo>
                    <a:pt x="1242" y="2608"/>
                    <a:pt x="1397" y="2646"/>
                    <a:pt x="1554" y="2646"/>
                  </a:cubicBezTo>
                  <a:cubicBezTo>
                    <a:pt x="1575" y="2646"/>
                    <a:pt x="1597" y="2645"/>
                    <a:pt x="1619" y="2643"/>
                  </a:cubicBezTo>
                  <a:cubicBezTo>
                    <a:pt x="1834" y="2620"/>
                    <a:pt x="2048" y="2548"/>
                    <a:pt x="2262" y="2477"/>
                  </a:cubicBezTo>
                  <a:cubicBezTo>
                    <a:pt x="2358" y="2441"/>
                    <a:pt x="2465" y="2417"/>
                    <a:pt x="2524" y="2298"/>
                  </a:cubicBezTo>
                  <a:cubicBezTo>
                    <a:pt x="2596" y="2250"/>
                    <a:pt x="2631" y="2167"/>
                    <a:pt x="2536" y="2119"/>
                  </a:cubicBezTo>
                  <a:cubicBezTo>
                    <a:pt x="2465" y="2084"/>
                    <a:pt x="2358" y="2084"/>
                    <a:pt x="2274" y="2072"/>
                  </a:cubicBezTo>
                  <a:cubicBezTo>
                    <a:pt x="2179" y="2060"/>
                    <a:pt x="2084" y="2024"/>
                    <a:pt x="1989" y="2000"/>
                  </a:cubicBezTo>
                  <a:cubicBezTo>
                    <a:pt x="1798" y="1941"/>
                    <a:pt x="1619" y="1869"/>
                    <a:pt x="1441" y="1774"/>
                  </a:cubicBezTo>
                  <a:cubicBezTo>
                    <a:pt x="1084" y="1584"/>
                    <a:pt x="786" y="1334"/>
                    <a:pt x="548" y="1012"/>
                  </a:cubicBezTo>
                  <a:cubicBezTo>
                    <a:pt x="417" y="857"/>
                    <a:pt x="310" y="655"/>
                    <a:pt x="215" y="464"/>
                  </a:cubicBezTo>
                  <a:cubicBezTo>
                    <a:pt x="179" y="381"/>
                    <a:pt x="131" y="274"/>
                    <a:pt x="95" y="167"/>
                  </a:cubicBezTo>
                  <a:cubicBezTo>
                    <a:pt x="95" y="155"/>
                    <a:pt x="84" y="143"/>
                    <a:pt x="84" y="119"/>
                  </a:cubicBezTo>
                  <a:cubicBezTo>
                    <a:pt x="48" y="95"/>
                    <a:pt x="24"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1"/>
            <p:cNvSpPr/>
            <p:nvPr/>
          </p:nvSpPr>
          <p:spPr>
            <a:xfrm>
              <a:off x="1100965" y="1166837"/>
              <a:ext cx="211679" cy="355066"/>
            </a:xfrm>
            <a:custGeom>
              <a:avLst/>
              <a:gdLst/>
              <a:ahLst/>
              <a:cxnLst/>
              <a:rect l="l" t="t" r="r" b="b"/>
              <a:pathLst>
                <a:path w="2644" h="4435" extrusionOk="0">
                  <a:moveTo>
                    <a:pt x="0" y="1"/>
                  </a:moveTo>
                  <a:lnTo>
                    <a:pt x="0" y="1"/>
                  </a:lnTo>
                  <a:cubicBezTo>
                    <a:pt x="12" y="84"/>
                    <a:pt x="48" y="180"/>
                    <a:pt x="60" y="263"/>
                  </a:cubicBezTo>
                  <a:cubicBezTo>
                    <a:pt x="131" y="584"/>
                    <a:pt x="191" y="906"/>
                    <a:pt x="239" y="1215"/>
                  </a:cubicBezTo>
                  <a:cubicBezTo>
                    <a:pt x="334" y="1834"/>
                    <a:pt x="417" y="2442"/>
                    <a:pt x="584" y="3037"/>
                  </a:cubicBezTo>
                  <a:cubicBezTo>
                    <a:pt x="655" y="3335"/>
                    <a:pt x="762" y="3620"/>
                    <a:pt x="882" y="3882"/>
                  </a:cubicBezTo>
                  <a:cubicBezTo>
                    <a:pt x="905" y="3942"/>
                    <a:pt x="953" y="4013"/>
                    <a:pt x="1001" y="4097"/>
                  </a:cubicBezTo>
                  <a:cubicBezTo>
                    <a:pt x="1143" y="4216"/>
                    <a:pt x="1298" y="4311"/>
                    <a:pt x="1477" y="4371"/>
                  </a:cubicBezTo>
                  <a:cubicBezTo>
                    <a:pt x="1598" y="4411"/>
                    <a:pt x="1736" y="4435"/>
                    <a:pt x="1875" y="4435"/>
                  </a:cubicBezTo>
                  <a:cubicBezTo>
                    <a:pt x="1941" y="4435"/>
                    <a:pt x="2007" y="4430"/>
                    <a:pt x="2072" y="4418"/>
                  </a:cubicBezTo>
                  <a:cubicBezTo>
                    <a:pt x="2167" y="4406"/>
                    <a:pt x="2275" y="4371"/>
                    <a:pt x="2370" y="4335"/>
                  </a:cubicBezTo>
                  <a:cubicBezTo>
                    <a:pt x="2453" y="4299"/>
                    <a:pt x="2572" y="4240"/>
                    <a:pt x="2608" y="4156"/>
                  </a:cubicBezTo>
                  <a:cubicBezTo>
                    <a:pt x="2644" y="4037"/>
                    <a:pt x="2537" y="3930"/>
                    <a:pt x="2441" y="3882"/>
                  </a:cubicBezTo>
                  <a:cubicBezTo>
                    <a:pt x="2334" y="3823"/>
                    <a:pt x="2215" y="3775"/>
                    <a:pt x="2120" y="3716"/>
                  </a:cubicBezTo>
                  <a:cubicBezTo>
                    <a:pt x="1239" y="3228"/>
                    <a:pt x="810" y="2275"/>
                    <a:pt x="489" y="1382"/>
                  </a:cubicBezTo>
                  <a:cubicBezTo>
                    <a:pt x="393" y="1084"/>
                    <a:pt x="298" y="787"/>
                    <a:pt x="191" y="489"/>
                  </a:cubicBezTo>
                  <a:cubicBezTo>
                    <a:pt x="131" y="322"/>
                    <a:pt x="60" y="1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1"/>
            <p:cNvSpPr/>
            <p:nvPr/>
          </p:nvSpPr>
          <p:spPr>
            <a:xfrm>
              <a:off x="1071422" y="1161153"/>
              <a:ext cx="135462" cy="421996"/>
            </a:xfrm>
            <a:custGeom>
              <a:avLst/>
              <a:gdLst/>
              <a:ahLst/>
              <a:cxnLst/>
              <a:rect l="l" t="t" r="r" b="b"/>
              <a:pathLst>
                <a:path w="1692" h="5271" extrusionOk="0">
                  <a:moveTo>
                    <a:pt x="250" y="0"/>
                  </a:moveTo>
                  <a:cubicBezTo>
                    <a:pt x="262" y="72"/>
                    <a:pt x="262" y="143"/>
                    <a:pt x="286" y="215"/>
                  </a:cubicBezTo>
                  <a:cubicBezTo>
                    <a:pt x="310" y="536"/>
                    <a:pt x="334" y="834"/>
                    <a:pt x="358" y="1132"/>
                  </a:cubicBezTo>
                  <a:cubicBezTo>
                    <a:pt x="381" y="1727"/>
                    <a:pt x="358" y="2322"/>
                    <a:pt x="298" y="2894"/>
                  </a:cubicBezTo>
                  <a:cubicBezTo>
                    <a:pt x="239" y="3310"/>
                    <a:pt x="131" y="3727"/>
                    <a:pt x="0" y="4132"/>
                  </a:cubicBezTo>
                  <a:cubicBezTo>
                    <a:pt x="60" y="4322"/>
                    <a:pt x="143" y="4525"/>
                    <a:pt x="298" y="4668"/>
                  </a:cubicBezTo>
                  <a:cubicBezTo>
                    <a:pt x="453" y="4834"/>
                    <a:pt x="643" y="5001"/>
                    <a:pt x="846" y="5096"/>
                  </a:cubicBezTo>
                  <a:cubicBezTo>
                    <a:pt x="1008" y="5188"/>
                    <a:pt x="1206" y="5271"/>
                    <a:pt x="1401" y="5271"/>
                  </a:cubicBezTo>
                  <a:cubicBezTo>
                    <a:pt x="1434" y="5271"/>
                    <a:pt x="1468" y="5268"/>
                    <a:pt x="1501" y="5263"/>
                  </a:cubicBezTo>
                  <a:cubicBezTo>
                    <a:pt x="1608" y="5251"/>
                    <a:pt x="1691" y="5180"/>
                    <a:pt x="1691" y="5061"/>
                  </a:cubicBezTo>
                  <a:cubicBezTo>
                    <a:pt x="1691" y="4918"/>
                    <a:pt x="1596" y="4799"/>
                    <a:pt x="1512" y="4703"/>
                  </a:cubicBezTo>
                  <a:cubicBezTo>
                    <a:pt x="858" y="3751"/>
                    <a:pt x="679" y="2572"/>
                    <a:pt x="524" y="1453"/>
                  </a:cubicBezTo>
                  <a:cubicBezTo>
                    <a:pt x="477" y="1108"/>
                    <a:pt x="417" y="786"/>
                    <a:pt x="358" y="441"/>
                  </a:cubicBezTo>
                  <a:cubicBezTo>
                    <a:pt x="322" y="298"/>
                    <a:pt x="286" y="143"/>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1"/>
            <p:cNvSpPr/>
            <p:nvPr/>
          </p:nvSpPr>
          <p:spPr>
            <a:xfrm>
              <a:off x="954134" y="1159231"/>
              <a:ext cx="135462" cy="443372"/>
            </a:xfrm>
            <a:custGeom>
              <a:avLst/>
              <a:gdLst/>
              <a:ahLst/>
              <a:cxnLst/>
              <a:rect l="l" t="t" r="r" b="b"/>
              <a:pathLst>
                <a:path w="1692" h="5538" extrusionOk="0">
                  <a:moveTo>
                    <a:pt x="1584" y="1"/>
                  </a:moveTo>
                  <a:cubicBezTo>
                    <a:pt x="1584" y="179"/>
                    <a:pt x="1584" y="358"/>
                    <a:pt x="1573" y="536"/>
                  </a:cubicBezTo>
                  <a:cubicBezTo>
                    <a:pt x="1525" y="1132"/>
                    <a:pt x="1418" y="1715"/>
                    <a:pt x="1227" y="2287"/>
                  </a:cubicBezTo>
                  <a:cubicBezTo>
                    <a:pt x="977" y="3037"/>
                    <a:pt x="584" y="3775"/>
                    <a:pt x="60" y="4394"/>
                  </a:cubicBezTo>
                  <a:cubicBezTo>
                    <a:pt x="60" y="4489"/>
                    <a:pt x="37" y="4573"/>
                    <a:pt x="25" y="4644"/>
                  </a:cubicBezTo>
                  <a:cubicBezTo>
                    <a:pt x="1" y="4763"/>
                    <a:pt x="25" y="4870"/>
                    <a:pt x="49" y="4977"/>
                  </a:cubicBezTo>
                  <a:cubicBezTo>
                    <a:pt x="84" y="5085"/>
                    <a:pt x="120" y="5204"/>
                    <a:pt x="180" y="5287"/>
                  </a:cubicBezTo>
                  <a:cubicBezTo>
                    <a:pt x="239" y="5382"/>
                    <a:pt x="299" y="5478"/>
                    <a:pt x="406" y="5525"/>
                  </a:cubicBezTo>
                  <a:cubicBezTo>
                    <a:pt x="426" y="5534"/>
                    <a:pt x="444" y="5538"/>
                    <a:pt x="462" y="5538"/>
                  </a:cubicBezTo>
                  <a:cubicBezTo>
                    <a:pt x="539" y="5538"/>
                    <a:pt x="595" y="5462"/>
                    <a:pt x="644" y="5394"/>
                  </a:cubicBezTo>
                  <a:cubicBezTo>
                    <a:pt x="715" y="5287"/>
                    <a:pt x="775" y="5180"/>
                    <a:pt x="834" y="5085"/>
                  </a:cubicBezTo>
                  <a:cubicBezTo>
                    <a:pt x="953" y="4858"/>
                    <a:pt x="1072" y="4632"/>
                    <a:pt x="1168" y="4394"/>
                  </a:cubicBezTo>
                  <a:cubicBezTo>
                    <a:pt x="1549" y="3418"/>
                    <a:pt x="1692" y="2346"/>
                    <a:pt x="1668" y="1287"/>
                  </a:cubicBezTo>
                  <a:cubicBezTo>
                    <a:pt x="1656" y="977"/>
                    <a:pt x="1644" y="644"/>
                    <a:pt x="1608" y="334"/>
                  </a:cubicBezTo>
                  <a:cubicBezTo>
                    <a:pt x="1608" y="227"/>
                    <a:pt x="1596" y="108"/>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1"/>
            <p:cNvSpPr/>
            <p:nvPr/>
          </p:nvSpPr>
          <p:spPr>
            <a:xfrm>
              <a:off x="393712" y="1158271"/>
              <a:ext cx="676827" cy="514065"/>
            </a:xfrm>
            <a:custGeom>
              <a:avLst/>
              <a:gdLst/>
              <a:ahLst/>
              <a:cxnLst/>
              <a:rect l="l" t="t" r="r" b="b"/>
              <a:pathLst>
                <a:path w="8454" h="6421" extrusionOk="0">
                  <a:moveTo>
                    <a:pt x="8453" y="1"/>
                  </a:moveTo>
                  <a:lnTo>
                    <a:pt x="8453" y="1"/>
                  </a:lnTo>
                  <a:cubicBezTo>
                    <a:pt x="8430" y="72"/>
                    <a:pt x="8418" y="156"/>
                    <a:pt x="8406" y="215"/>
                  </a:cubicBezTo>
                  <a:cubicBezTo>
                    <a:pt x="8311" y="584"/>
                    <a:pt x="8180" y="941"/>
                    <a:pt x="8013" y="1287"/>
                  </a:cubicBezTo>
                  <a:cubicBezTo>
                    <a:pt x="7703" y="1953"/>
                    <a:pt x="7263" y="2561"/>
                    <a:pt x="6751" y="3096"/>
                  </a:cubicBezTo>
                  <a:cubicBezTo>
                    <a:pt x="6239" y="3632"/>
                    <a:pt x="5679" y="4120"/>
                    <a:pt x="5024" y="4478"/>
                  </a:cubicBezTo>
                  <a:cubicBezTo>
                    <a:pt x="4703" y="4656"/>
                    <a:pt x="4358" y="4799"/>
                    <a:pt x="3989" y="4882"/>
                  </a:cubicBezTo>
                  <a:cubicBezTo>
                    <a:pt x="3714" y="4953"/>
                    <a:pt x="3426" y="4991"/>
                    <a:pt x="3139" y="4991"/>
                  </a:cubicBezTo>
                  <a:cubicBezTo>
                    <a:pt x="3041" y="4991"/>
                    <a:pt x="2943" y="4987"/>
                    <a:pt x="2846" y="4978"/>
                  </a:cubicBezTo>
                  <a:cubicBezTo>
                    <a:pt x="2512" y="4930"/>
                    <a:pt x="2167" y="4775"/>
                    <a:pt x="1976" y="4478"/>
                  </a:cubicBezTo>
                  <a:cubicBezTo>
                    <a:pt x="1810" y="4227"/>
                    <a:pt x="1774" y="3870"/>
                    <a:pt x="1976" y="3620"/>
                  </a:cubicBezTo>
                  <a:cubicBezTo>
                    <a:pt x="1976" y="3596"/>
                    <a:pt x="1988" y="3585"/>
                    <a:pt x="2000" y="3573"/>
                  </a:cubicBezTo>
                  <a:lnTo>
                    <a:pt x="2000" y="3573"/>
                  </a:lnTo>
                  <a:cubicBezTo>
                    <a:pt x="1441" y="3585"/>
                    <a:pt x="845" y="3549"/>
                    <a:pt x="381" y="3930"/>
                  </a:cubicBezTo>
                  <a:cubicBezTo>
                    <a:pt x="191" y="4097"/>
                    <a:pt x="60" y="4323"/>
                    <a:pt x="24" y="4573"/>
                  </a:cubicBezTo>
                  <a:cubicBezTo>
                    <a:pt x="0" y="4811"/>
                    <a:pt x="36" y="5073"/>
                    <a:pt x="143" y="5299"/>
                  </a:cubicBezTo>
                  <a:cubicBezTo>
                    <a:pt x="369" y="5811"/>
                    <a:pt x="857" y="6109"/>
                    <a:pt x="1369" y="6252"/>
                  </a:cubicBezTo>
                  <a:cubicBezTo>
                    <a:pt x="1769" y="6376"/>
                    <a:pt x="2175" y="6421"/>
                    <a:pt x="2582" y="6421"/>
                  </a:cubicBezTo>
                  <a:cubicBezTo>
                    <a:pt x="2722" y="6421"/>
                    <a:pt x="2861" y="6415"/>
                    <a:pt x="3000" y="6406"/>
                  </a:cubicBezTo>
                  <a:cubicBezTo>
                    <a:pt x="4084" y="6311"/>
                    <a:pt x="5120" y="5882"/>
                    <a:pt x="5977" y="5228"/>
                  </a:cubicBezTo>
                  <a:cubicBezTo>
                    <a:pt x="6870" y="4561"/>
                    <a:pt x="7537" y="3620"/>
                    <a:pt x="7942" y="2573"/>
                  </a:cubicBezTo>
                  <a:cubicBezTo>
                    <a:pt x="8275" y="1739"/>
                    <a:pt x="8418" y="882"/>
                    <a:pt x="84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1"/>
            <p:cNvSpPr/>
            <p:nvPr/>
          </p:nvSpPr>
          <p:spPr>
            <a:xfrm>
              <a:off x="371775" y="710650"/>
              <a:ext cx="1152464" cy="974490"/>
            </a:xfrm>
            <a:custGeom>
              <a:avLst/>
              <a:gdLst/>
              <a:ahLst/>
              <a:cxnLst/>
              <a:rect l="l" t="t" r="r" b="b"/>
              <a:pathLst>
                <a:path w="14395" h="12172" extrusionOk="0">
                  <a:moveTo>
                    <a:pt x="12145" y="281"/>
                  </a:moveTo>
                  <a:cubicBezTo>
                    <a:pt x="12488" y="281"/>
                    <a:pt x="12796" y="444"/>
                    <a:pt x="13026" y="675"/>
                  </a:cubicBezTo>
                  <a:cubicBezTo>
                    <a:pt x="13204" y="877"/>
                    <a:pt x="13335" y="1103"/>
                    <a:pt x="13442" y="1341"/>
                  </a:cubicBezTo>
                  <a:cubicBezTo>
                    <a:pt x="13216" y="1127"/>
                    <a:pt x="12978" y="948"/>
                    <a:pt x="12740" y="782"/>
                  </a:cubicBezTo>
                  <a:cubicBezTo>
                    <a:pt x="12597" y="686"/>
                    <a:pt x="12442" y="591"/>
                    <a:pt x="12276" y="508"/>
                  </a:cubicBezTo>
                  <a:cubicBezTo>
                    <a:pt x="12204" y="460"/>
                    <a:pt x="12109" y="424"/>
                    <a:pt x="12037" y="389"/>
                  </a:cubicBezTo>
                  <a:cubicBezTo>
                    <a:pt x="11990" y="365"/>
                    <a:pt x="11954" y="341"/>
                    <a:pt x="11906" y="329"/>
                  </a:cubicBezTo>
                  <a:cubicBezTo>
                    <a:pt x="11978" y="305"/>
                    <a:pt x="12049" y="294"/>
                    <a:pt x="12109" y="282"/>
                  </a:cubicBezTo>
                  <a:cubicBezTo>
                    <a:pt x="12121" y="281"/>
                    <a:pt x="12133" y="281"/>
                    <a:pt x="12145" y="281"/>
                  </a:cubicBezTo>
                  <a:close/>
                  <a:moveTo>
                    <a:pt x="11716" y="401"/>
                  </a:moveTo>
                  <a:cubicBezTo>
                    <a:pt x="11764" y="424"/>
                    <a:pt x="11799" y="448"/>
                    <a:pt x="11847" y="460"/>
                  </a:cubicBezTo>
                  <a:cubicBezTo>
                    <a:pt x="11895" y="472"/>
                    <a:pt x="11918" y="484"/>
                    <a:pt x="11966" y="508"/>
                  </a:cubicBezTo>
                  <a:cubicBezTo>
                    <a:pt x="12061" y="532"/>
                    <a:pt x="12133" y="579"/>
                    <a:pt x="12204" y="603"/>
                  </a:cubicBezTo>
                  <a:cubicBezTo>
                    <a:pt x="12371" y="686"/>
                    <a:pt x="12537" y="770"/>
                    <a:pt x="12680" y="841"/>
                  </a:cubicBezTo>
                  <a:cubicBezTo>
                    <a:pt x="12930" y="984"/>
                    <a:pt x="13169" y="1163"/>
                    <a:pt x="13383" y="1353"/>
                  </a:cubicBezTo>
                  <a:cubicBezTo>
                    <a:pt x="13145" y="1234"/>
                    <a:pt x="12895" y="1103"/>
                    <a:pt x="12633" y="984"/>
                  </a:cubicBezTo>
                  <a:cubicBezTo>
                    <a:pt x="12311" y="805"/>
                    <a:pt x="11978" y="627"/>
                    <a:pt x="11656" y="424"/>
                  </a:cubicBezTo>
                  <a:cubicBezTo>
                    <a:pt x="11668" y="413"/>
                    <a:pt x="11704" y="401"/>
                    <a:pt x="11716" y="401"/>
                  </a:cubicBezTo>
                  <a:close/>
                  <a:moveTo>
                    <a:pt x="13311" y="186"/>
                  </a:moveTo>
                  <a:cubicBezTo>
                    <a:pt x="13454" y="282"/>
                    <a:pt x="13585" y="401"/>
                    <a:pt x="13704" y="532"/>
                  </a:cubicBezTo>
                  <a:cubicBezTo>
                    <a:pt x="13978" y="829"/>
                    <a:pt x="14145" y="1234"/>
                    <a:pt x="14169" y="1639"/>
                  </a:cubicBezTo>
                  <a:cubicBezTo>
                    <a:pt x="14181" y="1841"/>
                    <a:pt x="14157" y="2068"/>
                    <a:pt x="14097" y="2270"/>
                  </a:cubicBezTo>
                  <a:cubicBezTo>
                    <a:pt x="14097" y="2294"/>
                    <a:pt x="14085" y="2318"/>
                    <a:pt x="14085" y="2329"/>
                  </a:cubicBezTo>
                  <a:cubicBezTo>
                    <a:pt x="14061" y="2258"/>
                    <a:pt x="14050" y="2187"/>
                    <a:pt x="14026" y="2115"/>
                  </a:cubicBezTo>
                  <a:cubicBezTo>
                    <a:pt x="14002" y="2091"/>
                    <a:pt x="13990" y="2068"/>
                    <a:pt x="13978" y="2056"/>
                  </a:cubicBezTo>
                  <a:cubicBezTo>
                    <a:pt x="13942" y="1960"/>
                    <a:pt x="13907" y="1889"/>
                    <a:pt x="13871" y="1794"/>
                  </a:cubicBezTo>
                  <a:cubicBezTo>
                    <a:pt x="13823" y="1722"/>
                    <a:pt x="13800" y="1639"/>
                    <a:pt x="13764" y="1556"/>
                  </a:cubicBezTo>
                  <a:cubicBezTo>
                    <a:pt x="13692" y="1401"/>
                    <a:pt x="13621" y="1234"/>
                    <a:pt x="13561" y="1067"/>
                  </a:cubicBezTo>
                  <a:cubicBezTo>
                    <a:pt x="13454" y="782"/>
                    <a:pt x="13371" y="484"/>
                    <a:pt x="13311" y="186"/>
                  </a:cubicBezTo>
                  <a:close/>
                  <a:moveTo>
                    <a:pt x="8918" y="1853"/>
                  </a:moveTo>
                  <a:cubicBezTo>
                    <a:pt x="8989" y="1972"/>
                    <a:pt x="9037" y="2103"/>
                    <a:pt x="9049" y="2258"/>
                  </a:cubicBezTo>
                  <a:cubicBezTo>
                    <a:pt x="9061" y="2603"/>
                    <a:pt x="8918" y="2925"/>
                    <a:pt x="8799" y="3222"/>
                  </a:cubicBezTo>
                  <a:cubicBezTo>
                    <a:pt x="8799" y="3246"/>
                    <a:pt x="8775" y="3246"/>
                    <a:pt x="8775" y="3258"/>
                  </a:cubicBezTo>
                  <a:cubicBezTo>
                    <a:pt x="8751" y="3056"/>
                    <a:pt x="8739" y="2889"/>
                    <a:pt x="8751" y="2687"/>
                  </a:cubicBezTo>
                  <a:cubicBezTo>
                    <a:pt x="8763" y="2401"/>
                    <a:pt x="8823" y="2127"/>
                    <a:pt x="8918" y="1853"/>
                  </a:cubicBezTo>
                  <a:close/>
                  <a:moveTo>
                    <a:pt x="12276" y="2294"/>
                  </a:moveTo>
                  <a:cubicBezTo>
                    <a:pt x="12168" y="2425"/>
                    <a:pt x="12097" y="2568"/>
                    <a:pt x="12026" y="2722"/>
                  </a:cubicBezTo>
                  <a:cubicBezTo>
                    <a:pt x="11954" y="2865"/>
                    <a:pt x="11871" y="3008"/>
                    <a:pt x="11799" y="3151"/>
                  </a:cubicBezTo>
                  <a:cubicBezTo>
                    <a:pt x="11740" y="3282"/>
                    <a:pt x="11668" y="3401"/>
                    <a:pt x="11609" y="3544"/>
                  </a:cubicBezTo>
                  <a:cubicBezTo>
                    <a:pt x="11597" y="3580"/>
                    <a:pt x="11561" y="3615"/>
                    <a:pt x="11549" y="3663"/>
                  </a:cubicBezTo>
                  <a:cubicBezTo>
                    <a:pt x="11549" y="3663"/>
                    <a:pt x="11537" y="3675"/>
                    <a:pt x="11537" y="3687"/>
                  </a:cubicBezTo>
                  <a:cubicBezTo>
                    <a:pt x="11537" y="3663"/>
                    <a:pt x="11502" y="3627"/>
                    <a:pt x="11502" y="3615"/>
                  </a:cubicBezTo>
                  <a:cubicBezTo>
                    <a:pt x="11490" y="3580"/>
                    <a:pt x="11490" y="3556"/>
                    <a:pt x="11478" y="3520"/>
                  </a:cubicBezTo>
                  <a:cubicBezTo>
                    <a:pt x="11418" y="3306"/>
                    <a:pt x="11406" y="3068"/>
                    <a:pt x="11490" y="2841"/>
                  </a:cubicBezTo>
                  <a:cubicBezTo>
                    <a:pt x="11549" y="2615"/>
                    <a:pt x="11704" y="2449"/>
                    <a:pt x="11895" y="2365"/>
                  </a:cubicBezTo>
                  <a:cubicBezTo>
                    <a:pt x="11978" y="2318"/>
                    <a:pt x="12073" y="2294"/>
                    <a:pt x="12168" y="2294"/>
                  </a:cubicBezTo>
                  <a:close/>
                  <a:moveTo>
                    <a:pt x="7522" y="3149"/>
                  </a:moveTo>
                  <a:cubicBezTo>
                    <a:pt x="7547" y="3149"/>
                    <a:pt x="7587" y="3188"/>
                    <a:pt x="7608" y="3199"/>
                  </a:cubicBezTo>
                  <a:cubicBezTo>
                    <a:pt x="7846" y="3377"/>
                    <a:pt x="8085" y="3580"/>
                    <a:pt x="8299" y="3818"/>
                  </a:cubicBezTo>
                  <a:cubicBezTo>
                    <a:pt x="8323" y="3865"/>
                    <a:pt x="8346" y="3901"/>
                    <a:pt x="8382" y="3937"/>
                  </a:cubicBezTo>
                  <a:cubicBezTo>
                    <a:pt x="8346" y="3925"/>
                    <a:pt x="8323" y="3925"/>
                    <a:pt x="8287" y="3913"/>
                  </a:cubicBezTo>
                  <a:cubicBezTo>
                    <a:pt x="8180" y="3877"/>
                    <a:pt x="8085" y="3842"/>
                    <a:pt x="7989" y="3794"/>
                  </a:cubicBezTo>
                  <a:cubicBezTo>
                    <a:pt x="7846" y="3722"/>
                    <a:pt x="7704" y="3615"/>
                    <a:pt x="7620" y="3461"/>
                  </a:cubicBezTo>
                  <a:cubicBezTo>
                    <a:pt x="7573" y="3389"/>
                    <a:pt x="7549" y="3318"/>
                    <a:pt x="7513" y="3246"/>
                  </a:cubicBezTo>
                  <a:cubicBezTo>
                    <a:pt x="7513" y="3222"/>
                    <a:pt x="7501" y="3163"/>
                    <a:pt x="7513" y="3151"/>
                  </a:cubicBezTo>
                  <a:cubicBezTo>
                    <a:pt x="7516" y="3150"/>
                    <a:pt x="7519" y="3149"/>
                    <a:pt x="7522" y="3149"/>
                  </a:cubicBezTo>
                  <a:close/>
                  <a:moveTo>
                    <a:pt x="8127" y="2389"/>
                  </a:moveTo>
                  <a:cubicBezTo>
                    <a:pt x="8128" y="2389"/>
                    <a:pt x="8130" y="2389"/>
                    <a:pt x="8132" y="2389"/>
                  </a:cubicBezTo>
                  <a:cubicBezTo>
                    <a:pt x="8180" y="2389"/>
                    <a:pt x="8251" y="2460"/>
                    <a:pt x="8275" y="2496"/>
                  </a:cubicBezTo>
                  <a:cubicBezTo>
                    <a:pt x="8323" y="2544"/>
                    <a:pt x="8370" y="2603"/>
                    <a:pt x="8394" y="2639"/>
                  </a:cubicBezTo>
                  <a:cubicBezTo>
                    <a:pt x="8549" y="2865"/>
                    <a:pt x="8620" y="3139"/>
                    <a:pt x="8644" y="3389"/>
                  </a:cubicBezTo>
                  <a:lnTo>
                    <a:pt x="8644" y="3746"/>
                  </a:lnTo>
                  <a:cubicBezTo>
                    <a:pt x="8632" y="3853"/>
                    <a:pt x="8620" y="3973"/>
                    <a:pt x="8632" y="4080"/>
                  </a:cubicBezTo>
                  <a:lnTo>
                    <a:pt x="8632" y="4092"/>
                  </a:lnTo>
                  <a:lnTo>
                    <a:pt x="8632" y="4163"/>
                  </a:lnTo>
                  <a:cubicBezTo>
                    <a:pt x="8620" y="4151"/>
                    <a:pt x="8620" y="4139"/>
                    <a:pt x="8597" y="4115"/>
                  </a:cubicBezTo>
                  <a:cubicBezTo>
                    <a:pt x="8620" y="4103"/>
                    <a:pt x="8620" y="4056"/>
                    <a:pt x="8597" y="4044"/>
                  </a:cubicBezTo>
                  <a:cubicBezTo>
                    <a:pt x="8585" y="4032"/>
                    <a:pt x="8561" y="4032"/>
                    <a:pt x="8549" y="4008"/>
                  </a:cubicBezTo>
                  <a:cubicBezTo>
                    <a:pt x="8442" y="3853"/>
                    <a:pt x="8346" y="3675"/>
                    <a:pt x="8287" y="3496"/>
                  </a:cubicBezTo>
                  <a:cubicBezTo>
                    <a:pt x="8192" y="3246"/>
                    <a:pt x="8132" y="2972"/>
                    <a:pt x="8096" y="2699"/>
                  </a:cubicBezTo>
                  <a:cubicBezTo>
                    <a:pt x="8096" y="2664"/>
                    <a:pt x="8039" y="2389"/>
                    <a:pt x="8127" y="2389"/>
                  </a:cubicBezTo>
                  <a:close/>
                  <a:moveTo>
                    <a:pt x="12061" y="3068"/>
                  </a:moveTo>
                  <a:cubicBezTo>
                    <a:pt x="12073" y="3127"/>
                    <a:pt x="12085" y="3199"/>
                    <a:pt x="12121" y="3258"/>
                  </a:cubicBezTo>
                  <a:cubicBezTo>
                    <a:pt x="12240" y="3580"/>
                    <a:pt x="12395" y="3901"/>
                    <a:pt x="12621" y="4175"/>
                  </a:cubicBezTo>
                  <a:cubicBezTo>
                    <a:pt x="12595" y="4180"/>
                    <a:pt x="12568" y="4183"/>
                    <a:pt x="12542" y="4183"/>
                  </a:cubicBezTo>
                  <a:cubicBezTo>
                    <a:pt x="12332" y="4183"/>
                    <a:pt x="12134" y="4019"/>
                    <a:pt x="12049" y="3818"/>
                  </a:cubicBezTo>
                  <a:cubicBezTo>
                    <a:pt x="11966" y="3568"/>
                    <a:pt x="12014" y="3318"/>
                    <a:pt x="12061" y="3068"/>
                  </a:cubicBezTo>
                  <a:close/>
                  <a:moveTo>
                    <a:pt x="7632" y="3913"/>
                  </a:moveTo>
                  <a:cubicBezTo>
                    <a:pt x="7811" y="3913"/>
                    <a:pt x="7989" y="3961"/>
                    <a:pt x="8156" y="4044"/>
                  </a:cubicBezTo>
                  <a:cubicBezTo>
                    <a:pt x="8227" y="4092"/>
                    <a:pt x="8323" y="4139"/>
                    <a:pt x="8394" y="4175"/>
                  </a:cubicBezTo>
                  <a:cubicBezTo>
                    <a:pt x="8442" y="4211"/>
                    <a:pt x="8466" y="4234"/>
                    <a:pt x="8513" y="4270"/>
                  </a:cubicBezTo>
                  <a:lnTo>
                    <a:pt x="8549" y="4294"/>
                  </a:lnTo>
                  <a:cubicBezTo>
                    <a:pt x="8424" y="4321"/>
                    <a:pt x="8292" y="4334"/>
                    <a:pt x="8164" y="4334"/>
                  </a:cubicBezTo>
                  <a:cubicBezTo>
                    <a:pt x="8121" y="4334"/>
                    <a:pt x="8079" y="4333"/>
                    <a:pt x="8037" y="4330"/>
                  </a:cubicBezTo>
                  <a:cubicBezTo>
                    <a:pt x="7846" y="4294"/>
                    <a:pt x="7668" y="4234"/>
                    <a:pt x="7501" y="4127"/>
                  </a:cubicBezTo>
                  <a:cubicBezTo>
                    <a:pt x="7454" y="4103"/>
                    <a:pt x="7263" y="3984"/>
                    <a:pt x="7358" y="3937"/>
                  </a:cubicBezTo>
                  <a:cubicBezTo>
                    <a:pt x="7430" y="3913"/>
                    <a:pt x="7549" y="3913"/>
                    <a:pt x="7632" y="3913"/>
                  </a:cubicBezTo>
                  <a:close/>
                  <a:moveTo>
                    <a:pt x="6347" y="4418"/>
                  </a:moveTo>
                  <a:cubicBezTo>
                    <a:pt x="6350" y="4425"/>
                    <a:pt x="6358" y="4425"/>
                    <a:pt x="6358" y="4425"/>
                  </a:cubicBezTo>
                  <a:cubicBezTo>
                    <a:pt x="6418" y="4508"/>
                    <a:pt x="6489" y="4568"/>
                    <a:pt x="6584" y="4604"/>
                  </a:cubicBezTo>
                  <a:cubicBezTo>
                    <a:pt x="6739" y="4699"/>
                    <a:pt x="6918" y="4723"/>
                    <a:pt x="7120" y="4746"/>
                  </a:cubicBezTo>
                  <a:cubicBezTo>
                    <a:pt x="7190" y="4751"/>
                    <a:pt x="7260" y="4754"/>
                    <a:pt x="7329" y="4754"/>
                  </a:cubicBezTo>
                  <a:cubicBezTo>
                    <a:pt x="7450" y="4754"/>
                    <a:pt x="7571" y="4745"/>
                    <a:pt x="7692" y="4723"/>
                  </a:cubicBezTo>
                  <a:cubicBezTo>
                    <a:pt x="7870" y="4711"/>
                    <a:pt x="8073" y="4663"/>
                    <a:pt x="8251" y="4604"/>
                  </a:cubicBezTo>
                  <a:cubicBezTo>
                    <a:pt x="8257" y="4609"/>
                    <a:pt x="8264" y="4612"/>
                    <a:pt x="8272" y="4612"/>
                  </a:cubicBezTo>
                  <a:cubicBezTo>
                    <a:pt x="8298" y="4612"/>
                    <a:pt x="8334" y="4589"/>
                    <a:pt x="8370" y="4580"/>
                  </a:cubicBezTo>
                  <a:lnTo>
                    <a:pt x="8370" y="4580"/>
                  </a:lnTo>
                  <a:cubicBezTo>
                    <a:pt x="8346" y="4592"/>
                    <a:pt x="8335" y="4604"/>
                    <a:pt x="8323" y="4604"/>
                  </a:cubicBezTo>
                  <a:cubicBezTo>
                    <a:pt x="8144" y="4735"/>
                    <a:pt x="7930" y="4818"/>
                    <a:pt x="7704" y="4877"/>
                  </a:cubicBezTo>
                  <a:cubicBezTo>
                    <a:pt x="7489" y="4949"/>
                    <a:pt x="7263" y="5008"/>
                    <a:pt x="7037" y="5032"/>
                  </a:cubicBezTo>
                  <a:cubicBezTo>
                    <a:pt x="6846" y="5032"/>
                    <a:pt x="6644" y="4985"/>
                    <a:pt x="6501" y="4830"/>
                  </a:cubicBezTo>
                  <a:cubicBezTo>
                    <a:pt x="6441" y="4770"/>
                    <a:pt x="6394" y="4699"/>
                    <a:pt x="6370" y="4627"/>
                  </a:cubicBezTo>
                  <a:cubicBezTo>
                    <a:pt x="6358" y="4547"/>
                    <a:pt x="6358" y="4477"/>
                    <a:pt x="6347" y="4418"/>
                  </a:cubicBezTo>
                  <a:close/>
                  <a:moveTo>
                    <a:pt x="11633" y="2091"/>
                  </a:moveTo>
                  <a:cubicBezTo>
                    <a:pt x="11561" y="2115"/>
                    <a:pt x="11502" y="2127"/>
                    <a:pt x="11430" y="2151"/>
                  </a:cubicBezTo>
                  <a:cubicBezTo>
                    <a:pt x="11037" y="2294"/>
                    <a:pt x="10704" y="2568"/>
                    <a:pt x="10466" y="2913"/>
                  </a:cubicBezTo>
                  <a:cubicBezTo>
                    <a:pt x="10216" y="3282"/>
                    <a:pt x="10085" y="3734"/>
                    <a:pt x="10121" y="4175"/>
                  </a:cubicBezTo>
                  <a:cubicBezTo>
                    <a:pt x="10132" y="4639"/>
                    <a:pt x="10287" y="5104"/>
                    <a:pt x="10561" y="5461"/>
                  </a:cubicBezTo>
                  <a:cubicBezTo>
                    <a:pt x="10644" y="5568"/>
                    <a:pt x="10728" y="5663"/>
                    <a:pt x="10847" y="5758"/>
                  </a:cubicBezTo>
                  <a:cubicBezTo>
                    <a:pt x="10752" y="5711"/>
                    <a:pt x="10632" y="5651"/>
                    <a:pt x="10537" y="5580"/>
                  </a:cubicBezTo>
                  <a:cubicBezTo>
                    <a:pt x="9704" y="5008"/>
                    <a:pt x="9299" y="3782"/>
                    <a:pt x="9918" y="2901"/>
                  </a:cubicBezTo>
                  <a:cubicBezTo>
                    <a:pt x="10180" y="2508"/>
                    <a:pt x="10632" y="2258"/>
                    <a:pt x="11085" y="2151"/>
                  </a:cubicBezTo>
                  <a:cubicBezTo>
                    <a:pt x="11264" y="2115"/>
                    <a:pt x="11442" y="2091"/>
                    <a:pt x="11633" y="2091"/>
                  </a:cubicBezTo>
                  <a:close/>
                  <a:moveTo>
                    <a:pt x="6227" y="4282"/>
                  </a:moveTo>
                  <a:cubicBezTo>
                    <a:pt x="6227" y="4330"/>
                    <a:pt x="6239" y="4377"/>
                    <a:pt x="6239" y="4413"/>
                  </a:cubicBezTo>
                  <a:cubicBezTo>
                    <a:pt x="6180" y="4496"/>
                    <a:pt x="6191" y="4627"/>
                    <a:pt x="6227" y="4711"/>
                  </a:cubicBezTo>
                  <a:cubicBezTo>
                    <a:pt x="6251" y="4818"/>
                    <a:pt x="6322" y="4925"/>
                    <a:pt x="6418" y="4996"/>
                  </a:cubicBezTo>
                  <a:cubicBezTo>
                    <a:pt x="6587" y="5155"/>
                    <a:pt x="6796" y="5210"/>
                    <a:pt x="7016" y="5210"/>
                  </a:cubicBezTo>
                  <a:cubicBezTo>
                    <a:pt x="7291" y="5210"/>
                    <a:pt x="7583" y="5124"/>
                    <a:pt x="7835" y="5044"/>
                  </a:cubicBezTo>
                  <a:cubicBezTo>
                    <a:pt x="8073" y="4973"/>
                    <a:pt x="8287" y="4865"/>
                    <a:pt x="8489" y="4699"/>
                  </a:cubicBezTo>
                  <a:cubicBezTo>
                    <a:pt x="8561" y="4615"/>
                    <a:pt x="8632" y="4532"/>
                    <a:pt x="8692" y="4449"/>
                  </a:cubicBezTo>
                  <a:lnTo>
                    <a:pt x="8692" y="4449"/>
                  </a:lnTo>
                  <a:cubicBezTo>
                    <a:pt x="8680" y="4473"/>
                    <a:pt x="8668" y="4508"/>
                    <a:pt x="8668" y="4556"/>
                  </a:cubicBezTo>
                  <a:cubicBezTo>
                    <a:pt x="8561" y="4735"/>
                    <a:pt x="8442" y="4889"/>
                    <a:pt x="8311" y="5044"/>
                  </a:cubicBezTo>
                  <a:cubicBezTo>
                    <a:pt x="7977" y="5413"/>
                    <a:pt x="7573" y="5711"/>
                    <a:pt x="7096" y="5878"/>
                  </a:cubicBezTo>
                  <a:cubicBezTo>
                    <a:pt x="7025" y="5901"/>
                    <a:pt x="6965" y="5925"/>
                    <a:pt x="6894" y="5949"/>
                  </a:cubicBezTo>
                  <a:cubicBezTo>
                    <a:pt x="6882" y="5937"/>
                    <a:pt x="6858" y="5925"/>
                    <a:pt x="6834" y="5925"/>
                  </a:cubicBezTo>
                  <a:cubicBezTo>
                    <a:pt x="6775" y="5937"/>
                    <a:pt x="6703" y="5937"/>
                    <a:pt x="6644" y="5949"/>
                  </a:cubicBezTo>
                  <a:cubicBezTo>
                    <a:pt x="6584" y="5949"/>
                    <a:pt x="6525" y="5961"/>
                    <a:pt x="6465" y="5961"/>
                  </a:cubicBezTo>
                  <a:cubicBezTo>
                    <a:pt x="6346" y="5961"/>
                    <a:pt x="6227" y="5949"/>
                    <a:pt x="6108" y="5901"/>
                  </a:cubicBezTo>
                  <a:cubicBezTo>
                    <a:pt x="5715" y="5770"/>
                    <a:pt x="5429" y="5401"/>
                    <a:pt x="5477" y="4985"/>
                  </a:cubicBezTo>
                  <a:cubicBezTo>
                    <a:pt x="5513" y="4592"/>
                    <a:pt x="5846" y="4294"/>
                    <a:pt x="6227" y="4282"/>
                  </a:cubicBezTo>
                  <a:close/>
                  <a:moveTo>
                    <a:pt x="12090" y="1216"/>
                  </a:moveTo>
                  <a:cubicBezTo>
                    <a:pt x="12265" y="1216"/>
                    <a:pt x="12438" y="1229"/>
                    <a:pt x="12609" y="1258"/>
                  </a:cubicBezTo>
                  <a:cubicBezTo>
                    <a:pt x="13145" y="1365"/>
                    <a:pt x="13669" y="1675"/>
                    <a:pt x="13847" y="2210"/>
                  </a:cubicBezTo>
                  <a:cubicBezTo>
                    <a:pt x="13907" y="2377"/>
                    <a:pt x="13907" y="2556"/>
                    <a:pt x="13871" y="2722"/>
                  </a:cubicBezTo>
                  <a:cubicBezTo>
                    <a:pt x="13847" y="2770"/>
                    <a:pt x="13811" y="2806"/>
                    <a:pt x="13788" y="2865"/>
                  </a:cubicBezTo>
                  <a:cubicBezTo>
                    <a:pt x="13764" y="2901"/>
                    <a:pt x="13788" y="2925"/>
                    <a:pt x="13800" y="2949"/>
                  </a:cubicBezTo>
                  <a:cubicBezTo>
                    <a:pt x="13692" y="3187"/>
                    <a:pt x="13514" y="3389"/>
                    <a:pt x="13264" y="3496"/>
                  </a:cubicBezTo>
                  <a:cubicBezTo>
                    <a:pt x="13150" y="3545"/>
                    <a:pt x="13029" y="3572"/>
                    <a:pt x="12909" y="3572"/>
                  </a:cubicBezTo>
                  <a:cubicBezTo>
                    <a:pt x="12764" y="3572"/>
                    <a:pt x="12620" y="3533"/>
                    <a:pt x="12490" y="3449"/>
                  </a:cubicBezTo>
                  <a:cubicBezTo>
                    <a:pt x="12299" y="3318"/>
                    <a:pt x="12156" y="3091"/>
                    <a:pt x="12192" y="2853"/>
                  </a:cubicBezTo>
                  <a:cubicBezTo>
                    <a:pt x="12216" y="2627"/>
                    <a:pt x="12383" y="2425"/>
                    <a:pt x="12609" y="2389"/>
                  </a:cubicBezTo>
                  <a:lnTo>
                    <a:pt x="12692" y="2389"/>
                  </a:lnTo>
                  <a:cubicBezTo>
                    <a:pt x="12716" y="2413"/>
                    <a:pt x="12728" y="2413"/>
                    <a:pt x="12740" y="2425"/>
                  </a:cubicBezTo>
                  <a:cubicBezTo>
                    <a:pt x="12758" y="2431"/>
                    <a:pt x="12770" y="2434"/>
                    <a:pt x="12780" y="2434"/>
                  </a:cubicBezTo>
                  <a:cubicBezTo>
                    <a:pt x="12790" y="2434"/>
                    <a:pt x="12799" y="2431"/>
                    <a:pt x="12811" y="2425"/>
                  </a:cubicBezTo>
                  <a:cubicBezTo>
                    <a:pt x="12954" y="2472"/>
                    <a:pt x="13073" y="2556"/>
                    <a:pt x="13109" y="2687"/>
                  </a:cubicBezTo>
                  <a:cubicBezTo>
                    <a:pt x="13123" y="2730"/>
                    <a:pt x="13155" y="2748"/>
                    <a:pt x="13186" y="2748"/>
                  </a:cubicBezTo>
                  <a:cubicBezTo>
                    <a:pt x="13233" y="2748"/>
                    <a:pt x="13278" y="2708"/>
                    <a:pt x="13264" y="2651"/>
                  </a:cubicBezTo>
                  <a:cubicBezTo>
                    <a:pt x="13228" y="2544"/>
                    <a:pt x="13192" y="2472"/>
                    <a:pt x="13109" y="2389"/>
                  </a:cubicBezTo>
                  <a:cubicBezTo>
                    <a:pt x="13133" y="2353"/>
                    <a:pt x="13085" y="2294"/>
                    <a:pt x="13049" y="2258"/>
                  </a:cubicBezTo>
                  <a:cubicBezTo>
                    <a:pt x="13026" y="2234"/>
                    <a:pt x="12990" y="2199"/>
                    <a:pt x="12966" y="2187"/>
                  </a:cubicBezTo>
                  <a:cubicBezTo>
                    <a:pt x="12930" y="2175"/>
                    <a:pt x="12895" y="2139"/>
                    <a:pt x="12847" y="2139"/>
                  </a:cubicBezTo>
                  <a:cubicBezTo>
                    <a:pt x="12835" y="2139"/>
                    <a:pt x="12811" y="2139"/>
                    <a:pt x="12788" y="2127"/>
                  </a:cubicBezTo>
                  <a:cubicBezTo>
                    <a:pt x="12400" y="1998"/>
                    <a:pt x="11986" y="1916"/>
                    <a:pt x="11575" y="1916"/>
                  </a:cubicBezTo>
                  <a:cubicBezTo>
                    <a:pt x="11304" y="1916"/>
                    <a:pt x="11035" y="1951"/>
                    <a:pt x="10775" y="2032"/>
                  </a:cubicBezTo>
                  <a:cubicBezTo>
                    <a:pt x="10287" y="2199"/>
                    <a:pt x="9835" y="2532"/>
                    <a:pt x="9597" y="2984"/>
                  </a:cubicBezTo>
                  <a:cubicBezTo>
                    <a:pt x="9335" y="3496"/>
                    <a:pt x="9335" y="4139"/>
                    <a:pt x="9537" y="4651"/>
                  </a:cubicBezTo>
                  <a:cubicBezTo>
                    <a:pt x="9740" y="5151"/>
                    <a:pt x="10097" y="5568"/>
                    <a:pt x="10573" y="5818"/>
                  </a:cubicBezTo>
                  <a:cubicBezTo>
                    <a:pt x="10889" y="5990"/>
                    <a:pt x="11253" y="6086"/>
                    <a:pt x="11614" y="6086"/>
                  </a:cubicBezTo>
                  <a:cubicBezTo>
                    <a:pt x="11728" y="6086"/>
                    <a:pt x="11842" y="6076"/>
                    <a:pt x="11954" y="6056"/>
                  </a:cubicBezTo>
                  <a:lnTo>
                    <a:pt x="11954" y="6056"/>
                  </a:lnTo>
                  <a:cubicBezTo>
                    <a:pt x="11918" y="6068"/>
                    <a:pt x="11883" y="6104"/>
                    <a:pt x="11847" y="6116"/>
                  </a:cubicBezTo>
                  <a:cubicBezTo>
                    <a:pt x="11594" y="6264"/>
                    <a:pt x="11290" y="6339"/>
                    <a:pt x="10978" y="6339"/>
                  </a:cubicBezTo>
                  <a:cubicBezTo>
                    <a:pt x="10791" y="6339"/>
                    <a:pt x="10601" y="6312"/>
                    <a:pt x="10418" y="6259"/>
                  </a:cubicBezTo>
                  <a:cubicBezTo>
                    <a:pt x="9930" y="6128"/>
                    <a:pt x="9513" y="5782"/>
                    <a:pt x="9228" y="5354"/>
                  </a:cubicBezTo>
                  <a:cubicBezTo>
                    <a:pt x="8942" y="4913"/>
                    <a:pt x="8811" y="4377"/>
                    <a:pt x="8870" y="3853"/>
                  </a:cubicBezTo>
                  <a:cubicBezTo>
                    <a:pt x="8918" y="3318"/>
                    <a:pt x="9156" y="2782"/>
                    <a:pt x="9501" y="2365"/>
                  </a:cubicBezTo>
                  <a:cubicBezTo>
                    <a:pt x="9859" y="1937"/>
                    <a:pt x="10347" y="1603"/>
                    <a:pt x="10883" y="1425"/>
                  </a:cubicBezTo>
                  <a:cubicBezTo>
                    <a:pt x="11267" y="1291"/>
                    <a:pt x="11680" y="1216"/>
                    <a:pt x="12090" y="1216"/>
                  </a:cubicBezTo>
                  <a:close/>
                  <a:moveTo>
                    <a:pt x="8513" y="4973"/>
                  </a:moveTo>
                  <a:lnTo>
                    <a:pt x="8513" y="4973"/>
                  </a:lnTo>
                  <a:cubicBezTo>
                    <a:pt x="8454" y="5127"/>
                    <a:pt x="8382" y="5282"/>
                    <a:pt x="8311" y="5425"/>
                  </a:cubicBezTo>
                  <a:cubicBezTo>
                    <a:pt x="7989" y="5997"/>
                    <a:pt x="7537" y="6485"/>
                    <a:pt x="6965" y="6794"/>
                  </a:cubicBezTo>
                  <a:cubicBezTo>
                    <a:pt x="6834" y="6866"/>
                    <a:pt x="6680" y="6949"/>
                    <a:pt x="6537" y="7009"/>
                  </a:cubicBezTo>
                  <a:cubicBezTo>
                    <a:pt x="6418" y="6985"/>
                    <a:pt x="6299" y="6985"/>
                    <a:pt x="6191" y="6949"/>
                  </a:cubicBezTo>
                  <a:cubicBezTo>
                    <a:pt x="6072" y="6901"/>
                    <a:pt x="5953" y="6842"/>
                    <a:pt x="5870" y="6770"/>
                  </a:cubicBezTo>
                  <a:cubicBezTo>
                    <a:pt x="5703" y="6616"/>
                    <a:pt x="5596" y="6413"/>
                    <a:pt x="5584" y="6187"/>
                  </a:cubicBezTo>
                  <a:lnTo>
                    <a:pt x="5584" y="6187"/>
                  </a:lnTo>
                  <a:cubicBezTo>
                    <a:pt x="5725" y="6213"/>
                    <a:pt x="5872" y="6224"/>
                    <a:pt x="6022" y="6224"/>
                  </a:cubicBezTo>
                  <a:cubicBezTo>
                    <a:pt x="6152" y="6224"/>
                    <a:pt x="6285" y="6216"/>
                    <a:pt x="6418" y="6199"/>
                  </a:cubicBezTo>
                  <a:cubicBezTo>
                    <a:pt x="7251" y="6104"/>
                    <a:pt x="8037" y="5651"/>
                    <a:pt x="8513" y="4973"/>
                  </a:cubicBezTo>
                  <a:close/>
                  <a:moveTo>
                    <a:pt x="9489" y="5949"/>
                  </a:moveTo>
                  <a:lnTo>
                    <a:pt x="9489" y="5949"/>
                  </a:lnTo>
                  <a:cubicBezTo>
                    <a:pt x="9787" y="6223"/>
                    <a:pt x="10168" y="6413"/>
                    <a:pt x="10549" y="6485"/>
                  </a:cubicBezTo>
                  <a:cubicBezTo>
                    <a:pt x="10656" y="6532"/>
                    <a:pt x="10775" y="6544"/>
                    <a:pt x="10883" y="6544"/>
                  </a:cubicBezTo>
                  <a:cubicBezTo>
                    <a:pt x="10966" y="6544"/>
                    <a:pt x="11049" y="6544"/>
                    <a:pt x="11133" y="6532"/>
                  </a:cubicBezTo>
                  <a:lnTo>
                    <a:pt x="11359" y="6485"/>
                  </a:lnTo>
                  <a:cubicBezTo>
                    <a:pt x="11375" y="6485"/>
                    <a:pt x="11393" y="6483"/>
                    <a:pt x="11412" y="6483"/>
                  </a:cubicBezTo>
                  <a:cubicBezTo>
                    <a:pt x="11449" y="6483"/>
                    <a:pt x="11486" y="6489"/>
                    <a:pt x="11502" y="6520"/>
                  </a:cubicBezTo>
                  <a:cubicBezTo>
                    <a:pt x="11549" y="6556"/>
                    <a:pt x="11502" y="6651"/>
                    <a:pt x="11478" y="6675"/>
                  </a:cubicBezTo>
                  <a:cubicBezTo>
                    <a:pt x="11406" y="6782"/>
                    <a:pt x="11299" y="6854"/>
                    <a:pt x="11192" y="6913"/>
                  </a:cubicBezTo>
                  <a:cubicBezTo>
                    <a:pt x="11064" y="6994"/>
                    <a:pt x="10924" y="7029"/>
                    <a:pt x="10784" y="7029"/>
                  </a:cubicBezTo>
                  <a:cubicBezTo>
                    <a:pt x="10676" y="7029"/>
                    <a:pt x="10569" y="7009"/>
                    <a:pt x="10466" y="6973"/>
                  </a:cubicBezTo>
                  <a:cubicBezTo>
                    <a:pt x="10192" y="6890"/>
                    <a:pt x="9966" y="6711"/>
                    <a:pt x="9811" y="6485"/>
                  </a:cubicBezTo>
                  <a:cubicBezTo>
                    <a:pt x="9716" y="6366"/>
                    <a:pt x="9644" y="6247"/>
                    <a:pt x="9573" y="6116"/>
                  </a:cubicBezTo>
                  <a:cubicBezTo>
                    <a:pt x="9537" y="6056"/>
                    <a:pt x="9525" y="6008"/>
                    <a:pt x="9489" y="5949"/>
                  </a:cubicBezTo>
                  <a:close/>
                  <a:moveTo>
                    <a:pt x="9168" y="5568"/>
                  </a:moveTo>
                  <a:cubicBezTo>
                    <a:pt x="9192" y="5604"/>
                    <a:pt x="9228" y="5651"/>
                    <a:pt x="9263" y="5687"/>
                  </a:cubicBezTo>
                  <a:cubicBezTo>
                    <a:pt x="9263" y="5699"/>
                    <a:pt x="9275" y="5711"/>
                    <a:pt x="9275" y="5723"/>
                  </a:cubicBezTo>
                  <a:cubicBezTo>
                    <a:pt x="9299" y="5830"/>
                    <a:pt x="9347" y="5937"/>
                    <a:pt x="9394" y="6020"/>
                  </a:cubicBezTo>
                  <a:cubicBezTo>
                    <a:pt x="9478" y="6223"/>
                    <a:pt x="9585" y="6413"/>
                    <a:pt x="9716" y="6580"/>
                  </a:cubicBezTo>
                  <a:cubicBezTo>
                    <a:pt x="9954" y="6890"/>
                    <a:pt x="10251" y="7140"/>
                    <a:pt x="10609" y="7330"/>
                  </a:cubicBezTo>
                  <a:cubicBezTo>
                    <a:pt x="10787" y="7425"/>
                    <a:pt x="10966" y="7497"/>
                    <a:pt x="11168" y="7556"/>
                  </a:cubicBezTo>
                  <a:cubicBezTo>
                    <a:pt x="11252" y="7580"/>
                    <a:pt x="11359" y="7616"/>
                    <a:pt x="11442" y="7628"/>
                  </a:cubicBezTo>
                  <a:cubicBezTo>
                    <a:pt x="11537" y="7652"/>
                    <a:pt x="11645" y="7652"/>
                    <a:pt x="11716" y="7675"/>
                  </a:cubicBezTo>
                  <a:cubicBezTo>
                    <a:pt x="11799" y="7723"/>
                    <a:pt x="11775" y="7806"/>
                    <a:pt x="11704" y="7854"/>
                  </a:cubicBezTo>
                  <a:cubicBezTo>
                    <a:pt x="11621" y="7913"/>
                    <a:pt x="11502" y="7949"/>
                    <a:pt x="11418" y="7985"/>
                  </a:cubicBezTo>
                  <a:cubicBezTo>
                    <a:pt x="11204" y="8068"/>
                    <a:pt x="11002" y="8140"/>
                    <a:pt x="10775" y="8152"/>
                  </a:cubicBezTo>
                  <a:cubicBezTo>
                    <a:pt x="10748" y="8153"/>
                    <a:pt x="10721" y="8154"/>
                    <a:pt x="10694" y="8154"/>
                  </a:cubicBezTo>
                  <a:cubicBezTo>
                    <a:pt x="10543" y="8154"/>
                    <a:pt x="10393" y="8123"/>
                    <a:pt x="10251" y="8033"/>
                  </a:cubicBezTo>
                  <a:cubicBezTo>
                    <a:pt x="10192" y="8033"/>
                    <a:pt x="10132" y="7973"/>
                    <a:pt x="10085" y="7925"/>
                  </a:cubicBezTo>
                  <a:cubicBezTo>
                    <a:pt x="9930" y="7604"/>
                    <a:pt x="9787" y="7259"/>
                    <a:pt x="9668" y="6913"/>
                  </a:cubicBezTo>
                  <a:cubicBezTo>
                    <a:pt x="9573" y="6628"/>
                    <a:pt x="9478" y="6366"/>
                    <a:pt x="9370" y="6080"/>
                  </a:cubicBezTo>
                  <a:cubicBezTo>
                    <a:pt x="9323" y="5901"/>
                    <a:pt x="9239" y="5723"/>
                    <a:pt x="9168" y="5568"/>
                  </a:cubicBezTo>
                  <a:close/>
                  <a:moveTo>
                    <a:pt x="8597" y="5092"/>
                  </a:moveTo>
                  <a:lnTo>
                    <a:pt x="8597" y="5104"/>
                  </a:lnTo>
                  <a:cubicBezTo>
                    <a:pt x="8561" y="5270"/>
                    <a:pt x="8513" y="5413"/>
                    <a:pt x="8466" y="5568"/>
                  </a:cubicBezTo>
                  <a:cubicBezTo>
                    <a:pt x="8370" y="5866"/>
                    <a:pt x="8227" y="6163"/>
                    <a:pt x="8085" y="6425"/>
                  </a:cubicBezTo>
                  <a:cubicBezTo>
                    <a:pt x="7620" y="7259"/>
                    <a:pt x="6965" y="7961"/>
                    <a:pt x="6191" y="8509"/>
                  </a:cubicBezTo>
                  <a:cubicBezTo>
                    <a:pt x="6060" y="8485"/>
                    <a:pt x="5906" y="8461"/>
                    <a:pt x="5775" y="8402"/>
                  </a:cubicBezTo>
                  <a:cubicBezTo>
                    <a:pt x="5644" y="8342"/>
                    <a:pt x="5525" y="8259"/>
                    <a:pt x="5418" y="8152"/>
                  </a:cubicBezTo>
                  <a:cubicBezTo>
                    <a:pt x="5227" y="7961"/>
                    <a:pt x="5120" y="7687"/>
                    <a:pt x="5108" y="7425"/>
                  </a:cubicBezTo>
                  <a:cubicBezTo>
                    <a:pt x="5477" y="7425"/>
                    <a:pt x="5846" y="7378"/>
                    <a:pt x="6203" y="7271"/>
                  </a:cubicBezTo>
                  <a:cubicBezTo>
                    <a:pt x="6858" y="7080"/>
                    <a:pt x="7477" y="6711"/>
                    <a:pt x="7930" y="6187"/>
                  </a:cubicBezTo>
                  <a:cubicBezTo>
                    <a:pt x="8156" y="5937"/>
                    <a:pt x="8335" y="5651"/>
                    <a:pt x="8477" y="5354"/>
                  </a:cubicBezTo>
                  <a:cubicBezTo>
                    <a:pt x="8525" y="5270"/>
                    <a:pt x="8573" y="5175"/>
                    <a:pt x="8597" y="5092"/>
                  </a:cubicBezTo>
                  <a:close/>
                  <a:moveTo>
                    <a:pt x="9108" y="5699"/>
                  </a:moveTo>
                  <a:lnTo>
                    <a:pt x="9108" y="5699"/>
                  </a:lnTo>
                  <a:cubicBezTo>
                    <a:pt x="9168" y="5866"/>
                    <a:pt x="9239" y="6020"/>
                    <a:pt x="9299" y="6187"/>
                  </a:cubicBezTo>
                  <a:cubicBezTo>
                    <a:pt x="9406" y="6485"/>
                    <a:pt x="9501" y="6782"/>
                    <a:pt x="9597" y="7080"/>
                  </a:cubicBezTo>
                  <a:cubicBezTo>
                    <a:pt x="9918" y="7973"/>
                    <a:pt x="10347" y="8926"/>
                    <a:pt x="11228" y="9414"/>
                  </a:cubicBezTo>
                  <a:cubicBezTo>
                    <a:pt x="11323" y="9473"/>
                    <a:pt x="11442" y="9521"/>
                    <a:pt x="11549" y="9580"/>
                  </a:cubicBezTo>
                  <a:cubicBezTo>
                    <a:pt x="11645" y="9628"/>
                    <a:pt x="11752" y="9735"/>
                    <a:pt x="11716" y="9854"/>
                  </a:cubicBezTo>
                  <a:cubicBezTo>
                    <a:pt x="11680" y="9938"/>
                    <a:pt x="11561" y="9997"/>
                    <a:pt x="11478" y="10033"/>
                  </a:cubicBezTo>
                  <a:cubicBezTo>
                    <a:pt x="11383" y="10069"/>
                    <a:pt x="11275" y="10104"/>
                    <a:pt x="11180" y="10116"/>
                  </a:cubicBezTo>
                  <a:cubicBezTo>
                    <a:pt x="11116" y="10124"/>
                    <a:pt x="11051" y="10128"/>
                    <a:pt x="10986" y="10128"/>
                  </a:cubicBezTo>
                  <a:cubicBezTo>
                    <a:pt x="10846" y="10128"/>
                    <a:pt x="10707" y="10109"/>
                    <a:pt x="10585" y="10069"/>
                  </a:cubicBezTo>
                  <a:cubicBezTo>
                    <a:pt x="10382" y="9997"/>
                    <a:pt x="10240" y="9890"/>
                    <a:pt x="10085" y="9771"/>
                  </a:cubicBezTo>
                  <a:cubicBezTo>
                    <a:pt x="10061" y="9711"/>
                    <a:pt x="10037" y="9640"/>
                    <a:pt x="9990" y="9580"/>
                  </a:cubicBezTo>
                  <a:cubicBezTo>
                    <a:pt x="9870" y="9307"/>
                    <a:pt x="9763" y="9033"/>
                    <a:pt x="9692" y="8735"/>
                  </a:cubicBezTo>
                  <a:cubicBezTo>
                    <a:pt x="9525" y="8140"/>
                    <a:pt x="9442" y="7532"/>
                    <a:pt x="9347" y="6913"/>
                  </a:cubicBezTo>
                  <a:cubicBezTo>
                    <a:pt x="9299" y="6604"/>
                    <a:pt x="9239" y="6282"/>
                    <a:pt x="9168" y="5961"/>
                  </a:cubicBezTo>
                  <a:cubicBezTo>
                    <a:pt x="9156" y="5878"/>
                    <a:pt x="9120" y="5782"/>
                    <a:pt x="9108" y="5699"/>
                  </a:cubicBezTo>
                  <a:close/>
                  <a:moveTo>
                    <a:pt x="8680" y="5187"/>
                  </a:moveTo>
                  <a:lnTo>
                    <a:pt x="8680" y="5187"/>
                  </a:lnTo>
                  <a:cubicBezTo>
                    <a:pt x="8585" y="5818"/>
                    <a:pt x="8382" y="6425"/>
                    <a:pt x="8085" y="6973"/>
                  </a:cubicBezTo>
                  <a:cubicBezTo>
                    <a:pt x="7751" y="7592"/>
                    <a:pt x="7311" y="8140"/>
                    <a:pt x="6834" y="8640"/>
                  </a:cubicBezTo>
                  <a:cubicBezTo>
                    <a:pt x="6346" y="9152"/>
                    <a:pt x="5810" y="9616"/>
                    <a:pt x="5179" y="9926"/>
                  </a:cubicBezTo>
                  <a:cubicBezTo>
                    <a:pt x="4870" y="10092"/>
                    <a:pt x="4536" y="10223"/>
                    <a:pt x="4179" y="10295"/>
                  </a:cubicBezTo>
                  <a:cubicBezTo>
                    <a:pt x="3930" y="10346"/>
                    <a:pt x="3669" y="10385"/>
                    <a:pt x="3413" y="10385"/>
                  </a:cubicBezTo>
                  <a:cubicBezTo>
                    <a:pt x="3314" y="10385"/>
                    <a:pt x="3216" y="10379"/>
                    <a:pt x="3120" y="10366"/>
                  </a:cubicBezTo>
                  <a:cubicBezTo>
                    <a:pt x="2810" y="10330"/>
                    <a:pt x="2501" y="10176"/>
                    <a:pt x="2346" y="9890"/>
                  </a:cubicBezTo>
                  <a:cubicBezTo>
                    <a:pt x="2227" y="9676"/>
                    <a:pt x="2262" y="9378"/>
                    <a:pt x="2477" y="9211"/>
                  </a:cubicBezTo>
                  <a:cubicBezTo>
                    <a:pt x="2631" y="9461"/>
                    <a:pt x="2917" y="9640"/>
                    <a:pt x="3215" y="9711"/>
                  </a:cubicBezTo>
                  <a:cubicBezTo>
                    <a:pt x="3340" y="9749"/>
                    <a:pt x="3473" y="9764"/>
                    <a:pt x="3608" y="9764"/>
                  </a:cubicBezTo>
                  <a:cubicBezTo>
                    <a:pt x="3817" y="9764"/>
                    <a:pt x="4031" y="9726"/>
                    <a:pt x="4227" y="9676"/>
                  </a:cubicBezTo>
                  <a:cubicBezTo>
                    <a:pt x="4536" y="9580"/>
                    <a:pt x="4834" y="9461"/>
                    <a:pt x="5120" y="9318"/>
                  </a:cubicBezTo>
                  <a:cubicBezTo>
                    <a:pt x="5394" y="9176"/>
                    <a:pt x="5656" y="9045"/>
                    <a:pt x="5906" y="8878"/>
                  </a:cubicBezTo>
                  <a:cubicBezTo>
                    <a:pt x="6406" y="8604"/>
                    <a:pt x="6858" y="8211"/>
                    <a:pt x="7263" y="7783"/>
                  </a:cubicBezTo>
                  <a:cubicBezTo>
                    <a:pt x="7668" y="7354"/>
                    <a:pt x="8001" y="6854"/>
                    <a:pt x="8275" y="6342"/>
                  </a:cubicBezTo>
                  <a:cubicBezTo>
                    <a:pt x="8406" y="6068"/>
                    <a:pt x="8513" y="5782"/>
                    <a:pt x="8597" y="5508"/>
                  </a:cubicBezTo>
                  <a:cubicBezTo>
                    <a:pt x="8632" y="5401"/>
                    <a:pt x="8656" y="5294"/>
                    <a:pt x="8680" y="5187"/>
                  </a:cubicBezTo>
                  <a:close/>
                  <a:moveTo>
                    <a:pt x="8989" y="5627"/>
                  </a:moveTo>
                  <a:lnTo>
                    <a:pt x="8989" y="5627"/>
                  </a:lnTo>
                  <a:cubicBezTo>
                    <a:pt x="9025" y="5770"/>
                    <a:pt x="9061" y="5925"/>
                    <a:pt x="9097" y="6068"/>
                  </a:cubicBezTo>
                  <a:cubicBezTo>
                    <a:pt x="9156" y="6413"/>
                    <a:pt x="9216" y="6735"/>
                    <a:pt x="9263" y="7080"/>
                  </a:cubicBezTo>
                  <a:cubicBezTo>
                    <a:pt x="9418" y="8199"/>
                    <a:pt x="9597" y="9378"/>
                    <a:pt x="10251" y="10330"/>
                  </a:cubicBezTo>
                  <a:cubicBezTo>
                    <a:pt x="10335" y="10426"/>
                    <a:pt x="10430" y="10545"/>
                    <a:pt x="10430" y="10688"/>
                  </a:cubicBezTo>
                  <a:cubicBezTo>
                    <a:pt x="10430" y="10807"/>
                    <a:pt x="10347" y="10878"/>
                    <a:pt x="10240" y="10890"/>
                  </a:cubicBezTo>
                  <a:cubicBezTo>
                    <a:pt x="10213" y="10893"/>
                    <a:pt x="10187" y="10894"/>
                    <a:pt x="10160" y="10894"/>
                  </a:cubicBezTo>
                  <a:cubicBezTo>
                    <a:pt x="9959" y="10894"/>
                    <a:pt x="9753" y="10818"/>
                    <a:pt x="9585" y="10723"/>
                  </a:cubicBezTo>
                  <a:cubicBezTo>
                    <a:pt x="9382" y="10616"/>
                    <a:pt x="9192" y="10461"/>
                    <a:pt x="9037" y="10295"/>
                  </a:cubicBezTo>
                  <a:cubicBezTo>
                    <a:pt x="8870" y="10152"/>
                    <a:pt x="8787" y="9949"/>
                    <a:pt x="8727" y="9759"/>
                  </a:cubicBezTo>
                  <a:cubicBezTo>
                    <a:pt x="8858" y="9354"/>
                    <a:pt x="8966" y="8937"/>
                    <a:pt x="9025" y="8521"/>
                  </a:cubicBezTo>
                  <a:cubicBezTo>
                    <a:pt x="9108" y="7949"/>
                    <a:pt x="9120" y="7354"/>
                    <a:pt x="9097" y="6759"/>
                  </a:cubicBezTo>
                  <a:cubicBezTo>
                    <a:pt x="9073" y="6461"/>
                    <a:pt x="9049" y="6163"/>
                    <a:pt x="9025" y="5842"/>
                  </a:cubicBezTo>
                  <a:cubicBezTo>
                    <a:pt x="9001" y="5770"/>
                    <a:pt x="9001" y="5699"/>
                    <a:pt x="8989" y="5627"/>
                  </a:cubicBezTo>
                  <a:close/>
                  <a:moveTo>
                    <a:pt x="8858" y="5627"/>
                  </a:moveTo>
                  <a:cubicBezTo>
                    <a:pt x="8870" y="5723"/>
                    <a:pt x="8882" y="5842"/>
                    <a:pt x="8882" y="5949"/>
                  </a:cubicBezTo>
                  <a:cubicBezTo>
                    <a:pt x="8918" y="6259"/>
                    <a:pt x="8930" y="6592"/>
                    <a:pt x="8942" y="6901"/>
                  </a:cubicBezTo>
                  <a:cubicBezTo>
                    <a:pt x="8966" y="7961"/>
                    <a:pt x="8823" y="9033"/>
                    <a:pt x="8442" y="10009"/>
                  </a:cubicBezTo>
                  <a:cubicBezTo>
                    <a:pt x="8346" y="10247"/>
                    <a:pt x="8227" y="10473"/>
                    <a:pt x="8108" y="10700"/>
                  </a:cubicBezTo>
                  <a:cubicBezTo>
                    <a:pt x="8049" y="10807"/>
                    <a:pt x="7989" y="10902"/>
                    <a:pt x="7918" y="11009"/>
                  </a:cubicBezTo>
                  <a:cubicBezTo>
                    <a:pt x="7870" y="11085"/>
                    <a:pt x="7815" y="11154"/>
                    <a:pt x="7740" y="11154"/>
                  </a:cubicBezTo>
                  <a:cubicBezTo>
                    <a:pt x="7721" y="11154"/>
                    <a:pt x="7701" y="11150"/>
                    <a:pt x="7680" y="11140"/>
                  </a:cubicBezTo>
                  <a:cubicBezTo>
                    <a:pt x="7573" y="11104"/>
                    <a:pt x="7513" y="10997"/>
                    <a:pt x="7454" y="10902"/>
                  </a:cubicBezTo>
                  <a:cubicBezTo>
                    <a:pt x="7394" y="10819"/>
                    <a:pt x="7358" y="10700"/>
                    <a:pt x="7323" y="10592"/>
                  </a:cubicBezTo>
                  <a:cubicBezTo>
                    <a:pt x="7323" y="10473"/>
                    <a:pt x="7311" y="10366"/>
                    <a:pt x="7311" y="10271"/>
                  </a:cubicBezTo>
                  <a:cubicBezTo>
                    <a:pt x="7311" y="10176"/>
                    <a:pt x="7323" y="10104"/>
                    <a:pt x="7334" y="10009"/>
                  </a:cubicBezTo>
                  <a:cubicBezTo>
                    <a:pt x="7858" y="9390"/>
                    <a:pt x="8251" y="8664"/>
                    <a:pt x="8501" y="7902"/>
                  </a:cubicBezTo>
                  <a:cubicBezTo>
                    <a:pt x="8692" y="7330"/>
                    <a:pt x="8799" y="6759"/>
                    <a:pt x="8847" y="6163"/>
                  </a:cubicBezTo>
                  <a:cubicBezTo>
                    <a:pt x="8858" y="5985"/>
                    <a:pt x="8858" y="5806"/>
                    <a:pt x="8858" y="5627"/>
                  </a:cubicBezTo>
                  <a:close/>
                  <a:moveTo>
                    <a:pt x="8727" y="5592"/>
                  </a:moveTo>
                  <a:lnTo>
                    <a:pt x="8727" y="5592"/>
                  </a:lnTo>
                  <a:cubicBezTo>
                    <a:pt x="8692" y="6473"/>
                    <a:pt x="8549" y="7330"/>
                    <a:pt x="8216" y="8164"/>
                  </a:cubicBezTo>
                  <a:cubicBezTo>
                    <a:pt x="7811" y="9211"/>
                    <a:pt x="7144" y="10152"/>
                    <a:pt x="6251" y="10819"/>
                  </a:cubicBezTo>
                  <a:cubicBezTo>
                    <a:pt x="5394" y="11473"/>
                    <a:pt x="4358" y="11902"/>
                    <a:pt x="3274" y="11997"/>
                  </a:cubicBezTo>
                  <a:cubicBezTo>
                    <a:pt x="3135" y="12006"/>
                    <a:pt x="2996" y="12012"/>
                    <a:pt x="2856" y="12012"/>
                  </a:cubicBezTo>
                  <a:cubicBezTo>
                    <a:pt x="2449" y="12012"/>
                    <a:pt x="2043" y="11967"/>
                    <a:pt x="1643" y="11843"/>
                  </a:cubicBezTo>
                  <a:cubicBezTo>
                    <a:pt x="1131" y="11700"/>
                    <a:pt x="643" y="11402"/>
                    <a:pt x="417" y="10890"/>
                  </a:cubicBezTo>
                  <a:cubicBezTo>
                    <a:pt x="310" y="10664"/>
                    <a:pt x="274" y="10402"/>
                    <a:pt x="298" y="10164"/>
                  </a:cubicBezTo>
                  <a:cubicBezTo>
                    <a:pt x="334" y="9914"/>
                    <a:pt x="465" y="9688"/>
                    <a:pt x="655" y="9521"/>
                  </a:cubicBezTo>
                  <a:cubicBezTo>
                    <a:pt x="1119" y="9140"/>
                    <a:pt x="1715" y="9176"/>
                    <a:pt x="2274" y="9164"/>
                  </a:cubicBezTo>
                  <a:lnTo>
                    <a:pt x="2274" y="9164"/>
                  </a:lnTo>
                  <a:cubicBezTo>
                    <a:pt x="2262" y="9176"/>
                    <a:pt x="2250" y="9187"/>
                    <a:pt x="2250" y="9211"/>
                  </a:cubicBezTo>
                  <a:cubicBezTo>
                    <a:pt x="2048" y="9461"/>
                    <a:pt x="2084" y="9818"/>
                    <a:pt x="2250" y="10069"/>
                  </a:cubicBezTo>
                  <a:cubicBezTo>
                    <a:pt x="2441" y="10366"/>
                    <a:pt x="2786" y="10521"/>
                    <a:pt x="3120" y="10569"/>
                  </a:cubicBezTo>
                  <a:cubicBezTo>
                    <a:pt x="3217" y="10578"/>
                    <a:pt x="3315" y="10582"/>
                    <a:pt x="3413" y="10582"/>
                  </a:cubicBezTo>
                  <a:cubicBezTo>
                    <a:pt x="3700" y="10582"/>
                    <a:pt x="3988" y="10544"/>
                    <a:pt x="4263" y="10473"/>
                  </a:cubicBezTo>
                  <a:cubicBezTo>
                    <a:pt x="4632" y="10390"/>
                    <a:pt x="4977" y="10247"/>
                    <a:pt x="5298" y="10069"/>
                  </a:cubicBezTo>
                  <a:cubicBezTo>
                    <a:pt x="5953" y="9711"/>
                    <a:pt x="6513" y="9223"/>
                    <a:pt x="7025" y="8687"/>
                  </a:cubicBezTo>
                  <a:cubicBezTo>
                    <a:pt x="7537" y="8152"/>
                    <a:pt x="7977" y="7544"/>
                    <a:pt x="8287" y="6878"/>
                  </a:cubicBezTo>
                  <a:cubicBezTo>
                    <a:pt x="8454" y="6532"/>
                    <a:pt x="8585" y="6175"/>
                    <a:pt x="8680" y="5806"/>
                  </a:cubicBezTo>
                  <a:cubicBezTo>
                    <a:pt x="8692" y="5747"/>
                    <a:pt x="8704" y="5663"/>
                    <a:pt x="8727" y="5592"/>
                  </a:cubicBezTo>
                  <a:close/>
                  <a:moveTo>
                    <a:pt x="13253" y="0"/>
                  </a:moveTo>
                  <a:cubicBezTo>
                    <a:pt x="13215" y="0"/>
                    <a:pt x="13195" y="32"/>
                    <a:pt x="13204" y="79"/>
                  </a:cubicBezTo>
                  <a:cubicBezTo>
                    <a:pt x="13264" y="377"/>
                    <a:pt x="13335" y="663"/>
                    <a:pt x="13419" y="960"/>
                  </a:cubicBezTo>
                  <a:cubicBezTo>
                    <a:pt x="13216" y="651"/>
                    <a:pt x="12954" y="365"/>
                    <a:pt x="12585" y="234"/>
                  </a:cubicBezTo>
                  <a:cubicBezTo>
                    <a:pt x="12462" y="186"/>
                    <a:pt x="12328" y="160"/>
                    <a:pt x="12193" y="160"/>
                  </a:cubicBezTo>
                  <a:cubicBezTo>
                    <a:pt x="11962" y="160"/>
                    <a:pt x="11730" y="235"/>
                    <a:pt x="11549" y="401"/>
                  </a:cubicBezTo>
                  <a:cubicBezTo>
                    <a:pt x="11514" y="424"/>
                    <a:pt x="11537" y="484"/>
                    <a:pt x="11561" y="496"/>
                  </a:cubicBezTo>
                  <a:cubicBezTo>
                    <a:pt x="11895" y="710"/>
                    <a:pt x="12228" y="889"/>
                    <a:pt x="12585" y="1067"/>
                  </a:cubicBezTo>
                  <a:cubicBezTo>
                    <a:pt x="12427" y="1043"/>
                    <a:pt x="12266" y="1031"/>
                    <a:pt x="12105" y="1031"/>
                  </a:cubicBezTo>
                  <a:cubicBezTo>
                    <a:pt x="11648" y="1031"/>
                    <a:pt x="11186" y="1126"/>
                    <a:pt x="10763" y="1294"/>
                  </a:cubicBezTo>
                  <a:cubicBezTo>
                    <a:pt x="10180" y="1508"/>
                    <a:pt x="9656" y="1901"/>
                    <a:pt x="9287" y="2401"/>
                  </a:cubicBezTo>
                  <a:cubicBezTo>
                    <a:pt x="9251" y="2449"/>
                    <a:pt x="9216" y="2508"/>
                    <a:pt x="9180" y="2556"/>
                  </a:cubicBezTo>
                  <a:cubicBezTo>
                    <a:pt x="9228" y="2258"/>
                    <a:pt x="9168" y="1948"/>
                    <a:pt x="8978" y="1710"/>
                  </a:cubicBezTo>
                  <a:cubicBezTo>
                    <a:pt x="8963" y="1695"/>
                    <a:pt x="8945" y="1689"/>
                    <a:pt x="8931" y="1689"/>
                  </a:cubicBezTo>
                  <a:cubicBezTo>
                    <a:pt x="8910" y="1689"/>
                    <a:pt x="8894" y="1701"/>
                    <a:pt x="8894" y="1722"/>
                  </a:cubicBezTo>
                  <a:cubicBezTo>
                    <a:pt x="8799" y="2032"/>
                    <a:pt x="8739" y="2341"/>
                    <a:pt x="8739" y="2675"/>
                  </a:cubicBezTo>
                  <a:lnTo>
                    <a:pt x="8739" y="3020"/>
                  </a:lnTo>
                  <a:cubicBezTo>
                    <a:pt x="8680" y="2782"/>
                    <a:pt x="8561" y="2544"/>
                    <a:pt x="8382" y="2365"/>
                  </a:cubicBezTo>
                  <a:cubicBezTo>
                    <a:pt x="8322" y="2305"/>
                    <a:pt x="8232" y="2227"/>
                    <a:pt x="8146" y="2227"/>
                  </a:cubicBezTo>
                  <a:cubicBezTo>
                    <a:pt x="8112" y="2227"/>
                    <a:pt x="8079" y="2240"/>
                    <a:pt x="8049" y="2270"/>
                  </a:cubicBezTo>
                  <a:cubicBezTo>
                    <a:pt x="8001" y="2318"/>
                    <a:pt x="7989" y="2389"/>
                    <a:pt x="7989" y="2449"/>
                  </a:cubicBezTo>
                  <a:cubicBezTo>
                    <a:pt x="7989" y="2520"/>
                    <a:pt x="7989" y="2580"/>
                    <a:pt x="8013" y="2663"/>
                  </a:cubicBezTo>
                  <a:cubicBezTo>
                    <a:pt x="8037" y="2960"/>
                    <a:pt x="8108" y="3234"/>
                    <a:pt x="8216" y="3520"/>
                  </a:cubicBezTo>
                  <a:cubicBezTo>
                    <a:pt x="8156" y="3449"/>
                    <a:pt x="8085" y="3389"/>
                    <a:pt x="8025" y="3330"/>
                  </a:cubicBezTo>
                  <a:cubicBezTo>
                    <a:pt x="7954" y="3258"/>
                    <a:pt x="7858" y="3199"/>
                    <a:pt x="7775" y="3115"/>
                  </a:cubicBezTo>
                  <a:cubicBezTo>
                    <a:pt x="7709" y="3068"/>
                    <a:pt x="7643" y="3006"/>
                    <a:pt x="7565" y="3006"/>
                  </a:cubicBezTo>
                  <a:cubicBezTo>
                    <a:pt x="7545" y="3006"/>
                    <a:pt x="7523" y="3010"/>
                    <a:pt x="7501" y="3020"/>
                  </a:cubicBezTo>
                  <a:cubicBezTo>
                    <a:pt x="7323" y="3091"/>
                    <a:pt x="7454" y="3377"/>
                    <a:pt x="7537" y="3496"/>
                  </a:cubicBezTo>
                  <a:cubicBezTo>
                    <a:pt x="7608" y="3615"/>
                    <a:pt x="7692" y="3699"/>
                    <a:pt x="7811" y="3794"/>
                  </a:cubicBezTo>
                  <a:cubicBezTo>
                    <a:pt x="7777" y="3787"/>
                    <a:pt x="7743" y="3784"/>
                    <a:pt x="7709" y="3784"/>
                  </a:cubicBezTo>
                  <a:cubicBezTo>
                    <a:pt x="7632" y="3784"/>
                    <a:pt x="7555" y="3798"/>
                    <a:pt x="7489" y="3806"/>
                  </a:cubicBezTo>
                  <a:cubicBezTo>
                    <a:pt x="7394" y="3818"/>
                    <a:pt x="7275" y="3853"/>
                    <a:pt x="7275" y="3973"/>
                  </a:cubicBezTo>
                  <a:cubicBezTo>
                    <a:pt x="7275" y="4068"/>
                    <a:pt x="7382" y="4151"/>
                    <a:pt x="7477" y="4211"/>
                  </a:cubicBezTo>
                  <a:cubicBezTo>
                    <a:pt x="7707" y="4358"/>
                    <a:pt x="7999" y="4444"/>
                    <a:pt x="8290" y="4444"/>
                  </a:cubicBezTo>
                  <a:cubicBezTo>
                    <a:pt x="8402" y="4444"/>
                    <a:pt x="8513" y="4431"/>
                    <a:pt x="8621" y="4405"/>
                  </a:cubicBezTo>
                  <a:lnTo>
                    <a:pt x="8621" y="4405"/>
                  </a:lnTo>
                  <a:cubicBezTo>
                    <a:pt x="8582" y="4418"/>
                    <a:pt x="8545" y="4437"/>
                    <a:pt x="8513" y="4461"/>
                  </a:cubicBezTo>
                  <a:cubicBezTo>
                    <a:pt x="8430" y="4484"/>
                    <a:pt x="8323" y="4520"/>
                    <a:pt x="8227" y="4544"/>
                  </a:cubicBezTo>
                  <a:cubicBezTo>
                    <a:pt x="7973" y="4617"/>
                    <a:pt x="7711" y="4648"/>
                    <a:pt x="7448" y="4648"/>
                  </a:cubicBezTo>
                  <a:cubicBezTo>
                    <a:pt x="7366" y="4648"/>
                    <a:pt x="7285" y="4645"/>
                    <a:pt x="7203" y="4639"/>
                  </a:cubicBezTo>
                  <a:cubicBezTo>
                    <a:pt x="7037" y="4627"/>
                    <a:pt x="6858" y="4592"/>
                    <a:pt x="6727" y="4508"/>
                  </a:cubicBezTo>
                  <a:cubicBezTo>
                    <a:pt x="6668" y="4461"/>
                    <a:pt x="6608" y="4413"/>
                    <a:pt x="6549" y="4354"/>
                  </a:cubicBezTo>
                  <a:cubicBezTo>
                    <a:pt x="6501" y="4294"/>
                    <a:pt x="6489" y="4223"/>
                    <a:pt x="6430" y="4175"/>
                  </a:cubicBezTo>
                  <a:lnTo>
                    <a:pt x="6418" y="4175"/>
                  </a:lnTo>
                  <a:cubicBezTo>
                    <a:pt x="6406" y="4163"/>
                    <a:pt x="6406" y="4151"/>
                    <a:pt x="6382" y="4151"/>
                  </a:cubicBezTo>
                  <a:cubicBezTo>
                    <a:pt x="6340" y="4144"/>
                    <a:pt x="6299" y="4140"/>
                    <a:pt x="6258" y="4140"/>
                  </a:cubicBezTo>
                  <a:cubicBezTo>
                    <a:pt x="6042" y="4140"/>
                    <a:pt x="5841" y="4241"/>
                    <a:pt x="5691" y="4401"/>
                  </a:cubicBezTo>
                  <a:cubicBezTo>
                    <a:pt x="5346" y="4746"/>
                    <a:pt x="5358" y="5294"/>
                    <a:pt x="5644" y="5675"/>
                  </a:cubicBezTo>
                  <a:cubicBezTo>
                    <a:pt x="5787" y="5878"/>
                    <a:pt x="5989" y="6008"/>
                    <a:pt x="6227" y="6068"/>
                  </a:cubicBezTo>
                  <a:cubicBezTo>
                    <a:pt x="6013" y="6068"/>
                    <a:pt x="5822" y="6056"/>
                    <a:pt x="5608" y="6008"/>
                  </a:cubicBezTo>
                  <a:cubicBezTo>
                    <a:pt x="5600" y="6007"/>
                    <a:pt x="5593" y="6006"/>
                    <a:pt x="5586" y="6006"/>
                  </a:cubicBezTo>
                  <a:cubicBezTo>
                    <a:pt x="5540" y="6006"/>
                    <a:pt x="5513" y="6039"/>
                    <a:pt x="5513" y="6080"/>
                  </a:cubicBezTo>
                  <a:cubicBezTo>
                    <a:pt x="5513" y="6378"/>
                    <a:pt x="5644" y="6675"/>
                    <a:pt x="5870" y="6866"/>
                  </a:cubicBezTo>
                  <a:cubicBezTo>
                    <a:pt x="5965" y="6973"/>
                    <a:pt x="6108" y="7032"/>
                    <a:pt x="6239" y="7092"/>
                  </a:cubicBezTo>
                  <a:cubicBezTo>
                    <a:pt x="6263" y="7104"/>
                    <a:pt x="6299" y="7104"/>
                    <a:pt x="6322" y="7128"/>
                  </a:cubicBezTo>
                  <a:cubicBezTo>
                    <a:pt x="6016" y="7224"/>
                    <a:pt x="5686" y="7281"/>
                    <a:pt x="5357" y="7281"/>
                  </a:cubicBezTo>
                  <a:cubicBezTo>
                    <a:pt x="5278" y="7281"/>
                    <a:pt x="5199" y="7278"/>
                    <a:pt x="5120" y="7271"/>
                  </a:cubicBezTo>
                  <a:cubicBezTo>
                    <a:pt x="5072" y="7271"/>
                    <a:pt x="5048" y="7318"/>
                    <a:pt x="5048" y="7342"/>
                  </a:cubicBezTo>
                  <a:cubicBezTo>
                    <a:pt x="5048" y="7687"/>
                    <a:pt x="5168" y="8021"/>
                    <a:pt x="5406" y="8271"/>
                  </a:cubicBezTo>
                  <a:cubicBezTo>
                    <a:pt x="5525" y="8390"/>
                    <a:pt x="5656" y="8497"/>
                    <a:pt x="5799" y="8556"/>
                  </a:cubicBezTo>
                  <a:cubicBezTo>
                    <a:pt x="5894" y="8592"/>
                    <a:pt x="6001" y="8628"/>
                    <a:pt x="6096" y="8652"/>
                  </a:cubicBezTo>
                  <a:cubicBezTo>
                    <a:pt x="6013" y="8711"/>
                    <a:pt x="5906" y="8771"/>
                    <a:pt x="5822" y="8830"/>
                  </a:cubicBezTo>
                  <a:cubicBezTo>
                    <a:pt x="5572" y="8985"/>
                    <a:pt x="5310" y="9116"/>
                    <a:pt x="5060" y="9235"/>
                  </a:cubicBezTo>
                  <a:cubicBezTo>
                    <a:pt x="4775" y="9366"/>
                    <a:pt x="4489" y="9485"/>
                    <a:pt x="4191" y="9545"/>
                  </a:cubicBezTo>
                  <a:cubicBezTo>
                    <a:pt x="4051" y="9578"/>
                    <a:pt x="3900" y="9597"/>
                    <a:pt x="3749" y="9597"/>
                  </a:cubicBezTo>
                  <a:cubicBezTo>
                    <a:pt x="3362" y="9597"/>
                    <a:pt x="2973" y="9470"/>
                    <a:pt x="2751" y="9128"/>
                  </a:cubicBezTo>
                  <a:cubicBezTo>
                    <a:pt x="2727" y="9104"/>
                    <a:pt x="2691" y="9092"/>
                    <a:pt x="2667" y="9092"/>
                  </a:cubicBezTo>
                  <a:cubicBezTo>
                    <a:pt x="2649" y="9055"/>
                    <a:pt x="2623" y="9025"/>
                    <a:pt x="2590" y="9025"/>
                  </a:cubicBezTo>
                  <a:cubicBezTo>
                    <a:pt x="2580" y="9025"/>
                    <a:pt x="2570" y="9027"/>
                    <a:pt x="2560" y="9033"/>
                  </a:cubicBezTo>
                  <a:cubicBezTo>
                    <a:pt x="2393" y="8997"/>
                    <a:pt x="2215" y="8985"/>
                    <a:pt x="2048" y="8985"/>
                  </a:cubicBezTo>
                  <a:cubicBezTo>
                    <a:pt x="2026" y="8985"/>
                    <a:pt x="2003" y="8984"/>
                    <a:pt x="1981" y="8984"/>
                  </a:cubicBezTo>
                  <a:cubicBezTo>
                    <a:pt x="1403" y="8984"/>
                    <a:pt x="773" y="9136"/>
                    <a:pt x="429" y="9652"/>
                  </a:cubicBezTo>
                  <a:cubicBezTo>
                    <a:pt x="0" y="10116"/>
                    <a:pt x="95" y="10747"/>
                    <a:pt x="369" y="11176"/>
                  </a:cubicBezTo>
                  <a:cubicBezTo>
                    <a:pt x="691" y="11664"/>
                    <a:pt x="1250" y="11938"/>
                    <a:pt x="1798" y="12045"/>
                  </a:cubicBezTo>
                  <a:cubicBezTo>
                    <a:pt x="2134" y="12133"/>
                    <a:pt x="2484" y="12171"/>
                    <a:pt x="2836" y="12171"/>
                  </a:cubicBezTo>
                  <a:cubicBezTo>
                    <a:pt x="3058" y="12171"/>
                    <a:pt x="3280" y="12156"/>
                    <a:pt x="3501" y="12128"/>
                  </a:cubicBezTo>
                  <a:cubicBezTo>
                    <a:pt x="4632" y="11974"/>
                    <a:pt x="5703" y="11497"/>
                    <a:pt x="6572" y="10759"/>
                  </a:cubicBezTo>
                  <a:cubicBezTo>
                    <a:pt x="6787" y="10580"/>
                    <a:pt x="6977" y="10390"/>
                    <a:pt x="7156" y="10188"/>
                  </a:cubicBezTo>
                  <a:lnTo>
                    <a:pt x="7156" y="10283"/>
                  </a:lnTo>
                  <a:cubicBezTo>
                    <a:pt x="7156" y="10414"/>
                    <a:pt x="7168" y="10545"/>
                    <a:pt x="7203" y="10664"/>
                  </a:cubicBezTo>
                  <a:cubicBezTo>
                    <a:pt x="7227" y="10795"/>
                    <a:pt x="7287" y="10914"/>
                    <a:pt x="7382" y="11033"/>
                  </a:cubicBezTo>
                  <a:cubicBezTo>
                    <a:pt x="7454" y="11152"/>
                    <a:pt x="7573" y="11259"/>
                    <a:pt x="7704" y="11295"/>
                  </a:cubicBezTo>
                  <a:cubicBezTo>
                    <a:pt x="7716" y="11296"/>
                    <a:pt x="7727" y="11296"/>
                    <a:pt x="7739" y="11296"/>
                  </a:cubicBezTo>
                  <a:cubicBezTo>
                    <a:pt x="7862" y="11296"/>
                    <a:pt x="7949" y="11238"/>
                    <a:pt x="8025" y="11140"/>
                  </a:cubicBezTo>
                  <a:cubicBezTo>
                    <a:pt x="8096" y="11033"/>
                    <a:pt x="8168" y="10914"/>
                    <a:pt x="8227" y="10819"/>
                  </a:cubicBezTo>
                  <a:cubicBezTo>
                    <a:pt x="8358" y="10580"/>
                    <a:pt x="8477" y="10319"/>
                    <a:pt x="8585" y="10069"/>
                  </a:cubicBezTo>
                  <a:cubicBezTo>
                    <a:pt x="8620" y="10009"/>
                    <a:pt x="8632" y="9938"/>
                    <a:pt x="8656" y="9878"/>
                  </a:cubicBezTo>
                  <a:cubicBezTo>
                    <a:pt x="8692" y="9938"/>
                    <a:pt x="8704" y="10009"/>
                    <a:pt x="8739" y="10069"/>
                  </a:cubicBezTo>
                  <a:cubicBezTo>
                    <a:pt x="8775" y="10188"/>
                    <a:pt x="8870" y="10319"/>
                    <a:pt x="8954" y="10426"/>
                  </a:cubicBezTo>
                  <a:cubicBezTo>
                    <a:pt x="9132" y="10652"/>
                    <a:pt x="9370" y="10819"/>
                    <a:pt x="9632" y="10914"/>
                  </a:cubicBezTo>
                  <a:cubicBezTo>
                    <a:pt x="9751" y="10961"/>
                    <a:pt x="9870" y="10997"/>
                    <a:pt x="9990" y="11009"/>
                  </a:cubicBezTo>
                  <a:cubicBezTo>
                    <a:pt x="10049" y="11015"/>
                    <a:pt x="10112" y="11021"/>
                    <a:pt x="10174" y="11021"/>
                  </a:cubicBezTo>
                  <a:cubicBezTo>
                    <a:pt x="10237" y="11021"/>
                    <a:pt x="10299" y="11015"/>
                    <a:pt x="10359" y="10997"/>
                  </a:cubicBezTo>
                  <a:cubicBezTo>
                    <a:pt x="10490" y="10950"/>
                    <a:pt x="10561" y="10842"/>
                    <a:pt x="10585" y="10711"/>
                  </a:cubicBezTo>
                  <a:cubicBezTo>
                    <a:pt x="10597" y="10557"/>
                    <a:pt x="10525" y="10426"/>
                    <a:pt x="10430" y="10307"/>
                  </a:cubicBezTo>
                  <a:cubicBezTo>
                    <a:pt x="10371" y="10235"/>
                    <a:pt x="10323" y="10164"/>
                    <a:pt x="10287" y="10092"/>
                  </a:cubicBezTo>
                  <a:lnTo>
                    <a:pt x="10287" y="10092"/>
                  </a:lnTo>
                  <a:cubicBezTo>
                    <a:pt x="10371" y="10152"/>
                    <a:pt x="10478" y="10188"/>
                    <a:pt x="10561" y="10223"/>
                  </a:cubicBezTo>
                  <a:cubicBezTo>
                    <a:pt x="10686" y="10261"/>
                    <a:pt x="10817" y="10278"/>
                    <a:pt x="10947" y="10278"/>
                  </a:cubicBezTo>
                  <a:cubicBezTo>
                    <a:pt x="11067" y="10278"/>
                    <a:pt x="11186" y="10264"/>
                    <a:pt x="11299" y="10235"/>
                  </a:cubicBezTo>
                  <a:cubicBezTo>
                    <a:pt x="11394" y="10211"/>
                    <a:pt x="11502" y="10164"/>
                    <a:pt x="11609" y="10116"/>
                  </a:cubicBezTo>
                  <a:cubicBezTo>
                    <a:pt x="11716" y="10057"/>
                    <a:pt x="11811" y="9985"/>
                    <a:pt x="11859" y="9866"/>
                  </a:cubicBezTo>
                  <a:cubicBezTo>
                    <a:pt x="11906" y="9747"/>
                    <a:pt x="11847" y="9592"/>
                    <a:pt x="11752" y="9509"/>
                  </a:cubicBezTo>
                  <a:cubicBezTo>
                    <a:pt x="11668" y="9414"/>
                    <a:pt x="11537" y="9366"/>
                    <a:pt x="11418" y="9307"/>
                  </a:cubicBezTo>
                  <a:cubicBezTo>
                    <a:pt x="10966" y="9104"/>
                    <a:pt x="10609" y="8747"/>
                    <a:pt x="10347" y="8342"/>
                  </a:cubicBezTo>
                  <a:cubicBezTo>
                    <a:pt x="10311" y="8294"/>
                    <a:pt x="10287" y="8247"/>
                    <a:pt x="10240" y="8199"/>
                  </a:cubicBezTo>
                  <a:lnTo>
                    <a:pt x="10240" y="8199"/>
                  </a:lnTo>
                  <a:cubicBezTo>
                    <a:pt x="10396" y="8283"/>
                    <a:pt x="10571" y="8321"/>
                    <a:pt x="10756" y="8321"/>
                  </a:cubicBezTo>
                  <a:cubicBezTo>
                    <a:pt x="10782" y="8321"/>
                    <a:pt x="10808" y="8320"/>
                    <a:pt x="10835" y="8318"/>
                  </a:cubicBezTo>
                  <a:cubicBezTo>
                    <a:pt x="11073" y="8306"/>
                    <a:pt x="11299" y="8211"/>
                    <a:pt x="11502" y="8116"/>
                  </a:cubicBezTo>
                  <a:cubicBezTo>
                    <a:pt x="11680" y="8044"/>
                    <a:pt x="11954" y="7949"/>
                    <a:pt x="11895" y="7699"/>
                  </a:cubicBezTo>
                  <a:cubicBezTo>
                    <a:pt x="11859" y="7616"/>
                    <a:pt x="11787" y="7556"/>
                    <a:pt x="11692" y="7544"/>
                  </a:cubicBezTo>
                  <a:cubicBezTo>
                    <a:pt x="11597" y="7521"/>
                    <a:pt x="11502" y="7509"/>
                    <a:pt x="11394" y="7497"/>
                  </a:cubicBezTo>
                  <a:cubicBezTo>
                    <a:pt x="11192" y="7449"/>
                    <a:pt x="10978" y="7378"/>
                    <a:pt x="10787" y="7282"/>
                  </a:cubicBezTo>
                  <a:cubicBezTo>
                    <a:pt x="10704" y="7247"/>
                    <a:pt x="10597" y="7199"/>
                    <a:pt x="10525" y="7140"/>
                  </a:cubicBezTo>
                  <a:cubicBezTo>
                    <a:pt x="10549" y="7140"/>
                    <a:pt x="10585" y="7151"/>
                    <a:pt x="10609" y="7151"/>
                  </a:cubicBezTo>
                  <a:cubicBezTo>
                    <a:pt x="10671" y="7162"/>
                    <a:pt x="10734" y="7167"/>
                    <a:pt x="10797" y="7167"/>
                  </a:cubicBezTo>
                  <a:cubicBezTo>
                    <a:pt x="11025" y="7167"/>
                    <a:pt x="11253" y="7098"/>
                    <a:pt x="11430" y="6949"/>
                  </a:cubicBezTo>
                  <a:cubicBezTo>
                    <a:pt x="11537" y="6854"/>
                    <a:pt x="11656" y="6735"/>
                    <a:pt x="11668" y="6592"/>
                  </a:cubicBezTo>
                  <a:cubicBezTo>
                    <a:pt x="11680" y="6509"/>
                    <a:pt x="11656" y="6449"/>
                    <a:pt x="11609" y="6413"/>
                  </a:cubicBezTo>
                  <a:cubicBezTo>
                    <a:pt x="11859" y="6330"/>
                    <a:pt x="12109" y="6199"/>
                    <a:pt x="12287" y="6008"/>
                  </a:cubicBezTo>
                  <a:cubicBezTo>
                    <a:pt x="12311" y="5997"/>
                    <a:pt x="12311" y="5973"/>
                    <a:pt x="12311" y="5973"/>
                  </a:cubicBezTo>
                  <a:cubicBezTo>
                    <a:pt x="12323" y="5949"/>
                    <a:pt x="12287" y="5889"/>
                    <a:pt x="12252" y="5889"/>
                  </a:cubicBezTo>
                  <a:cubicBezTo>
                    <a:pt x="12079" y="5926"/>
                    <a:pt x="11906" y="5941"/>
                    <a:pt x="11733" y="5941"/>
                  </a:cubicBezTo>
                  <a:cubicBezTo>
                    <a:pt x="11680" y="5941"/>
                    <a:pt x="11626" y="5940"/>
                    <a:pt x="11573" y="5937"/>
                  </a:cubicBezTo>
                  <a:cubicBezTo>
                    <a:pt x="11144" y="5866"/>
                    <a:pt x="10787" y="5592"/>
                    <a:pt x="10561" y="5223"/>
                  </a:cubicBezTo>
                  <a:cubicBezTo>
                    <a:pt x="10121" y="4508"/>
                    <a:pt x="10144" y="3532"/>
                    <a:pt x="10680" y="2889"/>
                  </a:cubicBezTo>
                  <a:cubicBezTo>
                    <a:pt x="10930" y="2591"/>
                    <a:pt x="11252" y="2365"/>
                    <a:pt x="11621" y="2270"/>
                  </a:cubicBezTo>
                  <a:cubicBezTo>
                    <a:pt x="11680" y="2258"/>
                    <a:pt x="11752" y="2246"/>
                    <a:pt x="11835" y="2246"/>
                  </a:cubicBezTo>
                  <a:cubicBezTo>
                    <a:pt x="11811" y="2258"/>
                    <a:pt x="11799" y="2258"/>
                    <a:pt x="11775" y="2270"/>
                  </a:cubicBezTo>
                  <a:cubicBezTo>
                    <a:pt x="11311" y="2568"/>
                    <a:pt x="11192" y="3222"/>
                    <a:pt x="11430" y="3711"/>
                  </a:cubicBezTo>
                  <a:cubicBezTo>
                    <a:pt x="11454" y="3782"/>
                    <a:pt x="11502" y="3818"/>
                    <a:pt x="11573" y="3818"/>
                  </a:cubicBezTo>
                  <a:cubicBezTo>
                    <a:pt x="11656" y="3818"/>
                    <a:pt x="11680" y="3746"/>
                    <a:pt x="11716" y="3699"/>
                  </a:cubicBezTo>
                  <a:cubicBezTo>
                    <a:pt x="11787" y="3556"/>
                    <a:pt x="11859" y="3413"/>
                    <a:pt x="11930" y="3270"/>
                  </a:cubicBezTo>
                  <a:lnTo>
                    <a:pt x="11930" y="3270"/>
                  </a:lnTo>
                  <a:cubicBezTo>
                    <a:pt x="11906" y="3496"/>
                    <a:pt x="11918" y="3734"/>
                    <a:pt x="12014" y="3925"/>
                  </a:cubicBezTo>
                  <a:cubicBezTo>
                    <a:pt x="12115" y="4155"/>
                    <a:pt x="12351" y="4314"/>
                    <a:pt x="12596" y="4314"/>
                  </a:cubicBezTo>
                  <a:cubicBezTo>
                    <a:pt x="12668" y="4314"/>
                    <a:pt x="12741" y="4300"/>
                    <a:pt x="12811" y="4270"/>
                  </a:cubicBezTo>
                  <a:cubicBezTo>
                    <a:pt x="12859" y="4246"/>
                    <a:pt x="12859" y="4187"/>
                    <a:pt x="12823" y="4163"/>
                  </a:cubicBezTo>
                  <a:cubicBezTo>
                    <a:pt x="12668" y="3973"/>
                    <a:pt x="12526" y="3782"/>
                    <a:pt x="12407" y="3556"/>
                  </a:cubicBezTo>
                  <a:lnTo>
                    <a:pt x="12407" y="3556"/>
                  </a:lnTo>
                  <a:cubicBezTo>
                    <a:pt x="12454" y="3603"/>
                    <a:pt x="12514" y="3627"/>
                    <a:pt x="12573" y="3651"/>
                  </a:cubicBezTo>
                  <a:cubicBezTo>
                    <a:pt x="12698" y="3714"/>
                    <a:pt x="12835" y="3742"/>
                    <a:pt x="12973" y="3742"/>
                  </a:cubicBezTo>
                  <a:cubicBezTo>
                    <a:pt x="13150" y="3742"/>
                    <a:pt x="13330" y="3696"/>
                    <a:pt x="13490" y="3615"/>
                  </a:cubicBezTo>
                  <a:cubicBezTo>
                    <a:pt x="13847" y="3437"/>
                    <a:pt x="14085" y="3056"/>
                    <a:pt x="14121" y="2663"/>
                  </a:cubicBezTo>
                  <a:cubicBezTo>
                    <a:pt x="14145" y="2627"/>
                    <a:pt x="14157" y="2615"/>
                    <a:pt x="14157" y="2580"/>
                  </a:cubicBezTo>
                  <a:cubicBezTo>
                    <a:pt x="14216" y="2460"/>
                    <a:pt x="14240" y="2341"/>
                    <a:pt x="14276" y="2222"/>
                  </a:cubicBezTo>
                  <a:cubicBezTo>
                    <a:pt x="14395" y="1794"/>
                    <a:pt x="14347" y="1317"/>
                    <a:pt x="14157" y="913"/>
                  </a:cubicBezTo>
                  <a:cubicBezTo>
                    <a:pt x="13978" y="532"/>
                    <a:pt x="13669" y="198"/>
                    <a:pt x="13288" y="8"/>
                  </a:cubicBezTo>
                  <a:cubicBezTo>
                    <a:pt x="13275" y="3"/>
                    <a:pt x="13263" y="0"/>
                    <a:pt x="13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5"/>
        <p:cNvGrpSpPr/>
        <p:nvPr/>
      </p:nvGrpSpPr>
      <p:grpSpPr>
        <a:xfrm>
          <a:off x="0" y="0"/>
          <a:ext cx="0" cy="0"/>
          <a:chOff x="0" y="0"/>
          <a:chExt cx="0" cy="0"/>
        </a:xfrm>
      </p:grpSpPr>
      <p:sp>
        <p:nvSpPr>
          <p:cNvPr id="3271" name="Google Shape;3271;p49"/>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sz="2000" i="1" dirty="0"/>
              <a:t>3. </a:t>
            </a:r>
            <a:r>
              <a:rPr lang="en-US" sz="2000" i="1" dirty="0" err="1"/>
              <a:t>Mười</a:t>
            </a:r>
            <a:r>
              <a:rPr lang="en-US" sz="2000" i="1" dirty="0"/>
              <a:t> </a:t>
            </a:r>
            <a:r>
              <a:rPr lang="en-US" sz="2000" i="1" dirty="0" err="1"/>
              <a:t>bốn</a:t>
            </a:r>
            <a:r>
              <a:rPr lang="en-US" sz="2000" i="1" dirty="0"/>
              <a:t> </a:t>
            </a:r>
            <a:r>
              <a:rPr lang="en-US" sz="2000" i="1" dirty="0" err="1"/>
              <a:t>câu</a:t>
            </a:r>
            <a:r>
              <a:rPr lang="en-US" sz="2000" i="1" dirty="0"/>
              <a:t> </a:t>
            </a:r>
            <a:r>
              <a:rPr lang="en-US" sz="2000" i="1" dirty="0" err="1"/>
              <a:t>tiếp</a:t>
            </a:r>
            <a:r>
              <a:rPr lang="en-US" sz="2000" i="1" dirty="0"/>
              <a:t>:</a:t>
            </a:r>
            <a:r>
              <a:rPr lang="en-US" sz="2000" dirty="0"/>
              <a:t> </a:t>
            </a:r>
            <a:r>
              <a:rPr lang="en-US" sz="2000" i="1" dirty="0" err="1"/>
              <a:t>Thúy</a:t>
            </a:r>
            <a:r>
              <a:rPr lang="en-US" sz="2000" i="1" dirty="0"/>
              <a:t> </a:t>
            </a:r>
            <a:r>
              <a:rPr lang="en-US" sz="2000" i="1" dirty="0" err="1"/>
              <a:t>Kiều</a:t>
            </a:r>
            <a:r>
              <a:rPr lang="en-US" sz="2000" i="1" dirty="0"/>
              <a:t> </a:t>
            </a:r>
            <a:r>
              <a:rPr lang="en-US" sz="2000" i="1" dirty="0" err="1"/>
              <a:t>trao</a:t>
            </a:r>
            <a:r>
              <a:rPr lang="en-US" sz="2000" i="1" dirty="0"/>
              <a:t> </a:t>
            </a:r>
            <a:r>
              <a:rPr lang="en-US" sz="2000" i="1" dirty="0" err="1"/>
              <a:t>kỉ</a:t>
            </a:r>
            <a:r>
              <a:rPr lang="en-US" sz="2000" i="1" dirty="0"/>
              <a:t> </a:t>
            </a:r>
            <a:r>
              <a:rPr lang="en-US" sz="2000" i="1" dirty="0" err="1"/>
              <a:t>vật</a:t>
            </a:r>
            <a:r>
              <a:rPr lang="en-US" sz="2000" i="1" dirty="0"/>
              <a:t> </a:t>
            </a:r>
            <a:r>
              <a:rPr lang="en-US" sz="2000" i="1" dirty="0" err="1"/>
              <a:t>cho</a:t>
            </a:r>
            <a:r>
              <a:rPr lang="en-US" sz="2000" i="1" dirty="0"/>
              <a:t> </a:t>
            </a:r>
            <a:r>
              <a:rPr lang="en-US" sz="2000" i="1" dirty="0" err="1"/>
              <a:t>em</a:t>
            </a:r>
            <a:r>
              <a:rPr lang="en-US" sz="2000" i="1" dirty="0"/>
              <a:t> </a:t>
            </a:r>
            <a:r>
              <a:rPr lang="en-US" sz="2000" i="1" dirty="0" err="1"/>
              <a:t>và</a:t>
            </a:r>
            <a:r>
              <a:rPr lang="en-US" sz="2000" i="1" dirty="0"/>
              <a:t> </a:t>
            </a:r>
            <a:r>
              <a:rPr lang="en-US" sz="2000" i="1" dirty="0" err="1"/>
              <a:t>dặn</a:t>
            </a:r>
            <a:r>
              <a:rPr lang="en-US" sz="2000" i="1" dirty="0"/>
              <a:t> </a:t>
            </a:r>
            <a:r>
              <a:rPr lang="en-US" sz="2000" i="1" dirty="0" err="1"/>
              <a:t>dò</a:t>
            </a:r>
            <a:r>
              <a:rPr lang="en-US" sz="2000" i="1" dirty="0"/>
              <a:t> </a:t>
            </a:r>
            <a:r>
              <a:rPr lang="en-US" sz="2000" i="1" dirty="0" err="1"/>
              <a:t>em</a:t>
            </a:r>
            <a:r>
              <a:rPr lang="en-US" sz="2000" i="1" dirty="0"/>
              <a:t>.</a:t>
            </a:r>
            <a:endParaRPr sz="2000" dirty="0"/>
          </a:p>
        </p:txBody>
      </p:sp>
      <p:sp>
        <p:nvSpPr>
          <p:cNvPr id="5" name="TextBox 4"/>
          <p:cNvSpPr txBox="1"/>
          <p:nvPr/>
        </p:nvSpPr>
        <p:spPr>
          <a:xfrm>
            <a:off x="893850" y="1212351"/>
            <a:ext cx="7325475" cy="523220"/>
          </a:xfrm>
          <a:prstGeom prst="rect">
            <a:avLst/>
          </a:prstGeom>
          <a:noFill/>
        </p:spPr>
        <p:txBody>
          <a:bodyPr wrap="square" rtlCol="0">
            <a:spAutoFit/>
          </a:bodyPr>
          <a:lstStyle/>
          <a:p>
            <a:r>
              <a:rPr lang="en-US" i="1" dirty="0" err="1" smtClean="0">
                <a:latin typeface="Times New Roman" panose="02020603050405020304" pitchFamily="18" charset="0"/>
                <a:cs typeface="Times New Roman" panose="02020603050405020304" pitchFamily="18" charset="0"/>
              </a:rPr>
              <a:t>Ngày</a:t>
            </a:r>
            <a:r>
              <a:rPr lang="en-US" i="1" dirty="0" smtClean="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xưa</a:t>
            </a:r>
            <a:r>
              <a:rPr lang="en-US" i="1"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thời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gian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quá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khứ</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xôi</a:t>
            </a:r>
            <a:r>
              <a:rPr lang="en-US" i="1"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thời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gian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tâm</a:t>
            </a:r>
            <a:r>
              <a:rPr lang="en-US" i="1" dirty="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lí</a:t>
            </a:r>
            <a:r>
              <a:rPr lang="en-US" i="1"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chia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83572" y="4056580"/>
            <a:ext cx="7325475" cy="307777"/>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=&gt;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xôi</a:t>
            </a:r>
            <a:r>
              <a:rPr lang="en-US" dirty="0">
                <a:latin typeface="Times New Roman" panose="02020603050405020304" pitchFamily="18" charset="0"/>
                <a:cs typeface="Times New Roman" panose="02020603050405020304" pitchFamily="18" charset="0"/>
              </a:rPr>
              <a:t>.</a:t>
            </a:r>
          </a:p>
        </p:txBody>
      </p:sp>
      <p:grpSp>
        <p:nvGrpSpPr>
          <p:cNvPr id="8" name="Group 7"/>
          <p:cNvGrpSpPr/>
          <p:nvPr/>
        </p:nvGrpSpPr>
        <p:grpSpPr>
          <a:xfrm>
            <a:off x="1541123" y="2054830"/>
            <a:ext cx="5977847" cy="688368"/>
            <a:chOff x="1541123" y="2054830"/>
            <a:chExt cx="5977847" cy="688368"/>
          </a:xfrm>
        </p:grpSpPr>
        <p:sp>
          <p:nvSpPr>
            <p:cNvPr id="3" name="Rounded Rectangle 2"/>
            <p:cNvSpPr/>
            <p:nvPr/>
          </p:nvSpPr>
          <p:spPr>
            <a:xfrm>
              <a:off x="1541123" y="2054830"/>
              <a:ext cx="2527443" cy="6883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smtClean="0">
                  <a:solidFill>
                    <a:schemeClr val="bg2"/>
                  </a:solidFill>
                  <a:latin typeface="Times New Roman" panose="02020603050405020304" pitchFamily="18" charset="0"/>
                  <a:cs typeface="Times New Roman" panose="02020603050405020304" pitchFamily="18" charset="0"/>
                </a:rPr>
                <a:t>Quá</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khứ</a:t>
              </a:r>
              <a:r>
                <a:rPr lang="en-US" sz="2400" b="1" dirty="0">
                  <a:solidFill>
                    <a:schemeClr val="bg2"/>
                  </a:solidFill>
                  <a:latin typeface="Times New Roman" panose="02020603050405020304" pitchFamily="18" charset="0"/>
                  <a:cs typeface="Times New Roman" panose="02020603050405020304" pitchFamily="18" charset="0"/>
                </a:rPr>
                <a:t> </a:t>
              </a:r>
            </a:p>
          </p:txBody>
        </p:sp>
        <p:sp>
          <p:nvSpPr>
            <p:cNvPr id="7" name="Rounded Rectangle 6"/>
            <p:cNvSpPr/>
            <p:nvPr/>
          </p:nvSpPr>
          <p:spPr>
            <a:xfrm>
              <a:off x="4991527" y="2054830"/>
              <a:ext cx="2527443" cy="6883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smtClean="0">
                  <a:solidFill>
                    <a:schemeClr val="bg2"/>
                  </a:solidFill>
                  <a:latin typeface="Times New Roman" panose="02020603050405020304" pitchFamily="18" charset="0"/>
                  <a:cs typeface="Times New Roman" panose="02020603050405020304" pitchFamily="18" charset="0"/>
                </a:rPr>
                <a:t>Hiện</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tại</a:t>
              </a:r>
              <a:endParaRPr lang="en-US" sz="2400" b="1" dirty="0">
                <a:solidFill>
                  <a:schemeClr val="bg2"/>
                </a:solidFill>
                <a:latin typeface="Times New Roman" panose="02020603050405020304" pitchFamily="18" charset="0"/>
                <a:cs typeface="Times New Roman" panose="02020603050405020304" pitchFamily="18" charset="0"/>
              </a:endParaRPr>
            </a:p>
          </p:txBody>
        </p:sp>
        <p:sp>
          <p:nvSpPr>
            <p:cNvPr id="4" name="Chevron 3"/>
            <p:cNvSpPr/>
            <p:nvPr/>
          </p:nvSpPr>
          <p:spPr>
            <a:xfrm>
              <a:off x="4253498" y="2214079"/>
              <a:ext cx="292812" cy="369870"/>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9" name="Chevron 8"/>
            <p:cNvSpPr/>
            <p:nvPr/>
          </p:nvSpPr>
          <p:spPr>
            <a:xfrm flipH="1">
              <a:off x="4559153" y="2214079"/>
              <a:ext cx="292812" cy="369870"/>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1541124" y="3053995"/>
            <a:ext cx="5977847" cy="688368"/>
            <a:chOff x="1541124" y="3053995"/>
            <a:chExt cx="5977847" cy="688368"/>
          </a:xfrm>
        </p:grpSpPr>
        <p:sp>
          <p:nvSpPr>
            <p:cNvPr id="10" name="Rounded Rectangle 9"/>
            <p:cNvSpPr/>
            <p:nvPr/>
          </p:nvSpPr>
          <p:spPr>
            <a:xfrm>
              <a:off x="1541124" y="3053995"/>
              <a:ext cx="2527443" cy="6883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smtClean="0">
                  <a:solidFill>
                    <a:schemeClr val="bg2"/>
                  </a:solidFill>
                  <a:latin typeface="Times New Roman" panose="02020603050405020304" pitchFamily="18" charset="0"/>
                  <a:cs typeface="Times New Roman" panose="02020603050405020304" pitchFamily="18" charset="0"/>
                </a:rPr>
                <a:t>Đẹp</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rực</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rỡ</a:t>
              </a:r>
              <a:endParaRPr lang="en-US" sz="2400" b="1" dirty="0">
                <a:solidFill>
                  <a:schemeClr val="bg2"/>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4991528" y="3053995"/>
              <a:ext cx="2527443" cy="6883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smtClean="0">
                  <a:solidFill>
                    <a:schemeClr val="bg2"/>
                  </a:solidFill>
                  <a:latin typeface="Times New Roman" panose="02020603050405020304" pitchFamily="18" charset="0"/>
                  <a:cs typeface="Times New Roman" panose="02020603050405020304" pitchFamily="18" charset="0"/>
                </a:rPr>
                <a:t>Thảm</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khốc</a:t>
              </a:r>
              <a:endParaRPr lang="en-US" sz="2400" b="1" dirty="0">
                <a:solidFill>
                  <a:schemeClr val="bg2"/>
                </a:solidFill>
                <a:latin typeface="Times New Roman" panose="02020603050405020304" pitchFamily="18" charset="0"/>
                <a:cs typeface="Times New Roman" panose="02020603050405020304" pitchFamily="18" charset="0"/>
              </a:endParaRPr>
            </a:p>
          </p:txBody>
        </p:sp>
        <p:sp>
          <p:nvSpPr>
            <p:cNvPr id="12" name="Chevron 11"/>
            <p:cNvSpPr/>
            <p:nvPr/>
          </p:nvSpPr>
          <p:spPr>
            <a:xfrm>
              <a:off x="4253499" y="3213244"/>
              <a:ext cx="292812" cy="369870"/>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3" name="Chevron 12"/>
            <p:cNvSpPr/>
            <p:nvPr/>
          </p:nvSpPr>
          <p:spPr>
            <a:xfrm flipH="1">
              <a:off x="4559154" y="3213244"/>
              <a:ext cx="292812" cy="369870"/>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0032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5"/>
        <p:cNvGrpSpPr/>
        <p:nvPr/>
      </p:nvGrpSpPr>
      <p:grpSpPr>
        <a:xfrm>
          <a:off x="0" y="0"/>
          <a:ext cx="0" cy="0"/>
          <a:chOff x="0" y="0"/>
          <a:chExt cx="0" cy="0"/>
        </a:xfrm>
      </p:grpSpPr>
      <p:sp>
        <p:nvSpPr>
          <p:cNvPr id="3271" name="Google Shape;3271;p49"/>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sz="2000" i="1" dirty="0"/>
              <a:t>3. </a:t>
            </a:r>
            <a:r>
              <a:rPr lang="en-US" sz="2000" i="1" dirty="0" err="1"/>
              <a:t>Mười</a:t>
            </a:r>
            <a:r>
              <a:rPr lang="en-US" sz="2000" i="1" dirty="0"/>
              <a:t> </a:t>
            </a:r>
            <a:r>
              <a:rPr lang="en-US" sz="2000" i="1" dirty="0" err="1"/>
              <a:t>bốn</a:t>
            </a:r>
            <a:r>
              <a:rPr lang="en-US" sz="2000" i="1" dirty="0"/>
              <a:t> </a:t>
            </a:r>
            <a:r>
              <a:rPr lang="en-US" sz="2000" i="1" dirty="0" err="1"/>
              <a:t>câu</a:t>
            </a:r>
            <a:r>
              <a:rPr lang="en-US" sz="2000" i="1" dirty="0"/>
              <a:t> </a:t>
            </a:r>
            <a:r>
              <a:rPr lang="en-US" sz="2000" i="1" dirty="0" err="1"/>
              <a:t>tiếp</a:t>
            </a:r>
            <a:r>
              <a:rPr lang="en-US" sz="2000" i="1" dirty="0"/>
              <a:t>:</a:t>
            </a:r>
            <a:r>
              <a:rPr lang="en-US" sz="2000" dirty="0"/>
              <a:t> </a:t>
            </a:r>
            <a:r>
              <a:rPr lang="en-US" sz="2000" i="1" dirty="0" err="1"/>
              <a:t>Thúy</a:t>
            </a:r>
            <a:r>
              <a:rPr lang="en-US" sz="2000" i="1" dirty="0"/>
              <a:t> </a:t>
            </a:r>
            <a:r>
              <a:rPr lang="en-US" sz="2000" i="1" dirty="0" err="1"/>
              <a:t>Kiều</a:t>
            </a:r>
            <a:r>
              <a:rPr lang="en-US" sz="2000" i="1" dirty="0"/>
              <a:t> </a:t>
            </a:r>
            <a:r>
              <a:rPr lang="en-US" sz="2000" i="1" dirty="0" err="1"/>
              <a:t>trao</a:t>
            </a:r>
            <a:r>
              <a:rPr lang="en-US" sz="2000" i="1" dirty="0"/>
              <a:t> </a:t>
            </a:r>
            <a:r>
              <a:rPr lang="en-US" sz="2000" i="1" dirty="0" err="1"/>
              <a:t>kỉ</a:t>
            </a:r>
            <a:r>
              <a:rPr lang="en-US" sz="2000" i="1" dirty="0"/>
              <a:t> </a:t>
            </a:r>
            <a:r>
              <a:rPr lang="en-US" sz="2000" i="1" dirty="0" err="1"/>
              <a:t>vật</a:t>
            </a:r>
            <a:r>
              <a:rPr lang="en-US" sz="2000" i="1" dirty="0"/>
              <a:t> </a:t>
            </a:r>
            <a:r>
              <a:rPr lang="en-US" sz="2000" i="1" dirty="0" err="1"/>
              <a:t>cho</a:t>
            </a:r>
            <a:r>
              <a:rPr lang="en-US" sz="2000" i="1" dirty="0"/>
              <a:t> </a:t>
            </a:r>
            <a:r>
              <a:rPr lang="en-US" sz="2000" i="1" dirty="0" err="1"/>
              <a:t>em</a:t>
            </a:r>
            <a:r>
              <a:rPr lang="en-US" sz="2000" i="1" dirty="0"/>
              <a:t> </a:t>
            </a:r>
            <a:r>
              <a:rPr lang="en-US" sz="2000" i="1" dirty="0" err="1"/>
              <a:t>và</a:t>
            </a:r>
            <a:r>
              <a:rPr lang="en-US" sz="2000" i="1" dirty="0"/>
              <a:t> </a:t>
            </a:r>
            <a:r>
              <a:rPr lang="en-US" sz="2000" i="1" dirty="0" err="1"/>
              <a:t>dặn</a:t>
            </a:r>
            <a:r>
              <a:rPr lang="en-US" sz="2000" i="1" dirty="0"/>
              <a:t> </a:t>
            </a:r>
            <a:r>
              <a:rPr lang="en-US" sz="2000" i="1" dirty="0" err="1"/>
              <a:t>dò</a:t>
            </a:r>
            <a:r>
              <a:rPr lang="en-US" sz="2000" i="1" dirty="0"/>
              <a:t> </a:t>
            </a:r>
            <a:r>
              <a:rPr lang="en-US" sz="2000" i="1" dirty="0" err="1"/>
              <a:t>em</a:t>
            </a:r>
            <a:r>
              <a:rPr lang="en-US" sz="2000" i="1" dirty="0"/>
              <a:t>.</a:t>
            </a:r>
            <a:endParaRPr sz="2000" dirty="0"/>
          </a:p>
        </p:txBody>
      </p:sp>
      <p:sp>
        <p:nvSpPr>
          <p:cNvPr id="5" name="TextBox 4"/>
          <p:cNvSpPr txBox="1"/>
          <p:nvPr/>
        </p:nvSpPr>
        <p:spPr>
          <a:xfrm>
            <a:off x="1006867" y="1212351"/>
            <a:ext cx="7212458" cy="3323987"/>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Hàng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chết</a:t>
            </a:r>
            <a:r>
              <a:rPr lang="en-US" dirty="0">
                <a:latin typeface="Times New Roman" panose="02020603050405020304" pitchFamily="18" charset="0"/>
                <a:cs typeface="Times New Roman" panose="02020603050405020304" pitchFamily="18" charset="0"/>
              </a:rPr>
              <a:t>: </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a:t>
            </a:r>
            <a:r>
              <a:rPr lang="en-US" i="1" dirty="0" err="1" smtClean="0">
                <a:latin typeface="Times New Roman" panose="02020603050405020304" pitchFamily="18" charset="0"/>
                <a:cs typeface="Times New Roman" panose="02020603050405020304" pitchFamily="18" charset="0"/>
              </a:rPr>
              <a:t>ồn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nát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bồ</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liễu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dạ</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đài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oan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đớn</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tuyệt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Kiều</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Mất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người</a:t>
            </a:r>
            <a:r>
              <a:rPr lang="en-US" i="1"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thác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oan</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sum </a:t>
            </a:r>
            <a:r>
              <a:rPr lang="en-US" dirty="0" err="1">
                <a:latin typeface="Times New Roman" panose="02020603050405020304" pitchFamily="18" charset="0"/>
                <a:cs typeface="Times New Roman" panose="02020603050405020304" pitchFamily="18" charset="0"/>
              </a:rPr>
              <a:t>vầy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Kim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Thúy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chàng</a:t>
            </a:r>
            <a:r>
              <a:rPr lang="en-US" dirty="0">
                <a:latin typeface="Times New Roman" panose="02020603050405020304" pitchFamily="18" charset="0"/>
                <a:cs typeface="Times New Roman" panose="02020603050405020304" pitchFamily="18" charset="0"/>
              </a:rPr>
              <a:t> Kim. </a:t>
            </a:r>
            <a:r>
              <a:rPr lang="en-US" dirty="0" err="1">
                <a:latin typeface="Times New Roman" panose="02020603050405020304" pitchFamily="18" charset="0"/>
                <a:cs typeface="Times New Roman" panose="02020603050405020304" pitchFamily="18" charset="0"/>
              </a:rPr>
              <a:t>Nói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kịch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tơi</a:t>
            </a:r>
            <a:r>
              <a:rPr lang="en-US" dirty="0">
                <a:latin typeface="Times New Roman" panose="02020603050405020304" pitchFamily="18" charset="0"/>
                <a:cs typeface="Times New Roman" panose="02020603050405020304" pitchFamily="18" charset="0"/>
              </a:rPr>
              <a:t> bay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 </a:t>
            </a:r>
          </a:p>
        </p:txBody>
      </p:sp>
      <p:pic>
        <p:nvPicPr>
          <p:cNvPr id="14" name="Picture 13" descr="slide0038_image115"/>
          <p:cNvPicPr>
            <a:picLocks noChangeAspect="1" noChangeArrowheads="1"/>
          </p:cNvPicPr>
          <p:nvPr/>
        </p:nvPicPr>
        <p:blipFill rotWithShape="1">
          <a:blip r:embed="rId3"/>
          <a:srcRect t="5228" r="7515" b="20733"/>
          <a:stretch/>
        </p:blipFill>
        <p:spPr bwMode="auto">
          <a:xfrm>
            <a:off x="5358826" y="1050695"/>
            <a:ext cx="2315969" cy="1823649"/>
          </a:xfrm>
          <a:prstGeom prst="rect">
            <a:avLst/>
          </a:prstGeom>
          <a:ln>
            <a:noFill/>
          </a:ln>
          <a:effectLst>
            <a:softEdge rad="112500"/>
          </a:effectLst>
        </p:spPr>
      </p:pic>
    </p:spTree>
    <p:extLst>
      <p:ext uri="{BB962C8B-B14F-4D97-AF65-F5344CB8AC3E}">
        <p14:creationId xmlns:p14="http://schemas.microsoft.com/office/powerpoint/2010/main" val="147471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0"/>
        <p:cNvGrpSpPr/>
        <p:nvPr/>
      </p:nvGrpSpPr>
      <p:grpSpPr>
        <a:xfrm>
          <a:off x="0" y="0"/>
          <a:ext cx="0" cy="0"/>
          <a:chOff x="0" y="0"/>
          <a:chExt cx="0" cy="0"/>
        </a:xfrm>
      </p:grpSpPr>
      <p:sp>
        <p:nvSpPr>
          <p:cNvPr id="3291" name="Google Shape;3291;p51"/>
          <p:cNvSpPr txBox="1">
            <a:spLocks noGrp="1"/>
          </p:cNvSpPr>
          <p:nvPr>
            <p:ph type="title"/>
          </p:nvPr>
        </p:nvSpPr>
        <p:spPr>
          <a:xfrm>
            <a:off x="1388100" y="1916850"/>
            <a:ext cx="6367800" cy="1309800"/>
          </a:xfrm>
          <a:prstGeom prst="rect">
            <a:avLst/>
          </a:prstGeom>
        </p:spPr>
        <p:txBody>
          <a:bodyPr spcFirstLastPara="1" wrap="square" lIns="91425" tIns="91425" rIns="91425" bIns="91425" anchor="ctr" anchorCtr="0">
            <a:noAutofit/>
          </a:bodyPr>
          <a:lstStyle/>
          <a:p>
            <a:r>
              <a:rPr lang="en-US" sz="3000" i="1" dirty="0" err="1"/>
              <a:t>Kiều</a:t>
            </a:r>
            <a:r>
              <a:rPr lang="en-US" sz="3000" i="1" dirty="0"/>
              <a:t> </a:t>
            </a:r>
            <a:r>
              <a:rPr lang="en-US" sz="3000" i="1" dirty="0" err="1"/>
              <a:t>tự</a:t>
            </a:r>
            <a:r>
              <a:rPr lang="en-US" sz="3000" i="1" dirty="0"/>
              <a:t> </a:t>
            </a:r>
            <a:r>
              <a:rPr lang="en-US" sz="3000" i="1" dirty="0" err="1"/>
              <a:t>độc</a:t>
            </a:r>
            <a:r>
              <a:rPr lang="en-US" sz="3000" i="1" dirty="0"/>
              <a:t> </a:t>
            </a:r>
            <a:r>
              <a:rPr lang="en-US" sz="3000" i="1" dirty="0" err="1"/>
              <a:t>thoại</a:t>
            </a:r>
            <a:r>
              <a:rPr lang="en-US" sz="3000" i="1" dirty="0"/>
              <a:t> </a:t>
            </a:r>
            <a:r>
              <a:rPr lang="en-US" sz="3000" i="1" dirty="0" err="1"/>
              <a:t>nội</a:t>
            </a:r>
            <a:r>
              <a:rPr lang="en-US" sz="3000" i="1" dirty="0"/>
              <a:t> </a:t>
            </a:r>
            <a:r>
              <a:rPr lang="en-US" sz="3000" i="1" dirty="0" err="1"/>
              <a:t>tâm</a:t>
            </a:r>
            <a:r>
              <a:rPr lang="en-US" sz="3000" i="1" dirty="0"/>
              <a:t> </a:t>
            </a:r>
            <a:r>
              <a:rPr lang="en-US" sz="3000" i="1" dirty="0" err="1"/>
              <a:t>của</a:t>
            </a:r>
            <a:r>
              <a:rPr lang="en-US" sz="3000" i="1" dirty="0"/>
              <a:t> </a:t>
            </a:r>
            <a:r>
              <a:rPr lang="en-US" sz="3000" i="1" dirty="0" err="1"/>
              <a:t>mình</a:t>
            </a:r>
            <a:r>
              <a:rPr lang="en-US" sz="3000" i="1" dirty="0"/>
              <a:t> </a:t>
            </a:r>
            <a:r>
              <a:rPr lang="en-US" sz="3000" i="1" dirty="0" err="1"/>
              <a:t>như</a:t>
            </a:r>
            <a:r>
              <a:rPr lang="en-US" sz="3000" i="1" dirty="0"/>
              <a:t> </a:t>
            </a:r>
            <a:r>
              <a:rPr lang="en-US" sz="3000" i="1" dirty="0" err="1"/>
              <a:t>thế</a:t>
            </a:r>
            <a:r>
              <a:rPr lang="en-US" sz="3000" i="1" dirty="0"/>
              <a:t> </a:t>
            </a:r>
            <a:r>
              <a:rPr lang="en-US" sz="3000" i="1" dirty="0" err="1"/>
              <a:t>nào</a:t>
            </a:r>
            <a:r>
              <a:rPr lang="en-US" sz="3000" i="1" dirty="0"/>
              <a:t> </a:t>
            </a:r>
            <a:r>
              <a:rPr lang="en-US" sz="3000" i="1" dirty="0" smtClean="0"/>
              <a:t>ở </a:t>
            </a:r>
            <a:r>
              <a:rPr lang="en-US" sz="3000" i="1" dirty="0" err="1"/>
              <a:t>đoạn</a:t>
            </a:r>
            <a:r>
              <a:rPr lang="en-US" sz="3000" i="1" dirty="0"/>
              <a:t> </a:t>
            </a:r>
            <a:r>
              <a:rPr lang="en-US" sz="3000" i="1" dirty="0" err="1"/>
              <a:t>kết</a:t>
            </a:r>
            <a:r>
              <a:rPr lang="en-US" sz="3000" i="1" dirty="0"/>
              <a:t>?</a:t>
            </a:r>
            <a:endParaRPr lang="en-US" sz="3000" dirty="0"/>
          </a:p>
        </p:txBody>
      </p:sp>
      <p:grpSp>
        <p:nvGrpSpPr>
          <p:cNvPr id="3292" name="Google Shape;3292;p51"/>
          <p:cNvGrpSpPr/>
          <p:nvPr/>
        </p:nvGrpSpPr>
        <p:grpSpPr>
          <a:xfrm>
            <a:off x="3131158" y="534990"/>
            <a:ext cx="2881693" cy="1248073"/>
            <a:chOff x="371775" y="710650"/>
            <a:chExt cx="2255375" cy="976812"/>
          </a:xfrm>
        </p:grpSpPr>
        <p:sp>
          <p:nvSpPr>
            <p:cNvPr id="3293" name="Google Shape;3293;p51"/>
            <p:cNvSpPr/>
            <p:nvPr/>
          </p:nvSpPr>
          <p:spPr>
            <a:xfrm>
              <a:off x="1933112" y="1129689"/>
              <a:ext cx="515747" cy="416232"/>
            </a:xfrm>
            <a:custGeom>
              <a:avLst/>
              <a:gdLst/>
              <a:ahLst/>
              <a:cxnLst/>
              <a:rect l="l" t="t" r="r" b="b"/>
              <a:pathLst>
                <a:path w="6442" h="5199" extrusionOk="0">
                  <a:moveTo>
                    <a:pt x="1" y="1"/>
                  </a:moveTo>
                  <a:cubicBezTo>
                    <a:pt x="4" y="30"/>
                    <a:pt x="8" y="59"/>
                    <a:pt x="13" y="88"/>
                  </a:cubicBezTo>
                  <a:lnTo>
                    <a:pt x="13" y="88"/>
                  </a:lnTo>
                  <a:cubicBezTo>
                    <a:pt x="9" y="59"/>
                    <a:pt x="4" y="30"/>
                    <a:pt x="1" y="1"/>
                  </a:cubicBezTo>
                  <a:close/>
                  <a:moveTo>
                    <a:pt x="13" y="88"/>
                  </a:moveTo>
                  <a:lnTo>
                    <a:pt x="13" y="88"/>
                  </a:lnTo>
                  <a:cubicBezTo>
                    <a:pt x="104" y="688"/>
                    <a:pt x="312" y="1264"/>
                    <a:pt x="596" y="1787"/>
                  </a:cubicBezTo>
                  <a:cubicBezTo>
                    <a:pt x="917" y="2394"/>
                    <a:pt x="1370" y="2953"/>
                    <a:pt x="1846" y="3453"/>
                  </a:cubicBezTo>
                  <a:cubicBezTo>
                    <a:pt x="2334" y="3965"/>
                    <a:pt x="2870" y="4418"/>
                    <a:pt x="3489" y="4739"/>
                  </a:cubicBezTo>
                  <a:cubicBezTo>
                    <a:pt x="3811" y="4894"/>
                    <a:pt x="4132" y="5037"/>
                    <a:pt x="4489" y="5108"/>
                  </a:cubicBezTo>
                  <a:cubicBezTo>
                    <a:pt x="4738" y="5160"/>
                    <a:pt x="4999" y="5199"/>
                    <a:pt x="5255" y="5199"/>
                  </a:cubicBezTo>
                  <a:cubicBezTo>
                    <a:pt x="5354" y="5199"/>
                    <a:pt x="5453" y="5193"/>
                    <a:pt x="5549" y="5180"/>
                  </a:cubicBezTo>
                  <a:cubicBezTo>
                    <a:pt x="5859" y="5132"/>
                    <a:pt x="6168" y="4989"/>
                    <a:pt x="6323" y="4704"/>
                  </a:cubicBezTo>
                  <a:cubicBezTo>
                    <a:pt x="6442" y="4477"/>
                    <a:pt x="6406" y="4180"/>
                    <a:pt x="6204" y="4025"/>
                  </a:cubicBezTo>
                  <a:cubicBezTo>
                    <a:pt x="6037" y="4275"/>
                    <a:pt x="5751" y="4454"/>
                    <a:pt x="5454" y="4525"/>
                  </a:cubicBezTo>
                  <a:cubicBezTo>
                    <a:pt x="5331" y="4561"/>
                    <a:pt x="5203" y="4577"/>
                    <a:pt x="5073" y="4577"/>
                  </a:cubicBezTo>
                  <a:cubicBezTo>
                    <a:pt x="4863" y="4577"/>
                    <a:pt x="4648" y="4536"/>
                    <a:pt x="4442" y="4477"/>
                  </a:cubicBezTo>
                  <a:cubicBezTo>
                    <a:pt x="4132" y="4394"/>
                    <a:pt x="3834" y="4275"/>
                    <a:pt x="3549" y="4120"/>
                  </a:cubicBezTo>
                  <a:cubicBezTo>
                    <a:pt x="3299" y="4025"/>
                    <a:pt x="3037" y="3870"/>
                    <a:pt x="2775" y="3703"/>
                  </a:cubicBezTo>
                  <a:cubicBezTo>
                    <a:pt x="2275" y="3394"/>
                    <a:pt x="1810" y="3025"/>
                    <a:pt x="1406" y="2596"/>
                  </a:cubicBezTo>
                  <a:cubicBezTo>
                    <a:pt x="1013" y="2156"/>
                    <a:pt x="667" y="1667"/>
                    <a:pt x="394" y="1144"/>
                  </a:cubicBezTo>
                  <a:cubicBezTo>
                    <a:pt x="263" y="882"/>
                    <a:pt x="155" y="596"/>
                    <a:pt x="72" y="310"/>
                  </a:cubicBezTo>
                  <a:cubicBezTo>
                    <a:pt x="46" y="241"/>
                    <a:pt x="26" y="166"/>
                    <a:pt x="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51"/>
            <p:cNvSpPr/>
            <p:nvPr/>
          </p:nvSpPr>
          <p:spPr>
            <a:xfrm>
              <a:off x="1938876" y="1120162"/>
              <a:ext cx="280290" cy="274606"/>
            </a:xfrm>
            <a:custGeom>
              <a:avLst/>
              <a:gdLst/>
              <a:ahLst/>
              <a:cxnLst/>
              <a:rect l="l" t="t" r="r" b="b"/>
              <a:pathLst>
                <a:path w="3501" h="3430" extrusionOk="0">
                  <a:moveTo>
                    <a:pt x="0" y="1"/>
                  </a:moveTo>
                  <a:lnTo>
                    <a:pt x="0" y="12"/>
                  </a:lnTo>
                  <a:cubicBezTo>
                    <a:pt x="48" y="179"/>
                    <a:pt x="83" y="322"/>
                    <a:pt x="131" y="477"/>
                  </a:cubicBezTo>
                  <a:cubicBezTo>
                    <a:pt x="238" y="774"/>
                    <a:pt x="369" y="1072"/>
                    <a:pt x="524" y="1346"/>
                  </a:cubicBezTo>
                  <a:cubicBezTo>
                    <a:pt x="976" y="2167"/>
                    <a:pt x="1631" y="2870"/>
                    <a:pt x="2405" y="3430"/>
                  </a:cubicBezTo>
                  <a:cubicBezTo>
                    <a:pt x="2548" y="3394"/>
                    <a:pt x="2691" y="3382"/>
                    <a:pt x="2822" y="3322"/>
                  </a:cubicBezTo>
                  <a:cubicBezTo>
                    <a:pt x="2965" y="3263"/>
                    <a:pt x="3084" y="3168"/>
                    <a:pt x="3179" y="3072"/>
                  </a:cubicBezTo>
                  <a:cubicBezTo>
                    <a:pt x="3381" y="2870"/>
                    <a:pt x="3477" y="2608"/>
                    <a:pt x="3501" y="2334"/>
                  </a:cubicBezTo>
                  <a:cubicBezTo>
                    <a:pt x="3120" y="2334"/>
                    <a:pt x="2750" y="2298"/>
                    <a:pt x="2393" y="2191"/>
                  </a:cubicBezTo>
                  <a:cubicBezTo>
                    <a:pt x="1738" y="2013"/>
                    <a:pt x="1131" y="1620"/>
                    <a:pt x="667" y="1108"/>
                  </a:cubicBezTo>
                  <a:cubicBezTo>
                    <a:pt x="441" y="846"/>
                    <a:pt x="262" y="572"/>
                    <a:pt x="119" y="274"/>
                  </a:cubicBezTo>
                  <a:cubicBezTo>
                    <a:pt x="72" y="179"/>
                    <a:pt x="24" y="9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51"/>
            <p:cNvSpPr/>
            <p:nvPr/>
          </p:nvSpPr>
          <p:spPr>
            <a:xfrm>
              <a:off x="1944560" y="1110634"/>
              <a:ext cx="236497" cy="163082"/>
            </a:xfrm>
            <a:custGeom>
              <a:avLst/>
              <a:gdLst/>
              <a:ahLst/>
              <a:cxnLst/>
              <a:rect l="l" t="t" r="r" b="b"/>
              <a:pathLst>
                <a:path w="2954" h="2037" extrusionOk="0">
                  <a:moveTo>
                    <a:pt x="1" y="0"/>
                  </a:moveTo>
                  <a:lnTo>
                    <a:pt x="1" y="0"/>
                  </a:lnTo>
                  <a:cubicBezTo>
                    <a:pt x="60" y="167"/>
                    <a:pt x="131" y="310"/>
                    <a:pt x="203" y="465"/>
                  </a:cubicBezTo>
                  <a:cubicBezTo>
                    <a:pt x="536" y="1024"/>
                    <a:pt x="1001" y="1501"/>
                    <a:pt x="1560" y="1834"/>
                  </a:cubicBezTo>
                  <a:cubicBezTo>
                    <a:pt x="1703" y="1905"/>
                    <a:pt x="1846" y="1977"/>
                    <a:pt x="2001" y="2036"/>
                  </a:cubicBezTo>
                  <a:cubicBezTo>
                    <a:pt x="2120" y="2025"/>
                    <a:pt x="2239" y="2025"/>
                    <a:pt x="2334" y="1977"/>
                  </a:cubicBezTo>
                  <a:cubicBezTo>
                    <a:pt x="2453" y="1941"/>
                    <a:pt x="2572" y="1882"/>
                    <a:pt x="2668" y="1798"/>
                  </a:cubicBezTo>
                  <a:cubicBezTo>
                    <a:pt x="2834" y="1655"/>
                    <a:pt x="2929" y="1441"/>
                    <a:pt x="2953" y="1227"/>
                  </a:cubicBezTo>
                  <a:lnTo>
                    <a:pt x="2953" y="1227"/>
                  </a:lnTo>
                  <a:cubicBezTo>
                    <a:pt x="2782" y="1248"/>
                    <a:pt x="2610" y="1265"/>
                    <a:pt x="2439" y="1265"/>
                  </a:cubicBezTo>
                  <a:cubicBezTo>
                    <a:pt x="2325" y="1265"/>
                    <a:pt x="2210" y="1258"/>
                    <a:pt x="2096" y="1239"/>
                  </a:cubicBezTo>
                  <a:cubicBezTo>
                    <a:pt x="1263" y="1132"/>
                    <a:pt x="477" y="69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1"/>
            <p:cNvSpPr/>
            <p:nvPr/>
          </p:nvSpPr>
          <p:spPr>
            <a:xfrm>
              <a:off x="1957931" y="1067722"/>
              <a:ext cx="162122" cy="48676"/>
            </a:xfrm>
            <a:custGeom>
              <a:avLst/>
              <a:gdLst/>
              <a:ahLst/>
              <a:cxnLst/>
              <a:rect l="l" t="t" r="r" b="b"/>
              <a:pathLst>
                <a:path w="2025" h="608" extrusionOk="0">
                  <a:moveTo>
                    <a:pt x="2024" y="1"/>
                  </a:moveTo>
                  <a:cubicBezTo>
                    <a:pt x="2024" y="2"/>
                    <a:pt x="2024" y="4"/>
                    <a:pt x="2023" y="6"/>
                  </a:cubicBezTo>
                  <a:lnTo>
                    <a:pt x="2023" y="6"/>
                  </a:lnTo>
                  <a:cubicBezTo>
                    <a:pt x="2024" y="5"/>
                    <a:pt x="2024" y="3"/>
                    <a:pt x="2024" y="1"/>
                  </a:cubicBezTo>
                  <a:close/>
                  <a:moveTo>
                    <a:pt x="2023" y="6"/>
                  </a:moveTo>
                  <a:cubicBezTo>
                    <a:pt x="2020" y="13"/>
                    <a:pt x="2012" y="13"/>
                    <a:pt x="2012" y="13"/>
                  </a:cubicBezTo>
                  <a:cubicBezTo>
                    <a:pt x="1953" y="84"/>
                    <a:pt x="1869" y="144"/>
                    <a:pt x="1786" y="191"/>
                  </a:cubicBezTo>
                  <a:cubicBezTo>
                    <a:pt x="1619" y="286"/>
                    <a:pt x="1441" y="310"/>
                    <a:pt x="1250" y="322"/>
                  </a:cubicBezTo>
                  <a:cubicBezTo>
                    <a:pt x="1155" y="340"/>
                    <a:pt x="1063" y="346"/>
                    <a:pt x="969" y="346"/>
                  </a:cubicBezTo>
                  <a:cubicBezTo>
                    <a:pt x="875" y="346"/>
                    <a:pt x="780" y="340"/>
                    <a:pt x="679" y="334"/>
                  </a:cubicBezTo>
                  <a:cubicBezTo>
                    <a:pt x="500" y="310"/>
                    <a:pt x="310" y="275"/>
                    <a:pt x="131" y="215"/>
                  </a:cubicBezTo>
                  <a:lnTo>
                    <a:pt x="0" y="167"/>
                  </a:lnTo>
                  <a:lnTo>
                    <a:pt x="0" y="167"/>
                  </a:lnTo>
                  <a:cubicBezTo>
                    <a:pt x="12" y="179"/>
                    <a:pt x="24" y="191"/>
                    <a:pt x="48" y="191"/>
                  </a:cubicBezTo>
                  <a:cubicBezTo>
                    <a:pt x="226" y="310"/>
                    <a:pt x="429" y="405"/>
                    <a:pt x="655" y="465"/>
                  </a:cubicBezTo>
                  <a:cubicBezTo>
                    <a:pt x="881" y="536"/>
                    <a:pt x="1096" y="596"/>
                    <a:pt x="1322" y="608"/>
                  </a:cubicBezTo>
                  <a:cubicBezTo>
                    <a:pt x="1512" y="608"/>
                    <a:pt x="1727" y="560"/>
                    <a:pt x="1858" y="417"/>
                  </a:cubicBezTo>
                  <a:cubicBezTo>
                    <a:pt x="1917" y="358"/>
                    <a:pt x="1965" y="286"/>
                    <a:pt x="1989" y="203"/>
                  </a:cubicBezTo>
                  <a:cubicBezTo>
                    <a:pt x="2012" y="134"/>
                    <a:pt x="2012" y="65"/>
                    <a:pt x="2023"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1"/>
            <p:cNvSpPr/>
            <p:nvPr/>
          </p:nvSpPr>
          <p:spPr>
            <a:xfrm>
              <a:off x="1943600" y="1027211"/>
              <a:ext cx="102076" cy="34266"/>
            </a:xfrm>
            <a:custGeom>
              <a:avLst/>
              <a:gdLst/>
              <a:ahLst/>
              <a:cxnLst/>
              <a:rect l="l" t="t" r="r" b="b"/>
              <a:pathLst>
                <a:path w="1275" h="428" extrusionOk="0">
                  <a:moveTo>
                    <a:pt x="1063" y="1"/>
                  </a:moveTo>
                  <a:cubicBezTo>
                    <a:pt x="1016" y="1"/>
                    <a:pt x="965" y="7"/>
                    <a:pt x="917" y="7"/>
                  </a:cubicBezTo>
                  <a:cubicBezTo>
                    <a:pt x="727" y="7"/>
                    <a:pt x="548" y="42"/>
                    <a:pt x="382" y="138"/>
                  </a:cubicBezTo>
                  <a:cubicBezTo>
                    <a:pt x="310" y="185"/>
                    <a:pt x="215" y="221"/>
                    <a:pt x="143" y="269"/>
                  </a:cubicBezTo>
                  <a:cubicBezTo>
                    <a:pt x="96" y="304"/>
                    <a:pt x="72" y="328"/>
                    <a:pt x="24" y="364"/>
                  </a:cubicBezTo>
                  <a:lnTo>
                    <a:pt x="1" y="388"/>
                  </a:lnTo>
                  <a:cubicBezTo>
                    <a:pt x="126" y="414"/>
                    <a:pt x="251" y="428"/>
                    <a:pt x="376" y="428"/>
                  </a:cubicBezTo>
                  <a:cubicBezTo>
                    <a:pt x="417" y="428"/>
                    <a:pt x="459" y="426"/>
                    <a:pt x="501" y="423"/>
                  </a:cubicBezTo>
                  <a:cubicBezTo>
                    <a:pt x="691" y="388"/>
                    <a:pt x="870" y="328"/>
                    <a:pt x="1036" y="221"/>
                  </a:cubicBezTo>
                  <a:cubicBezTo>
                    <a:pt x="1084" y="197"/>
                    <a:pt x="1275" y="78"/>
                    <a:pt x="1191" y="30"/>
                  </a:cubicBezTo>
                  <a:cubicBezTo>
                    <a:pt x="1156" y="7"/>
                    <a:pt x="1111"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51"/>
            <p:cNvSpPr/>
            <p:nvPr/>
          </p:nvSpPr>
          <p:spPr>
            <a:xfrm>
              <a:off x="1956970" y="965244"/>
              <a:ext cx="69652" cy="63488"/>
            </a:xfrm>
            <a:custGeom>
              <a:avLst/>
              <a:gdLst/>
              <a:ahLst/>
              <a:cxnLst/>
              <a:rect l="l" t="t" r="r" b="b"/>
              <a:pathLst>
                <a:path w="870" h="793" extrusionOk="0">
                  <a:moveTo>
                    <a:pt x="846" y="0"/>
                  </a:moveTo>
                  <a:cubicBezTo>
                    <a:pt x="824" y="0"/>
                    <a:pt x="784" y="33"/>
                    <a:pt x="774" y="42"/>
                  </a:cubicBezTo>
                  <a:cubicBezTo>
                    <a:pt x="536" y="221"/>
                    <a:pt x="298" y="447"/>
                    <a:pt x="72" y="673"/>
                  </a:cubicBezTo>
                  <a:cubicBezTo>
                    <a:pt x="60" y="721"/>
                    <a:pt x="24" y="745"/>
                    <a:pt x="0" y="793"/>
                  </a:cubicBezTo>
                  <a:cubicBezTo>
                    <a:pt x="24" y="781"/>
                    <a:pt x="60" y="781"/>
                    <a:pt x="84" y="757"/>
                  </a:cubicBezTo>
                  <a:cubicBezTo>
                    <a:pt x="191" y="733"/>
                    <a:pt x="298" y="685"/>
                    <a:pt x="381" y="638"/>
                  </a:cubicBezTo>
                  <a:cubicBezTo>
                    <a:pt x="536" y="566"/>
                    <a:pt x="667" y="459"/>
                    <a:pt x="750" y="316"/>
                  </a:cubicBezTo>
                  <a:cubicBezTo>
                    <a:pt x="798" y="245"/>
                    <a:pt x="834" y="161"/>
                    <a:pt x="858" y="90"/>
                  </a:cubicBezTo>
                  <a:cubicBezTo>
                    <a:pt x="858" y="78"/>
                    <a:pt x="869" y="19"/>
                    <a:pt x="858" y="7"/>
                  </a:cubicBezTo>
                  <a:cubicBezTo>
                    <a:pt x="855" y="2"/>
                    <a:pt x="851" y="0"/>
                    <a:pt x="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51"/>
            <p:cNvSpPr/>
            <p:nvPr/>
          </p:nvSpPr>
          <p:spPr>
            <a:xfrm>
              <a:off x="1934073" y="904718"/>
              <a:ext cx="49477" cy="142107"/>
            </a:xfrm>
            <a:custGeom>
              <a:avLst/>
              <a:gdLst/>
              <a:ahLst/>
              <a:cxnLst/>
              <a:rect l="l" t="t" r="r" b="b"/>
              <a:pathLst>
                <a:path w="618" h="1775" extrusionOk="0">
                  <a:moveTo>
                    <a:pt x="541" y="0"/>
                  </a:moveTo>
                  <a:cubicBezTo>
                    <a:pt x="540" y="0"/>
                    <a:pt x="538" y="0"/>
                    <a:pt x="536" y="1"/>
                  </a:cubicBezTo>
                  <a:cubicBezTo>
                    <a:pt x="477" y="1"/>
                    <a:pt x="417" y="72"/>
                    <a:pt x="382" y="96"/>
                  </a:cubicBezTo>
                  <a:cubicBezTo>
                    <a:pt x="334" y="144"/>
                    <a:pt x="298" y="203"/>
                    <a:pt x="262" y="251"/>
                  </a:cubicBezTo>
                  <a:cubicBezTo>
                    <a:pt x="120" y="477"/>
                    <a:pt x="36" y="739"/>
                    <a:pt x="12" y="989"/>
                  </a:cubicBezTo>
                  <a:cubicBezTo>
                    <a:pt x="1" y="1120"/>
                    <a:pt x="1" y="1227"/>
                    <a:pt x="1" y="1358"/>
                  </a:cubicBezTo>
                  <a:cubicBezTo>
                    <a:pt x="24" y="1453"/>
                    <a:pt x="48" y="1572"/>
                    <a:pt x="24" y="1691"/>
                  </a:cubicBezTo>
                  <a:lnTo>
                    <a:pt x="24" y="1775"/>
                  </a:lnTo>
                  <a:cubicBezTo>
                    <a:pt x="48" y="1751"/>
                    <a:pt x="48" y="1739"/>
                    <a:pt x="60" y="1727"/>
                  </a:cubicBezTo>
                  <a:cubicBezTo>
                    <a:pt x="36" y="1715"/>
                    <a:pt x="36" y="1668"/>
                    <a:pt x="60" y="1656"/>
                  </a:cubicBezTo>
                  <a:cubicBezTo>
                    <a:pt x="72" y="1632"/>
                    <a:pt x="108" y="1632"/>
                    <a:pt x="120" y="1620"/>
                  </a:cubicBezTo>
                  <a:cubicBezTo>
                    <a:pt x="215" y="1453"/>
                    <a:pt x="310" y="1275"/>
                    <a:pt x="370" y="1096"/>
                  </a:cubicBezTo>
                  <a:cubicBezTo>
                    <a:pt x="477" y="846"/>
                    <a:pt x="536" y="584"/>
                    <a:pt x="560" y="310"/>
                  </a:cubicBezTo>
                  <a:cubicBezTo>
                    <a:pt x="560" y="264"/>
                    <a:pt x="61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51"/>
            <p:cNvSpPr/>
            <p:nvPr/>
          </p:nvSpPr>
          <p:spPr>
            <a:xfrm>
              <a:off x="1930230" y="1056273"/>
              <a:ext cx="262277" cy="134501"/>
            </a:xfrm>
            <a:custGeom>
              <a:avLst/>
              <a:gdLst/>
              <a:ahLst/>
              <a:cxnLst/>
              <a:rect l="l" t="t" r="r" b="b"/>
              <a:pathLst>
                <a:path w="3276" h="1680" extrusionOk="0">
                  <a:moveTo>
                    <a:pt x="2489" y="1"/>
                  </a:moveTo>
                  <a:cubicBezTo>
                    <a:pt x="2489" y="37"/>
                    <a:pt x="2466" y="84"/>
                    <a:pt x="2466" y="132"/>
                  </a:cubicBezTo>
                  <a:cubicBezTo>
                    <a:pt x="2525" y="203"/>
                    <a:pt x="2513" y="334"/>
                    <a:pt x="2489" y="429"/>
                  </a:cubicBezTo>
                  <a:cubicBezTo>
                    <a:pt x="2454" y="537"/>
                    <a:pt x="2382" y="632"/>
                    <a:pt x="2287" y="715"/>
                  </a:cubicBezTo>
                  <a:cubicBezTo>
                    <a:pt x="2119" y="872"/>
                    <a:pt x="1913" y="928"/>
                    <a:pt x="1696" y="928"/>
                  </a:cubicBezTo>
                  <a:cubicBezTo>
                    <a:pt x="1420" y="928"/>
                    <a:pt x="1129" y="838"/>
                    <a:pt x="882" y="751"/>
                  </a:cubicBezTo>
                  <a:cubicBezTo>
                    <a:pt x="644" y="679"/>
                    <a:pt x="418" y="572"/>
                    <a:pt x="227" y="418"/>
                  </a:cubicBezTo>
                  <a:cubicBezTo>
                    <a:pt x="132" y="334"/>
                    <a:pt x="60" y="263"/>
                    <a:pt x="1" y="179"/>
                  </a:cubicBezTo>
                  <a:lnTo>
                    <a:pt x="1" y="179"/>
                  </a:lnTo>
                  <a:cubicBezTo>
                    <a:pt x="13" y="203"/>
                    <a:pt x="37" y="239"/>
                    <a:pt x="37" y="275"/>
                  </a:cubicBezTo>
                  <a:cubicBezTo>
                    <a:pt x="156" y="441"/>
                    <a:pt x="275" y="608"/>
                    <a:pt x="406" y="751"/>
                  </a:cubicBezTo>
                  <a:cubicBezTo>
                    <a:pt x="727" y="1132"/>
                    <a:pt x="1132" y="1430"/>
                    <a:pt x="1608" y="1584"/>
                  </a:cubicBezTo>
                  <a:cubicBezTo>
                    <a:pt x="1680" y="1620"/>
                    <a:pt x="1739" y="1632"/>
                    <a:pt x="1823" y="1668"/>
                  </a:cubicBezTo>
                  <a:cubicBezTo>
                    <a:pt x="1834" y="1644"/>
                    <a:pt x="1846" y="1632"/>
                    <a:pt x="1882" y="1632"/>
                  </a:cubicBezTo>
                  <a:cubicBezTo>
                    <a:pt x="1942" y="1644"/>
                    <a:pt x="2013" y="1644"/>
                    <a:pt x="2073" y="1668"/>
                  </a:cubicBezTo>
                  <a:cubicBezTo>
                    <a:pt x="2132" y="1668"/>
                    <a:pt x="2192" y="1680"/>
                    <a:pt x="2251" y="1680"/>
                  </a:cubicBezTo>
                  <a:cubicBezTo>
                    <a:pt x="2370" y="1680"/>
                    <a:pt x="2489" y="1668"/>
                    <a:pt x="2608" y="1620"/>
                  </a:cubicBezTo>
                  <a:cubicBezTo>
                    <a:pt x="2989" y="1477"/>
                    <a:pt x="3275" y="1108"/>
                    <a:pt x="3228" y="691"/>
                  </a:cubicBezTo>
                  <a:cubicBezTo>
                    <a:pt x="3204" y="310"/>
                    <a:pt x="2858" y="13"/>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51"/>
            <p:cNvSpPr/>
            <p:nvPr/>
          </p:nvSpPr>
          <p:spPr>
            <a:xfrm>
              <a:off x="1901648" y="862766"/>
              <a:ext cx="26820" cy="112564"/>
            </a:xfrm>
            <a:custGeom>
              <a:avLst/>
              <a:gdLst/>
              <a:ahLst/>
              <a:cxnLst/>
              <a:rect l="l" t="t" r="r" b="b"/>
              <a:pathLst>
                <a:path w="335" h="1406" extrusionOk="0">
                  <a:moveTo>
                    <a:pt x="144" y="1"/>
                  </a:moveTo>
                  <a:cubicBezTo>
                    <a:pt x="72" y="120"/>
                    <a:pt x="25" y="251"/>
                    <a:pt x="13" y="406"/>
                  </a:cubicBezTo>
                  <a:cubicBezTo>
                    <a:pt x="1" y="751"/>
                    <a:pt x="132" y="1060"/>
                    <a:pt x="251" y="1370"/>
                  </a:cubicBezTo>
                  <a:cubicBezTo>
                    <a:pt x="275" y="1382"/>
                    <a:pt x="275" y="1406"/>
                    <a:pt x="286" y="1406"/>
                  </a:cubicBezTo>
                  <a:cubicBezTo>
                    <a:pt x="310" y="1203"/>
                    <a:pt x="334" y="1025"/>
                    <a:pt x="310" y="834"/>
                  </a:cubicBezTo>
                  <a:cubicBezTo>
                    <a:pt x="298" y="549"/>
                    <a:pt x="239" y="263"/>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51"/>
            <p:cNvSpPr/>
            <p:nvPr/>
          </p:nvSpPr>
          <p:spPr>
            <a:xfrm>
              <a:off x="1556588" y="746517"/>
              <a:ext cx="138344" cy="76297"/>
            </a:xfrm>
            <a:custGeom>
              <a:avLst/>
              <a:gdLst/>
              <a:ahLst/>
              <a:cxnLst/>
              <a:rect l="l" t="t" r="r" b="b"/>
              <a:pathLst>
                <a:path w="1728" h="953" extrusionOk="0">
                  <a:moveTo>
                    <a:pt x="1668" y="0"/>
                  </a:moveTo>
                  <a:cubicBezTo>
                    <a:pt x="1632" y="24"/>
                    <a:pt x="1584" y="36"/>
                    <a:pt x="1548" y="60"/>
                  </a:cubicBezTo>
                  <a:cubicBezTo>
                    <a:pt x="1501" y="72"/>
                    <a:pt x="1465" y="84"/>
                    <a:pt x="1429" y="96"/>
                  </a:cubicBezTo>
                  <a:cubicBezTo>
                    <a:pt x="1334" y="131"/>
                    <a:pt x="1251" y="155"/>
                    <a:pt x="1167" y="203"/>
                  </a:cubicBezTo>
                  <a:cubicBezTo>
                    <a:pt x="1001" y="274"/>
                    <a:pt x="846" y="369"/>
                    <a:pt x="691" y="441"/>
                  </a:cubicBezTo>
                  <a:cubicBezTo>
                    <a:pt x="441" y="572"/>
                    <a:pt x="203" y="750"/>
                    <a:pt x="1" y="953"/>
                  </a:cubicBezTo>
                  <a:cubicBezTo>
                    <a:pt x="239" y="834"/>
                    <a:pt x="489" y="691"/>
                    <a:pt x="739" y="572"/>
                  </a:cubicBezTo>
                  <a:cubicBezTo>
                    <a:pt x="1072" y="393"/>
                    <a:pt x="1394" y="215"/>
                    <a:pt x="1727" y="24"/>
                  </a:cubicBezTo>
                  <a:cubicBezTo>
                    <a:pt x="1703" y="12"/>
                    <a:pt x="1679" y="0"/>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51"/>
            <p:cNvSpPr/>
            <p:nvPr/>
          </p:nvSpPr>
          <p:spPr>
            <a:xfrm>
              <a:off x="1551864" y="734989"/>
              <a:ext cx="122092" cy="84063"/>
            </a:xfrm>
            <a:custGeom>
              <a:avLst/>
              <a:gdLst/>
              <a:ahLst/>
              <a:cxnLst/>
              <a:rect l="l" t="t" r="r" b="b"/>
              <a:pathLst>
                <a:path w="1525" h="1050" extrusionOk="0">
                  <a:moveTo>
                    <a:pt x="1288" y="1"/>
                  </a:moveTo>
                  <a:cubicBezTo>
                    <a:pt x="945" y="1"/>
                    <a:pt x="647" y="176"/>
                    <a:pt x="417" y="406"/>
                  </a:cubicBezTo>
                  <a:cubicBezTo>
                    <a:pt x="238" y="597"/>
                    <a:pt x="95" y="823"/>
                    <a:pt x="0" y="1049"/>
                  </a:cubicBezTo>
                  <a:cubicBezTo>
                    <a:pt x="203" y="871"/>
                    <a:pt x="441" y="680"/>
                    <a:pt x="691" y="513"/>
                  </a:cubicBezTo>
                  <a:cubicBezTo>
                    <a:pt x="845" y="406"/>
                    <a:pt x="988" y="323"/>
                    <a:pt x="1155" y="228"/>
                  </a:cubicBezTo>
                  <a:cubicBezTo>
                    <a:pt x="1226" y="180"/>
                    <a:pt x="1322" y="156"/>
                    <a:pt x="1393" y="109"/>
                  </a:cubicBezTo>
                  <a:cubicBezTo>
                    <a:pt x="1441" y="97"/>
                    <a:pt x="1488" y="61"/>
                    <a:pt x="1524" y="49"/>
                  </a:cubicBezTo>
                  <a:cubicBezTo>
                    <a:pt x="1453" y="37"/>
                    <a:pt x="1381" y="25"/>
                    <a:pt x="1322" y="1"/>
                  </a:cubicBezTo>
                  <a:cubicBezTo>
                    <a:pt x="1310" y="1"/>
                    <a:pt x="1299"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51"/>
            <p:cNvSpPr/>
            <p:nvPr/>
          </p:nvSpPr>
          <p:spPr>
            <a:xfrm>
              <a:off x="1491819" y="729304"/>
              <a:ext cx="70613" cy="171729"/>
            </a:xfrm>
            <a:custGeom>
              <a:avLst/>
              <a:gdLst/>
              <a:ahLst/>
              <a:cxnLst/>
              <a:rect l="l" t="t" r="r" b="b"/>
              <a:pathLst>
                <a:path w="882" h="2145" extrusionOk="0">
                  <a:moveTo>
                    <a:pt x="881" y="1"/>
                  </a:moveTo>
                  <a:lnTo>
                    <a:pt x="881" y="1"/>
                  </a:lnTo>
                  <a:cubicBezTo>
                    <a:pt x="726" y="96"/>
                    <a:pt x="595" y="215"/>
                    <a:pt x="476" y="346"/>
                  </a:cubicBezTo>
                  <a:cubicBezTo>
                    <a:pt x="202" y="644"/>
                    <a:pt x="48" y="1049"/>
                    <a:pt x="12" y="1442"/>
                  </a:cubicBezTo>
                  <a:cubicBezTo>
                    <a:pt x="0" y="1656"/>
                    <a:pt x="24" y="1882"/>
                    <a:pt x="83" y="2085"/>
                  </a:cubicBezTo>
                  <a:cubicBezTo>
                    <a:pt x="83" y="2096"/>
                    <a:pt x="107" y="2132"/>
                    <a:pt x="107" y="2144"/>
                  </a:cubicBezTo>
                  <a:cubicBezTo>
                    <a:pt x="119" y="2073"/>
                    <a:pt x="131" y="2001"/>
                    <a:pt x="167" y="1918"/>
                  </a:cubicBezTo>
                  <a:cubicBezTo>
                    <a:pt x="179" y="1894"/>
                    <a:pt x="179" y="1882"/>
                    <a:pt x="191" y="1846"/>
                  </a:cubicBezTo>
                  <a:cubicBezTo>
                    <a:pt x="226" y="1775"/>
                    <a:pt x="274" y="1680"/>
                    <a:pt x="310" y="1608"/>
                  </a:cubicBezTo>
                  <a:cubicBezTo>
                    <a:pt x="357" y="1537"/>
                    <a:pt x="393" y="1442"/>
                    <a:pt x="417" y="1370"/>
                  </a:cubicBezTo>
                  <a:cubicBezTo>
                    <a:pt x="488" y="1204"/>
                    <a:pt x="572" y="1049"/>
                    <a:pt x="619" y="882"/>
                  </a:cubicBezTo>
                  <a:cubicBezTo>
                    <a:pt x="726" y="596"/>
                    <a:pt x="822" y="299"/>
                    <a:pt x="88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51"/>
            <p:cNvSpPr/>
            <p:nvPr/>
          </p:nvSpPr>
          <p:spPr>
            <a:xfrm>
              <a:off x="1615673" y="958118"/>
              <a:ext cx="53480" cy="90308"/>
            </a:xfrm>
            <a:custGeom>
              <a:avLst/>
              <a:gdLst/>
              <a:ahLst/>
              <a:cxnLst/>
              <a:rect l="l" t="t" r="r" b="b"/>
              <a:pathLst>
                <a:path w="668" h="1128" extrusionOk="0">
                  <a:moveTo>
                    <a:pt x="584" y="0"/>
                  </a:moveTo>
                  <a:cubicBezTo>
                    <a:pt x="572" y="72"/>
                    <a:pt x="537" y="131"/>
                    <a:pt x="513" y="191"/>
                  </a:cubicBezTo>
                  <a:cubicBezTo>
                    <a:pt x="394" y="524"/>
                    <a:pt x="227" y="834"/>
                    <a:pt x="1" y="1120"/>
                  </a:cubicBezTo>
                  <a:cubicBezTo>
                    <a:pt x="27" y="1125"/>
                    <a:pt x="53" y="1127"/>
                    <a:pt x="79" y="1127"/>
                  </a:cubicBezTo>
                  <a:cubicBezTo>
                    <a:pt x="290" y="1127"/>
                    <a:pt x="488" y="964"/>
                    <a:pt x="572" y="762"/>
                  </a:cubicBezTo>
                  <a:cubicBezTo>
                    <a:pt x="668" y="512"/>
                    <a:pt x="632" y="25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51"/>
            <p:cNvSpPr/>
            <p:nvPr/>
          </p:nvSpPr>
          <p:spPr>
            <a:xfrm>
              <a:off x="1643373" y="896151"/>
              <a:ext cx="70613" cy="112564"/>
            </a:xfrm>
            <a:custGeom>
              <a:avLst/>
              <a:gdLst/>
              <a:ahLst/>
              <a:cxnLst/>
              <a:rect l="l" t="t" r="r" b="b"/>
              <a:pathLst>
                <a:path w="882" h="1406" extrusionOk="0">
                  <a:moveTo>
                    <a:pt x="0" y="1"/>
                  </a:moveTo>
                  <a:cubicBezTo>
                    <a:pt x="107" y="132"/>
                    <a:pt x="179" y="286"/>
                    <a:pt x="250" y="429"/>
                  </a:cubicBezTo>
                  <a:cubicBezTo>
                    <a:pt x="322" y="584"/>
                    <a:pt x="405" y="715"/>
                    <a:pt x="476" y="870"/>
                  </a:cubicBezTo>
                  <a:cubicBezTo>
                    <a:pt x="536" y="1001"/>
                    <a:pt x="607" y="1120"/>
                    <a:pt x="667" y="1251"/>
                  </a:cubicBezTo>
                  <a:cubicBezTo>
                    <a:pt x="679" y="1298"/>
                    <a:pt x="715" y="1322"/>
                    <a:pt x="726" y="1370"/>
                  </a:cubicBezTo>
                  <a:cubicBezTo>
                    <a:pt x="726" y="1370"/>
                    <a:pt x="738" y="1382"/>
                    <a:pt x="738" y="1405"/>
                  </a:cubicBezTo>
                  <a:cubicBezTo>
                    <a:pt x="738" y="1370"/>
                    <a:pt x="774" y="1346"/>
                    <a:pt x="774" y="1322"/>
                  </a:cubicBezTo>
                  <a:cubicBezTo>
                    <a:pt x="786" y="1298"/>
                    <a:pt x="786" y="1263"/>
                    <a:pt x="798" y="1239"/>
                  </a:cubicBezTo>
                  <a:cubicBezTo>
                    <a:pt x="857" y="1013"/>
                    <a:pt x="881" y="774"/>
                    <a:pt x="786" y="548"/>
                  </a:cubicBezTo>
                  <a:cubicBezTo>
                    <a:pt x="738" y="346"/>
                    <a:pt x="595" y="179"/>
                    <a:pt x="381" y="72"/>
                  </a:cubicBezTo>
                  <a:cubicBezTo>
                    <a:pt x="298" y="36"/>
                    <a:pt x="203"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51"/>
            <p:cNvSpPr/>
            <p:nvPr/>
          </p:nvSpPr>
          <p:spPr>
            <a:xfrm>
              <a:off x="1695733" y="880940"/>
              <a:ext cx="186940" cy="292699"/>
            </a:xfrm>
            <a:custGeom>
              <a:avLst/>
              <a:gdLst/>
              <a:ahLst/>
              <a:cxnLst/>
              <a:rect l="l" t="t" r="r" b="b"/>
              <a:pathLst>
                <a:path w="2335" h="3656" extrusionOk="0">
                  <a:moveTo>
                    <a:pt x="1" y="0"/>
                  </a:moveTo>
                  <a:cubicBezTo>
                    <a:pt x="72" y="12"/>
                    <a:pt x="132" y="24"/>
                    <a:pt x="203" y="60"/>
                  </a:cubicBezTo>
                  <a:cubicBezTo>
                    <a:pt x="596" y="191"/>
                    <a:pt x="942" y="476"/>
                    <a:pt x="1180" y="822"/>
                  </a:cubicBezTo>
                  <a:cubicBezTo>
                    <a:pt x="1430" y="1191"/>
                    <a:pt x="1549" y="1631"/>
                    <a:pt x="1513" y="2084"/>
                  </a:cubicBezTo>
                  <a:cubicBezTo>
                    <a:pt x="1513" y="2524"/>
                    <a:pt x="1370" y="3000"/>
                    <a:pt x="1084" y="3358"/>
                  </a:cubicBezTo>
                  <a:cubicBezTo>
                    <a:pt x="1001" y="3465"/>
                    <a:pt x="906" y="3572"/>
                    <a:pt x="787" y="3655"/>
                  </a:cubicBezTo>
                  <a:cubicBezTo>
                    <a:pt x="894" y="3620"/>
                    <a:pt x="1013" y="3560"/>
                    <a:pt x="1096" y="3477"/>
                  </a:cubicBezTo>
                  <a:cubicBezTo>
                    <a:pt x="1930" y="2917"/>
                    <a:pt x="2335" y="1679"/>
                    <a:pt x="1727" y="798"/>
                  </a:cubicBezTo>
                  <a:cubicBezTo>
                    <a:pt x="1454" y="417"/>
                    <a:pt x="1013" y="167"/>
                    <a:pt x="549" y="60"/>
                  </a:cubicBezTo>
                  <a:cubicBezTo>
                    <a:pt x="370" y="12"/>
                    <a:pt x="19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51"/>
            <p:cNvSpPr/>
            <p:nvPr/>
          </p:nvSpPr>
          <p:spPr>
            <a:xfrm>
              <a:off x="1514636" y="811367"/>
              <a:ext cx="407105" cy="410227"/>
            </a:xfrm>
            <a:custGeom>
              <a:avLst/>
              <a:gdLst/>
              <a:ahLst/>
              <a:cxnLst/>
              <a:rect l="l" t="t" r="r" b="b"/>
              <a:pathLst>
                <a:path w="5085" h="5124" extrusionOk="0">
                  <a:moveTo>
                    <a:pt x="1810" y="0"/>
                  </a:moveTo>
                  <a:cubicBezTo>
                    <a:pt x="1634" y="0"/>
                    <a:pt x="1459" y="15"/>
                    <a:pt x="1287" y="48"/>
                  </a:cubicBezTo>
                  <a:cubicBezTo>
                    <a:pt x="751" y="155"/>
                    <a:pt x="239" y="464"/>
                    <a:pt x="60" y="1000"/>
                  </a:cubicBezTo>
                  <a:cubicBezTo>
                    <a:pt x="1" y="1167"/>
                    <a:pt x="1" y="1345"/>
                    <a:pt x="25" y="1512"/>
                  </a:cubicBezTo>
                  <a:cubicBezTo>
                    <a:pt x="60" y="1548"/>
                    <a:pt x="84" y="1595"/>
                    <a:pt x="120" y="1655"/>
                  </a:cubicBezTo>
                  <a:cubicBezTo>
                    <a:pt x="132" y="1691"/>
                    <a:pt x="120" y="1714"/>
                    <a:pt x="96" y="1726"/>
                  </a:cubicBezTo>
                  <a:cubicBezTo>
                    <a:pt x="203" y="1964"/>
                    <a:pt x="382" y="2179"/>
                    <a:pt x="632" y="2286"/>
                  </a:cubicBezTo>
                  <a:cubicBezTo>
                    <a:pt x="750" y="2329"/>
                    <a:pt x="872" y="2352"/>
                    <a:pt x="992" y="2352"/>
                  </a:cubicBezTo>
                  <a:cubicBezTo>
                    <a:pt x="1139" y="2352"/>
                    <a:pt x="1281" y="2317"/>
                    <a:pt x="1406" y="2238"/>
                  </a:cubicBezTo>
                  <a:cubicBezTo>
                    <a:pt x="1608" y="2107"/>
                    <a:pt x="1739" y="1881"/>
                    <a:pt x="1703" y="1643"/>
                  </a:cubicBezTo>
                  <a:cubicBezTo>
                    <a:pt x="1680" y="1417"/>
                    <a:pt x="1513" y="1214"/>
                    <a:pt x="1287" y="1179"/>
                  </a:cubicBezTo>
                  <a:lnTo>
                    <a:pt x="1203" y="1179"/>
                  </a:lnTo>
                  <a:cubicBezTo>
                    <a:pt x="1191" y="1191"/>
                    <a:pt x="1168" y="1191"/>
                    <a:pt x="1156" y="1214"/>
                  </a:cubicBezTo>
                  <a:cubicBezTo>
                    <a:pt x="1144" y="1220"/>
                    <a:pt x="1132" y="1223"/>
                    <a:pt x="1120" y="1223"/>
                  </a:cubicBezTo>
                  <a:cubicBezTo>
                    <a:pt x="1108" y="1223"/>
                    <a:pt x="1096" y="1220"/>
                    <a:pt x="1084" y="1214"/>
                  </a:cubicBezTo>
                  <a:cubicBezTo>
                    <a:pt x="953" y="1250"/>
                    <a:pt x="834" y="1345"/>
                    <a:pt x="787" y="1476"/>
                  </a:cubicBezTo>
                  <a:cubicBezTo>
                    <a:pt x="773" y="1518"/>
                    <a:pt x="742" y="1537"/>
                    <a:pt x="711" y="1537"/>
                  </a:cubicBezTo>
                  <a:cubicBezTo>
                    <a:pt x="664" y="1537"/>
                    <a:pt x="617" y="1494"/>
                    <a:pt x="632" y="1429"/>
                  </a:cubicBezTo>
                  <a:cubicBezTo>
                    <a:pt x="668" y="1333"/>
                    <a:pt x="715" y="1250"/>
                    <a:pt x="787" y="1179"/>
                  </a:cubicBezTo>
                  <a:cubicBezTo>
                    <a:pt x="775" y="1131"/>
                    <a:pt x="810" y="1071"/>
                    <a:pt x="846" y="1048"/>
                  </a:cubicBezTo>
                  <a:cubicBezTo>
                    <a:pt x="870" y="1012"/>
                    <a:pt x="906" y="988"/>
                    <a:pt x="929" y="976"/>
                  </a:cubicBezTo>
                  <a:cubicBezTo>
                    <a:pt x="965" y="952"/>
                    <a:pt x="1013" y="929"/>
                    <a:pt x="1049" y="929"/>
                  </a:cubicBezTo>
                  <a:cubicBezTo>
                    <a:pt x="1072" y="929"/>
                    <a:pt x="1084" y="929"/>
                    <a:pt x="1108" y="917"/>
                  </a:cubicBezTo>
                  <a:cubicBezTo>
                    <a:pt x="1496" y="787"/>
                    <a:pt x="1910" y="706"/>
                    <a:pt x="2321" y="706"/>
                  </a:cubicBezTo>
                  <a:cubicBezTo>
                    <a:pt x="2591" y="706"/>
                    <a:pt x="2860" y="741"/>
                    <a:pt x="3120" y="821"/>
                  </a:cubicBezTo>
                  <a:cubicBezTo>
                    <a:pt x="3608" y="988"/>
                    <a:pt x="4061" y="1310"/>
                    <a:pt x="4299" y="1774"/>
                  </a:cubicBezTo>
                  <a:cubicBezTo>
                    <a:pt x="4561" y="2286"/>
                    <a:pt x="4561" y="2917"/>
                    <a:pt x="4358" y="3441"/>
                  </a:cubicBezTo>
                  <a:cubicBezTo>
                    <a:pt x="4168" y="3929"/>
                    <a:pt x="3811" y="4346"/>
                    <a:pt x="3335" y="4608"/>
                  </a:cubicBezTo>
                  <a:cubicBezTo>
                    <a:pt x="3014" y="4773"/>
                    <a:pt x="2637" y="4874"/>
                    <a:pt x="2268" y="4874"/>
                  </a:cubicBezTo>
                  <a:cubicBezTo>
                    <a:pt x="2158" y="4874"/>
                    <a:pt x="2048" y="4865"/>
                    <a:pt x="1942" y="4846"/>
                  </a:cubicBezTo>
                  <a:lnTo>
                    <a:pt x="1942" y="4846"/>
                  </a:lnTo>
                  <a:cubicBezTo>
                    <a:pt x="1977" y="4858"/>
                    <a:pt x="2025" y="4881"/>
                    <a:pt x="2049" y="4905"/>
                  </a:cubicBezTo>
                  <a:cubicBezTo>
                    <a:pt x="2301" y="5053"/>
                    <a:pt x="2603" y="5123"/>
                    <a:pt x="2914" y="5123"/>
                  </a:cubicBezTo>
                  <a:cubicBezTo>
                    <a:pt x="3102" y="5123"/>
                    <a:pt x="3293" y="5098"/>
                    <a:pt x="3477" y="5048"/>
                  </a:cubicBezTo>
                  <a:cubicBezTo>
                    <a:pt x="3977" y="4917"/>
                    <a:pt x="4394" y="4572"/>
                    <a:pt x="4668" y="4143"/>
                  </a:cubicBezTo>
                  <a:cubicBezTo>
                    <a:pt x="4954" y="3691"/>
                    <a:pt x="5085" y="3155"/>
                    <a:pt x="5025" y="2643"/>
                  </a:cubicBezTo>
                  <a:cubicBezTo>
                    <a:pt x="4978" y="2107"/>
                    <a:pt x="4751" y="1572"/>
                    <a:pt x="4406" y="1155"/>
                  </a:cubicBezTo>
                  <a:cubicBezTo>
                    <a:pt x="4049" y="714"/>
                    <a:pt x="3561" y="393"/>
                    <a:pt x="3013" y="214"/>
                  </a:cubicBezTo>
                  <a:cubicBezTo>
                    <a:pt x="2630" y="81"/>
                    <a:pt x="2218" y="0"/>
                    <a:pt x="181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51"/>
            <p:cNvSpPr/>
            <p:nvPr/>
          </p:nvSpPr>
          <p:spPr>
            <a:xfrm>
              <a:off x="1701497" y="1187813"/>
              <a:ext cx="164043" cy="86785"/>
            </a:xfrm>
            <a:custGeom>
              <a:avLst/>
              <a:gdLst/>
              <a:ahLst/>
              <a:cxnLst/>
              <a:rect l="l" t="t" r="r" b="b"/>
              <a:pathLst>
                <a:path w="2049" h="1084" extrusionOk="0">
                  <a:moveTo>
                    <a:pt x="2048" y="1"/>
                  </a:moveTo>
                  <a:lnTo>
                    <a:pt x="2048" y="1"/>
                  </a:lnTo>
                  <a:cubicBezTo>
                    <a:pt x="1751" y="275"/>
                    <a:pt x="1382" y="465"/>
                    <a:pt x="1001" y="537"/>
                  </a:cubicBezTo>
                  <a:cubicBezTo>
                    <a:pt x="893" y="596"/>
                    <a:pt x="774" y="620"/>
                    <a:pt x="667" y="620"/>
                  </a:cubicBezTo>
                  <a:cubicBezTo>
                    <a:pt x="584" y="620"/>
                    <a:pt x="512" y="620"/>
                    <a:pt x="417" y="596"/>
                  </a:cubicBezTo>
                  <a:lnTo>
                    <a:pt x="191" y="560"/>
                  </a:lnTo>
                  <a:cubicBezTo>
                    <a:pt x="173" y="560"/>
                    <a:pt x="143" y="555"/>
                    <a:pt x="115" y="555"/>
                  </a:cubicBezTo>
                  <a:cubicBezTo>
                    <a:pt x="87" y="555"/>
                    <a:pt x="60" y="560"/>
                    <a:pt x="48" y="584"/>
                  </a:cubicBezTo>
                  <a:cubicBezTo>
                    <a:pt x="0" y="632"/>
                    <a:pt x="48" y="715"/>
                    <a:pt x="72" y="751"/>
                  </a:cubicBezTo>
                  <a:cubicBezTo>
                    <a:pt x="155" y="846"/>
                    <a:pt x="250" y="930"/>
                    <a:pt x="358" y="989"/>
                  </a:cubicBezTo>
                  <a:cubicBezTo>
                    <a:pt x="481" y="1054"/>
                    <a:pt x="615" y="1083"/>
                    <a:pt x="749" y="1083"/>
                  </a:cubicBezTo>
                  <a:cubicBezTo>
                    <a:pt x="862" y="1083"/>
                    <a:pt x="975" y="1063"/>
                    <a:pt x="1084" y="1025"/>
                  </a:cubicBezTo>
                  <a:cubicBezTo>
                    <a:pt x="1358" y="941"/>
                    <a:pt x="1572" y="763"/>
                    <a:pt x="1739" y="537"/>
                  </a:cubicBezTo>
                  <a:cubicBezTo>
                    <a:pt x="1834" y="418"/>
                    <a:pt x="1905" y="299"/>
                    <a:pt x="1977" y="168"/>
                  </a:cubicBezTo>
                  <a:cubicBezTo>
                    <a:pt x="2013" y="108"/>
                    <a:pt x="2024" y="60"/>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1"/>
            <p:cNvSpPr/>
            <p:nvPr/>
          </p:nvSpPr>
          <p:spPr>
            <a:xfrm>
              <a:off x="1684364" y="1158271"/>
              <a:ext cx="211679" cy="211358"/>
            </a:xfrm>
            <a:custGeom>
              <a:avLst/>
              <a:gdLst/>
              <a:ahLst/>
              <a:cxnLst/>
              <a:rect l="l" t="t" r="r" b="b"/>
              <a:pathLst>
                <a:path w="2644" h="2640" extrusionOk="0">
                  <a:moveTo>
                    <a:pt x="2643" y="1"/>
                  </a:moveTo>
                  <a:cubicBezTo>
                    <a:pt x="2608" y="48"/>
                    <a:pt x="2584" y="84"/>
                    <a:pt x="2548" y="120"/>
                  </a:cubicBezTo>
                  <a:cubicBezTo>
                    <a:pt x="2548" y="132"/>
                    <a:pt x="2536" y="144"/>
                    <a:pt x="2536" y="167"/>
                  </a:cubicBezTo>
                  <a:cubicBezTo>
                    <a:pt x="2512" y="275"/>
                    <a:pt x="2465" y="370"/>
                    <a:pt x="2417" y="465"/>
                  </a:cubicBezTo>
                  <a:cubicBezTo>
                    <a:pt x="2322" y="656"/>
                    <a:pt x="2227" y="846"/>
                    <a:pt x="2084" y="1013"/>
                  </a:cubicBezTo>
                  <a:cubicBezTo>
                    <a:pt x="1846" y="1322"/>
                    <a:pt x="1548" y="1584"/>
                    <a:pt x="1191" y="1775"/>
                  </a:cubicBezTo>
                  <a:cubicBezTo>
                    <a:pt x="1024" y="1858"/>
                    <a:pt x="845" y="1930"/>
                    <a:pt x="643" y="1989"/>
                  </a:cubicBezTo>
                  <a:cubicBezTo>
                    <a:pt x="560" y="2025"/>
                    <a:pt x="453" y="2061"/>
                    <a:pt x="369" y="2072"/>
                  </a:cubicBezTo>
                  <a:cubicBezTo>
                    <a:pt x="274" y="2084"/>
                    <a:pt x="167" y="2084"/>
                    <a:pt x="95" y="2120"/>
                  </a:cubicBezTo>
                  <a:cubicBezTo>
                    <a:pt x="0" y="2156"/>
                    <a:pt x="36" y="2251"/>
                    <a:pt x="107" y="2287"/>
                  </a:cubicBezTo>
                  <a:cubicBezTo>
                    <a:pt x="167" y="2394"/>
                    <a:pt x="274" y="2430"/>
                    <a:pt x="381" y="2477"/>
                  </a:cubicBezTo>
                  <a:cubicBezTo>
                    <a:pt x="584" y="2549"/>
                    <a:pt x="798" y="2620"/>
                    <a:pt x="1024" y="2632"/>
                  </a:cubicBezTo>
                  <a:cubicBezTo>
                    <a:pt x="1059" y="2637"/>
                    <a:pt x="1094" y="2639"/>
                    <a:pt x="1129" y="2639"/>
                  </a:cubicBezTo>
                  <a:cubicBezTo>
                    <a:pt x="1272" y="2639"/>
                    <a:pt x="1412" y="2599"/>
                    <a:pt x="1536" y="2513"/>
                  </a:cubicBezTo>
                  <a:cubicBezTo>
                    <a:pt x="1596" y="2465"/>
                    <a:pt x="1655" y="2430"/>
                    <a:pt x="1715" y="2370"/>
                  </a:cubicBezTo>
                  <a:cubicBezTo>
                    <a:pt x="1881" y="2037"/>
                    <a:pt x="2012" y="1691"/>
                    <a:pt x="2131" y="1358"/>
                  </a:cubicBezTo>
                  <a:cubicBezTo>
                    <a:pt x="2238" y="1072"/>
                    <a:pt x="2334" y="798"/>
                    <a:pt x="2429" y="525"/>
                  </a:cubicBezTo>
                  <a:cubicBezTo>
                    <a:pt x="2489" y="346"/>
                    <a:pt x="2572" y="167"/>
                    <a:pt x="2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1"/>
            <p:cNvSpPr/>
            <p:nvPr/>
          </p:nvSpPr>
          <p:spPr>
            <a:xfrm>
              <a:off x="1686206" y="1168759"/>
              <a:ext cx="211759" cy="355627"/>
            </a:xfrm>
            <a:custGeom>
              <a:avLst/>
              <a:gdLst/>
              <a:ahLst/>
              <a:cxnLst/>
              <a:rect l="l" t="t" r="r" b="b"/>
              <a:pathLst>
                <a:path w="2645" h="4442" extrusionOk="0">
                  <a:moveTo>
                    <a:pt x="2644" y="1"/>
                  </a:moveTo>
                  <a:cubicBezTo>
                    <a:pt x="2585" y="167"/>
                    <a:pt x="2513" y="334"/>
                    <a:pt x="2454" y="501"/>
                  </a:cubicBezTo>
                  <a:cubicBezTo>
                    <a:pt x="2346" y="798"/>
                    <a:pt x="2263" y="1096"/>
                    <a:pt x="2156" y="1394"/>
                  </a:cubicBezTo>
                  <a:cubicBezTo>
                    <a:pt x="1846" y="2287"/>
                    <a:pt x="1418" y="3239"/>
                    <a:pt x="537" y="3727"/>
                  </a:cubicBezTo>
                  <a:cubicBezTo>
                    <a:pt x="430" y="3787"/>
                    <a:pt x="310" y="3835"/>
                    <a:pt x="203" y="3894"/>
                  </a:cubicBezTo>
                  <a:cubicBezTo>
                    <a:pt x="120" y="3930"/>
                    <a:pt x="1" y="4037"/>
                    <a:pt x="49" y="4156"/>
                  </a:cubicBezTo>
                  <a:cubicBezTo>
                    <a:pt x="72" y="4251"/>
                    <a:pt x="191" y="4311"/>
                    <a:pt x="287" y="4335"/>
                  </a:cubicBezTo>
                  <a:cubicBezTo>
                    <a:pt x="370" y="4382"/>
                    <a:pt x="477" y="4406"/>
                    <a:pt x="584" y="4430"/>
                  </a:cubicBezTo>
                  <a:cubicBezTo>
                    <a:pt x="645" y="4437"/>
                    <a:pt x="709" y="4441"/>
                    <a:pt x="773" y="4441"/>
                  </a:cubicBezTo>
                  <a:cubicBezTo>
                    <a:pt x="913" y="4441"/>
                    <a:pt x="1058" y="4423"/>
                    <a:pt x="1180" y="4382"/>
                  </a:cubicBezTo>
                  <a:cubicBezTo>
                    <a:pt x="1358" y="4323"/>
                    <a:pt x="1501" y="4216"/>
                    <a:pt x="1656" y="4096"/>
                  </a:cubicBezTo>
                  <a:cubicBezTo>
                    <a:pt x="1692" y="4025"/>
                    <a:pt x="1739" y="3966"/>
                    <a:pt x="1775" y="3894"/>
                  </a:cubicBezTo>
                  <a:cubicBezTo>
                    <a:pt x="1894" y="3620"/>
                    <a:pt x="1989" y="3334"/>
                    <a:pt x="2073" y="3037"/>
                  </a:cubicBezTo>
                  <a:cubicBezTo>
                    <a:pt x="2227" y="2442"/>
                    <a:pt x="2323" y="1834"/>
                    <a:pt x="2406" y="1227"/>
                  </a:cubicBezTo>
                  <a:cubicBezTo>
                    <a:pt x="2454" y="918"/>
                    <a:pt x="2513" y="584"/>
                    <a:pt x="2585" y="275"/>
                  </a:cubicBezTo>
                  <a:cubicBezTo>
                    <a:pt x="2608" y="179"/>
                    <a:pt x="2632" y="96"/>
                    <a:pt x="2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1"/>
            <p:cNvSpPr/>
            <p:nvPr/>
          </p:nvSpPr>
          <p:spPr>
            <a:xfrm>
              <a:off x="1792045" y="1164035"/>
              <a:ext cx="136422" cy="422637"/>
            </a:xfrm>
            <a:custGeom>
              <a:avLst/>
              <a:gdLst/>
              <a:ahLst/>
              <a:cxnLst/>
              <a:rect l="l" t="t" r="r" b="b"/>
              <a:pathLst>
                <a:path w="1704" h="5279" extrusionOk="0">
                  <a:moveTo>
                    <a:pt x="1441" y="0"/>
                  </a:moveTo>
                  <a:cubicBezTo>
                    <a:pt x="1417" y="155"/>
                    <a:pt x="1370" y="298"/>
                    <a:pt x="1346" y="453"/>
                  </a:cubicBezTo>
                  <a:cubicBezTo>
                    <a:pt x="1286" y="798"/>
                    <a:pt x="1227" y="1119"/>
                    <a:pt x="1179" y="1465"/>
                  </a:cubicBezTo>
                  <a:cubicBezTo>
                    <a:pt x="1013" y="2584"/>
                    <a:pt x="834" y="3751"/>
                    <a:pt x="179" y="4703"/>
                  </a:cubicBezTo>
                  <a:cubicBezTo>
                    <a:pt x="108" y="4810"/>
                    <a:pt x="1" y="4929"/>
                    <a:pt x="1" y="5060"/>
                  </a:cubicBezTo>
                  <a:cubicBezTo>
                    <a:pt x="1" y="5179"/>
                    <a:pt x="96" y="5263"/>
                    <a:pt x="191" y="5275"/>
                  </a:cubicBezTo>
                  <a:cubicBezTo>
                    <a:pt x="217" y="5277"/>
                    <a:pt x="244" y="5279"/>
                    <a:pt x="270" y="5279"/>
                  </a:cubicBezTo>
                  <a:cubicBezTo>
                    <a:pt x="472" y="5279"/>
                    <a:pt x="678" y="5203"/>
                    <a:pt x="846" y="5108"/>
                  </a:cubicBezTo>
                  <a:cubicBezTo>
                    <a:pt x="1060" y="5001"/>
                    <a:pt x="1239" y="4834"/>
                    <a:pt x="1405" y="4679"/>
                  </a:cubicBezTo>
                  <a:cubicBezTo>
                    <a:pt x="1548" y="4525"/>
                    <a:pt x="1644" y="4334"/>
                    <a:pt x="1703" y="4144"/>
                  </a:cubicBezTo>
                  <a:cubicBezTo>
                    <a:pt x="1560" y="3739"/>
                    <a:pt x="1465" y="3322"/>
                    <a:pt x="1405" y="2905"/>
                  </a:cubicBezTo>
                  <a:cubicBezTo>
                    <a:pt x="1346" y="2310"/>
                    <a:pt x="1310" y="1715"/>
                    <a:pt x="1346" y="1131"/>
                  </a:cubicBezTo>
                  <a:cubicBezTo>
                    <a:pt x="1358" y="834"/>
                    <a:pt x="1382" y="536"/>
                    <a:pt x="1417" y="226"/>
                  </a:cubicBezTo>
                  <a:cubicBezTo>
                    <a:pt x="1429" y="155"/>
                    <a:pt x="1429" y="84"/>
                    <a:pt x="1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1"/>
            <p:cNvSpPr/>
            <p:nvPr/>
          </p:nvSpPr>
          <p:spPr>
            <a:xfrm>
              <a:off x="1910215" y="1163074"/>
              <a:ext cx="134501" cy="443372"/>
            </a:xfrm>
            <a:custGeom>
              <a:avLst/>
              <a:gdLst/>
              <a:ahLst/>
              <a:cxnLst/>
              <a:rect l="l" t="t" r="r" b="b"/>
              <a:pathLst>
                <a:path w="1680" h="5538" extrusionOk="0">
                  <a:moveTo>
                    <a:pt x="108" y="0"/>
                  </a:moveTo>
                  <a:cubicBezTo>
                    <a:pt x="84" y="107"/>
                    <a:pt x="72" y="227"/>
                    <a:pt x="72" y="334"/>
                  </a:cubicBezTo>
                  <a:cubicBezTo>
                    <a:pt x="49" y="643"/>
                    <a:pt x="25" y="965"/>
                    <a:pt x="13" y="1286"/>
                  </a:cubicBezTo>
                  <a:cubicBezTo>
                    <a:pt x="1" y="2334"/>
                    <a:pt x="132" y="3405"/>
                    <a:pt x="525" y="4394"/>
                  </a:cubicBezTo>
                  <a:cubicBezTo>
                    <a:pt x="608" y="4632"/>
                    <a:pt x="727" y="4858"/>
                    <a:pt x="846" y="5072"/>
                  </a:cubicBezTo>
                  <a:cubicBezTo>
                    <a:pt x="906" y="5180"/>
                    <a:pt x="965" y="5287"/>
                    <a:pt x="1037" y="5394"/>
                  </a:cubicBezTo>
                  <a:cubicBezTo>
                    <a:pt x="1085" y="5462"/>
                    <a:pt x="1150" y="5538"/>
                    <a:pt x="1223" y="5538"/>
                  </a:cubicBezTo>
                  <a:cubicBezTo>
                    <a:pt x="1240" y="5538"/>
                    <a:pt x="1257" y="5534"/>
                    <a:pt x="1275" y="5525"/>
                  </a:cubicBezTo>
                  <a:cubicBezTo>
                    <a:pt x="1382" y="5477"/>
                    <a:pt x="1442" y="5370"/>
                    <a:pt x="1501" y="5287"/>
                  </a:cubicBezTo>
                  <a:cubicBezTo>
                    <a:pt x="1561" y="5191"/>
                    <a:pt x="1608" y="5072"/>
                    <a:pt x="1632" y="4977"/>
                  </a:cubicBezTo>
                  <a:cubicBezTo>
                    <a:pt x="1668" y="4870"/>
                    <a:pt x="1680" y="4763"/>
                    <a:pt x="1668" y="4644"/>
                  </a:cubicBezTo>
                  <a:cubicBezTo>
                    <a:pt x="1656" y="4560"/>
                    <a:pt x="1620" y="4477"/>
                    <a:pt x="1620" y="4394"/>
                  </a:cubicBezTo>
                  <a:cubicBezTo>
                    <a:pt x="1096" y="3763"/>
                    <a:pt x="715" y="3036"/>
                    <a:pt x="465" y="2274"/>
                  </a:cubicBezTo>
                  <a:cubicBezTo>
                    <a:pt x="263" y="1715"/>
                    <a:pt x="168" y="1131"/>
                    <a:pt x="120" y="536"/>
                  </a:cubicBezTo>
                  <a:cubicBezTo>
                    <a:pt x="108" y="357"/>
                    <a:pt x="108" y="17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1"/>
            <p:cNvSpPr/>
            <p:nvPr/>
          </p:nvSpPr>
          <p:spPr>
            <a:xfrm>
              <a:off x="1929349" y="1161153"/>
              <a:ext cx="676827" cy="512544"/>
            </a:xfrm>
            <a:custGeom>
              <a:avLst/>
              <a:gdLst/>
              <a:ahLst/>
              <a:cxnLst/>
              <a:rect l="l" t="t" r="r" b="b"/>
              <a:pathLst>
                <a:path w="8454" h="6402" extrusionOk="0">
                  <a:moveTo>
                    <a:pt x="0" y="0"/>
                  </a:moveTo>
                  <a:cubicBezTo>
                    <a:pt x="24" y="870"/>
                    <a:pt x="179" y="1739"/>
                    <a:pt x="500" y="2560"/>
                  </a:cubicBezTo>
                  <a:cubicBezTo>
                    <a:pt x="905" y="3596"/>
                    <a:pt x="1572" y="4537"/>
                    <a:pt x="2465" y="5204"/>
                  </a:cubicBezTo>
                  <a:cubicBezTo>
                    <a:pt x="3334" y="5858"/>
                    <a:pt x="4358" y="6287"/>
                    <a:pt x="5441" y="6382"/>
                  </a:cubicBezTo>
                  <a:cubicBezTo>
                    <a:pt x="5587" y="6395"/>
                    <a:pt x="5733" y="6402"/>
                    <a:pt x="5879" y="6402"/>
                  </a:cubicBezTo>
                  <a:cubicBezTo>
                    <a:pt x="6284" y="6402"/>
                    <a:pt x="6691" y="6350"/>
                    <a:pt x="7084" y="6227"/>
                  </a:cubicBezTo>
                  <a:cubicBezTo>
                    <a:pt x="7584" y="6085"/>
                    <a:pt x="8072" y="5787"/>
                    <a:pt x="8299" y="5275"/>
                  </a:cubicBezTo>
                  <a:cubicBezTo>
                    <a:pt x="8406" y="5073"/>
                    <a:pt x="8453" y="4823"/>
                    <a:pt x="8418" y="4561"/>
                  </a:cubicBezTo>
                  <a:cubicBezTo>
                    <a:pt x="8394" y="4311"/>
                    <a:pt x="8251" y="4084"/>
                    <a:pt x="8061" y="3930"/>
                  </a:cubicBezTo>
                  <a:cubicBezTo>
                    <a:pt x="7608" y="3537"/>
                    <a:pt x="7013" y="3584"/>
                    <a:pt x="6441" y="3572"/>
                  </a:cubicBezTo>
                  <a:lnTo>
                    <a:pt x="6441" y="3572"/>
                  </a:lnTo>
                  <a:cubicBezTo>
                    <a:pt x="6453" y="3584"/>
                    <a:pt x="6477" y="3596"/>
                    <a:pt x="6477" y="3608"/>
                  </a:cubicBezTo>
                  <a:cubicBezTo>
                    <a:pt x="6668" y="3870"/>
                    <a:pt x="6632" y="4227"/>
                    <a:pt x="6477" y="4477"/>
                  </a:cubicBezTo>
                  <a:cubicBezTo>
                    <a:pt x="6275" y="4775"/>
                    <a:pt x="5941" y="4918"/>
                    <a:pt x="5596" y="4965"/>
                  </a:cubicBezTo>
                  <a:cubicBezTo>
                    <a:pt x="5495" y="4978"/>
                    <a:pt x="5391" y="4984"/>
                    <a:pt x="5287" y="4984"/>
                  </a:cubicBezTo>
                  <a:cubicBezTo>
                    <a:pt x="5009" y="4984"/>
                    <a:pt x="4724" y="4943"/>
                    <a:pt x="4465" y="4882"/>
                  </a:cubicBezTo>
                  <a:cubicBezTo>
                    <a:pt x="4096" y="4787"/>
                    <a:pt x="3750" y="4656"/>
                    <a:pt x="3417" y="4477"/>
                  </a:cubicBezTo>
                  <a:cubicBezTo>
                    <a:pt x="2762" y="4120"/>
                    <a:pt x="2203" y="3632"/>
                    <a:pt x="1691" y="3096"/>
                  </a:cubicBezTo>
                  <a:cubicBezTo>
                    <a:pt x="1191" y="2560"/>
                    <a:pt x="738" y="1941"/>
                    <a:pt x="429" y="1274"/>
                  </a:cubicBezTo>
                  <a:cubicBezTo>
                    <a:pt x="262" y="929"/>
                    <a:pt x="131" y="572"/>
                    <a:pt x="48" y="203"/>
                  </a:cubicBezTo>
                  <a:cubicBezTo>
                    <a:pt x="24" y="143"/>
                    <a:pt x="12" y="7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1"/>
            <p:cNvSpPr/>
            <p:nvPr/>
          </p:nvSpPr>
          <p:spPr>
            <a:xfrm>
              <a:off x="1485094" y="713132"/>
              <a:ext cx="1142056" cy="974330"/>
            </a:xfrm>
            <a:custGeom>
              <a:avLst/>
              <a:gdLst/>
              <a:ahLst/>
              <a:cxnLst/>
              <a:rect l="l" t="t" r="r" b="b"/>
              <a:pathLst>
                <a:path w="14265" h="12170" extrusionOk="0">
                  <a:moveTo>
                    <a:pt x="2090" y="296"/>
                  </a:moveTo>
                  <a:cubicBezTo>
                    <a:pt x="2112" y="296"/>
                    <a:pt x="2134" y="297"/>
                    <a:pt x="2156" y="298"/>
                  </a:cubicBezTo>
                  <a:cubicBezTo>
                    <a:pt x="2227" y="298"/>
                    <a:pt x="2299" y="310"/>
                    <a:pt x="2358" y="334"/>
                  </a:cubicBezTo>
                  <a:cubicBezTo>
                    <a:pt x="2322" y="358"/>
                    <a:pt x="2275" y="370"/>
                    <a:pt x="2227" y="393"/>
                  </a:cubicBezTo>
                  <a:cubicBezTo>
                    <a:pt x="2156" y="429"/>
                    <a:pt x="2060" y="477"/>
                    <a:pt x="1989" y="513"/>
                  </a:cubicBezTo>
                  <a:cubicBezTo>
                    <a:pt x="1822" y="596"/>
                    <a:pt x="1679" y="691"/>
                    <a:pt x="1525" y="798"/>
                  </a:cubicBezTo>
                  <a:cubicBezTo>
                    <a:pt x="1275" y="965"/>
                    <a:pt x="1048" y="1155"/>
                    <a:pt x="834" y="1346"/>
                  </a:cubicBezTo>
                  <a:cubicBezTo>
                    <a:pt x="929" y="1108"/>
                    <a:pt x="1072" y="894"/>
                    <a:pt x="1251" y="691"/>
                  </a:cubicBezTo>
                  <a:cubicBezTo>
                    <a:pt x="1474" y="457"/>
                    <a:pt x="1770" y="296"/>
                    <a:pt x="2090" y="296"/>
                  </a:cubicBezTo>
                  <a:close/>
                  <a:moveTo>
                    <a:pt x="2537" y="393"/>
                  </a:moveTo>
                  <a:cubicBezTo>
                    <a:pt x="2561" y="417"/>
                    <a:pt x="2584" y="429"/>
                    <a:pt x="2596" y="429"/>
                  </a:cubicBezTo>
                  <a:cubicBezTo>
                    <a:pt x="2275" y="620"/>
                    <a:pt x="1941" y="798"/>
                    <a:pt x="1620" y="977"/>
                  </a:cubicBezTo>
                  <a:cubicBezTo>
                    <a:pt x="1382" y="1108"/>
                    <a:pt x="1132" y="1227"/>
                    <a:pt x="870" y="1346"/>
                  </a:cubicBezTo>
                  <a:cubicBezTo>
                    <a:pt x="1096" y="1155"/>
                    <a:pt x="1322" y="989"/>
                    <a:pt x="1572" y="846"/>
                  </a:cubicBezTo>
                  <a:cubicBezTo>
                    <a:pt x="1727" y="751"/>
                    <a:pt x="1882" y="679"/>
                    <a:pt x="2049" y="608"/>
                  </a:cubicBezTo>
                  <a:cubicBezTo>
                    <a:pt x="2120" y="560"/>
                    <a:pt x="2215" y="536"/>
                    <a:pt x="2287" y="501"/>
                  </a:cubicBezTo>
                  <a:cubicBezTo>
                    <a:pt x="2334" y="489"/>
                    <a:pt x="2358" y="477"/>
                    <a:pt x="2406" y="453"/>
                  </a:cubicBezTo>
                  <a:cubicBezTo>
                    <a:pt x="2465" y="441"/>
                    <a:pt x="2501" y="429"/>
                    <a:pt x="2537" y="393"/>
                  </a:cubicBezTo>
                  <a:close/>
                  <a:moveTo>
                    <a:pt x="977" y="203"/>
                  </a:moveTo>
                  <a:lnTo>
                    <a:pt x="977" y="203"/>
                  </a:lnTo>
                  <a:cubicBezTo>
                    <a:pt x="917" y="501"/>
                    <a:pt x="834" y="798"/>
                    <a:pt x="727" y="1084"/>
                  </a:cubicBezTo>
                  <a:cubicBezTo>
                    <a:pt x="667" y="1239"/>
                    <a:pt x="596" y="1406"/>
                    <a:pt x="513" y="1572"/>
                  </a:cubicBezTo>
                  <a:cubicBezTo>
                    <a:pt x="489" y="1644"/>
                    <a:pt x="441" y="1739"/>
                    <a:pt x="417" y="1810"/>
                  </a:cubicBezTo>
                  <a:cubicBezTo>
                    <a:pt x="370" y="1882"/>
                    <a:pt x="322" y="1977"/>
                    <a:pt x="310" y="2048"/>
                  </a:cubicBezTo>
                  <a:cubicBezTo>
                    <a:pt x="275" y="2084"/>
                    <a:pt x="263" y="2108"/>
                    <a:pt x="263" y="2120"/>
                  </a:cubicBezTo>
                  <a:cubicBezTo>
                    <a:pt x="239" y="2203"/>
                    <a:pt x="215" y="2275"/>
                    <a:pt x="203" y="2346"/>
                  </a:cubicBezTo>
                  <a:cubicBezTo>
                    <a:pt x="203" y="2334"/>
                    <a:pt x="191" y="2298"/>
                    <a:pt x="191" y="2287"/>
                  </a:cubicBezTo>
                  <a:cubicBezTo>
                    <a:pt x="132" y="2084"/>
                    <a:pt x="96" y="1870"/>
                    <a:pt x="120" y="1644"/>
                  </a:cubicBezTo>
                  <a:cubicBezTo>
                    <a:pt x="132" y="1251"/>
                    <a:pt x="310" y="858"/>
                    <a:pt x="572" y="548"/>
                  </a:cubicBezTo>
                  <a:cubicBezTo>
                    <a:pt x="691" y="405"/>
                    <a:pt x="834" y="298"/>
                    <a:pt x="977" y="203"/>
                  </a:cubicBezTo>
                  <a:close/>
                  <a:moveTo>
                    <a:pt x="5359" y="1870"/>
                  </a:moveTo>
                  <a:cubicBezTo>
                    <a:pt x="5442" y="2144"/>
                    <a:pt x="5489" y="2418"/>
                    <a:pt x="5513" y="2703"/>
                  </a:cubicBezTo>
                  <a:cubicBezTo>
                    <a:pt x="5537" y="2894"/>
                    <a:pt x="5513" y="3096"/>
                    <a:pt x="5489" y="3275"/>
                  </a:cubicBezTo>
                  <a:cubicBezTo>
                    <a:pt x="5489" y="3251"/>
                    <a:pt x="5478" y="3251"/>
                    <a:pt x="5478" y="3239"/>
                  </a:cubicBezTo>
                  <a:cubicBezTo>
                    <a:pt x="5359" y="2929"/>
                    <a:pt x="5204" y="2620"/>
                    <a:pt x="5216" y="2275"/>
                  </a:cubicBezTo>
                  <a:cubicBezTo>
                    <a:pt x="5239" y="2120"/>
                    <a:pt x="5263" y="1989"/>
                    <a:pt x="5359" y="1870"/>
                  </a:cubicBezTo>
                  <a:close/>
                  <a:moveTo>
                    <a:pt x="2108" y="2275"/>
                  </a:moveTo>
                  <a:cubicBezTo>
                    <a:pt x="2215" y="2287"/>
                    <a:pt x="2299" y="2322"/>
                    <a:pt x="2394" y="2346"/>
                  </a:cubicBezTo>
                  <a:cubicBezTo>
                    <a:pt x="2572" y="2465"/>
                    <a:pt x="2715" y="2632"/>
                    <a:pt x="2799" y="2822"/>
                  </a:cubicBezTo>
                  <a:cubicBezTo>
                    <a:pt x="2870" y="3049"/>
                    <a:pt x="2870" y="3287"/>
                    <a:pt x="2811" y="3513"/>
                  </a:cubicBezTo>
                  <a:cubicBezTo>
                    <a:pt x="2799" y="3537"/>
                    <a:pt x="2799" y="3572"/>
                    <a:pt x="2775" y="3596"/>
                  </a:cubicBezTo>
                  <a:cubicBezTo>
                    <a:pt x="2763" y="3620"/>
                    <a:pt x="2751" y="3656"/>
                    <a:pt x="2751" y="3668"/>
                  </a:cubicBezTo>
                  <a:cubicBezTo>
                    <a:pt x="2751" y="3656"/>
                    <a:pt x="2739" y="3644"/>
                    <a:pt x="2739" y="3644"/>
                  </a:cubicBezTo>
                  <a:cubicBezTo>
                    <a:pt x="2715" y="3596"/>
                    <a:pt x="2692" y="3572"/>
                    <a:pt x="2680" y="3525"/>
                  </a:cubicBezTo>
                  <a:cubicBezTo>
                    <a:pt x="2596" y="3382"/>
                    <a:pt x="2537" y="3275"/>
                    <a:pt x="2477" y="3132"/>
                  </a:cubicBezTo>
                  <a:cubicBezTo>
                    <a:pt x="2406" y="2989"/>
                    <a:pt x="2334" y="2858"/>
                    <a:pt x="2263" y="2703"/>
                  </a:cubicBezTo>
                  <a:cubicBezTo>
                    <a:pt x="2180" y="2560"/>
                    <a:pt x="2108" y="2406"/>
                    <a:pt x="2001" y="2275"/>
                  </a:cubicBezTo>
                  <a:close/>
                  <a:moveTo>
                    <a:pt x="6752" y="3149"/>
                  </a:moveTo>
                  <a:cubicBezTo>
                    <a:pt x="6757" y="3149"/>
                    <a:pt x="6761" y="3151"/>
                    <a:pt x="6763" y="3156"/>
                  </a:cubicBezTo>
                  <a:cubicBezTo>
                    <a:pt x="6787" y="3168"/>
                    <a:pt x="6763" y="3227"/>
                    <a:pt x="6763" y="3239"/>
                  </a:cubicBezTo>
                  <a:cubicBezTo>
                    <a:pt x="6752" y="3310"/>
                    <a:pt x="6704" y="3382"/>
                    <a:pt x="6668" y="3465"/>
                  </a:cubicBezTo>
                  <a:cubicBezTo>
                    <a:pt x="6573" y="3596"/>
                    <a:pt x="6442" y="3715"/>
                    <a:pt x="6287" y="3787"/>
                  </a:cubicBezTo>
                  <a:cubicBezTo>
                    <a:pt x="6192" y="3834"/>
                    <a:pt x="6097" y="3882"/>
                    <a:pt x="5990" y="3906"/>
                  </a:cubicBezTo>
                  <a:cubicBezTo>
                    <a:pt x="5966" y="3918"/>
                    <a:pt x="5930" y="3918"/>
                    <a:pt x="5906" y="3942"/>
                  </a:cubicBezTo>
                  <a:cubicBezTo>
                    <a:pt x="5930" y="3894"/>
                    <a:pt x="5954" y="3858"/>
                    <a:pt x="5978" y="3822"/>
                  </a:cubicBezTo>
                  <a:cubicBezTo>
                    <a:pt x="6192" y="3596"/>
                    <a:pt x="6430" y="3370"/>
                    <a:pt x="6680" y="3191"/>
                  </a:cubicBezTo>
                  <a:cubicBezTo>
                    <a:pt x="6690" y="3182"/>
                    <a:pt x="6730" y="3149"/>
                    <a:pt x="6752" y="3149"/>
                  </a:cubicBezTo>
                  <a:close/>
                  <a:moveTo>
                    <a:pt x="6162" y="2405"/>
                  </a:moveTo>
                  <a:cubicBezTo>
                    <a:pt x="6250" y="2405"/>
                    <a:pt x="6204" y="2680"/>
                    <a:pt x="6192" y="2715"/>
                  </a:cubicBezTo>
                  <a:cubicBezTo>
                    <a:pt x="6156" y="2989"/>
                    <a:pt x="6097" y="3251"/>
                    <a:pt x="5990" y="3513"/>
                  </a:cubicBezTo>
                  <a:cubicBezTo>
                    <a:pt x="5918" y="3691"/>
                    <a:pt x="5823" y="3870"/>
                    <a:pt x="5740" y="4025"/>
                  </a:cubicBezTo>
                  <a:cubicBezTo>
                    <a:pt x="5728" y="4049"/>
                    <a:pt x="5692" y="4049"/>
                    <a:pt x="5680" y="4061"/>
                  </a:cubicBezTo>
                  <a:cubicBezTo>
                    <a:pt x="5656" y="4072"/>
                    <a:pt x="5656" y="4120"/>
                    <a:pt x="5680" y="4132"/>
                  </a:cubicBezTo>
                  <a:cubicBezTo>
                    <a:pt x="5668" y="4144"/>
                    <a:pt x="5668" y="4168"/>
                    <a:pt x="5656" y="4180"/>
                  </a:cubicBezTo>
                  <a:lnTo>
                    <a:pt x="5656" y="4108"/>
                  </a:lnTo>
                  <a:lnTo>
                    <a:pt x="5656" y="4084"/>
                  </a:lnTo>
                  <a:cubicBezTo>
                    <a:pt x="5668" y="3989"/>
                    <a:pt x="5656" y="3870"/>
                    <a:pt x="5632" y="3763"/>
                  </a:cubicBezTo>
                  <a:cubicBezTo>
                    <a:pt x="5620" y="3632"/>
                    <a:pt x="5620" y="3513"/>
                    <a:pt x="5632" y="3406"/>
                  </a:cubicBezTo>
                  <a:cubicBezTo>
                    <a:pt x="5668" y="3132"/>
                    <a:pt x="5740" y="2882"/>
                    <a:pt x="5894" y="2656"/>
                  </a:cubicBezTo>
                  <a:cubicBezTo>
                    <a:pt x="5918" y="2596"/>
                    <a:pt x="5966" y="2560"/>
                    <a:pt x="6013" y="2513"/>
                  </a:cubicBezTo>
                  <a:cubicBezTo>
                    <a:pt x="6037" y="2465"/>
                    <a:pt x="6097" y="2406"/>
                    <a:pt x="6156" y="2406"/>
                  </a:cubicBezTo>
                  <a:cubicBezTo>
                    <a:pt x="6158" y="2405"/>
                    <a:pt x="6160" y="2405"/>
                    <a:pt x="6162" y="2405"/>
                  </a:cubicBezTo>
                  <a:close/>
                  <a:moveTo>
                    <a:pt x="2191" y="3060"/>
                  </a:moveTo>
                  <a:cubicBezTo>
                    <a:pt x="2263" y="3310"/>
                    <a:pt x="2299" y="3572"/>
                    <a:pt x="2203" y="3822"/>
                  </a:cubicBezTo>
                  <a:cubicBezTo>
                    <a:pt x="2119" y="4024"/>
                    <a:pt x="1930" y="4187"/>
                    <a:pt x="1713" y="4187"/>
                  </a:cubicBezTo>
                  <a:cubicBezTo>
                    <a:pt x="1687" y="4187"/>
                    <a:pt x="1659" y="4185"/>
                    <a:pt x="1632" y="4180"/>
                  </a:cubicBezTo>
                  <a:cubicBezTo>
                    <a:pt x="1858" y="3894"/>
                    <a:pt x="2025" y="3584"/>
                    <a:pt x="2144" y="3251"/>
                  </a:cubicBezTo>
                  <a:cubicBezTo>
                    <a:pt x="2168" y="3191"/>
                    <a:pt x="2180" y="3132"/>
                    <a:pt x="2191" y="3060"/>
                  </a:cubicBezTo>
                  <a:close/>
                  <a:moveTo>
                    <a:pt x="6644" y="3930"/>
                  </a:moveTo>
                  <a:cubicBezTo>
                    <a:pt x="6740" y="3930"/>
                    <a:pt x="6847" y="3930"/>
                    <a:pt x="6930" y="3953"/>
                  </a:cubicBezTo>
                  <a:cubicBezTo>
                    <a:pt x="7025" y="4001"/>
                    <a:pt x="6823" y="4120"/>
                    <a:pt x="6787" y="4144"/>
                  </a:cubicBezTo>
                  <a:cubicBezTo>
                    <a:pt x="6621" y="4251"/>
                    <a:pt x="6430" y="4311"/>
                    <a:pt x="6240" y="4346"/>
                  </a:cubicBezTo>
                  <a:cubicBezTo>
                    <a:pt x="6188" y="4354"/>
                    <a:pt x="6134" y="4358"/>
                    <a:pt x="6078" y="4358"/>
                  </a:cubicBezTo>
                  <a:cubicBezTo>
                    <a:pt x="5967" y="4358"/>
                    <a:pt x="5851" y="4342"/>
                    <a:pt x="5740" y="4311"/>
                  </a:cubicBezTo>
                  <a:lnTo>
                    <a:pt x="5763" y="4287"/>
                  </a:lnTo>
                  <a:cubicBezTo>
                    <a:pt x="5799" y="4251"/>
                    <a:pt x="5847" y="4227"/>
                    <a:pt x="5894" y="4192"/>
                  </a:cubicBezTo>
                  <a:cubicBezTo>
                    <a:pt x="5966" y="4132"/>
                    <a:pt x="6037" y="4084"/>
                    <a:pt x="6132" y="4061"/>
                  </a:cubicBezTo>
                  <a:cubicBezTo>
                    <a:pt x="6275" y="3965"/>
                    <a:pt x="6454" y="3930"/>
                    <a:pt x="6644" y="3930"/>
                  </a:cubicBezTo>
                  <a:close/>
                  <a:moveTo>
                    <a:pt x="7942" y="4442"/>
                  </a:moveTo>
                  <a:lnTo>
                    <a:pt x="7942" y="4442"/>
                  </a:lnTo>
                  <a:cubicBezTo>
                    <a:pt x="7930" y="4501"/>
                    <a:pt x="7930" y="4596"/>
                    <a:pt x="7918" y="4656"/>
                  </a:cubicBezTo>
                  <a:cubicBezTo>
                    <a:pt x="7883" y="4727"/>
                    <a:pt x="7835" y="4799"/>
                    <a:pt x="7775" y="4858"/>
                  </a:cubicBezTo>
                  <a:cubicBezTo>
                    <a:pt x="7633" y="5013"/>
                    <a:pt x="7442" y="5061"/>
                    <a:pt x="7240" y="5061"/>
                  </a:cubicBezTo>
                  <a:cubicBezTo>
                    <a:pt x="7025" y="5061"/>
                    <a:pt x="6799" y="4977"/>
                    <a:pt x="6573" y="4906"/>
                  </a:cubicBezTo>
                  <a:cubicBezTo>
                    <a:pt x="6371" y="4846"/>
                    <a:pt x="6156" y="4763"/>
                    <a:pt x="5966" y="4644"/>
                  </a:cubicBezTo>
                  <a:cubicBezTo>
                    <a:pt x="5954" y="4620"/>
                    <a:pt x="5930" y="4608"/>
                    <a:pt x="5918" y="4608"/>
                  </a:cubicBezTo>
                  <a:cubicBezTo>
                    <a:pt x="5954" y="4608"/>
                    <a:pt x="5990" y="4620"/>
                    <a:pt x="6037" y="4644"/>
                  </a:cubicBezTo>
                  <a:cubicBezTo>
                    <a:pt x="6216" y="4704"/>
                    <a:pt x="6394" y="4727"/>
                    <a:pt x="6585" y="4763"/>
                  </a:cubicBezTo>
                  <a:cubicBezTo>
                    <a:pt x="6728" y="4771"/>
                    <a:pt x="6865" y="4780"/>
                    <a:pt x="7001" y="4780"/>
                  </a:cubicBezTo>
                  <a:cubicBezTo>
                    <a:pt x="7057" y="4780"/>
                    <a:pt x="7112" y="4778"/>
                    <a:pt x="7168" y="4775"/>
                  </a:cubicBezTo>
                  <a:cubicBezTo>
                    <a:pt x="7347" y="4763"/>
                    <a:pt x="7537" y="4727"/>
                    <a:pt x="7704" y="4644"/>
                  </a:cubicBezTo>
                  <a:cubicBezTo>
                    <a:pt x="7775" y="4596"/>
                    <a:pt x="7871" y="4537"/>
                    <a:pt x="7930" y="4465"/>
                  </a:cubicBezTo>
                  <a:lnTo>
                    <a:pt x="7942" y="4442"/>
                  </a:lnTo>
                  <a:close/>
                  <a:moveTo>
                    <a:pt x="2644" y="2096"/>
                  </a:moveTo>
                  <a:cubicBezTo>
                    <a:pt x="2822" y="2096"/>
                    <a:pt x="3013" y="2108"/>
                    <a:pt x="3192" y="2156"/>
                  </a:cubicBezTo>
                  <a:cubicBezTo>
                    <a:pt x="3656" y="2263"/>
                    <a:pt x="4108" y="2513"/>
                    <a:pt x="4370" y="2894"/>
                  </a:cubicBezTo>
                  <a:cubicBezTo>
                    <a:pt x="4978" y="3763"/>
                    <a:pt x="4573" y="5013"/>
                    <a:pt x="3751" y="5573"/>
                  </a:cubicBezTo>
                  <a:cubicBezTo>
                    <a:pt x="3644" y="5656"/>
                    <a:pt x="3537" y="5692"/>
                    <a:pt x="3430" y="5751"/>
                  </a:cubicBezTo>
                  <a:cubicBezTo>
                    <a:pt x="3537" y="5668"/>
                    <a:pt x="3632" y="5573"/>
                    <a:pt x="3715" y="5454"/>
                  </a:cubicBezTo>
                  <a:cubicBezTo>
                    <a:pt x="4001" y="5096"/>
                    <a:pt x="4132" y="4620"/>
                    <a:pt x="4168" y="4180"/>
                  </a:cubicBezTo>
                  <a:cubicBezTo>
                    <a:pt x="4180" y="3727"/>
                    <a:pt x="4073" y="3287"/>
                    <a:pt x="3823" y="2918"/>
                  </a:cubicBezTo>
                  <a:cubicBezTo>
                    <a:pt x="3584" y="2572"/>
                    <a:pt x="3251" y="2287"/>
                    <a:pt x="2858" y="2156"/>
                  </a:cubicBezTo>
                  <a:cubicBezTo>
                    <a:pt x="2799" y="2120"/>
                    <a:pt x="2715" y="2108"/>
                    <a:pt x="2644" y="2096"/>
                  </a:cubicBezTo>
                  <a:close/>
                  <a:moveTo>
                    <a:pt x="8061" y="4275"/>
                  </a:moveTo>
                  <a:cubicBezTo>
                    <a:pt x="8430" y="4299"/>
                    <a:pt x="8776" y="4596"/>
                    <a:pt x="8811" y="4977"/>
                  </a:cubicBezTo>
                  <a:cubicBezTo>
                    <a:pt x="8835" y="5394"/>
                    <a:pt x="8573" y="5787"/>
                    <a:pt x="8180" y="5906"/>
                  </a:cubicBezTo>
                  <a:cubicBezTo>
                    <a:pt x="8061" y="5942"/>
                    <a:pt x="7942" y="5966"/>
                    <a:pt x="7823" y="5966"/>
                  </a:cubicBezTo>
                  <a:cubicBezTo>
                    <a:pt x="7764" y="5966"/>
                    <a:pt x="7704" y="5966"/>
                    <a:pt x="7645" y="5942"/>
                  </a:cubicBezTo>
                  <a:cubicBezTo>
                    <a:pt x="7585" y="5930"/>
                    <a:pt x="7514" y="5930"/>
                    <a:pt x="7454" y="5918"/>
                  </a:cubicBezTo>
                  <a:cubicBezTo>
                    <a:pt x="7418" y="5918"/>
                    <a:pt x="7406" y="5930"/>
                    <a:pt x="7394" y="5942"/>
                  </a:cubicBezTo>
                  <a:cubicBezTo>
                    <a:pt x="7323" y="5930"/>
                    <a:pt x="7240" y="5906"/>
                    <a:pt x="7180" y="5870"/>
                  </a:cubicBezTo>
                  <a:cubicBezTo>
                    <a:pt x="6728" y="5704"/>
                    <a:pt x="6311" y="5406"/>
                    <a:pt x="5978" y="5037"/>
                  </a:cubicBezTo>
                  <a:cubicBezTo>
                    <a:pt x="5847" y="4894"/>
                    <a:pt x="5728" y="4727"/>
                    <a:pt x="5620" y="4549"/>
                  </a:cubicBezTo>
                  <a:cubicBezTo>
                    <a:pt x="5602" y="4530"/>
                    <a:pt x="5598" y="4504"/>
                    <a:pt x="5586" y="4483"/>
                  </a:cubicBezTo>
                  <a:lnTo>
                    <a:pt x="5586" y="4483"/>
                  </a:lnTo>
                  <a:cubicBezTo>
                    <a:pt x="5644" y="4559"/>
                    <a:pt x="5722" y="4626"/>
                    <a:pt x="5799" y="4704"/>
                  </a:cubicBezTo>
                  <a:cubicBezTo>
                    <a:pt x="5990" y="4846"/>
                    <a:pt x="6216" y="4954"/>
                    <a:pt x="6454" y="5037"/>
                  </a:cubicBezTo>
                  <a:cubicBezTo>
                    <a:pt x="6709" y="5124"/>
                    <a:pt x="7002" y="5219"/>
                    <a:pt x="7279" y="5219"/>
                  </a:cubicBezTo>
                  <a:cubicBezTo>
                    <a:pt x="7494" y="5219"/>
                    <a:pt x="7699" y="5162"/>
                    <a:pt x="7871" y="5001"/>
                  </a:cubicBezTo>
                  <a:cubicBezTo>
                    <a:pt x="7954" y="4918"/>
                    <a:pt x="8014" y="4823"/>
                    <a:pt x="8061" y="4715"/>
                  </a:cubicBezTo>
                  <a:cubicBezTo>
                    <a:pt x="8097" y="4620"/>
                    <a:pt x="8109" y="4489"/>
                    <a:pt x="8049" y="4418"/>
                  </a:cubicBezTo>
                  <a:cubicBezTo>
                    <a:pt x="8049" y="4370"/>
                    <a:pt x="8061" y="4323"/>
                    <a:pt x="8061" y="4275"/>
                  </a:cubicBezTo>
                  <a:close/>
                  <a:moveTo>
                    <a:pt x="2128" y="1227"/>
                  </a:moveTo>
                  <a:cubicBezTo>
                    <a:pt x="2539" y="1227"/>
                    <a:pt x="2960" y="1308"/>
                    <a:pt x="3334" y="1441"/>
                  </a:cubicBezTo>
                  <a:cubicBezTo>
                    <a:pt x="3870" y="1632"/>
                    <a:pt x="4346" y="1941"/>
                    <a:pt x="4716" y="2382"/>
                  </a:cubicBezTo>
                  <a:cubicBezTo>
                    <a:pt x="5061" y="2799"/>
                    <a:pt x="5299" y="3310"/>
                    <a:pt x="5335" y="3870"/>
                  </a:cubicBezTo>
                  <a:cubicBezTo>
                    <a:pt x="5382" y="4382"/>
                    <a:pt x="5263" y="4918"/>
                    <a:pt x="4978" y="5370"/>
                  </a:cubicBezTo>
                  <a:cubicBezTo>
                    <a:pt x="4716" y="5799"/>
                    <a:pt x="4299" y="6144"/>
                    <a:pt x="3787" y="6275"/>
                  </a:cubicBezTo>
                  <a:cubicBezTo>
                    <a:pt x="3625" y="6325"/>
                    <a:pt x="3448" y="6350"/>
                    <a:pt x="3265" y="6350"/>
                  </a:cubicBezTo>
                  <a:cubicBezTo>
                    <a:pt x="2964" y="6350"/>
                    <a:pt x="2647" y="6280"/>
                    <a:pt x="2358" y="6132"/>
                  </a:cubicBezTo>
                  <a:cubicBezTo>
                    <a:pt x="2334" y="6108"/>
                    <a:pt x="2287" y="6097"/>
                    <a:pt x="2263" y="6073"/>
                  </a:cubicBezTo>
                  <a:lnTo>
                    <a:pt x="2263" y="6073"/>
                  </a:lnTo>
                  <a:cubicBezTo>
                    <a:pt x="2363" y="6089"/>
                    <a:pt x="2466" y="6096"/>
                    <a:pt x="2570" y="6096"/>
                  </a:cubicBezTo>
                  <a:cubicBezTo>
                    <a:pt x="2937" y="6096"/>
                    <a:pt x="3319" y="6002"/>
                    <a:pt x="3644" y="5835"/>
                  </a:cubicBezTo>
                  <a:cubicBezTo>
                    <a:pt x="4108" y="5573"/>
                    <a:pt x="4477" y="5156"/>
                    <a:pt x="4668" y="4668"/>
                  </a:cubicBezTo>
                  <a:cubicBezTo>
                    <a:pt x="4870" y="4132"/>
                    <a:pt x="4870" y="3513"/>
                    <a:pt x="4608" y="3001"/>
                  </a:cubicBezTo>
                  <a:cubicBezTo>
                    <a:pt x="4370" y="2537"/>
                    <a:pt x="3930" y="2215"/>
                    <a:pt x="3430" y="2048"/>
                  </a:cubicBezTo>
                  <a:cubicBezTo>
                    <a:pt x="3174" y="1960"/>
                    <a:pt x="2908" y="1922"/>
                    <a:pt x="2642" y="1922"/>
                  </a:cubicBezTo>
                  <a:cubicBezTo>
                    <a:pt x="2229" y="1922"/>
                    <a:pt x="1814" y="2013"/>
                    <a:pt x="1429" y="2144"/>
                  </a:cubicBezTo>
                  <a:cubicBezTo>
                    <a:pt x="1406" y="2144"/>
                    <a:pt x="1394" y="2144"/>
                    <a:pt x="1370" y="2156"/>
                  </a:cubicBezTo>
                  <a:cubicBezTo>
                    <a:pt x="1322" y="2168"/>
                    <a:pt x="1287" y="2179"/>
                    <a:pt x="1251" y="2203"/>
                  </a:cubicBezTo>
                  <a:cubicBezTo>
                    <a:pt x="1215" y="2215"/>
                    <a:pt x="1191" y="2239"/>
                    <a:pt x="1156" y="2275"/>
                  </a:cubicBezTo>
                  <a:cubicBezTo>
                    <a:pt x="1132" y="2298"/>
                    <a:pt x="1084" y="2358"/>
                    <a:pt x="1096" y="2406"/>
                  </a:cubicBezTo>
                  <a:cubicBezTo>
                    <a:pt x="1025" y="2477"/>
                    <a:pt x="977" y="2560"/>
                    <a:pt x="953" y="2656"/>
                  </a:cubicBezTo>
                  <a:cubicBezTo>
                    <a:pt x="932" y="2720"/>
                    <a:pt x="979" y="2759"/>
                    <a:pt x="1025" y="2759"/>
                  </a:cubicBezTo>
                  <a:cubicBezTo>
                    <a:pt x="1056" y="2759"/>
                    <a:pt x="1087" y="2741"/>
                    <a:pt x="1096" y="2703"/>
                  </a:cubicBezTo>
                  <a:cubicBezTo>
                    <a:pt x="1144" y="2572"/>
                    <a:pt x="1263" y="2477"/>
                    <a:pt x="1394" y="2441"/>
                  </a:cubicBezTo>
                  <a:cubicBezTo>
                    <a:pt x="1400" y="2447"/>
                    <a:pt x="1412" y="2450"/>
                    <a:pt x="1425" y="2450"/>
                  </a:cubicBezTo>
                  <a:cubicBezTo>
                    <a:pt x="1438" y="2450"/>
                    <a:pt x="1453" y="2447"/>
                    <a:pt x="1465" y="2441"/>
                  </a:cubicBezTo>
                  <a:cubicBezTo>
                    <a:pt x="1489" y="2418"/>
                    <a:pt x="1501" y="2418"/>
                    <a:pt x="1513" y="2406"/>
                  </a:cubicBezTo>
                  <a:lnTo>
                    <a:pt x="1608" y="2406"/>
                  </a:lnTo>
                  <a:cubicBezTo>
                    <a:pt x="1822" y="2441"/>
                    <a:pt x="1989" y="2656"/>
                    <a:pt x="2025" y="2870"/>
                  </a:cubicBezTo>
                  <a:cubicBezTo>
                    <a:pt x="2049" y="3108"/>
                    <a:pt x="1918" y="3334"/>
                    <a:pt x="1727" y="3465"/>
                  </a:cubicBezTo>
                  <a:cubicBezTo>
                    <a:pt x="1603" y="3544"/>
                    <a:pt x="1456" y="3579"/>
                    <a:pt x="1308" y="3579"/>
                  </a:cubicBezTo>
                  <a:cubicBezTo>
                    <a:pt x="1188" y="3579"/>
                    <a:pt x="1066" y="3556"/>
                    <a:pt x="953" y="3513"/>
                  </a:cubicBezTo>
                  <a:cubicBezTo>
                    <a:pt x="691" y="3406"/>
                    <a:pt x="513" y="3191"/>
                    <a:pt x="417" y="2953"/>
                  </a:cubicBezTo>
                  <a:cubicBezTo>
                    <a:pt x="441" y="2941"/>
                    <a:pt x="441" y="2918"/>
                    <a:pt x="429" y="2882"/>
                  </a:cubicBezTo>
                  <a:cubicBezTo>
                    <a:pt x="394" y="2834"/>
                    <a:pt x="370" y="2799"/>
                    <a:pt x="334" y="2739"/>
                  </a:cubicBezTo>
                  <a:cubicBezTo>
                    <a:pt x="310" y="2572"/>
                    <a:pt x="322" y="2394"/>
                    <a:pt x="370" y="2227"/>
                  </a:cubicBezTo>
                  <a:cubicBezTo>
                    <a:pt x="548" y="1691"/>
                    <a:pt x="1084" y="1382"/>
                    <a:pt x="1608" y="1275"/>
                  </a:cubicBezTo>
                  <a:cubicBezTo>
                    <a:pt x="1777" y="1242"/>
                    <a:pt x="1951" y="1227"/>
                    <a:pt x="2128" y="1227"/>
                  </a:cubicBezTo>
                  <a:close/>
                  <a:moveTo>
                    <a:pt x="5751" y="4965"/>
                  </a:moveTo>
                  <a:lnTo>
                    <a:pt x="5751" y="4965"/>
                  </a:lnTo>
                  <a:cubicBezTo>
                    <a:pt x="6228" y="5656"/>
                    <a:pt x="7025" y="6108"/>
                    <a:pt x="7859" y="6204"/>
                  </a:cubicBezTo>
                  <a:cubicBezTo>
                    <a:pt x="7964" y="6223"/>
                    <a:pt x="8074" y="6230"/>
                    <a:pt x="8186" y="6230"/>
                  </a:cubicBezTo>
                  <a:cubicBezTo>
                    <a:pt x="8355" y="6230"/>
                    <a:pt x="8528" y="6213"/>
                    <a:pt x="8692" y="6192"/>
                  </a:cubicBezTo>
                  <a:lnTo>
                    <a:pt x="8692" y="6192"/>
                  </a:lnTo>
                  <a:cubicBezTo>
                    <a:pt x="8657" y="6406"/>
                    <a:pt x="8573" y="6620"/>
                    <a:pt x="8407" y="6763"/>
                  </a:cubicBezTo>
                  <a:cubicBezTo>
                    <a:pt x="8311" y="6859"/>
                    <a:pt x="8192" y="6918"/>
                    <a:pt x="8073" y="6942"/>
                  </a:cubicBezTo>
                  <a:cubicBezTo>
                    <a:pt x="7954" y="6978"/>
                    <a:pt x="7859" y="6990"/>
                    <a:pt x="7740" y="7001"/>
                  </a:cubicBezTo>
                  <a:cubicBezTo>
                    <a:pt x="7585" y="6942"/>
                    <a:pt x="7454" y="6870"/>
                    <a:pt x="7299" y="6799"/>
                  </a:cubicBezTo>
                  <a:cubicBezTo>
                    <a:pt x="6740" y="6466"/>
                    <a:pt x="6275" y="5989"/>
                    <a:pt x="5966" y="5430"/>
                  </a:cubicBezTo>
                  <a:cubicBezTo>
                    <a:pt x="5894" y="5275"/>
                    <a:pt x="5811" y="5132"/>
                    <a:pt x="5751" y="4965"/>
                  </a:cubicBezTo>
                  <a:close/>
                  <a:moveTo>
                    <a:pt x="4775" y="5966"/>
                  </a:moveTo>
                  <a:lnTo>
                    <a:pt x="4775" y="5966"/>
                  </a:lnTo>
                  <a:cubicBezTo>
                    <a:pt x="4739" y="6025"/>
                    <a:pt x="4727" y="6073"/>
                    <a:pt x="4704" y="6132"/>
                  </a:cubicBezTo>
                  <a:cubicBezTo>
                    <a:pt x="4620" y="6263"/>
                    <a:pt x="4549" y="6382"/>
                    <a:pt x="4466" y="6501"/>
                  </a:cubicBezTo>
                  <a:cubicBezTo>
                    <a:pt x="4299" y="6728"/>
                    <a:pt x="4073" y="6906"/>
                    <a:pt x="3811" y="6990"/>
                  </a:cubicBezTo>
                  <a:cubicBezTo>
                    <a:pt x="3714" y="7018"/>
                    <a:pt x="3612" y="7034"/>
                    <a:pt x="3509" y="7034"/>
                  </a:cubicBezTo>
                  <a:cubicBezTo>
                    <a:pt x="3358" y="7034"/>
                    <a:pt x="3207" y="7001"/>
                    <a:pt x="3073" y="6930"/>
                  </a:cubicBezTo>
                  <a:cubicBezTo>
                    <a:pt x="2977" y="6870"/>
                    <a:pt x="2870" y="6799"/>
                    <a:pt x="2799" y="6692"/>
                  </a:cubicBezTo>
                  <a:cubicBezTo>
                    <a:pt x="2763" y="6644"/>
                    <a:pt x="2715" y="6573"/>
                    <a:pt x="2763" y="6525"/>
                  </a:cubicBezTo>
                  <a:cubicBezTo>
                    <a:pt x="2784" y="6504"/>
                    <a:pt x="2819" y="6499"/>
                    <a:pt x="2853" y="6499"/>
                  </a:cubicBezTo>
                  <a:cubicBezTo>
                    <a:pt x="2876" y="6499"/>
                    <a:pt x="2899" y="6501"/>
                    <a:pt x="2918" y="6501"/>
                  </a:cubicBezTo>
                  <a:lnTo>
                    <a:pt x="3132" y="6549"/>
                  </a:lnTo>
                  <a:cubicBezTo>
                    <a:pt x="3227" y="6561"/>
                    <a:pt x="3299" y="6561"/>
                    <a:pt x="3394" y="6561"/>
                  </a:cubicBezTo>
                  <a:cubicBezTo>
                    <a:pt x="3489" y="6561"/>
                    <a:pt x="3608" y="6549"/>
                    <a:pt x="3715" y="6501"/>
                  </a:cubicBezTo>
                  <a:cubicBezTo>
                    <a:pt x="4120" y="6430"/>
                    <a:pt x="4477" y="6251"/>
                    <a:pt x="4775" y="5966"/>
                  </a:cubicBezTo>
                  <a:close/>
                  <a:moveTo>
                    <a:pt x="5097" y="5608"/>
                  </a:moveTo>
                  <a:lnTo>
                    <a:pt x="5097" y="5608"/>
                  </a:lnTo>
                  <a:cubicBezTo>
                    <a:pt x="5025" y="5775"/>
                    <a:pt x="4954" y="5954"/>
                    <a:pt x="4894" y="6132"/>
                  </a:cubicBezTo>
                  <a:cubicBezTo>
                    <a:pt x="4787" y="6394"/>
                    <a:pt x="4704" y="6680"/>
                    <a:pt x="4597" y="6966"/>
                  </a:cubicBezTo>
                  <a:cubicBezTo>
                    <a:pt x="4477" y="7299"/>
                    <a:pt x="4346" y="7644"/>
                    <a:pt x="4180" y="7978"/>
                  </a:cubicBezTo>
                  <a:cubicBezTo>
                    <a:pt x="4132" y="7990"/>
                    <a:pt x="4073" y="8037"/>
                    <a:pt x="4013" y="8073"/>
                  </a:cubicBezTo>
                  <a:cubicBezTo>
                    <a:pt x="3870" y="8168"/>
                    <a:pt x="3692" y="8192"/>
                    <a:pt x="3489" y="8192"/>
                  </a:cubicBezTo>
                  <a:cubicBezTo>
                    <a:pt x="3275" y="8180"/>
                    <a:pt x="3061" y="8109"/>
                    <a:pt x="2858" y="8037"/>
                  </a:cubicBezTo>
                  <a:cubicBezTo>
                    <a:pt x="2763" y="8002"/>
                    <a:pt x="2644" y="7978"/>
                    <a:pt x="2572" y="7894"/>
                  </a:cubicBezTo>
                  <a:cubicBezTo>
                    <a:pt x="2513" y="7859"/>
                    <a:pt x="2465" y="7752"/>
                    <a:pt x="2561" y="7716"/>
                  </a:cubicBezTo>
                  <a:cubicBezTo>
                    <a:pt x="2644" y="7692"/>
                    <a:pt x="2739" y="7692"/>
                    <a:pt x="2822" y="7680"/>
                  </a:cubicBezTo>
                  <a:cubicBezTo>
                    <a:pt x="2918" y="7656"/>
                    <a:pt x="3013" y="7632"/>
                    <a:pt x="3108" y="7597"/>
                  </a:cubicBezTo>
                  <a:cubicBezTo>
                    <a:pt x="3299" y="7537"/>
                    <a:pt x="3477" y="7466"/>
                    <a:pt x="3656" y="7382"/>
                  </a:cubicBezTo>
                  <a:cubicBezTo>
                    <a:pt x="4001" y="7180"/>
                    <a:pt x="4311" y="6930"/>
                    <a:pt x="4549" y="6620"/>
                  </a:cubicBezTo>
                  <a:cubicBezTo>
                    <a:pt x="4680" y="6442"/>
                    <a:pt x="4787" y="6263"/>
                    <a:pt x="4870" y="6073"/>
                  </a:cubicBezTo>
                  <a:cubicBezTo>
                    <a:pt x="4918" y="5966"/>
                    <a:pt x="4954" y="5870"/>
                    <a:pt x="5001" y="5775"/>
                  </a:cubicBezTo>
                  <a:cubicBezTo>
                    <a:pt x="5001" y="5751"/>
                    <a:pt x="5013" y="5739"/>
                    <a:pt x="5013" y="5727"/>
                  </a:cubicBezTo>
                  <a:cubicBezTo>
                    <a:pt x="5037" y="5680"/>
                    <a:pt x="5073" y="5656"/>
                    <a:pt x="5097" y="5608"/>
                  </a:cubicBezTo>
                  <a:close/>
                  <a:moveTo>
                    <a:pt x="5680" y="5096"/>
                  </a:moveTo>
                  <a:cubicBezTo>
                    <a:pt x="5728" y="5192"/>
                    <a:pt x="5751" y="5299"/>
                    <a:pt x="5799" y="5370"/>
                  </a:cubicBezTo>
                  <a:cubicBezTo>
                    <a:pt x="5954" y="5668"/>
                    <a:pt x="6132" y="5954"/>
                    <a:pt x="6347" y="6204"/>
                  </a:cubicBezTo>
                  <a:cubicBezTo>
                    <a:pt x="6799" y="6704"/>
                    <a:pt x="7406" y="7097"/>
                    <a:pt x="8073" y="7287"/>
                  </a:cubicBezTo>
                  <a:cubicBezTo>
                    <a:pt x="8430" y="7394"/>
                    <a:pt x="8811" y="7442"/>
                    <a:pt x="9180" y="7442"/>
                  </a:cubicBezTo>
                  <a:cubicBezTo>
                    <a:pt x="9169" y="7704"/>
                    <a:pt x="9061" y="7978"/>
                    <a:pt x="8871" y="8168"/>
                  </a:cubicBezTo>
                  <a:cubicBezTo>
                    <a:pt x="8764" y="8275"/>
                    <a:pt x="8645" y="8359"/>
                    <a:pt x="8514" y="8418"/>
                  </a:cubicBezTo>
                  <a:cubicBezTo>
                    <a:pt x="8371" y="8478"/>
                    <a:pt x="8240" y="8490"/>
                    <a:pt x="8097" y="8525"/>
                  </a:cubicBezTo>
                  <a:cubicBezTo>
                    <a:pt x="7323" y="7978"/>
                    <a:pt x="6656" y="7275"/>
                    <a:pt x="6204" y="6442"/>
                  </a:cubicBezTo>
                  <a:cubicBezTo>
                    <a:pt x="6049" y="6156"/>
                    <a:pt x="5918" y="5870"/>
                    <a:pt x="5811" y="5573"/>
                  </a:cubicBezTo>
                  <a:cubicBezTo>
                    <a:pt x="5751" y="5430"/>
                    <a:pt x="5716" y="5263"/>
                    <a:pt x="5680" y="5108"/>
                  </a:cubicBezTo>
                  <a:lnTo>
                    <a:pt x="5680" y="5096"/>
                  </a:lnTo>
                  <a:close/>
                  <a:moveTo>
                    <a:pt x="5168" y="5680"/>
                  </a:moveTo>
                  <a:lnTo>
                    <a:pt x="5168" y="5680"/>
                  </a:lnTo>
                  <a:cubicBezTo>
                    <a:pt x="5144" y="5775"/>
                    <a:pt x="5132" y="5858"/>
                    <a:pt x="5120" y="5954"/>
                  </a:cubicBezTo>
                  <a:cubicBezTo>
                    <a:pt x="5037" y="6263"/>
                    <a:pt x="5001" y="6573"/>
                    <a:pt x="4942" y="6906"/>
                  </a:cubicBezTo>
                  <a:cubicBezTo>
                    <a:pt x="4847" y="7513"/>
                    <a:pt x="4763" y="8121"/>
                    <a:pt x="4597" y="8716"/>
                  </a:cubicBezTo>
                  <a:cubicBezTo>
                    <a:pt x="4525" y="9002"/>
                    <a:pt x="4418" y="9287"/>
                    <a:pt x="4299" y="9561"/>
                  </a:cubicBezTo>
                  <a:cubicBezTo>
                    <a:pt x="4263" y="9645"/>
                    <a:pt x="4239" y="9704"/>
                    <a:pt x="4192" y="9764"/>
                  </a:cubicBezTo>
                  <a:cubicBezTo>
                    <a:pt x="4025" y="9895"/>
                    <a:pt x="3882" y="10002"/>
                    <a:pt x="3704" y="10061"/>
                  </a:cubicBezTo>
                  <a:cubicBezTo>
                    <a:pt x="3583" y="10099"/>
                    <a:pt x="3453" y="10122"/>
                    <a:pt x="3325" y="10122"/>
                  </a:cubicBezTo>
                  <a:cubicBezTo>
                    <a:pt x="3251" y="10122"/>
                    <a:pt x="3178" y="10115"/>
                    <a:pt x="3108" y="10097"/>
                  </a:cubicBezTo>
                  <a:cubicBezTo>
                    <a:pt x="3001" y="10085"/>
                    <a:pt x="2894" y="10061"/>
                    <a:pt x="2811" y="10014"/>
                  </a:cubicBezTo>
                  <a:cubicBezTo>
                    <a:pt x="2739" y="9966"/>
                    <a:pt x="2620" y="9918"/>
                    <a:pt x="2572" y="9835"/>
                  </a:cubicBezTo>
                  <a:cubicBezTo>
                    <a:pt x="2525" y="9716"/>
                    <a:pt x="2644" y="9609"/>
                    <a:pt x="2739" y="9561"/>
                  </a:cubicBezTo>
                  <a:cubicBezTo>
                    <a:pt x="2834" y="9502"/>
                    <a:pt x="2953" y="9466"/>
                    <a:pt x="3061" y="9406"/>
                  </a:cubicBezTo>
                  <a:cubicBezTo>
                    <a:pt x="3930" y="8906"/>
                    <a:pt x="4370" y="7954"/>
                    <a:pt x="4680" y="7061"/>
                  </a:cubicBezTo>
                  <a:cubicBezTo>
                    <a:pt x="4787" y="6763"/>
                    <a:pt x="4870" y="6466"/>
                    <a:pt x="4978" y="6168"/>
                  </a:cubicBezTo>
                  <a:cubicBezTo>
                    <a:pt x="5037" y="6013"/>
                    <a:pt x="5097" y="5847"/>
                    <a:pt x="5168" y="5680"/>
                  </a:cubicBezTo>
                  <a:close/>
                  <a:moveTo>
                    <a:pt x="5609" y="5215"/>
                  </a:moveTo>
                  <a:lnTo>
                    <a:pt x="5609" y="5215"/>
                  </a:lnTo>
                  <a:cubicBezTo>
                    <a:pt x="5632" y="5323"/>
                    <a:pt x="5656" y="5430"/>
                    <a:pt x="5680" y="5537"/>
                  </a:cubicBezTo>
                  <a:cubicBezTo>
                    <a:pt x="5775" y="5811"/>
                    <a:pt x="5870" y="6097"/>
                    <a:pt x="6013" y="6370"/>
                  </a:cubicBezTo>
                  <a:cubicBezTo>
                    <a:pt x="6263" y="6906"/>
                    <a:pt x="6621" y="7394"/>
                    <a:pt x="7025" y="7811"/>
                  </a:cubicBezTo>
                  <a:cubicBezTo>
                    <a:pt x="7406" y="8228"/>
                    <a:pt x="7871" y="8597"/>
                    <a:pt x="8371" y="8906"/>
                  </a:cubicBezTo>
                  <a:cubicBezTo>
                    <a:pt x="8633" y="9073"/>
                    <a:pt x="8895" y="9204"/>
                    <a:pt x="9169" y="9347"/>
                  </a:cubicBezTo>
                  <a:cubicBezTo>
                    <a:pt x="9442" y="9478"/>
                    <a:pt x="9740" y="9609"/>
                    <a:pt x="10061" y="9704"/>
                  </a:cubicBezTo>
                  <a:cubicBezTo>
                    <a:pt x="10255" y="9754"/>
                    <a:pt x="10458" y="9787"/>
                    <a:pt x="10663" y="9787"/>
                  </a:cubicBezTo>
                  <a:cubicBezTo>
                    <a:pt x="10799" y="9787"/>
                    <a:pt x="10936" y="9773"/>
                    <a:pt x="11074" y="9740"/>
                  </a:cubicBezTo>
                  <a:cubicBezTo>
                    <a:pt x="11371" y="9668"/>
                    <a:pt x="11633" y="9490"/>
                    <a:pt x="11812" y="9240"/>
                  </a:cubicBezTo>
                  <a:cubicBezTo>
                    <a:pt x="12002" y="9406"/>
                    <a:pt x="12038" y="9704"/>
                    <a:pt x="11931" y="9918"/>
                  </a:cubicBezTo>
                  <a:cubicBezTo>
                    <a:pt x="11788" y="10204"/>
                    <a:pt x="11466" y="10359"/>
                    <a:pt x="11157" y="10395"/>
                  </a:cubicBezTo>
                  <a:cubicBezTo>
                    <a:pt x="11060" y="10408"/>
                    <a:pt x="10962" y="10414"/>
                    <a:pt x="10863" y="10414"/>
                  </a:cubicBezTo>
                  <a:cubicBezTo>
                    <a:pt x="10607" y="10414"/>
                    <a:pt x="10346" y="10375"/>
                    <a:pt x="10097" y="10323"/>
                  </a:cubicBezTo>
                  <a:cubicBezTo>
                    <a:pt x="9764" y="10252"/>
                    <a:pt x="9430" y="10121"/>
                    <a:pt x="9109" y="9954"/>
                  </a:cubicBezTo>
                  <a:cubicBezTo>
                    <a:pt x="8478" y="9621"/>
                    <a:pt x="7942" y="9168"/>
                    <a:pt x="7454" y="8668"/>
                  </a:cubicBezTo>
                  <a:cubicBezTo>
                    <a:pt x="6966" y="8168"/>
                    <a:pt x="6525" y="7621"/>
                    <a:pt x="6204" y="7001"/>
                  </a:cubicBezTo>
                  <a:cubicBezTo>
                    <a:pt x="5906" y="6454"/>
                    <a:pt x="5692" y="5847"/>
                    <a:pt x="5609" y="5215"/>
                  </a:cubicBezTo>
                  <a:close/>
                  <a:moveTo>
                    <a:pt x="5294" y="5636"/>
                  </a:moveTo>
                  <a:cubicBezTo>
                    <a:pt x="5275" y="5704"/>
                    <a:pt x="5274" y="5780"/>
                    <a:pt x="5263" y="5847"/>
                  </a:cubicBezTo>
                  <a:cubicBezTo>
                    <a:pt x="5239" y="6144"/>
                    <a:pt x="5204" y="6442"/>
                    <a:pt x="5192" y="6751"/>
                  </a:cubicBezTo>
                  <a:cubicBezTo>
                    <a:pt x="5156" y="7347"/>
                    <a:pt x="5180" y="7930"/>
                    <a:pt x="5263" y="8525"/>
                  </a:cubicBezTo>
                  <a:cubicBezTo>
                    <a:pt x="5323" y="8942"/>
                    <a:pt x="5430" y="9359"/>
                    <a:pt x="5561" y="9764"/>
                  </a:cubicBezTo>
                  <a:cubicBezTo>
                    <a:pt x="5489" y="9954"/>
                    <a:pt x="5394" y="10145"/>
                    <a:pt x="5251" y="10299"/>
                  </a:cubicBezTo>
                  <a:cubicBezTo>
                    <a:pt x="5085" y="10478"/>
                    <a:pt x="4906" y="10621"/>
                    <a:pt x="4704" y="10728"/>
                  </a:cubicBezTo>
                  <a:cubicBezTo>
                    <a:pt x="4514" y="10817"/>
                    <a:pt x="4294" y="10896"/>
                    <a:pt x="4090" y="10896"/>
                  </a:cubicBezTo>
                  <a:cubicBezTo>
                    <a:pt x="4076" y="10896"/>
                    <a:pt x="4063" y="10896"/>
                    <a:pt x="4049" y="10895"/>
                  </a:cubicBezTo>
                  <a:cubicBezTo>
                    <a:pt x="3930" y="10871"/>
                    <a:pt x="3835" y="10811"/>
                    <a:pt x="3846" y="10680"/>
                  </a:cubicBezTo>
                  <a:cubicBezTo>
                    <a:pt x="3846" y="10549"/>
                    <a:pt x="3954" y="10430"/>
                    <a:pt x="4025" y="10323"/>
                  </a:cubicBezTo>
                  <a:cubicBezTo>
                    <a:pt x="4680" y="9371"/>
                    <a:pt x="4858" y="8216"/>
                    <a:pt x="5025" y="7085"/>
                  </a:cubicBezTo>
                  <a:cubicBezTo>
                    <a:pt x="5073" y="6739"/>
                    <a:pt x="5132" y="6394"/>
                    <a:pt x="5192" y="6073"/>
                  </a:cubicBezTo>
                  <a:cubicBezTo>
                    <a:pt x="5215" y="5923"/>
                    <a:pt x="5249" y="5785"/>
                    <a:pt x="5294" y="5636"/>
                  </a:cubicBezTo>
                  <a:close/>
                  <a:moveTo>
                    <a:pt x="5382" y="5620"/>
                  </a:moveTo>
                  <a:cubicBezTo>
                    <a:pt x="5382" y="5799"/>
                    <a:pt x="5382" y="5977"/>
                    <a:pt x="5394" y="6156"/>
                  </a:cubicBezTo>
                  <a:cubicBezTo>
                    <a:pt x="5442" y="6751"/>
                    <a:pt x="5561" y="7335"/>
                    <a:pt x="5740" y="7894"/>
                  </a:cubicBezTo>
                  <a:cubicBezTo>
                    <a:pt x="5990" y="8668"/>
                    <a:pt x="6394" y="9406"/>
                    <a:pt x="6906" y="10014"/>
                  </a:cubicBezTo>
                  <a:cubicBezTo>
                    <a:pt x="6918" y="10097"/>
                    <a:pt x="6930" y="10180"/>
                    <a:pt x="6930" y="10264"/>
                  </a:cubicBezTo>
                  <a:cubicBezTo>
                    <a:pt x="6966" y="10371"/>
                    <a:pt x="6942" y="10490"/>
                    <a:pt x="6918" y="10597"/>
                  </a:cubicBezTo>
                  <a:cubicBezTo>
                    <a:pt x="6883" y="10692"/>
                    <a:pt x="6847" y="10800"/>
                    <a:pt x="6787" y="10907"/>
                  </a:cubicBezTo>
                  <a:cubicBezTo>
                    <a:pt x="6728" y="10990"/>
                    <a:pt x="6668" y="11097"/>
                    <a:pt x="6561" y="11145"/>
                  </a:cubicBezTo>
                  <a:cubicBezTo>
                    <a:pt x="6537" y="11157"/>
                    <a:pt x="6515" y="11162"/>
                    <a:pt x="6495" y="11162"/>
                  </a:cubicBezTo>
                  <a:cubicBezTo>
                    <a:pt x="6414" y="11162"/>
                    <a:pt x="6361" y="11080"/>
                    <a:pt x="6323" y="11014"/>
                  </a:cubicBezTo>
                  <a:cubicBezTo>
                    <a:pt x="6251" y="10907"/>
                    <a:pt x="6192" y="10800"/>
                    <a:pt x="6132" y="10692"/>
                  </a:cubicBezTo>
                  <a:cubicBezTo>
                    <a:pt x="6013" y="10478"/>
                    <a:pt x="5894" y="10252"/>
                    <a:pt x="5799" y="10014"/>
                  </a:cubicBezTo>
                  <a:cubicBezTo>
                    <a:pt x="5418" y="9025"/>
                    <a:pt x="5263" y="7954"/>
                    <a:pt x="5299" y="6906"/>
                  </a:cubicBezTo>
                  <a:cubicBezTo>
                    <a:pt x="5299" y="6585"/>
                    <a:pt x="5323" y="6263"/>
                    <a:pt x="5359" y="5954"/>
                  </a:cubicBezTo>
                  <a:cubicBezTo>
                    <a:pt x="5370" y="5847"/>
                    <a:pt x="5382" y="5727"/>
                    <a:pt x="5382" y="5620"/>
                  </a:cubicBezTo>
                  <a:close/>
                  <a:moveTo>
                    <a:pt x="5549" y="5620"/>
                  </a:moveTo>
                  <a:lnTo>
                    <a:pt x="5549" y="5620"/>
                  </a:lnTo>
                  <a:cubicBezTo>
                    <a:pt x="5561" y="5692"/>
                    <a:pt x="5573" y="5751"/>
                    <a:pt x="5597" y="5835"/>
                  </a:cubicBezTo>
                  <a:cubicBezTo>
                    <a:pt x="5680" y="6204"/>
                    <a:pt x="5799" y="6561"/>
                    <a:pt x="5978" y="6894"/>
                  </a:cubicBezTo>
                  <a:cubicBezTo>
                    <a:pt x="6311" y="7573"/>
                    <a:pt x="6752" y="8180"/>
                    <a:pt x="7240" y="8716"/>
                  </a:cubicBezTo>
                  <a:cubicBezTo>
                    <a:pt x="7752" y="9252"/>
                    <a:pt x="8311" y="9752"/>
                    <a:pt x="8966" y="10097"/>
                  </a:cubicBezTo>
                  <a:cubicBezTo>
                    <a:pt x="9299" y="10276"/>
                    <a:pt x="9657" y="10407"/>
                    <a:pt x="10014" y="10502"/>
                  </a:cubicBezTo>
                  <a:cubicBezTo>
                    <a:pt x="10282" y="10562"/>
                    <a:pt x="10563" y="10604"/>
                    <a:pt x="10838" y="10604"/>
                  </a:cubicBezTo>
                  <a:cubicBezTo>
                    <a:pt x="10941" y="10604"/>
                    <a:pt x="11044" y="10598"/>
                    <a:pt x="11145" y="10585"/>
                  </a:cubicBezTo>
                  <a:cubicBezTo>
                    <a:pt x="11490" y="10549"/>
                    <a:pt x="11824" y="10395"/>
                    <a:pt x="12026" y="10097"/>
                  </a:cubicBezTo>
                  <a:cubicBezTo>
                    <a:pt x="12181" y="9847"/>
                    <a:pt x="12217" y="9490"/>
                    <a:pt x="12026" y="9240"/>
                  </a:cubicBezTo>
                  <a:cubicBezTo>
                    <a:pt x="12002" y="9216"/>
                    <a:pt x="11990" y="9204"/>
                    <a:pt x="11990" y="9192"/>
                  </a:cubicBezTo>
                  <a:lnTo>
                    <a:pt x="11990" y="9192"/>
                  </a:lnTo>
                  <a:cubicBezTo>
                    <a:pt x="12562" y="9204"/>
                    <a:pt x="13169" y="9156"/>
                    <a:pt x="13610" y="9549"/>
                  </a:cubicBezTo>
                  <a:cubicBezTo>
                    <a:pt x="13812" y="9716"/>
                    <a:pt x="13943" y="9930"/>
                    <a:pt x="13967" y="10192"/>
                  </a:cubicBezTo>
                  <a:cubicBezTo>
                    <a:pt x="14002" y="10419"/>
                    <a:pt x="13955" y="10669"/>
                    <a:pt x="13848" y="10907"/>
                  </a:cubicBezTo>
                  <a:cubicBezTo>
                    <a:pt x="13610" y="11395"/>
                    <a:pt x="13133" y="11692"/>
                    <a:pt x="12633" y="11859"/>
                  </a:cubicBezTo>
                  <a:cubicBezTo>
                    <a:pt x="12251" y="11972"/>
                    <a:pt x="11849" y="12022"/>
                    <a:pt x="11443" y="12022"/>
                  </a:cubicBezTo>
                  <a:cubicBezTo>
                    <a:pt x="11292" y="12022"/>
                    <a:pt x="11141" y="12015"/>
                    <a:pt x="10990" y="12002"/>
                  </a:cubicBezTo>
                  <a:cubicBezTo>
                    <a:pt x="9919" y="11919"/>
                    <a:pt x="8883" y="11478"/>
                    <a:pt x="8014" y="10823"/>
                  </a:cubicBezTo>
                  <a:cubicBezTo>
                    <a:pt x="7121" y="10145"/>
                    <a:pt x="6454" y="9216"/>
                    <a:pt x="6049" y="8180"/>
                  </a:cubicBezTo>
                  <a:cubicBezTo>
                    <a:pt x="5728" y="7359"/>
                    <a:pt x="5573" y="6478"/>
                    <a:pt x="5549" y="5620"/>
                  </a:cubicBezTo>
                  <a:close/>
                  <a:moveTo>
                    <a:pt x="1131" y="0"/>
                  </a:moveTo>
                  <a:cubicBezTo>
                    <a:pt x="1119" y="0"/>
                    <a:pt x="1107" y="4"/>
                    <a:pt x="1096" y="12"/>
                  </a:cubicBezTo>
                  <a:cubicBezTo>
                    <a:pt x="727" y="203"/>
                    <a:pt x="417" y="536"/>
                    <a:pt x="239" y="917"/>
                  </a:cubicBezTo>
                  <a:cubicBezTo>
                    <a:pt x="36" y="1334"/>
                    <a:pt x="1" y="1798"/>
                    <a:pt x="120" y="2227"/>
                  </a:cubicBezTo>
                  <a:cubicBezTo>
                    <a:pt x="144" y="2346"/>
                    <a:pt x="191" y="2465"/>
                    <a:pt x="239" y="2584"/>
                  </a:cubicBezTo>
                  <a:cubicBezTo>
                    <a:pt x="251" y="2620"/>
                    <a:pt x="251" y="2632"/>
                    <a:pt x="263" y="2656"/>
                  </a:cubicBezTo>
                  <a:cubicBezTo>
                    <a:pt x="310" y="3049"/>
                    <a:pt x="536" y="3418"/>
                    <a:pt x="906" y="3608"/>
                  </a:cubicBezTo>
                  <a:cubicBezTo>
                    <a:pt x="1066" y="3695"/>
                    <a:pt x="1238" y="3741"/>
                    <a:pt x="1411" y="3741"/>
                  </a:cubicBezTo>
                  <a:cubicBezTo>
                    <a:pt x="1545" y="3741"/>
                    <a:pt x="1680" y="3713"/>
                    <a:pt x="1810" y="3656"/>
                  </a:cubicBezTo>
                  <a:cubicBezTo>
                    <a:pt x="1870" y="3632"/>
                    <a:pt x="1918" y="3596"/>
                    <a:pt x="1977" y="3549"/>
                  </a:cubicBezTo>
                  <a:lnTo>
                    <a:pt x="1977" y="3549"/>
                  </a:lnTo>
                  <a:cubicBezTo>
                    <a:pt x="1858" y="3775"/>
                    <a:pt x="1727" y="3965"/>
                    <a:pt x="1560" y="4168"/>
                  </a:cubicBezTo>
                  <a:cubicBezTo>
                    <a:pt x="1525" y="4192"/>
                    <a:pt x="1525" y="4251"/>
                    <a:pt x="1572" y="4263"/>
                  </a:cubicBezTo>
                  <a:cubicBezTo>
                    <a:pt x="1647" y="4297"/>
                    <a:pt x="1724" y="4313"/>
                    <a:pt x="1800" y="4313"/>
                  </a:cubicBezTo>
                  <a:cubicBezTo>
                    <a:pt x="2041" y="4313"/>
                    <a:pt x="2273" y="4156"/>
                    <a:pt x="2382" y="3930"/>
                  </a:cubicBezTo>
                  <a:cubicBezTo>
                    <a:pt x="2465" y="3715"/>
                    <a:pt x="2477" y="3489"/>
                    <a:pt x="2453" y="3275"/>
                  </a:cubicBezTo>
                  <a:lnTo>
                    <a:pt x="2453" y="3275"/>
                  </a:lnTo>
                  <a:cubicBezTo>
                    <a:pt x="2525" y="3418"/>
                    <a:pt x="2596" y="3549"/>
                    <a:pt x="2680" y="3703"/>
                  </a:cubicBezTo>
                  <a:cubicBezTo>
                    <a:pt x="2703" y="3763"/>
                    <a:pt x="2739" y="3822"/>
                    <a:pt x="2811" y="3822"/>
                  </a:cubicBezTo>
                  <a:cubicBezTo>
                    <a:pt x="2882" y="3822"/>
                    <a:pt x="2930" y="3763"/>
                    <a:pt x="2953" y="3715"/>
                  </a:cubicBezTo>
                  <a:cubicBezTo>
                    <a:pt x="3192" y="3239"/>
                    <a:pt x="3073" y="2572"/>
                    <a:pt x="2620" y="2275"/>
                  </a:cubicBezTo>
                  <a:cubicBezTo>
                    <a:pt x="2596" y="2263"/>
                    <a:pt x="2584" y="2263"/>
                    <a:pt x="2561" y="2239"/>
                  </a:cubicBezTo>
                  <a:lnTo>
                    <a:pt x="2561" y="2239"/>
                  </a:lnTo>
                  <a:cubicBezTo>
                    <a:pt x="2632" y="2263"/>
                    <a:pt x="2692" y="2263"/>
                    <a:pt x="2763" y="2275"/>
                  </a:cubicBezTo>
                  <a:cubicBezTo>
                    <a:pt x="3132" y="2358"/>
                    <a:pt x="3465" y="2584"/>
                    <a:pt x="3704" y="2882"/>
                  </a:cubicBezTo>
                  <a:cubicBezTo>
                    <a:pt x="4239" y="3537"/>
                    <a:pt x="4263" y="4525"/>
                    <a:pt x="3823" y="5215"/>
                  </a:cubicBezTo>
                  <a:cubicBezTo>
                    <a:pt x="3596" y="5596"/>
                    <a:pt x="3227" y="5858"/>
                    <a:pt x="2811" y="5930"/>
                  </a:cubicBezTo>
                  <a:cubicBezTo>
                    <a:pt x="2747" y="5937"/>
                    <a:pt x="2684" y="5939"/>
                    <a:pt x="2621" y="5939"/>
                  </a:cubicBezTo>
                  <a:cubicBezTo>
                    <a:pt x="2459" y="5939"/>
                    <a:pt x="2298" y="5920"/>
                    <a:pt x="2144" y="5894"/>
                  </a:cubicBezTo>
                  <a:cubicBezTo>
                    <a:pt x="2134" y="5890"/>
                    <a:pt x="2126" y="5889"/>
                    <a:pt x="2118" y="5889"/>
                  </a:cubicBezTo>
                  <a:cubicBezTo>
                    <a:pt x="2075" y="5889"/>
                    <a:pt x="2054" y="5937"/>
                    <a:pt x="2084" y="5977"/>
                  </a:cubicBezTo>
                  <a:cubicBezTo>
                    <a:pt x="2084" y="5989"/>
                    <a:pt x="2084" y="6013"/>
                    <a:pt x="2096" y="6013"/>
                  </a:cubicBezTo>
                  <a:cubicBezTo>
                    <a:pt x="2287" y="6204"/>
                    <a:pt x="2525" y="6335"/>
                    <a:pt x="2775" y="6406"/>
                  </a:cubicBezTo>
                  <a:cubicBezTo>
                    <a:pt x="2739" y="6454"/>
                    <a:pt x="2703" y="6513"/>
                    <a:pt x="2715" y="6585"/>
                  </a:cubicBezTo>
                  <a:cubicBezTo>
                    <a:pt x="2739" y="6739"/>
                    <a:pt x="2858" y="6859"/>
                    <a:pt x="2953" y="6942"/>
                  </a:cubicBezTo>
                  <a:cubicBezTo>
                    <a:pt x="3137" y="7087"/>
                    <a:pt x="3377" y="7169"/>
                    <a:pt x="3613" y="7169"/>
                  </a:cubicBezTo>
                  <a:cubicBezTo>
                    <a:pt x="3668" y="7169"/>
                    <a:pt x="3722" y="7165"/>
                    <a:pt x="3775" y="7156"/>
                  </a:cubicBezTo>
                  <a:cubicBezTo>
                    <a:pt x="3811" y="7156"/>
                    <a:pt x="3835" y="7144"/>
                    <a:pt x="3870" y="7144"/>
                  </a:cubicBezTo>
                  <a:cubicBezTo>
                    <a:pt x="3775" y="7204"/>
                    <a:pt x="3692" y="7240"/>
                    <a:pt x="3596" y="7287"/>
                  </a:cubicBezTo>
                  <a:cubicBezTo>
                    <a:pt x="3406" y="7382"/>
                    <a:pt x="3192" y="7454"/>
                    <a:pt x="2989" y="7501"/>
                  </a:cubicBezTo>
                  <a:cubicBezTo>
                    <a:pt x="2882" y="7513"/>
                    <a:pt x="2799" y="7525"/>
                    <a:pt x="2692" y="7537"/>
                  </a:cubicBezTo>
                  <a:cubicBezTo>
                    <a:pt x="2596" y="7561"/>
                    <a:pt x="2513" y="7621"/>
                    <a:pt x="2501" y="7704"/>
                  </a:cubicBezTo>
                  <a:cubicBezTo>
                    <a:pt x="2441" y="7942"/>
                    <a:pt x="2703" y="8049"/>
                    <a:pt x="2882" y="8121"/>
                  </a:cubicBezTo>
                  <a:cubicBezTo>
                    <a:pt x="3096" y="8216"/>
                    <a:pt x="3311" y="8287"/>
                    <a:pt x="3549" y="8311"/>
                  </a:cubicBezTo>
                  <a:cubicBezTo>
                    <a:pt x="3591" y="8316"/>
                    <a:pt x="3632" y="8318"/>
                    <a:pt x="3673" y="8318"/>
                  </a:cubicBezTo>
                  <a:cubicBezTo>
                    <a:pt x="3842" y="8318"/>
                    <a:pt x="4001" y="8278"/>
                    <a:pt x="4144" y="8192"/>
                  </a:cubicBezTo>
                  <a:lnTo>
                    <a:pt x="4144" y="8192"/>
                  </a:lnTo>
                  <a:cubicBezTo>
                    <a:pt x="4120" y="8240"/>
                    <a:pt x="4085" y="8299"/>
                    <a:pt x="4049" y="8347"/>
                  </a:cubicBezTo>
                  <a:cubicBezTo>
                    <a:pt x="3775" y="8752"/>
                    <a:pt x="3418" y="9109"/>
                    <a:pt x="2977" y="9311"/>
                  </a:cubicBezTo>
                  <a:cubicBezTo>
                    <a:pt x="2858" y="9371"/>
                    <a:pt x="2715" y="9406"/>
                    <a:pt x="2632" y="9502"/>
                  </a:cubicBezTo>
                  <a:cubicBezTo>
                    <a:pt x="2537" y="9597"/>
                    <a:pt x="2477" y="9728"/>
                    <a:pt x="2525" y="9859"/>
                  </a:cubicBezTo>
                  <a:cubicBezTo>
                    <a:pt x="2572" y="9978"/>
                    <a:pt x="2680" y="10061"/>
                    <a:pt x="2775" y="10121"/>
                  </a:cubicBezTo>
                  <a:cubicBezTo>
                    <a:pt x="2870" y="10180"/>
                    <a:pt x="2977" y="10204"/>
                    <a:pt x="3096" y="10240"/>
                  </a:cubicBezTo>
                  <a:cubicBezTo>
                    <a:pt x="3192" y="10264"/>
                    <a:pt x="3291" y="10274"/>
                    <a:pt x="3389" y="10274"/>
                  </a:cubicBezTo>
                  <a:cubicBezTo>
                    <a:pt x="3534" y="10274"/>
                    <a:pt x="3681" y="10252"/>
                    <a:pt x="3823" y="10216"/>
                  </a:cubicBezTo>
                  <a:cubicBezTo>
                    <a:pt x="3930" y="10192"/>
                    <a:pt x="4013" y="10145"/>
                    <a:pt x="4108" y="10085"/>
                  </a:cubicBezTo>
                  <a:lnTo>
                    <a:pt x="4108" y="10085"/>
                  </a:lnTo>
                  <a:cubicBezTo>
                    <a:pt x="4061" y="10157"/>
                    <a:pt x="4001" y="10240"/>
                    <a:pt x="3954" y="10311"/>
                  </a:cubicBezTo>
                  <a:cubicBezTo>
                    <a:pt x="3870" y="10430"/>
                    <a:pt x="3787" y="10561"/>
                    <a:pt x="3811" y="10716"/>
                  </a:cubicBezTo>
                  <a:cubicBezTo>
                    <a:pt x="3823" y="10847"/>
                    <a:pt x="3894" y="10954"/>
                    <a:pt x="4025" y="10990"/>
                  </a:cubicBezTo>
                  <a:cubicBezTo>
                    <a:pt x="4091" y="11016"/>
                    <a:pt x="4164" y="11024"/>
                    <a:pt x="4236" y="11024"/>
                  </a:cubicBezTo>
                  <a:cubicBezTo>
                    <a:pt x="4295" y="11024"/>
                    <a:pt x="4353" y="11019"/>
                    <a:pt x="4406" y="11014"/>
                  </a:cubicBezTo>
                  <a:cubicBezTo>
                    <a:pt x="4525" y="10990"/>
                    <a:pt x="4644" y="10966"/>
                    <a:pt x="4763" y="10919"/>
                  </a:cubicBezTo>
                  <a:cubicBezTo>
                    <a:pt x="5013" y="10811"/>
                    <a:pt x="5251" y="10657"/>
                    <a:pt x="5430" y="10430"/>
                  </a:cubicBezTo>
                  <a:cubicBezTo>
                    <a:pt x="5513" y="10323"/>
                    <a:pt x="5609" y="10192"/>
                    <a:pt x="5656" y="10073"/>
                  </a:cubicBezTo>
                  <a:cubicBezTo>
                    <a:pt x="5680" y="10014"/>
                    <a:pt x="5716" y="9942"/>
                    <a:pt x="5728" y="9883"/>
                  </a:cubicBezTo>
                  <a:cubicBezTo>
                    <a:pt x="5751" y="9942"/>
                    <a:pt x="5775" y="10014"/>
                    <a:pt x="5799" y="10073"/>
                  </a:cubicBezTo>
                  <a:cubicBezTo>
                    <a:pt x="5906" y="10323"/>
                    <a:pt x="6025" y="10573"/>
                    <a:pt x="6156" y="10811"/>
                  </a:cubicBezTo>
                  <a:cubicBezTo>
                    <a:pt x="6216" y="10930"/>
                    <a:pt x="6287" y="11038"/>
                    <a:pt x="6371" y="11145"/>
                  </a:cubicBezTo>
                  <a:cubicBezTo>
                    <a:pt x="6431" y="11236"/>
                    <a:pt x="6518" y="11293"/>
                    <a:pt x="6624" y="11293"/>
                  </a:cubicBezTo>
                  <a:cubicBezTo>
                    <a:pt x="6642" y="11293"/>
                    <a:pt x="6661" y="11291"/>
                    <a:pt x="6680" y="11288"/>
                  </a:cubicBezTo>
                  <a:cubicBezTo>
                    <a:pt x="6823" y="11264"/>
                    <a:pt x="6930" y="11157"/>
                    <a:pt x="7002" y="11038"/>
                  </a:cubicBezTo>
                  <a:cubicBezTo>
                    <a:pt x="7085" y="10930"/>
                    <a:pt x="7144" y="10800"/>
                    <a:pt x="7180" y="10669"/>
                  </a:cubicBezTo>
                  <a:cubicBezTo>
                    <a:pt x="7216" y="10538"/>
                    <a:pt x="7228" y="10395"/>
                    <a:pt x="7228" y="10276"/>
                  </a:cubicBezTo>
                  <a:lnTo>
                    <a:pt x="7228" y="10192"/>
                  </a:lnTo>
                  <a:cubicBezTo>
                    <a:pt x="7406" y="10395"/>
                    <a:pt x="7597" y="10573"/>
                    <a:pt x="7811" y="10752"/>
                  </a:cubicBezTo>
                  <a:cubicBezTo>
                    <a:pt x="8692" y="11490"/>
                    <a:pt x="9764" y="11978"/>
                    <a:pt x="10895" y="12121"/>
                  </a:cubicBezTo>
                  <a:cubicBezTo>
                    <a:pt x="11113" y="12154"/>
                    <a:pt x="11334" y="12170"/>
                    <a:pt x="11555" y="12170"/>
                  </a:cubicBezTo>
                  <a:cubicBezTo>
                    <a:pt x="11903" y="12170"/>
                    <a:pt x="12251" y="12130"/>
                    <a:pt x="12586" y="12050"/>
                  </a:cubicBezTo>
                  <a:cubicBezTo>
                    <a:pt x="13133" y="11919"/>
                    <a:pt x="13705" y="11645"/>
                    <a:pt x="14014" y="11169"/>
                  </a:cubicBezTo>
                  <a:cubicBezTo>
                    <a:pt x="14181" y="10740"/>
                    <a:pt x="14264" y="10121"/>
                    <a:pt x="13955" y="9657"/>
                  </a:cubicBezTo>
                  <a:cubicBezTo>
                    <a:pt x="13598" y="9133"/>
                    <a:pt x="12931" y="8990"/>
                    <a:pt x="12336" y="8990"/>
                  </a:cubicBezTo>
                  <a:cubicBezTo>
                    <a:pt x="12169" y="8990"/>
                    <a:pt x="11990" y="9014"/>
                    <a:pt x="11824" y="9025"/>
                  </a:cubicBezTo>
                  <a:cubicBezTo>
                    <a:pt x="11819" y="9024"/>
                    <a:pt x="11814" y="9023"/>
                    <a:pt x="11809" y="9023"/>
                  </a:cubicBezTo>
                  <a:cubicBezTo>
                    <a:pt x="11776" y="9023"/>
                    <a:pt x="11739" y="9054"/>
                    <a:pt x="11728" y="9085"/>
                  </a:cubicBezTo>
                  <a:cubicBezTo>
                    <a:pt x="11693" y="9085"/>
                    <a:pt x="11669" y="9085"/>
                    <a:pt x="11633" y="9133"/>
                  </a:cubicBezTo>
                  <a:cubicBezTo>
                    <a:pt x="11410" y="9475"/>
                    <a:pt x="11022" y="9602"/>
                    <a:pt x="10635" y="9602"/>
                  </a:cubicBezTo>
                  <a:cubicBezTo>
                    <a:pt x="10484" y="9602"/>
                    <a:pt x="10333" y="9583"/>
                    <a:pt x="10192" y="9549"/>
                  </a:cubicBezTo>
                  <a:cubicBezTo>
                    <a:pt x="9895" y="9478"/>
                    <a:pt x="9609" y="9359"/>
                    <a:pt x="9323" y="9240"/>
                  </a:cubicBezTo>
                  <a:cubicBezTo>
                    <a:pt x="9061" y="9121"/>
                    <a:pt x="8811" y="8990"/>
                    <a:pt x="8573" y="8835"/>
                  </a:cubicBezTo>
                  <a:cubicBezTo>
                    <a:pt x="8466" y="8775"/>
                    <a:pt x="8371" y="8716"/>
                    <a:pt x="8287" y="8656"/>
                  </a:cubicBezTo>
                  <a:cubicBezTo>
                    <a:pt x="8395" y="8644"/>
                    <a:pt x="8490" y="8597"/>
                    <a:pt x="8585" y="8549"/>
                  </a:cubicBezTo>
                  <a:cubicBezTo>
                    <a:pt x="8728" y="8478"/>
                    <a:pt x="8871" y="8394"/>
                    <a:pt x="8990" y="8275"/>
                  </a:cubicBezTo>
                  <a:cubicBezTo>
                    <a:pt x="9228" y="8013"/>
                    <a:pt x="9347" y="7692"/>
                    <a:pt x="9347" y="7347"/>
                  </a:cubicBezTo>
                  <a:cubicBezTo>
                    <a:pt x="9347" y="7305"/>
                    <a:pt x="9320" y="7273"/>
                    <a:pt x="9282" y="7273"/>
                  </a:cubicBezTo>
                  <a:cubicBezTo>
                    <a:pt x="9276" y="7273"/>
                    <a:pt x="9270" y="7274"/>
                    <a:pt x="9264" y="7275"/>
                  </a:cubicBezTo>
                  <a:cubicBezTo>
                    <a:pt x="9222" y="7276"/>
                    <a:pt x="9181" y="7277"/>
                    <a:pt x="9141" y="7277"/>
                  </a:cubicBezTo>
                  <a:cubicBezTo>
                    <a:pt x="8769" y="7277"/>
                    <a:pt x="8415" y="7228"/>
                    <a:pt x="8061" y="7120"/>
                  </a:cubicBezTo>
                  <a:cubicBezTo>
                    <a:pt x="8097" y="7109"/>
                    <a:pt x="8121" y="7109"/>
                    <a:pt x="8156" y="7097"/>
                  </a:cubicBezTo>
                  <a:cubicBezTo>
                    <a:pt x="8287" y="7049"/>
                    <a:pt x="8418" y="6978"/>
                    <a:pt x="8526" y="6870"/>
                  </a:cubicBezTo>
                  <a:cubicBezTo>
                    <a:pt x="8752" y="6680"/>
                    <a:pt x="8883" y="6382"/>
                    <a:pt x="8883" y="6085"/>
                  </a:cubicBezTo>
                  <a:cubicBezTo>
                    <a:pt x="8883" y="6038"/>
                    <a:pt x="8846" y="6006"/>
                    <a:pt x="8807" y="6006"/>
                  </a:cubicBezTo>
                  <a:cubicBezTo>
                    <a:pt x="8796" y="6006"/>
                    <a:pt x="8786" y="6008"/>
                    <a:pt x="8776" y="6013"/>
                  </a:cubicBezTo>
                  <a:cubicBezTo>
                    <a:pt x="8585" y="6049"/>
                    <a:pt x="8371" y="6073"/>
                    <a:pt x="8168" y="6073"/>
                  </a:cubicBezTo>
                  <a:cubicBezTo>
                    <a:pt x="8395" y="6013"/>
                    <a:pt x="8597" y="5870"/>
                    <a:pt x="8740" y="5680"/>
                  </a:cubicBezTo>
                  <a:cubicBezTo>
                    <a:pt x="9026" y="5311"/>
                    <a:pt x="9038" y="4763"/>
                    <a:pt x="8704" y="4406"/>
                  </a:cubicBezTo>
                  <a:cubicBezTo>
                    <a:pt x="8521" y="4244"/>
                    <a:pt x="8298" y="4141"/>
                    <a:pt x="8071" y="4141"/>
                  </a:cubicBezTo>
                  <a:cubicBezTo>
                    <a:pt x="8048" y="4141"/>
                    <a:pt x="8025" y="4142"/>
                    <a:pt x="8002" y="4144"/>
                  </a:cubicBezTo>
                  <a:cubicBezTo>
                    <a:pt x="7990" y="4144"/>
                    <a:pt x="7978" y="4168"/>
                    <a:pt x="7978" y="4180"/>
                  </a:cubicBezTo>
                  <a:lnTo>
                    <a:pt x="7954" y="4180"/>
                  </a:lnTo>
                  <a:cubicBezTo>
                    <a:pt x="7895" y="4203"/>
                    <a:pt x="7883" y="4299"/>
                    <a:pt x="7835" y="4358"/>
                  </a:cubicBezTo>
                  <a:cubicBezTo>
                    <a:pt x="7787" y="4418"/>
                    <a:pt x="7728" y="4465"/>
                    <a:pt x="7656" y="4501"/>
                  </a:cubicBezTo>
                  <a:cubicBezTo>
                    <a:pt x="7514" y="4596"/>
                    <a:pt x="7347" y="4620"/>
                    <a:pt x="7180" y="4644"/>
                  </a:cubicBezTo>
                  <a:cubicBezTo>
                    <a:pt x="7099" y="4650"/>
                    <a:pt x="7017" y="4653"/>
                    <a:pt x="6936" y="4653"/>
                  </a:cubicBezTo>
                  <a:cubicBezTo>
                    <a:pt x="6673" y="4653"/>
                    <a:pt x="6411" y="4622"/>
                    <a:pt x="6156" y="4549"/>
                  </a:cubicBezTo>
                  <a:cubicBezTo>
                    <a:pt x="6061" y="4525"/>
                    <a:pt x="5966" y="4489"/>
                    <a:pt x="5870" y="4465"/>
                  </a:cubicBezTo>
                  <a:cubicBezTo>
                    <a:pt x="5811" y="4442"/>
                    <a:pt x="5751" y="4418"/>
                    <a:pt x="5716" y="4382"/>
                  </a:cubicBezTo>
                  <a:lnTo>
                    <a:pt x="5716" y="4382"/>
                  </a:lnTo>
                  <a:cubicBezTo>
                    <a:pt x="5847" y="4430"/>
                    <a:pt x="5984" y="4452"/>
                    <a:pt x="6123" y="4452"/>
                  </a:cubicBezTo>
                  <a:cubicBezTo>
                    <a:pt x="6400" y="4452"/>
                    <a:pt x="6680" y="4362"/>
                    <a:pt x="6918" y="4203"/>
                  </a:cubicBezTo>
                  <a:cubicBezTo>
                    <a:pt x="6990" y="4144"/>
                    <a:pt x="7109" y="4084"/>
                    <a:pt x="7109" y="3965"/>
                  </a:cubicBezTo>
                  <a:cubicBezTo>
                    <a:pt x="7109" y="3846"/>
                    <a:pt x="6990" y="3822"/>
                    <a:pt x="6906" y="3811"/>
                  </a:cubicBezTo>
                  <a:cubicBezTo>
                    <a:pt x="6799" y="3787"/>
                    <a:pt x="6680" y="3787"/>
                    <a:pt x="6573" y="3787"/>
                  </a:cubicBezTo>
                  <a:cubicBezTo>
                    <a:pt x="6680" y="3715"/>
                    <a:pt x="6787" y="3608"/>
                    <a:pt x="6859" y="3489"/>
                  </a:cubicBezTo>
                  <a:cubicBezTo>
                    <a:pt x="6930" y="3394"/>
                    <a:pt x="7049" y="3108"/>
                    <a:pt x="6883" y="3013"/>
                  </a:cubicBezTo>
                  <a:cubicBezTo>
                    <a:pt x="6867" y="3007"/>
                    <a:pt x="6851" y="3004"/>
                    <a:pt x="6835" y="3004"/>
                  </a:cubicBezTo>
                  <a:cubicBezTo>
                    <a:pt x="6756" y="3004"/>
                    <a:pt x="6680" y="3070"/>
                    <a:pt x="6621" y="3120"/>
                  </a:cubicBezTo>
                  <a:cubicBezTo>
                    <a:pt x="6525" y="3180"/>
                    <a:pt x="6454" y="3251"/>
                    <a:pt x="6371" y="3334"/>
                  </a:cubicBezTo>
                  <a:cubicBezTo>
                    <a:pt x="6287" y="3394"/>
                    <a:pt x="6228" y="3465"/>
                    <a:pt x="6168" y="3525"/>
                  </a:cubicBezTo>
                  <a:cubicBezTo>
                    <a:pt x="6287" y="3251"/>
                    <a:pt x="6347" y="2953"/>
                    <a:pt x="6382" y="2656"/>
                  </a:cubicBezTo>
                  <a:cubicBezTo>
                    <a:pt x="6382" y="2584"/>
                    <a:pt x="6394" y="2525"/>
                    <a:pt x="6394" y="2453"/>
                  </a:cubicBezTo>
                  <a:cubicBezTo>
                    <a:pt x="6394" y="2394"/>
                    <a:pt x="6394" y="2322"/>
                    <a:pt x="6335" y="2275"/>
                  </a:cubicBezTo>
                  <a:cubicBezTo>
                    <a:pt x="6304" y="2244"/>
                    <a:pt x="6270" y="2232"/>
                    <a:pt x="6236" y="2232"/>
                  </a:cubicBezTo>
                  <a:cubicBezTo>
                    <a:pt x="6152" y="2232"/>
                    <a:pt x="6064" y="2307"/>
                    <a:pt x="6013" y="2358"/>
                  </a:cubicBezTo>
                  <a:cubicBezTo>
                    <a:pt x="5835" y="2537"/>
                    <a:pt x="5716" y="2775"/>
                    <a:pt x="5656" y="3013"/>
                  </a:cubicBezTo>
                  <a:lnTo>
                    <a:pt x="5656" y="2679"/>
                  </a:lnTo>
                  <a:cubicBezTo>
                    <a:pt x="5656" y="2346"/>
                    <a:pt x="5597" y="2037"/>
                    <a:pt x="5489" y="1727"/>
                  </a:cubicBezTo>
                  <a:cubicBezTo>
                    <a:pt x="5482" y="1704"/>
                    <a:pt x="5459" y="1691"/>
                    <a:pt x="5441" y="1691"/>
                  </a:cubicBezTo>
                  <a:cubicBezTo>
                    <a:pt x="5431" y="1691"/>
                    <a:pt x="5422" y="1695"/>
                    <a:pt x="5418" y="1703"/>
                  </a:cubicBezTo>
                  <a:cubicBezTo>
                    <a:pt x="5204" y="1929"/>
                    <a:pt x="5156" y="2263"/>
                    <a:pt x="5204" y="2560"/>
                  </a:cubicBezTo>
                  <a:cubicBezTo>
                    <a:pt x="5180" y="2513"/>
                    <a:pt x="5144" y="2453"/>
                    <a:pt x="5097" y="2406"/>
                  </a:cubicBezTo>
                  <a:cubicBezTo>
                    <a:pt x="4727" y="1906"/>
                    <a:pt x="4204" y="1513"/>
                    <a:pt x="3632" y="1286"/>
                  </a:cubicBezTo>
                  <a:cubicBezTo>
                    <a:pt x="3211" y="1128"/>
                    <a:pt x="2744" y="1035"/>
                    <a:pt x="2285" y="1035"/>
                  </a:cubicBezTo>
                  <a:cubicBezTo>
                    <a:pt x="2121" y="1035"/>
                    <a:pt x="1958" y="1047"/>
                    <a:pt x="1799" y="1072"/>
                  </a:cubicBezTo>
                  <a:cubicBezTo>
                    <a:pt x="2144" y="894"/>
                    <a:pt x="2477" y="691"/>
                    <a:pt x="2822" y="501"/>
                  </a:cubicBezTo>
                  <a:cubicBezTo>
                    <a:pt x="2858" y="489"/>
                    <a:pt x="2870" y="429"/>
                    <a:pt x="2834" y="393"/>
                  </a:cubicBezTo>
                  <a:cubicBezTo>
                    <a:pt x="2662" y="236"/>
                    <a:pt x="2433" y="159"/>
                    <a:pt x="2201" y="159"/>
                  </a:cubicBezTo>
                  <a:cubicBezTo>
                    <a:pt x="2064" y="159"/>
                    <a:pt x="1927" y="186"/>
                    <a:pt x="1799" y="239"/>
                  </a:cubicBezTo>
                  <a:cubicBezTo>
                    <a:pt x="1441" y="370"/>
                    <a:pt x="1156" y="655"/>
                    <a:pt x="965" y="965"/>
                  </a:cubicBezTo>
                  <a:cubicBezTo>
                    <a:pt x="1072" y="679"/>
                    <a:pt x="1144" y="382"/>
                    <a:pt x="1191" y="84"/>
                  </a:cubicBezTo>
                  <a:cubicBezTo>
                    <a:pt x="1200" y="39"/>
                    <a:pt x="1168"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1"/>
            <p:cNvSpPr/>
            <p:nvPr/>
          </p:nvSpPr>
          <p:spPr>
            <a:xfrm>
              <a:off x="549989" y="1127767"/>
              <a:ext cx="516707" cy="415832"/>
            </a:xfrm>
            <a:custGeom>
              <a:avLst/>
              <a:gdLst/>
              <a:ahLst/>
              <a:cxnLst/>
              <a:rect l="l" t="t" r="r" b="b"/>
              <a:pathLst>
                <a:path w="6454" h="5194" extrusionOk="0">
                  <a:moveTo>
                    <a:pt x="6454" y="1"/>
                  </a:moveTo>
                  <a:lnTo>
                    <a:pt x="6454" y="1"/>
                  </a:lnTo>
                  <a:cubicBezTo>
                    <a:pt x="6430" y="96"/>
                    <a:pt x="6406" y="203"/>
                    <a:pt x="6371" y="310"/>
                  </a:cubicBezTo>
                  <a:cubicBezTo>
                    <a:pt x="6287" y="596"/>
                    <a:pt x="6180" y="870"/>
                    <a:pt x="6049" y="1144"/>
                  </a:cubicBezTo>
                  <a:cubicBezTo>
                    <a:pt x="5775" y="1668"/>
                    <a:pt x="5442" y="2156"/>
                    <a:pt x="5037" y="2584"/>
                  </a:cubicBezTo>
                  <a:cubicBezTo>
                    <a:pt x="4632" y="3013"/>
                    <a:pt x="4168" y="3394"/>
                    <a:pt x="3668" y="3704"/>
                  </a:cubicBezTo>
                  <a:cubicBezTo>
                    <a:pt x="3418" y="3846"/>
                    <a:pt x="3144" y="4001"/>
                    <a:pt x="2894" y="4120"/>
                  </a:cubicBezTo>
                  <a:cubicBezTo>
                    <a:pt x="2608" y="4263"/>
                    <a:pt x="2310" y="4382"/>
                    <a:pt x="2001" y="4478"/>
                  </a:cubicBezTo>
                  <a:cubicBezTo>
                    <a:pt x="1797" y="4530"/>
                    <a:pt x="1575" y="4569"/>
                    <a:pt x="1358" y="4569"/>
                  </a:cubicBezTo>
                  <a:cubicBezTo>
                    <a:pt x="1231" y="4569"/>
                    <a:pt x="1107" y="4556"/>
                    <a:pt x="989" y="4525"/>
                  </a:cubicBezTo>
                  <a:cubicBezTo>
                    <a:pt x="691" y="4442"/>
                    <a:pt x="405" y="4263"/>
                    <a:pt x="251" y="4013"/>
                  </a:cubicBezTo>
                  <a:cubicBezTo>
                    <a:pt x="36" y="4180"/>
                    <a:pt x="1" y="4478"/>
                    <a:pt x="120" y="4704"/>
                  </a:cubicBezTo>
                  <a:cubicBezTo>
                    <a:pt x="275" y="4978"/>
                    <a:pt x="584" y="5132"/>
                    <a:pt x="894" y="5180"/>
                  </a:cubicBezTo>
                  <a:cubicBezTo>
                    <a:pt x="984" y="5189"/>
                    <a:pt x="1076" y="5194"/>
                    <a:pt x="1168" y="5194"/>
                  </a:cubicBezTo>
                  <a:cubicBezTo>
                    <a:pt x="1430" y="5194"/>
                    <a:pt x="1698" y="5158"/>
                    <a:pt x="1953" y="5097"/>
                  </a:cubicBezTo>
                  <a:cubicBezTo>
                    <a:pt x="2310" y="5025"/>
                    <a:pt x="2644" y="4894"/>
                    <a:pt x="2953" y="4728"/>
                  </a:cubicBezTo>
                  <a:cubicBezTo>
                    <a:pt x="3584" y="4418"/>
                    <a:pt x="4120" y="3954"/>
                    <a:pt x="4608" y="3454"/>
                  </a:cubicBezTo>
                  <a:cubicBezTo>
                    <a:pt x="5085" y="2942"/>
                    <a:pt x="5525" y="2394"/>
                    <a:pt x="5859" y="1787"/>
                  </a:cubicBezTo>
                  <a:cubicBezTo>
                    <a:pt x="6156" y="1227"/>
                    <a:pt x="6359" y="620"/>
                    <a:pt x="6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1"/>
            <p:cNvSpPr/>
            <p:nvPr/>
          </p:nvSpPr>
          <p:spPr>
            <a:xfrm>
              <a:off x="780643" y="1118240"/>
              <a:ext cx="279409" cy="273645"/>
            </a:xfrm>
            <a:custGeom>
              <a:avLst/>
              <a:gdLst/>
              <a:ahLst/>
              <a:cxnLst/>
              <a:rect l="l" t="t" r="r" b="b"/>
              <a:pathLst>
                <a:path w="3490" h="3418" extrusionOk="0">
                  <a:moveTo>
                    <a:pt x="3490" y="1"/>
                  </a:moveTo>
                  <a:cubicBezTo>
                    <a:pt x="3466" y="84"/>
                    <a:pt x="3418" y="179"/>
                    <a:pt x="3370" y="263"/>
                  </a:cubicBezTo>
                  <a:cubicBezTo>
                    <a:pt x="3228" y="560"/>
                    <a:pt x="3049" y="846"/>
                    <a:pt x="2823" y="1096"/>
                  </a:cubicBezTo>
                  <a:cubicBezTo>
                    <a:pt x="2370" y="1620"/>
                    <a:pt x="1751" y="1989"/>
                    <a:pt x="1096" y="2180"/>
                  </a:cubicBezTo>
                  <a:cubicBezTo>
                    <a:pt x="739" y="2287"/>
                    <a:pt x="370" y="2334"/>
                    <a:pt x="1" y="2334"/>
                  </a:cubicBezTo>
                  <a:cubicBezTo>
                    <a:pt x="13" y="2596"/>
                    <a:pt x="120" y="2870"/>
                    <a:pt x="311" y="3061"/>
                  </a:cubicBezTo>
                  <a:cubicBezTo>
                    <a:pt x="418" y="3168"/>
                    <a:pt x="537" y="3251"/>
                    <a:pt x="668" y="3311"/>
                  </a:cubicBezTo>
                  <a:cubicBezTo>
                    <a:pt x="799" y="3370"/>
                    <a:pt x="953" y="3394"/>
                    <a:pt x="1084" y="3418"/>
                  </a:cubicBezTo>
                  <a:cubicBezTo>
                    <a:pt x="1858" y="2870"/>
                    <a:pt x="2513" y="2168"/>
                    <a:pt x="2978" y="1334"/>
                  </a:cubicBezTo>
                  <a:cubicBezTo>
                    <a:pt x="3120" y="1072"/>
                    <a:pt x="3263" y="775"/>
                    <a:pt x="3359" y="477"/>
                  </a:cubicBezTo>
                  <a:cubicBezTo>
                    <a:pt x="3406" y="322"/>
                    <a:pt x="3454" y="179"/>
                    <a:pt x="3490" y="13"/>
                  </a:cubicBezTo>
                  <a:lnTo>
                    <a:pt x="3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1"/>
            <p:cNvSpPr/>
            <p:nvPr/>
          </p:nvSpPr>
          <p:spPr>
            <a:xfrm>
              <a:off x="818832" y="1108713"/>
              <a:ext cx="235537" cy="163082"/>
            </a:xfrm>
            <a:custGeom>
              <a:avLst/>
              <a:gdLst/>
              <a:ahLst/>
              <a:cxnLst/>
              <a:rect l="l" t="t" r="r" b="b"/>
              <a:pathLst>
                <a:path w="2942" h="2037" extrusionOk="0">
                  <a:moveTo>
                    <a:pt x="2941" y="1"/>
                  </a:moveTo>
                  <a:lnTo>
                    <a:pt x="2941" y="1"/>
                  </a:lnTo>
                  <a:cubicBezTo>
                    <a:pt x="2465" y="679"/>
                    <a:pt x="1679" y="1132"/>
                    <a:pt x="846" y="1227"/>
                  </a:cubicBezTo>
                  <a:cubicBezTo>
                    <a:pt x="720" y="1248"/>
                    <a:pt x="597" y="1257"/>
                    <a:pt x="475" y="1257"/>
                  </a:cubicBezTo>
                  <a:cubicBezTo>
                    <a:pt x="317" y="1257"/>
                    <a:pt x="161" y="1242"/>
                    <a:pt x="0" y="1215"/>
                  </a:cubicBezTo>
                  <a:lnTo>
                    <a:pt x="0" y="1215"/>
                  </a:lnTo>
                  <a:cubicBezTo>
                    <a:pt x="12" y="1441"/>
                    <a:pt x="119" y="1644"/>
                    <a:pt x="286" y="1798"/>
                  </a:cubicBezTo>
                  <a:cubicBezTo>
                    <a:pt x="369" y="1870"/>
                    <a:pt x="488" y="1929"/>
                    <a:pt x="607" y="1977"/>
                  </a:cubicBezTo>
                  <a:cubicBezTo>
                    <a:pt x="715" y="2025"/>
                    <a:pt x="834" y="2025"/>
                    <a:pt x="953" y="2037"/>
                  </a:cubicBezTo>
                  <a:cubicBezTo>
                    <a:pt x="1096" y="1977"/>
                    <a:pt x="1250" y="1906"/>
                    <a:pt x="1381" y="1822"/>
                  </a:cubicBezTo>
                  <a:cubicBezTo>
                    <a:pt x="1953" y="1501"/>
                    <a:pt x="2405" y="1013"/>
                    <a:pt x="2739" y="453"/>
                  </a:cubicBezTo>
                  <a:cubicBezTo>
                    <a:pt x="2810" y="310"/>
                    <a:pt x="2882" y="155"/>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1"/>
            <p:cNvSpPr/>
            <p:nvPr/>
          </p:nvSpPr>
          <p:spPr>
            <a:xfrm>
              <a:off x="878877" y="1063959"/>
              <a:ext cx="162122" cy="49637"/>
            </a:xfrm>
            <a:custGeom>
              <a:avLst/>
              <a:gdLst/>
              <a:ahLst/>
              <a:cxnLst/>
              <a:rect l="l" t="t" r="r" b="b"/>
              <a:pathLst>
                <a:path w="2025" h="620" extrusionOk="0">
                  <a:moveTo>
                    <a:pt x="0" y="0"/>
                  </a:moveTo>
                  <a:cubicBezTo>
                    <a:pt x="0" y="2"/>
                    <a:pt x="1" y="4"/>
                    <a:pt x="2" y="5"/>
                  </a:cubicBezTo>
                  <a:lnTo>
                    <a:pt x="2" y="5"/>
                  </a:lnTo>
                  <a:cubicBezTo>
                    <a:pt x="2" y="4"/>
                    <a:pt x="1" y="2"/>
                    <a:pt x="0" y="0"/>
                  </a:cubicBezTo>
                  <a:close/>
                  <a:moveTo>
                    <a:pt x="2" y="5"/>
                  </a:moveTo>
                  <a:cubicBezTo>
                    <a:pt x="24" y="64"/>
                    <a:pt x="24" y="134"/>
                    <a:pt x="36" y="214"/>
                  </a:cubicBezTo>
                  <a:cubicBezTo>
                    <a:pt x="60" y="286"/>
                    <a:pt x="107" y="357"/>
                    <a:pt x="167" y="417"/>
                  </a:cubicBezTo>
                  <a:cubicBezTo>
                    <a:pt x="298" y="572"/>
                    <a:pt x="512" y="619"/>
                    <a:pt x="703" y="619"/>
                  </a:cubicBezTo>
                  <a:cubicBezTo>
                    <a:pt x="929" y="595"/>
                    <a:pt x="1155" y="536"/>
                    <a:pt x="1370" y="464"/>
                  </a:cubicBezTo>
                  <a:cubicBezTo>
                    <a:pt x="1596" y="405"/>
                    <a:pt x="1810" y="322"/>
                    <a:pt x="1989" y="191"/>
                  </a:cubicBezTo>
                  <a:cubicBezTo>
                    <a:pt x="2001" y="191"/>
                    <a:pt x="2012" y="179"/>
                    <a:pt x="2024" y="167"/>
                  </a:cubicBezTo>
                  <a:lnTo>
                    <a:pt x="2024" y="167"/>
                  </a:lnTo>
                  <a:lnTo>
                    <a:pt x="1893" y="214"/>
                  </a:lnTo>
                  <a:cubicBezTo>
                    <a:pt x="1715" y="274"/>
                    <a:pt x="1524" y="322"/>
                    <a:pt x="1346" y="333"/>
                  </a:cubicBezTo>
                  <a:cubicBezTo>
                    <a:pt x="1250" y="345"/>
                    <a:pt x="1158" y="351"/>
                    <a:pt x="1064" y="351"/>
                  </a:cubicBezTo>
                  <a:cubicBezTo>
                    <a:pt x="971" y="351"/>
                    <a:pt x="875" y="345"/>
                    <a:pt x="774" y="333"/>
                  </a:cubicBezTo>
                  <a:cubicBezTo>
                    <a:pt x="584" y="310"/>
                    <a:pt x="405" y="286"/>
                    <a:pt x="238" y="191"/>
                  </a:cubicBezTo>
                  <a:cubicBezTo>
                    <a:pt x="155" y="155"/>
                    <a:pt x="84" y="95"/>
                    <a:pt x="24" y="12"/>
                  </a:cubicBezTo>
                  <a:cubicBezTo>
                    <a:pt x="24" y="12"/>
                    <a:pt x="8" y="12"/>
                    <a:pt x="2"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1"/>
            <p:cNvSpPr/>
            <p:nvPr/>
          </p:nvSpPr>
          <p:spPr>
            <a:xfrm>
              <a:off x="953253" y="1023848"/>
              <a:ext cx="102957" cy="33865"/>
            </a:xfrm>
            <a:custGeom>
              <a:avLst/>
              <a:gdLst/>
              <a:ahLst/>
              <a:cxnLst/>
              <a:rect l="l" t="t" r="r" b="b"/>
              <a:pathLst>
                <a:path w="1286" h="423" extrusionOk="0">
                  <a:moveTo>
                    <a:pt x="357" y="1"/>
                  </a:moveTo>
                  <a:cubicBezTo>
                    <a:pt x="274" y="1"/>
                    <a:pt x="167" y="1"/>
                    <a:pt x="95" y="25"/>
                  </a:cubicBezTo>
                  <a:cubicBezTo>
                    <a:pt x="0" y="72"/>
                    <a:pt x="191" y="191"/>
                    <a:pt x="238" y="215"/>
                  </a:cubicBezTo>
                  <a:cubicBezTo>
                    <a:pt x="405" y="322"/>
                    <a:pt x="583" y="382"/>
                    <a:pt x="774" y="418"/>
                  </a:cubicBezTo>
                  <a:cubicBezTo>
                    <a:pt x="816" y="421"/>
                    <a:pt x="858" y="422"/>
                    <a:pt x="901" y="422"/>
                  </a:cubicBezTo>
                  <a:cubicBezTo>
                    <a:pt x="1029" y="422"/>
                    <a:pt x="1161" y="409"/>
                    <a:pt x="1286" y="382"/>
                  </a:cubicBezTo>
                  <a:lnTo>
                    <a:pt x="1250" y="358"/>
                  </a:lnTo>
                  <a:cubicBezTo>
                    <a:pt x="1203" y="322"/>
                    <a:pt x="1179" y="299"/>
                    <a:pt x="1131" y="263"/>
                  </a:cubicBezTo>
                  <a:cubicBezTo>
                    <a:pt x="1060" y="227"/>
                    <a:pt x="964" y="180"/>
                    <a:pt x="893" y="132"/>
                  </a:cubicBezTo>
                  <a:cubicBezTo>
                    <a:pt x="726" y="49"/>
                    <a:pt x="548"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51"/>
            <p:cNvSpPr/>
            <p:nvPr/>
          </p:nvSpPr>
          <p:spPr>
            <a:xfrm>
              <a:off x="972308" y="962762"/>
              <a:ext cx="70613" cy="63087"/>
            </a:xfrm>
            <a:custGeom>
              <a:avLst/>
              <a:gdLst/>
              <a:ahLst/>
              <a:cxnLst/>
              <a:rect l="l" t="t" r="r" b="b"/>
              <a:pathLst>
                <a:path w="882" h="788" extrusionOk="0">
                  <a:moveTo>
                    <a:pt x="21" y="0"/>
                  </a:moveTo>
                  <a:cubicBezTo>
                    <a:pt x="18" y="0"/>
                    <a:pt x="15" y="1"/>
                    <a:pt x="12" y="2"/>
                  </a:cubicBezTo>
                  <a:cubicBezTo>
                    <a:pt x="0" y="14"/>
                    <a:pt x="12" y="73"/>
                    <a:pt x="12" y="97"/>
                  </a:cubicBezTo>
                  <a:cubicBezTo>
                    <a:pt x="48" y="169"/>
                    <a:pt x="72" y="240"/>
                    <a:pt x="119" y="312"/>
                  </a:cubicBezTo>
                  <a:cubicBezTo>
                    <a:pt x="203" y="466"/>
                    <a:pt x="345" y="573"/>
                    <a:pt x="488" y="645"/>
                  </a:cubicBezTo>
                  <a:cubicBezTo>
                    <a:pt x="584" y="693"/>
                    <a:pt x="679" y="728"/>
                    <a:pt x="786" y="764"/>
                  </a:cubicBezTo>
                  <a:cubicBezTo>
                    <a:pt x="822" y="776"/>
                    <a:pt x="845" y="776"/>
                    <a:pt x="881" y="788"/>
                  </a:cubicBezTo>
                  <a:cubicBezTo>
                    <a:pt x="845" y="752"/>
                    <a:pt x="822" y="716"/>
                    <a:pt x="798" y="669"/>
                  </a:cubicBezTo>
                  <a:cubicBezTo>
                    <a:pt x="584" y="431"/>
                    <a:pt x="345" y="228"/>
                    <a:pt x="107" y="50"/>
                  </a:cubicBezTo>
                  <a:cubicBezTo>
                    <a:pt x="86" y="39"/>
                    <a:pt x="46"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51"/>
            <p:cNvSpPr/>
            <p:nvPr/>
          </p:nvSpPr>
          <p:spPr>
            <a:xfrm>
              <a:off x="1015380" y="900875"/>
              <a:ext cx="50358" cy="142187"/>
            </a:xfrm>
            <a:custGeom>
              <a:avLst/>
              <a:gdLst/>
              <a:ahLst/>
              <a:cxnLst/>
              <a:rect l="l" t="t" r="r" b="b"/>
              <a:pathLst>
                <a:path w="629" h="1776" extrusionOk="0">
                  <a:moveTo>
                    <a:pt x="88" y="1"/>
                  </a:moveTo>
                  <a:cubicBezTo>
                    <a:pt x="0" y="1"/>
                    <a:pt x="57" y="276"/>
                    <a:pt x="57" y="311"/>
                  </a:cubicBezTo>
                  <a:cubicBezTo>
                    <a:pt x="93" y="584"/>
                    <a:pt x="153" y="846"/>
                    <a:pt x="248" y="1108"/>
                  </a:cubicBezTo>
                  <a:cubicBezTo>
                    <a:pt x="307" y="1287"/>
                    <a:pt x="403" y="1466"/>
                    <a:pt x="510" y="1620"/>
                  </a:cubicBezTo>
                  <a:cubicBezTo>
                    <a:pt x="522" y="1644"/>
                    <a:pt x="546" y="1644"/>
                    <a:pt x="569" y="1656"/>
                  </a:cubicBezTo>
                  <a:cubicBezTo>
                    <a:pt x="581" y="1668"/>
                    <a:pt x="581" y="1716"/>
                    <a:pt x="569" y="1727"/>
                  </a:cubicBezTo>
                  <a:cubicBezTo>
                    <a:pt x="581" y="1739"/>
                    <a:pt x="581" y="1763"/>
                    <a:pt x="593" y="1775"/>
                  </a:cubicBezTo>
                  <a:lnTo>
                    <a:pt x="593" y="1704"/>
                  </a:lnTo>
                  <a:cubicBezTo>
                    <a:pt x="581" y="1597"/>
                    <a:pt x="581" y="1477"/>
                    <a:pt x="629" y="1358"/>
                  </a:cubicBezTo>
                  <a:cubicBezTo>
                    <a:pt x="629" y="1239"/>
                    <a:pt x="629" y="1120"/>
                    <a:pt x="605" y="1001"/>
                  </a:cubicBezTo>
                  <a:cubicBezTo>
                    <a:pt x="581" y="751"/>
                    <a:pt x="510" y="477"/>
                    <a:pt x="355" y="251"/>
                  </a:cubicBezTo>
                  <a:cubicBezTo>
                    <a:pt x="331" y="215"/>
                    <a:pt x="284" y="156"/>
                    <a:pt x="236" y="108"/>
                  </a:cubicBezTo>
                  <a:cubicBezTo>
                    <a:pt x="212" y="73"/>
                    <a:pt x="153" y="1"/>
                    <a:pt x="93" y="1"/>
                  </a:cubicBezTo>
                  <a:cubicBezTo>
                    <a:pt x="91" y="1"/>
                    <a:pt x="89"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51"/>
            <p:cNvSpPr/>
            <p:nvPr/>
          </p:nvSpPr>
          <p:spPr>
            <a:xfrm>
              <a:off x="806423" y="1053471"/>
              <a:ext cx="262197" cy="134421"/>
            </a:xfrm>
            <a:custGeom>
              <a:avLst/>
              <a:gdLst/>
              <a:ahLst/>
              <a:cxnLst/>
              <a:rect l="l" t="t" r="r" b="b"/>
              <a:pathLst>
                <a:path w="3275" h="1679" extrusionOk="0">
                  <a:moveTo>
                    <a:pt x="798" y="0"/>
                  </a:moveTo>
                  <a:cubicBezTo>
                    <a:pt x="417" y="12"/>
                    <a:pt x="84" y="310"/>
                    <a:pt x="48" y="703"/>
                  </a:cubicBezTo>
                  <a:cubicBezTo>
                    <a:pt x="0" y="1119"/>
                    <a:pt x="286" y="1488"/>
                    <a:pt x="679" y="1619"/>
                  </a:cubicBezTo>
                  <a:cubicBezTo>
                    <a:pt x="786" y="1667"/>
                    <a:pt x="917" y="1679"/>
                    <a:pt x="1036" y="1679"/>
                  </a:cubicBezTo>
                  <a:cubicBezTo>
                    <a:pt x="1084" y="1679"/>
                    <a:pt x="1155" y="1667"/>
                    <a:pt x="1215" y="1667"/>
                  </a:cubicBezTo>
                  <a:cubicBezTo>
                    <a:pt x="1274" y="1655"/>
                    <a:pt x="1346" y="1655"/>
                    <a:pt x="1405" y="1643"/>
                  </a:cubicBezTo>
                  <a:cubicBezTo>
                    <a:pt x="1429" y="1643"/>
                    <a:pt x="1441" y="1655"/>
                    <a:pt x="1465" y="1667"/>
                  </a:cubicBezTo>
                  <a:cubicBezTo>
                    <a:pt x="1536" y="1643"/>
                    <a:pt x="1596" y="1619"/>
                    <a:pt x="1667" y="1596"/>
                  </a:cubicBezTo>
                  <a:cubicBezTo>
                    <a:pt x="2144" y="1429"/>
                    <a:pt x="2548" y="1131"/>
                    <a:pt x="2870" y="762"/>
                  </a:cubicBezTo>
                  <a:cubicBezTo>
                    <a:pt x="3013" y="607"/>
                    <a:pt x="3132" y="453"/>
                    <a:pt x="3251" y="286"/>
                  </a:cubicBezTo>
                  <a:cubicBezTo>
                    <a:pt x="3251" y="238"/>
                    <a:pt x="3263" y="214"/>
                    <a:pt x="3275" y="179"/>
                  </a:cubicBezTo>
                  <a:lnTo>
                    <a:pt x="3275" y="179"/>
                  </a:lnTo>
                  <a:cubicBezTo>
                    <a:pt x="3215" y="274"/>
                    <a:pt x="3144" y="345"/>
                    <a:pt x="3060" y="417"/>
                  </a:cubicBezTo>
                  <a:cubicBezTo>
                    <a:pt x="2858" y="583"/>
                    <a:pt x="2644" y="691"/>
                    <a:pt x="2406" y="762"/>
                  </a:cubicBezTo>
                  <a:cubicBezTo>
                    <a:pt x="2154" y="842"/>
                    <a:pt x="1862" y="928"/>
                    <a:pt x="1587" y="928"/>
                  </a:cubicBezTo>
                  <a:cubicBezTo>
                    <a:pt x="1367" y="928"/>
                    <a:pt x="1158" y="873"/>
                    <a:pt x="989" y="714"/>
                  </a:cubicBezTo>
                  <a:cubicBezTo>
                    <a:pt x="893" y="643"/>
                    <a:pt x="822" y="536"/>
                    <a:pt x="798" y="429"/>
                  </a:cubicBezTo>
                  <a:cubicBezTo>
                    <a:pt x="762" y="345"/>
                    <a:pt x="751" y="214"/>
                    <a:pt x="810" y="131"/>
                  </a:cubicBezTo>
                  <a:cubicBezTo>
                    <a:pt x="810" y="95"/>
                    <a:pt x="798" y="48"/>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51"/>
            <p:cNvSpPr/>
            <p:nvPr/>
          </p:nvSpPr>
          <p:spPr>
            <a:xfrm>
              <a:off x="1071422" y="860924"/>
              <a:ext cx="25779" cy="111604"/>
            </a:xfrm>
            <a:custGeom>
              <a:avLst/>
              <a:gdLst/>
              <a:ahLst/>
              <a:cxnLst/>
              <a:rect l="l" t="t" r="r" b="b"/>
              <a:pathLst>
                <a:path w="322" h="1394" extrusionOk="0">
                  <a:moveTo>
                    <a:pt x="179" y="0"/>
                  </a:moveTo>
                  <a:cubicBezTo>
                    <a:pt x="84" y="262"/>
                    <a:pt x="24" y="548"/>
                    <a:pt x="12" y="833"/>
                  </a:cubicBezTo>
                  <a:cubicBezTo>
                    <a:pt x="0" y="1024"/>
                    <a:pt x="12" y="1203"/>
                    <a:pt x="48" y="1393"/>
                  </a:cubicBezTo>
                  <a:cubicBezTo>
                    <a:pt x="60" y="1381"/>
                    <a:pt x="60" y="1369"/>
                    <a:pt x="72" y="1369"/>
                  </a:cubicBezTo>
                  <a:cubicBezTo>
                    <a:pt x="191" y="1048"/>
                    <a:pt x="322" y="738"/>
                    <a:pt x="310" y="393"/>
                  </a:cubicBezTo>
                  <a:cubicBezTo>
                    <a:pt x="298" y="250"/>
                    <a:pt x="250" y="119"/>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51"/>
            <p:cNvSpPr/>
            <p:nvPr/>
          </p:nvSpPr>
          <p:spPr>
            <a:xfrm>
              <a:off x="1304958" y="742674"/>
              <a:ext cx="138264" cy="76377"/>
            </a:xfrm>
            <a:custGeom>
              <a:avLst/>
              <a:gdLst/>
              <a:ahLst/>
              <a:cxnLst/>
              <a:rect l="l" t="t" r="r" b="b"/>
              <a:pathLst>
                <a:path w="1727" h="954" extrusionOk="0">
                  <a:moveTo>
                    <a:pt x="60" y="1"/>
                  </a:moveTo>
                  <a:cubicBezTo>
                    <a:pt x="48" y="1"/>
                    <a:pt x="12" y="13"/>
                    <a:pt x="0" y="24"/>
                  </a:cubicBezTo>
                  <a:cubicBezTo>
                    <a:pt x="322" y="227"/>
                    <a:pt x="655" y="405"/>
                    <a:pt x="977" y="584"/>
                  </a:cubicBezTo>
                  <a:cubicBezTo>
                    <a:pt x="1239" y="703"/>
                    <a:pt x="1489" y="834"/>
                    <a:pt x="1727" y="953"/>
                  </a:cubicBezTo>
                  <a:cubicBezTo>
                    <a:pt x="1513" y="763"/>
                    <a:pt x="1274" y="584"/>
                    <a:pt x="1024" y="441"/>
                  </a:cubicBezTo>
                  <a:cubicBezTo>
                    <a:pt x="881" y="370"/>
                    <a:pt x="715" y="286"/>
                    <a:pt x="548" y="203"/>
                  </a:cubicBezTo>
                  <a:cubicBezTo>
                    <a:pt x="477" y="179"/>
                    <a:pt x="381" y="132"/>
                    <a:pt x="298" y="108"/>
                  </a:cubicBezTo>
                  <a:cubicBezTo>
                    <a:pt x="250" y="84"/>
                    <a:pt x="215" y="72"/>
                    <a:pt x="179" y="60"/>
                  </a:cubicBezTo>
                  <a:cubicBezTo>
                    <a:pt x="131" y="48"/>
                    <a:pt x="84" y="24"/>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51"/>
            <p:cNvSpPr/>
            <p:nvPr/>
          </p:nvSpPr>
          <p:spPr>
            <a:xfrm>
              <a:off x="1437458" y="725541"/>
              <a:ext cx="69652" cy="171649"/>
            </a:xfrm>
            <a:custGeom>
              <a:avLst/>
              <a:gdLst/>
              <a:ahLst/>
              <a:cxnLst/>
              <a:rect l="l" t="t" r="r" b="b"/>
              <a:pathLst>
                <a:path w="870" h="2144" extrusionOk="0">
                  <a:moveTo>
                    <a:pt x="0" y="0"/>
                  </a:moveTo>
                  <a:lnTo>
                    <a:pt x="0" y="0"/>
                  </a:lnTo>
                  <a:cubicBezTo>
                    <a:pt x="60" y="298"/>
                    <a:pt x="143" y="596"/>
                    <a:pt x="250" y="881"/>
                  </a:cubicBezTo>
                  <a:cubicBezTo>
                    <a:pt x="310" y="1048"/>
                    <a:pt x="381" y="1215"/>
                    <a:pt x="453" y="1370"/>
                  </a:cubicBezTo>
                  <a:cubicBezTo>
                    <a:pt x="489" y="1453"/>
                    <a:pt x="512" y="1536"/>
                    <a:pt x="560" y="1608"/>
                  </a:cubicBezTo>
                  <a:cubicBezTo>
                    <a:pt x="608" y="1703"/>
                    <a:pt x="631" y="1774"/>
                    <a:pt x="679" y="1846"/>
                  </a:cubicBezTo>
                  <a:cubicBezTo>
                    <a:pt x="691" y="1882"/>
                    <a:pt x="691" y="1893"/>
                    <a:pt x="715" y="1929"/>
                  </a:cubicBezTo>
                  <a:cubicBezTo>
                    <a:pt x="739" y="2001"/>
                    <a:pt x="750" y="2072"/>
                    <a:pt x="774" y="2143"/>
                  </a:cubicBezTo>
                  <a:cubicBezTo>
                    <a:pt x="774" y="2132"/>
                    <a:pt x="786" y="2108"/>
                    <a:pt x="786" y="2084"/>
                  </a:cubicBezTo>
                  <a:cubicBezTo>
                    <a:pt x="846" y="1882"/>
                    <a:pt x="870" y="1655"/>
                    <a:pt x="858" y="1453"/>
                  </a:cubicBezTo>
                  <a:cubicBezTo>
                    <a:pt x="834" y="1048"/>
                    <a:pt x="667" y="643"/>
                    <a:pt x="393" y="346"/>
                  </a:cubicBezTo>
                  <a:cubicBezTo>
                    <a:pt x="274" y="215"/>
                    <a:pt x="143" y="96"/>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51"/>
            <p:cNvSpPr/>
            <p:nvPr/>
          </p:nvSpPr>
          <p:spPr>
            <a:xfrm>
              <a:off x="1329697" y="956197"/>
              <a:ext cx="53480" cy="89347"/>
            </a:xfrm>
            <a:custGeom>
              <a:avLst/>
              <a:gdLst/>
              <a:ahLst/>
              <a:cxnLst/>
              <a:rect l="l" t="t" r="r" b="b"/>
              <a:pathLst>
                <a:path w="668" h="1116" extrusionOk="0">
                  <a:moveTo>
                    <a:pt x="84" y="1"/>
                  </a:moveTo>
                  <a:lnTo>
                    <a:pt x="84" y="1"/>
                  </a:lnTo>
                  <a:cubicBezTo>
                    <a:pt x="49" y="251"/>
                    <a:pt x="1" y="501"/>
                    <a:pt x="108" y="751"/>
                  </a:cubicBezTo>
                  <a:cubicBezTo>
                    <a:pt x="182" y="952"/>
                    <a:pt x="379" y="1116"/>
                    <a:pt x="589" y="1116"/>
                  </a:cubicBezTo>
                  <a:cubicBezTo>
                    <a:pt x="615" y="1116"/>
                    <a:pt x="642" y="1113"/>
                    <a:pt x="668" y="1108"/>
                  </a:cubicBezTo>
                  <a:cubicBezTo>
                    <a:pt x="453" y="834"/>
                    <a:pt x="287" y="513"/>
                    <a:pt x="168" y="191"/>
                  </a:cubicBezTo>
                  <a:cubicBezTo>
                    <a:pt x="132" y="132"/>
                    <a:pt x="108" y="60"/>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51"/>
            <p:cNvSpPr/>
            <p:nvPr/>
          </p:nvSpPr>
          <p:spPr>
            <a:xfrm>
              <a:off x="1284943" y="894230"/>
              <a:ext cx="69652" cy="111604"/>
            </a:xfrm>
            <a:custGeom>
              <a:avLst/>
              <a:gdLst/>
              <a:ahLst/>
              <a:cxnLst/>
              <a:rect l="l" t="t" r="r" b="b"/>
              <a:pathLst>
                <a:path w="870" h="1394" extrusionOk="0">
                  <a:moveTo>
                    <a:pt x="762" y="1"/>
                  </a:moveTo>
                  <a:cubicBezTo>
                    <a:pt x="667" y="1"/>
                    <a:pt x="572" y="25"/>
                    <a:pt x="489" y="72"/>
                  </a:cubicBezTo>
                  <a:cubicBezTo>
                    <a:pt x="298" y="156"/>
                    <a:pt x="143" y="322"/>
                    <a:pt x="84" y="548"/>
                  </a:cubicBezTo>
                  <a:cubicBezTo>
                    <a:pt x="0" y="775"/>
                    <a:pt x="12" y="1013"/>
                    <a:pt x="72" y="1227"/>
                  </a:cubicBezTo>
                  <a:cubicBezTo>
                    <a:pt x="84" y="1263"/>
                    <a:pt x="84" y="1287"/>
                    <a:pt x="96" y="1322"/>
                  </a:cubicBezTo>
                  <a:cubicBezTo>
                    <a:pt x="96" y="1334"/>
                    <a:pt x="131" y="1370"/>
                    <a:pt x="131" y="1394"/>
                  </a:cubicBezTo>
                  <a:cubicBezTo>
                    <a:pt x="131" y="1382"/>
                    <a:pt x="143" y="1370"/>
                    <a:pt x="143" y="1370"/>
                  </a:cubicBezTo>
                  <a:cubicBezTo>
                    <a:pt x="155" y="1322"/>
                    <a:pt x="191" y="1287"/>
                    <a:pt x="203" y="1251"/>
                  </a:cubicBezTo>
                  <a:cubicBezTo>
                    <a:pt x="262" y="1108"/>
                    <a:pt x="334" y="989"/>
                    <a:pt x="393" y="858"/>
                  </a:cubicBezTo>
                  <a:cubicBezTo>
                    <a:pt x="465" y="715"/>
                    <a:pt x="548" y="572"/>
                    <a:pt x="620" y="429"/>
                  </a:cubicBezTo>
                  <a:cubicBezTo>
                    <a:pt x="691" y="275"/>
                    <a:pt x="762" y="132"/>
                    <a:pt x="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51"/>
            <p:cNvSpPr/>
            <p:nvPr/>
          </p:nvSpPr>
          <p:spPr>
            <a:xfrm>
              <a:off x="1116176" y="878057"/>
              <a:ext cx="186940" cy="293660"/>
            </a:xfrm>
            <a:custGeom>
              <a:avLst/>
              <a:gdLst/>
              <a:ahLst/>
              <a:cxnLst/>
              <a:rect l="l" t="t" r="r" b="b"/>
              <a:pathLst>
                <a:path w="2335" h="3668" extrusionOk="0">
                  <a:moveTo>
                    <a:pt x="2335" y="0"/>
                  </a:moveTo>
                  <a:cubicBezTo>
                    <a:pt x="2144" y="0"/>
                    <a:pt x="1966" y="24"/>
                    <a:pt x="1787" y="60"/>
                  </a:cubicBezTo>
                  <a:cubicBezTo>
                    <a:pt x="1334" y="167"/>
                    <a:pt x="882" y="417"/>
                    <a:pt x="620" y="810"/>
                  </a:cubicBezTo>
                  <a:cubicBezTo>
                    <a:pt x="1" y="1691"/>
                    <a:pt x="406" y="2917"/>
                    <a:pt x="1239" y="3489"/>
                  </a:cubicBezTo>
                  <a:cubicBezTo>
                    <a:pt x="1334" y="3560"/>
                    <a:pt x="1454" y="3620"/>
                    <a:pt x="1549" y="3667"/>
                  </a:cubicBezTo>
                  <a:cubicBezTo>
                    <a:pt x="1430" y="3572"/>
                    <a:pt x="1346" y="3477"/>
                    <a:pt x="1251" y="3370"/>
                  </a:cubicBezTo>
                  <a:cubicBezTo>
                    <a:pt x="977" y="3001"/>
                    <a:pt x="823" y="2536"/>
                    <a:pt x="823" y="2084"/>
                  </a:cubicBezTo>
                  <a:cubicBezTo>
                    <a:pt x="787" y="1643"/>
                    <a:pt x="918" y="1191"/>
                    <a:pt x="1168" y="822"/>
                  </a:cubicBezTo>
                  <a:cubicBezTo>
                    <a:pt x="1406" y="477"/>
                    <a:pt x="1739" y="203"/>
                    <a:pt x="2132" y="60"/>
                  </a:cubicBezTo>
                  <a:cubicBezTo>
                    <a:pt x="2204" y="36"/>
                    <a:pt x="2263" y="24"/>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51"/>
            <p:cNvSpPr/>
            <p:nvPr/>
          </p:nvSpPr>
          <p:spPr>
            <a:xfrm>
              <a:off x="1077107" y="807924"/>
              <a:ext cx="408066" cy="410227"/>
            </a:xfrm>
            <a:custGeom>
              <a:avLst/>
              <a:gdLst/>
              <a:ahLst/>
              <a:cxnLst/>
              <a:rect l="l" t="t" r="r" b="b"/>
              <a:pathLst>
                <a:path w="5097" h="5124" extrusionOk="0">
                  <a:moveTo>
                    <a:pt x="3280" y="1"/>
                  </a:moveTo>
                  <a:cubicBezTo>
                    <a:pt x="2870" y="1"/>
                    <a:pt x="2457" y="76"/>
                    <a:pt x="2073" y="210"/>
                  </a:cubicBezTo>
                  <a:cubicBezTo>
                    <a:pt x="1537" y="388"/>
                    <a:pt x="1049" y="722"/>
                    <a:pt x="691" y="1150"/>
                  </a:cubicBezTo>
                  <a:cubicBezTo>
                    <a:pt x="346" y="1567"/>
                    <a:pt x="108" y="2103"/>
                    <a:pt x="60" y="2638"/>
                  </a:cubicBezTo>
                  <a:cubicBezTo>
                    <a:pt x="1" y="3162"/>
                    <a:pt x="132" y="3698"/>
                    <a:pt x="418" y="4139"/>
                  </a:cubicBezTo>
                  <a:cubicBezTo>
                    <a:pt x="703" y="4567"/>
                    <a:pt x="1120" y="4913"/>
                    <a:pt x="1608" y="5044"/>
                  </a:cubicBezTo>
                  <a:cubicBezTo>
                    <a:pt x="1791" y="5097"/>
                    <a:pt x="1981" y="5124"/>
                    <a:pt x="2168" y="5124"/>
                  </a:cubicBezTo>
                  <a:cubicBezTo>
                    <a:pt x="2480" y="5124"/>
                    <a:pt x="2784" y="5049"/>
                    <a:pt x="3037" y="4901"/>
                  </a:cubicBezTo>
                  <a:cubicBezTo>
                    <a:pt x="3073" y="4889"/>
                    <a:pt x="3108" y="4853"/>
                    <a:pt x="3144" y="4841"/>
                  </a:cubicBezTo>
                  <a:lnTo>
                    <a:pt x="3144" y="4841"/>
                  </a:lnTo>
                  <a:cubicBezTo>
                    <a:pt x="3032" y="4861"/>
                    <a:pt x="2918" y="4871"/>
                    <a:pt x="2804" y="4871"/>
                  </a:cubicBezTo>
                  <a:cubicBezTo>
                    <a:pt x="2443" y="4871"/>
                    <a:pt x="2079" y="4775"/>
                    <a:pt x="1763" y="4603"/>
                  </a:cubicBezTo>
                  <a:cubicBezTo>
                    <a:pt x="1287" y="4353"/>
                    <a:pt x="930" y="3936"/>
                    <a:pt x="727" y="3436"/>
                  </a:cubicBezTo>
                  <a:cubicBezTo>
                    <a:pt x="525" y="2924"/>
                    <a:pt x="525" y="2281"/>
                    <a:pt x="787" y="1769"/>
                  </a:cubicBezTo>
                  <a:cubicBezTo>
                    <a:pt x="1025" y="1317"/>
                    <a:pt x="1477" y="984"/>
                    <a:pt x="1965" y="817"/>
                  </a:cubicBezTo>
                  <a:cubicBezTo>
                    <a:pt x="2225" y="736"/>
                    <a:pt x="2494" y="701"/>
                    <a:pt x="2765" y="701"/>
                  </a:cubicBezTo>
                  <a:cubicBezTo>
                    <a:pt x="3176" y="701"/>
                    <a:pt x="3590" y="783"/>
                    <a:pt x="3978" y="912"/>
                  </a:cubicBezTo>
                  <a:cubicBezTo>
                    <a:pt x="4001" y="924"/>
                    <a:pt x="4025" y="924"/>
                    <a:pt x="4037" y="924"/>
                  </a:cubicBezTo>
                  <a:cubicBezTo>
                    <a:pt x="4085" y="924"/>
                    <a:pt x="4120" y="960"/>
                    <a:pt x="4156" y="972"/>
                  </a:cubicBezTo>
                  <a:cubicBezTo>
                    <a:pt x="4180" y="984"/>
                    <a:pt x="4216" y="1019"/>
                    <a:pt x="4239" y="1043"/>
                  </a:cubicBezTo>
                  <a:cubicBezTo>
                    <a:pt x="4275" y="1079"/>
                    <a:pt x="4323" y="1138"/>
                    <a:pt x="4299" y="1174"/>
                  </a:cubicBezTo>
                  <a:cubicBezTo>
                    <a:pt x="4382" y="1257"/>
                    <a:pt x="4418" y="1329"/>
                    <a:pt x="4454" y="1436"/>
                  </a:cubicBezTo>
                  <a:cubicBezTo>
                    <a:pt x="4468" y="1493"/>
                    <a:pt x="4423" y="1533"/>
                    <a:pt x="4376" y="1533"/>
                  </a:cubicBezTo>
                  <a:cubicBezTo>
                    <a:pt x="4345" y="1533"/>
                    <a:pt x="4313" y="1515"/>
                    <a:pt x="4299" y="1472"/>
                  </a:cubicBezTo>
                  <a:cubicBezTo>
                    <a:pt x="4263" y="1341"/>
                    <a:pt x="4144" y="1257"/>
                    <a:pt x="4001" y="1210"/>
                  </a:cubicBezTo>
                  <a:cubicBezTo>
                    <a:pt x="3989" y="1216"/>
                    <a:pt x="3980" y="1219"/>
                    <a:pt x="3970" y="1219"/>
                  </a:cubicBezTo>
                  <a:cubicBezTo>
                    <a:pt x="3960" y="1219"/>
                    <a:pt x="3948" y="1216"/>
                    <a:pt x="3930" y="1210"/>
                  </a:cubicBezTo>
                  <a:cubicBezTo>
                    <a:pt x="3918" y="1198"/>
                    <a:pt x="3906" y="1198"/>
                    <a:pt x="3882" y="1174"/>
                  </a:cubicBezTo>
                  <a:lnTo>
                    <a:pt x="3799" y="1174"/>
                  </a:lnTo>
                  <a:cubicBezTo>
                    <a:pt x="3573" y="1210"/>
                    <a:pt x="3406" y="1412"/>
                    <a:pt x="3382" y="1638"/>
                  </a:cubicBezTo>
                  <a:cubicBezTo>
                    <a:pt x="3346" y="1876"/>
                    <a:pt x="3489" y="2103"/>
                    <a:pt x="3680" y="2234"/>
                  </a:cubicBezTo>
                  <a:cubicBezTo>
                    <a:pt x="3810" y="2318"/>
                    <a:pt x="3954" y="2357"/>
                    <a:pt x="4099" y="2357"/>
                  </a:cubicBezTo>
                  <a:cubicBezTo>
                    <a:pt x="4219" y="2357"/>
                    <a:pt x="4340" y="2330"/>
                    <a:pt x="4454" y="2281"/>
                  </a:cubicBezTo>
                  <a:cubicBezTo>
                    <a:pt x="4704" y="2174"/>
                    <a:pt x="4882" y="1972"/>
                    <a:pt x="4990" y="1734"/>
                  </a:cubicBezTo>
                  <a:cubicBezTo>
                    <a:pt x="4978" y="1710"/>
                    <a:pt x="4954" y="1686"/>
                    <a:pt x="4978" y="1650"/>
                  </a:cubicBezTo>
                  <a:cubicBezTo>
                    <a:pt x="5001" y="1591"/>
                    <a:pt x="5037" y="1555"/>
                    <a:pt x="5061" y="1507"/>
                  </a:cubicBezTo>
                  <a:cubicBezTo>
                    <a:pt x="5097" y="1341"/>
                    <a:pt x="5097" y="1162"/>
                    <a:pt x="5037" y="995"/>
                  </a:cubicBezTo>
                  <a:cubicBezTo>
                    <a:pt x="4859" y="460"/>
                    <a:pt x="4335" y="150"/>
                    <a:pt x="3799" y="43"/>
                  </a:cubicBezTo>
                  <a:cubicBezTo>
                    <a:pt x="3628" y="14"/>
                    <a:pt x="3455" y="1"/>
                    <a:pt x="328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51"/>
            <p:cNvSpPr/>
            <p:nvPr/>
          </p:nvSpPr>
          <p:spPr>
            <a:xfrm>
              <a:off x="1133389" y="1185011"/>
              <a:ext cx="164043" cy="85904"/>
            </a:xfrm>
            <a:custGeom>
              <a:avLst/>
              <a:gdLst/>
              <a:ahLst/>
              <a:cxnLst/>
              <a:rect l="l" t="t" r="r" b="b"/>
              <a:pathLst>
                <a:path w="2049" h="1073" extrusionOk="0">
                  <a:moveTo>
                    <a:pt x="0" y="0"/>
                  </a:moveTo>
                  <a:cubicBezTo>
                    <a:pt x="24" y="60"/>
                    <a:pt x="48" y="95"/>
                    <a:pt x="72" y="155"/>
                  </a:cubicBezTo>
                  <a:cubicBezTo>
                    <a:pt x="143" y="298"/>
                    <a:pt x="227" y="405"/>
                    <a:pt x="310" y="536"/>
                  </a:cubicBezTo>
                  <a:cubicBezTo>
                    <a:pt x="477" y="750"/>
                    <a:pt x="703" y="929"/>
                    <a:pt x="965" y="1024"/>
                  </a:cubicBezTo>
                  <a:cubicBezTo>
                    <a:pt x="1069" y="1055"/>
                    <a:pt x="1179" y="1073"/>
                    <a:pt x="1289" y="1073"/>
                  </a:cubicBezTo>
                  <a:cubicBezTo>
                    <a:pt x="1431" y="1073"/>
                    <a:pt x="1570" y="1044"/>
                    <a:pt x="1691" y="976"/>
                  </a:cubicBezTo>
                  <a:cubicBezTo>
                    <a:pt x="1798" y="917"/>
                    <a:pt x="1905" y="845"/>
                    <a:pt x="1977" y="738"/>
                  </a:cubicBezTo>
                  <a:cubicBezTo>
                    <a:pt x="2012" y="715"/>
                    <a:pt x="2048" y="619"/>
                    <a:pt x="2012" y="572"/>
                  </a:cubicBezTo>
                  <a:cubicBezTo>
                    <a:pt x="1991" y="550"/>
                    <a:pt x="1957" y="546"/>
                    <a:pt x="1922" y="546"/>
                  </a:cubicBezTo>
                  <a:cubicBezTo>
                    <a:pt x="1900" y="546"/>
                    <a:pt x="1877" y="548"/>
                    <a:pt x="1858" y="548"/>
                  </a:cubicBezTo>
                  <a:lnTo>
                    <a:pt x="1631" y="595"/>
                  </a:lnTo>
                  <a:cubicBezTo>
                    <a:pt x="1548" y="607"/>
                    <a:pt x="1477" y="607"/>
                    <a:pt x="1381" y="607"/>
                  </a:cubicBezTo>
                  <a:cubicBezTo>
                    <a:pt x="1274" y="607"/>
                    <a:pt x="1155" y="595"/>
                    <a:pt x="1060" y="536"/>
                  </a:cubicBezTo>
                  <a:cubicBezTo>
                    <a:pt x="667" y="453"/>
                    <a:pt x="298" y="2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51"/>
            <p:cNvSpPr/>
            <p:nvPr/>
          </p:nvSpPr>
          <p:spPr>
            <a:xfrm>
              <a:off x="1103847" y="1154508"/>
              <a:ext cx="210718" cy="211839"/>
            </a:xfrm>
            <a:custGeom>
              <a:avLst/>
              <a:gdLst/>
              <a:ahLst/>
              <a:cxnLst/>
              <a:rect l="l" t="t" r="r" b="b"/>
              <a:pathLst>
                <a:path w="2632" h="2646" extrusionOk="0">
                  <a:moveTo>
                    <a:pt x="0" y="0"/>
                  </a:moveTo>
                  <a:lnTo>
                    <a:pt x="0" y="0"/>
                  </a:lnTo>
                  <a:cubicBezTo>
                    <a:pt x="72" y="167"/>
                    <a:pt x="143" y="345"/>
                    <a:pt x="203" y="524"/>
                  </a:cubicBezTo>
                  <a:cubicBezTo>
                    <a:pt x="310" y="810"/>
                    <a:pt x="393" y="1072"/>
                    <a:pt x="500" y="1357"/>
                  </a:cubicBezTo>
                  <a:cubicBezTo>
                    <a:pt x="619" y="1703"/>
                    <a:pt x="750" y="2048"/>
                    <a:pt x="917" y="2369"/>
                  </a:cubicBezTo>
                  <a:cubicBezTo>
                    <a:pt x="977" y="2429"/>
                    <a:pt x="1036" y="2477"/>
                    <a:pt x="1096" y="2524"/>
                  </a:cubicBezTo>
                  <a:cubicBezTo>
                    <a:pt x="1242" y="2608"/>
                    <a:pt x="1397" y="2646"/>
                    <a:pt x="1554" y="2646"/>
                  </a:cubicBezTo>
                  <a:cubicBezTo>
                    <a:pt x="1575" y="2646"/>
                    <a:pt x="1597" y="2645"/>
                    <a:pt x="1619" y="2643"/>
                  </a:cubicBezTo>
                  <a:cubicBezTo>
                    <a:pt x="1834" y="2620"/>
                    <a:pt x="2048" y="2548"/>
                    <a:pt x="2262" y="2477"/>
                  </a:cubicBezTo>
                  <a:cubicBezTo>
                    <a:pt x="2358" y="2441"/>
                    <a:pt x="2465" y="2417"/>
                    <a:pt x="2524" y="2298"/>
                  </a:cubicBezTo>
                  <a:cubicBezTo>
                    <a:pt x="2596" y="2250"/>
                    <a:pt x="2631" y="2167"/>
                    <a:pt x="2536" y="2119"/>
                  </a:cubicBezTo>
                  <a:cubicBezTo>
                    <a:pt x="2465" y="2084"/>
                    <a:pt x="2358" y="2084"/>
                    <a:pt x="2274" y="2072"/>
                  </a:cubicBezTo>
                  <a:cubicBezTo>
                    <a:pt x="2179" y="2060"/>
                    <a:pt x="2084" y="2024"/>
                    <a:pt x="1989" y="2000"/>
                  </a:cubicBezTo>
                  <a:cubicBezTo>
                    <a:pt x="1798" y="1941"/>
                    <a:pt x="1619" y="1869"/>
                    <a:pt x="1441" y="1774"/>
                  </a:cubicBezTo>
                  <a:cubicBezTo>
                    <a:pt x="1084" y="1584"/>
                    <a:pt x="786" y="1334"/>
                    <a:pt x="548" y="1012"/>
                  </a:cubicBezTo>
                  <a:cubicBezTo>
                    <a:pt x="417" y="857"/>
                    <a:pt x="310" y="655"/>
                    <a:pt x="215" y="464"/>
                  </a:cubicBezTo>
                  <a:cubicBezTo>
                    <a:pt x="179" y="381"/>
                    <a:pt x="131" y="274"/>
                    <a:pt x="95" y="167"/>
                  </a:cubicBezTo>
                  <a:cubicBezTo>
                    <a:pt x="95" y="155"/>
                    <a:pt x="84" y="143"/>
                    <a:pt x="84" y="119"/>
                  </a:cubicBezTo>
                  <a:cubicBezTo>
                    <a:pt x="48" y="95"/>
                    <a:pt x="24"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51"/>
            <p:cNvSpPr/>
            <p:nvPr/>
          </p:nvSpPr>
          <p:spPr>
            <a:xfrm>
              <a:off x="1100965" y="1166837"/>
              <a:ext cx="211679" cy="355066"/>
            </a:xfrm>
            <a:custGeom>
              <a:avLst/>
              <a:gdLst/>
              <a:ahLst/>
              <a:cxnLst/>
              <a:rect l="l" t="t" r="r" b="b"/>
              <a:pathLst>
                <a:path w="2644" h="4435" extrusionOk="0">
                  <a:moveTo>
                    <a:pt x="0" y="1"/>
                  </a:moveTo>
                  <a:lnTo>
                    <a:pt x="0" y="1"/>
                  </a:lnTo>
                  <a:cubicBezTo>
                    <a:pt x="12" y="84"/>
                    <a:pt x="48" y="180"/>
                    <a:pt x="60" y="263"/>
                  </a:cubicBezTo>
                  <a:cubicBezTo>
                    <a:pt x="131" y="584"/>
                    <a:pt x="191" y="906"/>
                    <a:pt x="239" y="1215"/>
                  </a:cubicBezTo>
                  <a:cubicBezTo>
                    <a:pt x="334" y="1834"/>
                    <a:pt x="417" y="2442"/>
                    <a:pt x="584" y="3037"/>
                  </a:cubicBezTo>
                  <a:cubicBezTo>
                    <a:pt x="655" y="3335"/>
                    <a:pt x="762" y="3620"/>
                    <a:pt x="882" y="3882"/>
                  </a:cubicBezTo>
                  <a:cubicBezTo>
                    <a:pt x="905" y="3942"/>
                    <a:pt x="953" y="4013"/>
                    <a:pt x="1001" y="4097"/>
                  </a:cubicBezTo>
                  <a:cubicBezTo>
                    <a:pt x="1143" y="4216"/>
                    <a:pt x="1298" y="4311"/>
                    <a:pt x="1477" y="4371"/>
                  </a:cubicBezTo>
                  <a:cubicBezTo>
                    <a:pt x="1598" y="4411"/>
                    <a:pt x="1736" y="4435"/>
                    <a:pt x="1875" y="4435"/>
                  </a:cubicBezTo>
                  <a:cubicBezTo>
                    <a:pt x="1941" y="4435"/>
                    <a:pt x="2007" y="4430"/>
                    <a:pt x="2072" y="4418"/>
                  </a:cubicBezTo>
                  <a:cubicBezTo>
                    <a:pt x="2167" y="4406"/>
                    <a:pt x="2275" y="4371"/>
                    <a:pt x="2370" y="4335"/>
                  </a:cubicBezTo>
                  <a:cubicBezTo>
                    <a:pt x="2453" y="4299"/>
                    <a:pt x="2572" y="4240"/>
                    <a:pt x="2608" y="4156"/>
                  </a:cubicBezTo>
                  <a:cubicBezTo>
                    <a:pt x="2644" y="4037"/>
                    <a:pt x="2537" y="3930"/>
                    <a:pt x="2441" y="3882"/>
                  </a:cubicBezTo>
                  <a:cubicBezTo>
                    <a:pt x="2334" y="3823"/>
                    <a:pt x="2215" y="3775"/>
                    <a:pt x="2120" y="3716"/>
                  </a:cubicBezTo>
                  <a:cubicBezTo>
                    <a:pt x="1239" y="3228"/>
                    <a:pt x="810" y="2275"/>
                    <a:pt x="489" y="1382"/>
                  </a:cubicBezTo>
                  <a:cubicBezTo>
                    <a:pt x="393" y="1084"/>
                    <a:pt x="298" y="787"/>
                    <a:pt x="191" y="489"/>
                  </a:cubicBezTo>
                  <a:cubicBezTo>
                    <a:pt x="131" y="322"/>
                    <a:pt x="60" y="1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51"/>
            <p:cNvSpPr/>
            <p:nvPr/>
          </p:nvSpPr>
          <p:spPr>
            <a:xfrm>
              <a:off x="1071422" y="1161153"/>
              <a:ext cx="135462" cy="421996"/>
            </a:xfrm>
            <a:custGeom>
              <a:avLst/>
              <a:gdLst/>
              <a:ahLst/>
              <a:cxnLst/>
              <a:rect l="l" t="t" r="r" b="b"/>
              <a:pathLst>
                <a:path w="1692" h="5271" extrusionOk="0">
                  <a:moveTo>
                    <a:pt x="250" y="0"/>
                  </a:moveTo>
                  <a:cubicBezTo>
                    <a:pt x="262" y="72"/>
                    <a:pt x="262" y="143"/>
                    <a:pt x="286" y="215"/>
                  </a:cubicBezTo>
                  <a:cubicBezTo>
                    <a:pt x="310" y="536"/>
                    <a:pt x="334" y="834"/>
                    <a:pt x="358" y="1132"/>
                  </a:cubicBezTo>
                  <a:cubicBezTo>
                    <a:pt x="381" y="1727"/>
                    <a:pt x="358" y="2322"/>
                    <a:pt x="298" y="2894"/>
                  </a:cubicBezTo>
                  <a:cubicBezTo>
                    <a:pt x="239" y="3310"/>
                    <a:pt x="131" y="3727"/>
                    <a:pt x="0" y="4132"/>
                  </a:cubicBezTo>
                  <a:cubicBezTo>
                    <a:pt x="60" y="4322"/>
                    <a:pt x="143" y="4525"/>
                    <a:pt x="298" y="4668"/>
                  </a:cubicBezTo>
                  <a:cubicBezTo>
                    <a:pt x="453" y="4834"/>
                    <a:pt x="643" y="5001"/>
                    <a:pt x="846" y="5096"/>
                  </a:cubicBezTo>
                  <a:cubicBezTo>
                    <a:pt x="1008" y="5188"/>
                    <a:pt x="1206" y="5271"/>
                    <a:pt x="1401" y="5271"/>
                  </a:cubicBezTo>
                  <a:cubicBezTo>
                    <a:pt x="1434" y="5271"/>
                    <a:pt x="1468" y="5268"/>
                    <a:pt x="1501" y="5263"/>
                  </a:cubicBezTo>
                  <a:cubicBezTo>
                    <a:pt x="1608" y="5251"/>
                    <a:pt x="1691" y="5180"/>
                    <a:pt x="1691" y="5061"/>
                  </a:cubicBezTo>
                  <a:cubicBezTo>
                    <a:pt x="1691" y="4918"/>
                    <a:pt x="1596" y="4799"/>
                    <a:pt x="1512" y="4703"/>
                  </a:cubicBezTo>
                  <a:cubicBezTo>
                    <a:pt x="858" y="3751"/>
                    <a:pt x="679" y="2572"/>
                    <a:pt x="524" y="1453"/>
                  </a:cubicBezTo>
                  <a:cubicBezTo>
                    <a:pt x="477" y="1108"/>
                    <a:pt x="417" y="786"/>
                    <a:pt x="358" y="441"/>
                  </a:cubicBezTo>
                  <a:cubicBezTo>
                    <a:pt x="322" y="298"/>
                    <a:pt x="286" y="143"/>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51"/>
            <p:cNvSpPr/>
            <p:nvPr/>
          </p:nvSpPr>
          <p:spPr>
            <a:xfrm>
              <a:off x="954134" y="1159231"/>
              <a:ext cx="135462" cy="443372"/>
            </a:xfrm>
            <a:custGeom>
              <a:avLst/>
              <a:gdLst/>
              <a:ahLst/>
              <a:cxnLst/>
              <a:rect l="l" t="t" r="r" b="b"/>
              <a:pathLst>
                <a:path w="1692" h="5538" extrusionOk="0">
                  <a:moveTo>
                    <a:pt x="1584" y="1"/>
                  </a:moveTo>
                  <a:cubicBezTo>
                    <a:pt x="1584" y="179"/>
                    <a:pt x="1584" y="358"/>
                    <a:pt x="1573" y="536"/>
                  </a:cubicBezTo>
                  <a:cubicBezTo>
                    <a:pt x="1525" y="1132"/>
                    <a:pt x="1418" y="1715"/>
                    <a:pt x="1227" y="2287"/>
                  </a:cubicBezTo>
                  <a:cubicBezTo>
                    <a:pt x="977" y="3037"/>
                    <a:pt x="584" y="3775"/>
                    <a:pt x="60" y="4394"/>
                  </a:cubicBezTo>
                  <a:cubicBezTo>
                    <a:pt x="60" y="4489"/>
                    <a:pt x="37" y="4573"/>
                    <a:pt x="25" y="4644"/>
                  </a:cubicBezTo>
                  <a:cubicBezTo>
                    <a:pt x="1" y="4763"/>
                    <a:pt x="25" y="4870"/>
                    <a:pt x="49" y="4977"/>
                  </a:cubicBezTo>
                  <a:cubicBezTo>
                    <a:pt x="84" y="5085"/>
                    <a:pt x="120" y="5204"/>
                    <a:pt x="180" y="5287"/>
                  </a:cubicBezTo>
                  <a:cubicBezTo>
                    <a:pt x="239" y="5382"/>
                    <a:pt x="299" y="5478"/>
                    <a:pt x="406" y="5525"/>
                  </a:cubicBezTo>
                  <a:cubicBezTo>
                    <a:pt x="426" y="5534"/>
                    <a:pt x="444" y="5538"/>
                    <a:pt x="462" y="5538"/>
                  </a:cubicBezTo>
                  <a:cubicBezTo>
                    <a:pt x="539" y="5538"/>
                    <a:pt x="595" y="5462"/>
                    <a:pt x="644" y="5394"/>
                  </a:cubicBezTo>
                  <a:cubicBezTo>
                    <a:pt x="715" y="5287"/>
                    <a:pt x="775" y="5180"/>
                    <a:pt x="834" y="5085"/>
                  </a:cubicBezTo>
                  <a:cubicBezTo>
                    <a:pt x="953" y="4858"/>
                    <a:pt x="1072" y="4632"/>
                    <a:pt x="1168" y="4394"/>
                  </a:cubicBezTo>
                  <a:cubicBezTo>
                    <a:pt x="1549" y="3418"/>
                    <a:pt x="1692" y="2346"/>
                    <a:pt x="1668" y="1287"/>
                  </a:cubicBezTo>
                  <a:cubicBezTo>
                    <a:pt x="1656" y="977"/>
                    <a:pt x="1644" y="644"/>
                    <a:pt x="1608" y="334"/>
                  </a:cubicBezTo>
                  <a:cubicBezTo>
                    <a:pt x="1608" y="227"/>
                    <a:pt x="1596" y="108"/>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51"/>
            <p:cNvSpPr/>
            <p:nvPr/>
          </p:nvSpPr>
          <p:spPr>
            <a:xfrm>
              <a:off x="393712" y="1158271"/>
              <a:ext cx="676827" cy="514065"/>
            </a:xfrm>
            <a:custGeom>
              <a:avLst/>
              <a:gdLst/>
              <a:ahLst/>
              <a:cxnLst/>
              <a:rect l="l" t="t" r="r" b="b"/>
              <a:pathLst>
                <a:path w="8454" h="6421" extrusionOk="0">
                  <a:moveTo>
                    <a:pt x="8453" y="1"/>
                  </a:moveTo>
                  <a:lnTo>
                    <a:pt x="8453" y="1"/>
                  </a:lnTo>
                  <a:cubicBezTo>
                    <a:pt x="8430" y="72"/>
                    <a:pt x="8418" y="156"/>
                    <a:pt x="8406" y="215"/>
                  </a:cubicBezTo>
                  <a:cubicBezTo>
                    <a:pt x="8311" y="584"/>
                    <a:pt x="8180" y="941"/>
                    <a:pt x="8013" y="1287"/>
                  </a:cubicBezTo>
                  <a:cubicBezTo>
                    <a:pt x="7703" y="1953"/>
                    <a:pt x="7263" y="2561"/>
                    <a:pt x="6751" y="3096"/>
                  </a:cubicBezTo>
                  <a:cubicBezTo>
                    <a:pt x="6239" y="3632"/>
                    <a:pt x="5679" y="4120"/>
                    <a:pt x="5024" y="4478"/>
                  </a:cubicBezTo>
                  <a:cubicBezTo>
                    <a:pt x="4703" y="4656"/>
                    <a:pt x="4358" y="4799"/>
                    <a:pt x="3989" y="4882"/>
                  </a:cubicBezTo>
                  <a:cubicBezTo>
                    <a:pt x="3714" y="4953"/>
                    <a:pt x="3426" y="4991"/>
                    <a:pt x="3139" y="4991"/>
                  </a:cubicBezTo>
                  <a:cubicBezTo>
                    <a:pt x="3041" y="4991"/>
                    <a:pt x="2943" y="4987"/>
                    <a:pt x="2846" y="4978"/>
                  </a:cubicBezTo>
                  <a:cubicBezTo>
                    <a:pt x="2512" y="4930"/>
                    <a:pt x="2167" y="4775"/>
                    <a:pt x="1976" y="4478"/>
                  </a:cubicBezTo>
                  <a:cubicBezTo>
                    <a:pt x="1810" y="4227"/>
                    <a:pt x="1774" y="3870"/>
                    <a:pt x="1976" y="3620"/>
                  </a:cubicBezTo>
                  <a:cubicBezTo>
                    <a:pt x="1976" y="3596"/>
                    <a:pt x="1988" y="3585"/>
                    <a:pt x="2000" y="3573"/>
                  </a:cubicBezTo>
                  <a:lnTo>
                    <a:pt x="2000" y="3573"/>
                  </a:lnTo>
                  <a:cubicBezTo>
                    <a:pt x="1441" y="3585"/>
                    <a:pt x="845" y="3549"/>
                    <a:pt x="381" y="3930"/>
                  </a:cubicBezTo>
                  <a:cubicBezTo>
                    <a:pt x="191" y="4097"/>
                    <a:pt x="60" y="4323"/>
                    <a:pt x="24" y="4573"/>
                  </a:cubicBezTo>
                  <a:cubicBezTo>
                    <a:pt x="0" y="4811"/>
                    <a:pt x="36" y="5073"/>
                    <a:pt x="143" y="5299"/>
                  </a:cubicBezTo>
                  <a:cubicBezTo>
                    <a:pt x="369" y="5811"/>
                    <a:pt x="857" y="6109"/>
                    <a:pt x="1369" y="6252"/>
                  </a:cubicBezTo>
                  <a:cubicBezTo>
                    <a:pt x="1769" y="6376"/>
                    <a:pt x="2175" y="6421"/>
                    <a:pt x="2582" y="6421"/>
                  </a:cubicBezTo>
                  <a:cubicBezTo>
                    <a:pt x="2722" y="6421"/>
                    <a:pt x="2861" y="6415"/>
                    <a:pt x="3000" y="6406"/>
                  </a:cubicBezTo>
                  <a:cubicBezTo>
                    <a:pt x="4084" y="6311"/>
                    <a:pt x="5120" y="5882"/>
                    <a:pt x="5977" y="5228"/>
                  </a:cubicBezTo>
                  <a:cubicBezTo>
                    <a:pt x="6870" y="4561"/>
                    <a:pt x="7537" y="3620"/>
                    <a:pt x="7942" y="2573"/>
                  </a:cubicBezTo>
                  <a:cubicBezTo>
                    <a:pt x="8275" y="1739"/>
                    <a:pt x="8418" y="882"/>
                    <a:pt x="84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51"/>
            <p:cNvSpPr/>
            <p:nvPr/>
          </p:nvSpPr>
          <p:spPr>
            <a:xfrm>
              <a:off x="371775" y="710650"/>
              <a:ext cx="1152464" cy="974490"/>
            </a:xfrm>
            <a:custGeom>
              <a:avLst/>
              <a:gdLst/>
              <a:ahLst/>
              <a:cxnLst/>
              <a:rect l="l" t="t" r="r" b="b"/>
              <a:pathLst>
                <a:path w="14395" h="12172" extrusionOk="0">
                  <a:moveTo>
                    <a:pt x="12145" y="281"/>
                  </a:moveTo>
                  <a:cubicBezTo>
                    <a:pt x="12488" y="281"/>
                    <a:pt x="12796" y="444"/>
                    <a:pt x="13026" y="675"/>
                  </a:cubicBezTo>
                  <a:cubicBezTo>
                    <a:pt x="13204" y="877"/>
                    <a:pt x="13335" y="1103"/>
                    <a:pt x="13442" y="1341"/>
                  </a:cubicBezTo>
                  <a:cubicBezTo>
                    <a:pt x="13216" y="1127"/>
                    <a:pt x="12978" y="948"/>
                    <a:pt x="12740" y="782"/>
                  </a:cubicBezTo>
                  <a:cubicBezTo>
                    <a:pt x="12597" y="686"/>
                    <a:pt x="12442" y="591"/>
                    <a:pt x="12276" y="508"/>
                  </a:cubicBezTo>
                  <a:cubicBezTo>
                    <a:pt x="12204" y="460"/>
                    <a:pt x="12109" y="424"/>
                    <a:pt x="12037" y="389"/>
                  </a:cubicBezTo>
                  <a:cubicBezTo>
                    <a:pt x="11990" y="365"/>
                    <a:pt x="11954" y="341"/>
                    <a:pt x="11906" y="329"/>
                  </a:cubicBezTo>
                  <a:cubicBezTo>
                    <a:pt x="11978" y="305"/>
                    <a:pt x="12049" y="294"/>
                    <a:pt x="12109" y="282"/>
                  </a:cubicBezTo>
                  <a:cubicBezTo>
                    <a:pt x="12121" y="281"/>
                    <a:pt x="12133" y="281"/>
                    <a:pt x="12145" y="281"/>
                  </a:cubicBezTo>
                  <a:close/>
                  <a:moveTo>
                    <a:pt x="11716" y="401"/>
                  </a:moveTo>
                  <a:cubicBezTo>
                    <a:pt x="11764" y="424"/>
                    <a:pt x="11799" y="448"/>
                    <a:pt x="11847" y="460"/>
                  </a:cubicBezTo>
                  <a:cubicBezTo>
                    <a:pt x="11895" y="472"/>
                    <a:pt x="11918" y="484"/>
                    <a:pt x="11966" y="508"/>
                  </a:cubicBezTo>
                  <a:cubicBezTo>
                    <a:pt x="12061" y="532"/>
                    <a:pt x="12133" y="579"/>
                    <a:pt x="12204" y="603"/>
                  </a:cubicBezTo>
                  <a:cubicBezTo>
                    <a:pt x="12371" y="686"/>
                    <a:pt x="12537" y="770"/>
                    <a:pt x="12680" y="841"/>
                  </a:cubicBezTo>
                  <a:cubicBezTo>
                    <a:pt x="12930" y="984"/>
                    <a:pt x="13169" y="1163"/>
                    <a:pt x="13383" y="1353"/>
                  </a:cubicBezTo>
                  <a:cubicBezTo>
                    <a:pt x="13145" y="1234"/>
                    <a:pt x="12895" y="1103"/>
                    <a:pt x="12633" y="984"/>
                  </a:cubicBezTo>
                  <a:cubicBezTo>
                    <a:pt x="12311" y="805"/>
                    <a:pt x="11978" y="627"/>
                    <a:pt x="11656" y="424"/>
                  </a:cubicBezTo>
                  <a:cubicBezTo>
                    <a:pt x="11668" y="413"/>
                    <a:pt x="11704" y="401"/>
                    <a:pt x="11716" y="401"/>
                  </a:cubicBezTo>
                  <a:close/>
                  <a:moveTo>
                    <a:pt x="13311" y="186"/>
                  </a:moveTo>
                  <a:cubicBezTo>
                    <a:pt x="13454" y="282"/>
                    <a:pt x="13585" y="401"/>
                    <a:pt x="13704" y="532"/>
                  </a:cubicBezTo>
                  <a:cubicBezTo>
                    <a:pt x="13978" y="829"/>
                    <a:pt x="14145" y="1234"/>
                    <a:pt x="14169" y="1639"/>
                  </a:cubicBezTo>
                  <a:cubicBezTo>
                    <a:pt x="14181" y="1841"/>
                    <a:pt x="14157" y="2068"/>
                    <a:pt x="14097" y="2270"/>
                  </a:cubicBezTo>
                  <a:cubicBezTo>
                    <a:pt x="14097" y="2294"/>
                    <a:pt x="14085" y="2318"/>
                    <a:pt x="14085" y="2329"/>
                  </a:cubicBezTo>
                  <a:cubicBezTo>
                    <a:pt x="14061" y="2258"/>
                    <a:pt x="14050" y="2187"/>
                    <a:pt x="14026" y="2115"/>
                  </a:cubicBezTo>
                  <a:cubicBezTo>
                    <a:pt x="14002" y="2091"/>
                    <a:pt x="13990" y="2068"/>
                    <a:pt x="13978" y="2056"/>
                  </a:cubicBezTo>
                  <a:cubicBezTo>
                    <a:pt x="13942" y="1960"/>
                    <a:pt x="13907" y="1889"/>
                    <a:pt x="13871" y="1794"/>
                  </a:cubicBezTo>
                  <a:cubicBezTo>
                    <a:pt x="13823" y="1722"/>
                    <a:pt x="13800" y="1639"/>
                    <a:pt x="13764" y="1556"/>
                  </a:cubicBezTo>
                  <a:cubicBezTo>
                    <a:pt x="13692" y="1401"/>
                    <a:pt x="13621" y="1234"/>
                    <a:pt x="13561" y="1067"/>
                  </a:cubicBezTo>
                  <a:cubicBezTo>
                    <a:pt x="13454" y="782"/>
                    <a:pt x="13371" y="484"/>
                    <a:pt x="13311" y="186"/>
                  </a:cubicBezTo>
                  <a:close/>
                  <a:moveTo>
                    <a:pt x="8918" y="1853"/>
                  </a:moveTo>
                  <a:cubicBezTo>
                    <a:pt x="8989" y="1972"/>
                    <a:pt x="9037" y="2103"/>
                    <a:pt x="9049" y="2258"/>
                  </a:cubicBezTo>
                  <a:cubicBezTo>
                    <a:pt x="9061" y="2603"/>
                    <a:pt x="8918" y="2925"/>
                    <a:pt x="8799" y="3222"/>
                  </a:cubicBezTo>
                  <a:cubicBezTo>
                    <a:pt x="8799" y="3246"/>
                    <a:pt x="8775" y="3246"/>
                    <a:pt x="8775" y="3258"/>
                  </a:cubicBezTo>
                  <a:cubicBezTo>
                    <a:pt x="8751" y="3056"/>
                    <a:pt x="8739" y="2889"/>
                    <a:pt x="8751" y="2687"/>
                  </a:cubicBezTo>
                  <a:cubicBezTo>
                    <a:pt x="8763" y="2401"/>
                    <a:pt x="8823" y="2127"/>
                    <a:pt x="8918" y="1853"/>
                  </a:cubicBezTo>
                  <a:close/>
                  <a:moveTo>
                    <a:pt x="12276" y="2294"/>
                  </a:moveTo>
                  <a:cubicBezTo>
                    <a:pt x="12168" y="2425"/>
                    <a:pt x="12097" y="2568"/>
                    <a:pt x="12026" y="2722"/>
                  </a:cubicBezTo>
                  <a:cubicBezTo>
                    <a:pt x="11954" y="2865"/>
                    <a:pt x="11871" y="3008"/>
                    <a:pt x="11799" y="3151"/>
                  </a:cubicBezTo>
                  <a:cubicBezTo>
                    <a:pt x="11740" y="3282"/>
                    <a:pt x="11668" y="3401"/>
                    <a:pt x="11609" y="3544"/>
                  </a:cubicBezTo>
                  <a:cubicBezTo>
                    <a:pt x="11597" y="3580"/>
                    <a:pt x="11561" y="3615"/>
                    <a:pt x="11549" y="3663"/>
                  </a:cubicBezTo>
                  <a:cubicBezTo>
                    <a:pt x="11549" y="3663"/>
                    <a:pt x="11537" y="3675"/>
                    <a:pt x="11537" y="3687"/>
                  </a:cubicBezTo>
                  <a:cubicBezTo>
                    <a:pt x="11537" y="3663"/>
                    <a:pt x="11502" y="3627"/>
                    <a:pt x="11502" y="3615"/>
                  </a:cubicBezTo>
                  <a:cubicBezTo>
                    <a:pt x="11490" y="3580"/>
                    <a:pt x="11490" y="3556"/>
                    <a:pt x="11478" y="3520"/>
                  </a:cubicBezTo>
                  <a:cubicBezTo>
                    <a:pt x="11418" y="3306"/>
                    <a:pt x="11406" y="3068"/>
                    <a:pt x="11490" y="2841"/>
                  </a:cubicBezTo>
                  <a:cubicBezTo>
                    <a:pt x="11549" y="2615"/>
                    <a:pt x="11704" y="2449"/>
                    <a:pt x="11895" y="2365"/>
                  </a:cubicBezTo>
                  <a:cubicBezTo>
                    <a:pt x="11978" y="2318"/>
                    <a:pt x="12073" y="2294"/>
                    <a:pt x="12168" y="2294"/>
                  </a:cubicBezTo>
                  <a:close/>
                  <a:moveTo>
                    <a:pt x="7522" y="3149"/>
                  </a:moveTo>
                  <a:cubicBezTo>
                    <a:pt x="7547" y="3149"/>
                    <a:pt x="7587" y="3188"/>
                    <a:pt x="7608" y="3199"/>
                  </a:cubicBezTo>
                  <a:cubicBezTo>
                    <a:pt x="7846" y="3377"/>
                    <a:pt x="8085" y="3580"/>
                    <a:pt x="8299" y="3818"/>
                  </a:cubicBezTo>
                  <a:cubicBezTo>
                    <a:pt x="8323" y="3865"/>
                    <a:pt x="8346" y="3901"/>
                    <a:pt x="8382" y="3937"/>
                  </a:cubicBezTo>
                  <a:cubicBezTo>
                    <a:pt x="8346" y="3925"/>
                    <a:pt x="8323" y="3925"/>
                    <a:pt x="8287" y="3913"/>
                  </a:cubicBezTo>
                  <a:cubicBezTo>
                    <a:pt x="8180" y="3877"/>
                    <a:pt x="8085" y="3842"/>
                    <a:pt x="7989" y="3794"/>
                  </a:cubicBezTo>
                  <a:cubicBezTo>
                    <a:pt x="7846" y="3722"/>
                    <a:pt x="7704" y="3615"/>
                    <a:pt x="7620" y="3461"/>
                  </a:cubicBezTo>
                  <a:cubicBezTo>
                    <a:pt x="7573" y="3389"/>
                    <a:pt x="7549" y="3318"/>
                    <a:pt x="7513" y="3246"/>
                  </a:cubicBezTo>
                  <a:cubicBezTo>
                    <a:pt x="7513" y="3222"/>
                    <a:pt x="7501" y="3163"/>
                    <a:pt x="7513" y="3151"/>
                  </a:cubicBezTo>
                  <a:cubicBezTo>
                    <a:pt x="7516" y="3150"/>
                    <a:pt x="7519" y="3149"/>
                    <a:pt x="7522" y="3149"/>
                  </a:cubicBezTo>
                  <a:close/>
                  <a:moveTo>
                    <a:pt x="8127" y="2389"/>
                  </a:moveTo>
                  <a:cubicBezTo>
                    <a:pt x="8128" y="2389"/>
                    <a:pt x="8130" y="2389"/>
                    <a:pt x="8132" y="2389"/>
                  </a:cubicBezTo>
                  <a:cubicBezTo>
                    <a:pt x="8180" y="2389"/>
                    <a:pt x="8251" y="2460"/>
                    <a:pt x="8275" y="2496"/>
                  </a:cubicBezTo>
                  <a:cubicBezTo>
                    <a:pt x="8323" y="2544"/>
                    <a:pt x="8370" y="2603"/>
                    <a:pt x="8394" y="2639"/>
                  </a:cubicBezTo>
                  <a:cubicBezTo>
                    <a:pt x="8549" y="2865"/>
                    <a:pt x="8620" y="3139"/>
                    <a:pt x="8644" y="3389"/>
                  </a:cubicBezTo>
                  <a:lnTo>
                    <a:pt x="8644" y="3746"/>
                  </a:lnTo>
                  <a:cubicBezTo>
                    <a:pt x="8632" y="3853"/>
                    <a:pt x="8620" y="3973"/>
                    <a:pt x="8632" y="4080"/>
                  </a:cubicBezTo>
                  <a:lnTo>
                    <a:pt x="8632" y="4092"/>
                  </a:lnTo>
                  <a:lnTo>
                    <a:pt x="8632" y="4163"/>
                  </a:lnTo>
                  <a:cubicBezTo>
                    <a:pt x="8620" y="4151"/>
                    <a:pt x="8620" y="4139"/>
                    <a:pt x="8597" y="4115"/>
                  </a:cubicBezTo>
                  <a:cubicBezTo>
                    <a:pt x="8620" y="4103"/>
                    <a:pt x="8620" y="4056"/>
                    <a:pt x="8597" y="4044"/>
                  </a:cubicBezTo>
                  <a:cubicBezTo>
                    <a:pt x="8585" y="4032"/>
                    <a:pt x="8561" y="4032"/>
                    <a:pt x="8549" y="4008"/>
                  </a:cubicBezTo>
                  <a:cubicBezTo>
                    <a:pt x="8442" y="3853"/>
                    <a:pt x="8346" y="3675"/>
                    <a:pt x="8287" y="3496"/>
                  </a:cubicBezTo>
                  <a:cubicBezTo>
                    <a:pt x="8192" y="3246"/>
                    <a:pt x="8132" y="2972"/>
                    <a:pt x="8096" y="2699"/>
                  </a:cubicBezTo>
                  <a:cubicBezTo>
                    <a:pt x="8096" y="2664"/>
                    <a:pt x="8039" y="2389"/>
                    <a:pt x="8127" y="2389"/>
                  </a:cubicBezTo>
                  <a:close/>
                  <a:moveTo>
                    <a:pt x="12061" y="3068"/>
                  </a:moveTo>
                  <a:cubicBezTo>
                    <a:pt x="12073" y="3127"/>
                    <a:pt x="12085" y="3199"/>
                    <a:pt x="12121" y="3258"/>
                  </a:cubicBezTo>
                  <a:cubicBezTo>
                    <a:pt x="12240" y="3580"/>
                    <a:pt x="12395" y="3901"/>
                    <a:pt x="12621" y="4175"/>
                  </a:cubicBezTo>
                  <a:cubicBezTo>
                    <a:pt x="12595" y="4180"/>
                    <a:pt x="12568" y="4183"/>
                    <a:pt x="12542" y="4183"/>
                  </a:cubicBezTo>
                  <a:cubicBezTo>
                    <a:pt x="12332" y="4183"/>
                    <a:pt x="12134" y="4019"/>
                    <a:pt x="12049" y="3818"/>
                  </a:cubicBezTo>
                  <a:cubicBezTo>
                    <a:pt x="11966" y="3568"/>
                    <a:pt x="12014" y="3318"/>
                    <a:pt x="12061" y="3068"/>
                  </a:cubicBezTo>
                  <a:close/>
                  <a:moveTo>
                    <a:pt x="7632" y="3913"/>
                  </a:moveTo>
                  <a:cubicBezTo>
                    <a:pt x="7811" y="3913"/>
                    <a:pt x="7989" y="3961"/>
                    <a:pt x="8156" y="4044"/>
                  </a:cubicBezTo>
                  <a:cubicBezTo>
                    <a:pt x="8227" y="4092"/>
                    <a:pt x="8323" y="4139"/>
                    <a:pt x="8394" y="4175"/>
                  </a:cubicBezTo>
                  <a:cubicBezTo>
                    <a:pt x="8442" y="4211"/>
                    <a:pt x="8466" y="4234"/>
                    <a:pt x="8513" y="4270"/>
                  </a:cubicBezTo>
                  <a:lnTo>
                    <a:pt x="8549" y="4294"/>
                  </a:lnTo>
                  <a:cubicBezTo>
                    <a:pt x="8424" y="4321"/>
                    <a:pt x="8292" y="4334"/>
                    <a:pt x="8164" y="4334"/>
                  </a:cubicBezTo>
                  <a:cubicBezTo>
                    <a:pt x="8121" y="4334"/>
                    <a:pt x="8079" y="4333"/>
                    <a:pt x="8037" y="4330"/>
                  </a:cubicBezTo>
                  <a:cubicBezTo>
                    <a:pt x="7846" y="4294"/>
                    <a:pt x="7668" y="4234"/>
                    <a:pt x="7501" y="4127"/>
                  </a:cubicBezTo>
                  <a:cubicBezTo>
                    <a:pt x="7454" y="4103"/>
                    <a:pt x="7263" y="3984"/>
                    <a:pt x="7358" y="3937"/>
                  </a:cubicBezTo>
                  <a:cubicBezTo>
                    <a:pt x="7430" y="3913"/>
                    <a:pt x="7549" y="3913"/>
                    <a:pt x="7632" y="3913"/>
                  </a:cubicBezTo>
                  <a:close/>
                  <a:moveTo>
                    <a:pt x="6347" y="4418"/>
                  </a:moveTo>
                  <a:cubicBezTo>
                    <a:pt x="6350" y="4425"/>
                    <a:pt x="6358" y="4425"/>
                    <a:pt x="6358" y="4425"/>
                  </a:cubicBezTo>
                  <a:cubicBezTo>
                    <a:pt x="6418" y="4508"/>
                    <a:pt x="6489" y="4568"/>
                    <a:pt x="6584" y="4604"/>
                  </a:cubicBezTo>
                  <a:cubicBezTo>
                    <a:pt x="6739" y="4699"/>
                    <a:pt x="6918" y="4723"/>
                    <a:pt x="7120" y="4746"/>
                  </a:cubicBezTo>
                  <a:cubicBezTo>
                    <a:pt x="7190" y="4751"/>
                    <a:pt x="7260" y="4754"/>
                    <a:pt x="7329" y="4754"/>
                  </a:cubicBezTo>
                  <a:cubicBezTo>
                    <a:pt x="7450" y="4754"/>
                    <a:pt x="7571" y="4745"/>
                    <a:pt x="7692" y="4723"/>
                  </a:cubicBezTo>
                  <a:cubicBezTo>
                    <a:pt x="7870" y="4711"/>
                    <a:pt x="8073" y="4663"/>
                    <a:pt x="8251" y="4604"/>
                  </a:cubicBezTo>
                  <a:cubicBezTo>
                    <a:pt x="8257" y="4609"/>
                    <a:pt x="8264" y="4612"/>
                    <a:pt x="8272" y="4612"/>
                  </a:cubicBezTo>
                  <a:cubicBezTo>
                    <a:pt x="8298" y="4612"/>
                    <a:pt x="8334" y="4589"/>
                    <a:pt x="8370" y="4580"/>
                  </a:cubicBezTo>
                  <a:lnTo>
                    <a:pt x="8370" y="4580"/>
                  </a:lnTo>
                  <a:cubicBezTo>
                    <a:pt x="8346" y="4592"/>
                    <a:pt x="8335" y="4604"/>
                    <a:pt x="8323" y="4604"/>
                  </a:cubicBezTo>
                  <a:cubicBezTo>
                    <a:pt x="8144" y="4735"/>
                    <a:pt x="7930" y="4818"/>
                    <a:pt x="7704" y="4877"/>
                  </a:cubicBezTo>
                  <a:cubicBezTo>
                    <a:pt x="7489" y="4949"/>
                    <a:pt x="7263" y="5008"/>
                    <a:pt x="7037" y="5032"/>
                  </a:cubicBezTo>
                  <a:cubicBezTo>
                    <a:pt x="6846" y="5032"/>
                    <a:pt x="6644" y="4985"/>
                    <a:pt x="6501" y="4830"/>
                  </a:cubicBezTo>
                  <a:cubicBezTo>
                    <a:pt x="6441" y="4770"/>
                    <a:pt x="6394" y="4699"/>
                    <a:pt x="6370" y="4627"/>
                  </a:cubicBezTo>
                  <a:cubicBezTo>
                    <a:pt x="6358" y="4547"/>
                    <a:pt x="6358" y="4477"/>
                    <a:pt x="6347" y="4418"/>
                  </a:cubicBezTo>
                  <a:close/>
                  <a:moveTo>
                    <a:pt x="11633" y="2091"/>
                  </a:moveTo>
                  <a:cubicBezTo>
                    <a:pt x="11561" y="2115"/>
                    <a:pt x="11502" y="2127"/>
                    <a:pt x="11430" y="2151"/>
                  </a:cubicBezTo>
                  <a:cubicBezTo>
                    <a:pt x="11037" y="2294"/>
                    <a:pt x="10704" y="2568"/>
                    <a:pt x="10466" y="2913"/>
                  </a:cubicBezTo>
                  <a:cubicBezTo>
                    <a:pt x="10216" y="3282"/>
                    <a:pt x="10085" y="3734"/>
                    <a:pt x="10121" y="4175"/>
                  </a:cubicBezTo>
                  <a:cubicBezTo>
                    <a:pt x="10132" y="4639"/>
                    <a:pt x="10287" y="5104"/>
                    <a:pt x="10561" y="5461"/>
                  </a:cubicBezTo>
                  <a:cubicBezTo>
                    <a:pt x="10644" y="5568"/>
                    <a:pt x="10728" y="5663"/>
                    <a:pt x="10847" y="5758"/>
                  </a:cubicBezTo>
                  <a:cubicBezTo>
                    <a:pt x="10752" y="5711"/>
                    <a:pt x="10632" y="5651"/>
                    <a:pt x="10537" y="5580"/>
                  </a:cubicBezTo>
                  <a:cubicBezTo>
                    <a:pt x="9704" y="5008"/>
                    <a:pt x="9299" y="3782"/>
                    <a:pt x="9918" y="2901"/>
                  </a:cubicBezTo>
                  <a:cubicBezTo>
                    <a:pt x="10180" y="2508"/>
                    <a:pt x="10632" y="2258"/>
                    <a:pt x="11085" y="2151"/>
                  </a:cubicBezTo>
                  <a:cubicBezTo>
                    <a:pt x="11264" y="2115"/>
                    <a:pt x="11442" y="2091"/>
                    <a:pt x="11633" y="2091"/>
                  </a:cubicBezTo>
                  <a:close/>
                  <a:moveTo>
                    <a:pt x="6227" y="4282"/>
                  </a:moveTo>
                  <a:cubicBezTo>
                    <a:pt x="6227" y="4330"/>
                    <a:pt x="6239" y="4377"/>
                    <a:pt x="6239" y="4413"/>
                  </a:cubicBezTo>
                  <a:cubicBezTo>
                    <a:pt x="6180" y="4496"/>
                    <a:pt x="6191" y="4627"/>
                    <a:pt x="6227" y="4711"/>
                  </a:cubicBezTo>
                  <a:cubicBezTo>
                    <a:pt x="6251" y="4818"/>
                    <a:pt x="6322" y="4925"/>
                    <a:pt x="6418" y="4996"/>
                  </a:cubicBezTo>
                  <a:cubicBezTo>
                    <a:pt x="6587" y="5155"/>
                    <a:pt x="6796" y="5210"/>
                    <a:pt x="7016" y="5210"/>
                  </a:cubicBezTo>
                  <a:cubicBezTo>
                    <a:pt x="7291" y="5210"/>
                    <a:pt x="7583" y="5124"/>
                    <a:pt x="7835" y="5044"/>
                  </a:cubicBezTo>
                  <a:cubicBezTo>
                    <a:pt x="8073" y="4973"/>
                    <a:pt x="8287" y="4865"/>
                    <a:pt x="8489" y="4699"/>
                  </a:cubicBezTo>
                  <a:cubicBezTo>
                    <a:pt x="8561" y="4615"/>
                    <a:pt x="8632" y="4532"/>
                    <a:pt x="8692" y="4449"/>
                  </a:cubicBezTo>
                  <a:lnTo>
                    <a:pt x="8692" y="4449"/>
                  </a:lnTo>
                  <a:cubicBezTo>
                    <a:pt x="8680" y="4473"/>
                    <a:pt x="8668" y="4508"/>
                    <a:pt x="8668" y="4556"/>
                  </a:cubicBezTo>
                  <a:cubicBezTo>
                    <a:pt x="8561" y="4735"/>
                    <a:pt x="8442" y="4889"/>
                    <a:pt x="8311" y="5044"/>
                  </a:cubicBezTo>
                  <a:cubicBezTo>
                    <a:pt x="7977" y="5413"/>
                    <a:pt x="7573" y="5711"/>
                    <a:pt x="7096" y="5878"/>
                  </a:cubicBezTo>
                  <a:cubicBezTo>
                    <a:pt x="7025" y="5901"/>
                    <a:pt x="6965" y="5925"/>
                    <a:pt x="6894" y="5949"/>
                  </a:cubicBezTo>
                  <a:cubicBezTo>
                    <a:pt x="6882" y="5937"/>
                    <a:pt x="6858" y="5925"/>
                    <a:pt x="6834" y="5925"/>
                  </a:cubicBezTo>
                  <a:cubicBezTo>
                    <a:pt x="6775" y="5937"/>
                    <a:pt x="6703" y="5937"/>
                    <a:pt x="6644" y="5949"/>
                  </a:cubicBezTo>
                  <a:cubicBezTo>
                    <a:pt x="6584" y="5949"/>
                    <a:pt x="6525" y="5961"/>
                    <a:pt x="6465" y="5961"/>
                  </a:cubicBezTo>
                  <a:cubicBezTo>
                    <a:pt x="6346" y="5961"/>
                    <a:pt x="6227" y="5949"/>
                    <a:pt x="6108" y="5901"/>
                  </a:cubicBezTo>
                  <a:cubicBezTo>
                    <a:pt x="5715" y="5770"/>
                    <a:pt x="5429" y="5401"/>
                    <a:pt x="5477" y="4985"/>
                  </a:cubicBezTo>
                  <a:cubicBezTo>
                    <a:pt x="5513" y="4592"/>
                    <a:pt x="5846" y="4294"/>
                    <a:pt x="6227" y="4282"/>
                  </a:cubicBezTo>
                  <a:close/>
                  <a:moveTo>
                    <a:pt x="12090" y="1216"/>
                  </a:moveTo>
                  <a:cubicBezTo>
                    <a:pt x="12265" y="1216"/>
                    <a:pt x="12438" y="1229"/>
                    <a:pt x="12609" y="1258"/>
                  </a:cubicBezTo>
                  <a:cubicBezTo>
                    <a:pt x="13145" y="1365"/>
                    <a:pt x="13669" y="1675"/>
                    <a:pt x="13847" y="2210"/>
                  </a:cubicBezTo>
                  <a:cubicBezTo>
                    <a:pt x="13907" y="2377"/>
                    <a:pt x="13907" y="2556"/>
                    <a:pt x="13871" y="2722"/>
                  </a:cubicBezTo>
                  <a:cubicBezTo>
                    <a:pt x="13847" y="2770"/>
                    <a:pt x="13811" y="2806"/>
                    <a:pt x="13788" y="2865"/>
                  </a:cubicBezTo>
                  <a:cubicBezTo>
                    <a:pt x="13764" y="2901"/>
                    <a:pt x="13788" y="2925"/>
                    <a:pt x="13800" y="2949"/>
                  </a:cubicBezTo>
                  <a:cubicBezTo>
                    <a:pt x="13692" y="3187"/>
                    <a:pt x="13514" y="3389"/>
                    <a:pt x="13264" y="3496"/>
                  </a:cubicBezTo>
                  <a:cubicBezTo>
                    <a:pt x="13150" y="3545"/>
                    <a:pt x="13029" y="3572"/>
                    <a:pt x="12909" y="3572"/>
                  </a:cubicBezTo>
                  <a:cubicBezTo>
                    <a:pt x="12764" y="3572"/>
                    <a:pt x="12620" y="3533"/>
                    <a:pt x="12490" y="3449"/>
                  </a:cubicBezTo>
                  <a:cubicBezTo>
                    <a:pt x="12299" y="3318"/>
                    <a:pt x="12156" y="3091"/>
                    <a:pt x="12192" y="2853"/>
                  </a:cubicBezTo>
                  <a:cubicBezTo>
                    <a:pt x="12216" y="2627"/>
                    <a:pt x="12383" y="2425"/>
                    <a:pt x="12609" y="2389"/>
                  </a:cubicBezTo>
                  <a:lnTo>
                    <a:pt x="12692" y="2389"/>
                  </a:lnTo>
                  <a:cubicBezTo>
                    <a:pt x="12716" y="2413"/>
                    <a:pt x="12728" y="2413"/>
                    <a:pt x="12740" y="2425"/>
                  </a:cubicBezTo>
                  <a:cubicBezTo>
                    <a:pt x="12758" y="2431"/>
                    <a:pt x="12770" y="2434"/>
                    <a:pt x="12780" y="2434"/>
                  </a:cubicBezTo>
                  <a:cubicBezTo>
                    <a:pt x="12790" y="2434"/>
                    <a:pt x="12799" y="2431"/>
                    <a:pt x="12811" y="2425"/>
                  </a:cubicBezTo>
                  <a:cubicBezTo>
                    <a:pt x="12954" y="2472"/>
                    <a:pt x="13073" y="2556"/>
                    <a:pt x="13109" y="2687"/>
                  </a:cubicBezTo>
                  <a:cubicBezTo>
                    <a:pt x="13123" y="2730"/>
                    <a:pt x="13155" y="2748"/>
                    <a:pt x="13186" y="2748"/>
                  </a:cubicBezTo>
                  <a:cubicBezTo>
                    <a:pt x="13233" y="2748"/>
                    <a:pt x="13278" y="2708"/>
                    <a:pt x="13264" y="2651"/>
                  </a:cubicBezTo>
                  <a:cubicBezTo>
                    <a:pt x="13228" y="2544"/>
                    <a:pt x="13192" y="2472"/>
                    <a:pt x="13109" y="2389"/>
                  </a:cubicBezTo>
                  <a:cubicBezTo>
                    <a:pt x="13133" y="2353"/>
                    <a:pt x="13085" y="2294"/>
                    <a:pt x="13049" y="2258"/>
                  </a:cubicBezTo>
                  <a:cubicBezTo>
                    <a:pt x="13026" y="2234"/>
                    <a:pt x="12990" y="2199"/>
                    <a:pt x="12966" y="2187"/>
                  </a:cubicBezTo>
                  <a:cubicBezTo>
                    <a:pt x="12930" y="2175"/>
                    <a:pt x="12895" y="2139"/>
                    <a:pt x="12847" y="2139"/>
                  </a:cubicBezTo>
                  <a:cubicBezTo>
                    <a:pt x="12835" y="2139"/>
                    <a:pt x="12811" y="2139"/>
                    <a:pt x="12788" y="2127"/>
                  </a:cubicBezTo>
                  <a:cubicBezTo>
                    <a:pt x="12400" y="1998"/>
                    <a:pt x="11986" y="1916"/>
                    <a:pt x="11575" y="1916"/>
                  </a:cubicBezTo>
                  <a:cubicBezTo>
                    <a:pt x="11304" y="1916"/>
                    <a:pt x="11035" y="1951"/>
                    <a:pt x="10775" y="2032"/>
                  </a:cubicBezTo>
                  <a:cubicBezTo>
                    <a:pt x="10287" y="2199"/>
                    <a:pt x="9835" y="2532"/>
                    <a:pt x="9597" y="2984"/>
                  </a:cubicBezTo>
                  <a:cubicBezTo>
                    <a:pt x="9335" y="3496"/>
                    <a:pt x="9335" y="4139"/>
                    <a:pt x="9537" y="4651"/>
                  </a:cubicBezTo>
                  <a:cubicBezTo>
                    <a:pt x="9740" y="5151"/>
                    <a:pt x="10097" y="5568"/>
                    <a:pt x="10573" y="5818"/>
                  </a:cubicBezTo>
                  <a:cubicBezTo>
                    <a:pt x="10889" y="5990"/>
                    <a:pt x="11253" y="6086"/>
                    <a:pt x="11614" y="6086"/>
                  </a:cubicBezTo>
                  <a:cubicBezTo>
                    <a:pt x="11728" y="6086"/>
                    <a:pt x="11842" y="6076"/>
                    <a:pt x="11954" y="6056"/>
                  </a:cubicBezTo>
                  <a:lnTo>
                    <a:pt x="11954" y="6056"/>
                  </a:lnTo>
                  <a:cubicBezTo>
                    <a:pt x="11918" y="6068"/>
                    <a:pt x="11883" y="6104"/>
                    <a:pt x="11847" y="6116"/>
                  </a:cubicBezTo>
                  <a:cubicBezTo>
                    <a:pt x="11594" y="6264"/>
                    <a:pt x="11290" y="6339"/>
                    <a:pt x="10978" y="6339"/>
                  </a:cubicBezTo>
                  <a:cubicBezTo>
                    <a:pt x="10791" y="6339"/>
                    <a:pt x="10601" y="6312"/>
                    <a:pt x="10418" y="6259"/>
                  </a:cubicBezTo>
                  <a:cubicBezTo>
                    <a:pt x="9930" y="6128"/>
                    <a:pt x="9513" y="5782"/>
                    <a:pt x="9228" y="5354"/>
                  </a:cubicBezTo>
                  <a:cubicBezTo>
                    <a:pt x="8942" y="4913"/>
                    <a:pt x="8811" y="4377"/>
                    <a:pt x="8870" y="3853"/>
                  </a:cubicBezTo>
                  <a:cubicBezTo>
                    <a:pt x="8918" y="3318"/>
                    <a:pt x="9156" y="2782"/>
                    <a:pt x="9501" y="2365"/>
                  </a:cubicBezTo>
                  <a:cubicBezTo>
                    <a:pt x="9859" y="1937"/>
                    <a:pt x="10347" y="1603"/>
                    <a:pt x="10883" y="1425"/>
                  </a:cubicBezTo>
                  <a:cubicBezTo>
                    <a:pt x="11267" y="1291"/>
                    <a:pt x="11680" y="1216"/>
                    <a:pt x="12090" y="1216"/>
                  </a:cubicBezTo>
                  <a:close/>
                  <a:moveTo>
                    <a:pt x="8513" y="4973"/>
                  </a:moveTo>
                  <a:lnTo>
                    <a:pt x="8513" y="4973"/>
                  </a:lnTo>
                  <a:cubicBezTo>
                    <a:pt x="8454" y="5127"/>
                    <a:pt x="8382" y="5282"/>
                    <a:pt x="8311" y="5425"/>
                  </a:cubicBezTo>
                  <a:cubicBezTo>
                    <a:pt x="7989" y="5997"/>
                    <a:pt x="7537" y="6485"/>
                    <a:pt x="6965" y="6794"/>
                  </a:cubicBezTo>
                  <a:cubicBezTo>
                    <a:pt x="6834" y="6866"/>
                    <a:pt x="6680" y="6949"/>
                    <a:pt x="6537" y="7009"/>
                  </a:cubicBezTo>
                  <a:cubicBezTo>
                    <a:pt x="6418" y="6985"/>
                    <a:pt x="6299" y="6985"/>
                    <a:pt x="6191" y="6949"/>
                  </a:cubicBezTo>
                  <a:cubicBezTo>
                    <a:pt x="6072" y="6901"/>
                    <a:pt x="5953" y="6842"/>
                    <a:pt x="5870" y="6770"/>
                  </a:cubicBezTo>
                  <a:cubicBezTo>
                    <a:pt x="5703" y="6616"/>
                    <a:pt x="5596" y="6413"/>
                    <a:pt x="5584" y="6187"/>
                  </a:cubicBezTo>
                  <a:lnTo>
                    <a:pt x="5584" y="6187"/>
                  </a:lnTo>
                  <a:cubicBezTo>
                    <a:pt x="5725" y="6213"/>
                    <a:pt x="5872" y="6224"/>
                    <a:pt x="6022" y="6224"/>
                  </a:cubicBezTo>
                  <a:cubicBezTo>
                    <a:pt x="6152" y="6224"/>
                    <a:pt x="6285" y="6216"/>
                    <a:pt x="6418" y="6199"/>
                  </a:cubicBezTo>
                  <a:cubicBezTo>
                    <a:pt x="7251" y="6104"/>
                    <a:pt x="8037" y="5651"/>
                    <a:pt x="8513" y="4973"/>
                  </a:cubicBezTo>
                  <a:close/>
                  <a:moveTo>
                    <a:pt x="9489" y="5949"/>
                  </a:moveTo>
                  <a:lnTo>
                    <a:pt x="9489" y="5949"/>
                  </a:lnTo>
                  <a:cubicBezTo>
                    <a:pt x="9787" y="6223"/>
                    <a:pt x="10168" y="6413"/>
                    <a:pt x="10549" y="6485"/>
                  </a:cubicBezTo>
                  <a:cubicBezTo>
                    <a:pt x="10656" y="6532"/>
                    <a:pt x="10775" y="6544"/>
                    <a:pt x="10883" y="6544"/>
                  </a:cubicBezTo>
                  <a:cubicBezTo>
                    <a:pt x="10966" y="6544"/>
                    <a:pt x="11049" y="6544"/>
                    <a:pt x="11133" y="6532"/>
                  </a:cubicBezTo>
                  <a:lnTo>
                    <a:pt x="11359" y="6485"/>
                  </a:lnTo>
                  <a:cubicBezTo>
                    <a:pt x="11375" y="6485"/>
                    <a:pt x="11393" y="6483"/>
                    <a:pt x="11412" y="6483"/>
                  </a:cubicBezTo>
                  <a:cubicBezTo>
                    <a:pt x="11449" y="6483"/>
                    <a:pt x="11486" y="6489"/>
                    <a:pt x="11502" y="6520"/>
                  </a:cubicBezTo>
                  <a:cubicBezTo>
                    <a:pt x="11549" y="6556"/>
                    <a:pt x="11502" y="6651"/>
                    <a:pt x="11478" y="6675"/>
                  </a:cubicBezTo>
                  <a:cubicBezTo>
                    <a:pt x="11406" y="6782"/>
                    <a:pt x="11299" y="6854"/>
                    <a:pt x="11192" y="6913"/>
                  </a:cubicBezTo>
                  <a:cubicBezTo>
                    <a:pt x="11064" y="6994"/>
                    <a:pt x="10924" y="7029"/>
                    <a:pt x="10784" y="7029"/>
                  </a:cubicBezTo>
                  <a:cubicBezTo>
                    <a:pt x="10676" y="7029"/>
                    <a:pt x="10569" y="7009"/>
                    <a:pt x="10466" y="6973"/>
                  </a:cubicBezTo>
                  <a:cubicBezTo>
                    <a:pt x="10192" y="6890"/>
                    <a:pt x="9966" y="6711"/>
                    <a:pt x="9811" y="6485"/>
                  </a:cubicBezTo>
                  <a:cubicBezTo>
                    <a:pt x="9716" y="6366"/>
                    <a:pt x="9644" y="6247"/>
                    <a:pt x="9573" y="6116"/>
                  </a:cubicBezTo>
                  <a:cubicBezTo>
                    <a:pt x="9537" y="6056"/>
                    <a:pt x="9525" y="6008"/>
                    <a:pt x="9489" y="5949"/>
                  </a:cubicBezTo>
                  <a:close/>
                  <a:moveTo>
                    <a:pt x="9168" y="5568"/>
                  </a:moveTo>
                  <a:cubicBezTo>
                    <a:pt x="9192" y="5604"/>
                    <a:pt x="9228" y="5651"/>
                    <a:pt x="9263" y="5687"/>
                  </a:cubicBezTo>
                  <a:cubicBezTo>
                    <a:pt x="9263" y="5699"/>
                    <a:pt x="9275" y="5711"/>
                    <a:pt x="9275" y="5723"/>
                  </a:cubicBezTo>
                  <a:cubicBezTo>
                    <a:pt x="9299" y="5830"/>
                    <a:pt x="9347" y="5937"/>
                    <a:pt x="9394" y="6020"/>
                  </a:cubicBezTo>
                  <a:cubicBezTo>
                    <a:pt x="9478" y="6223"/>
                    <a:pt x="9585" y="6413"/>
                    <a:pt x="9716" y="6580"/>
                  </a:cubicBezTo>
                  <a:cubicBezTo>
                    <a:pt x="9954" y="6890"/>
                    <a:pt x="10251" y="7140"/>
                    <a:pt x="10609" y="7330"/>
                  </a:cubicBezTo>
                  <a:cubicBezTo>
                    <a:pt x="10787" y="7425"/>
                    <a:pt x="10966" y="7497"/>
                    <a:pt x="11168" y="7556"/>
                  </a:cubicBezTo>
                  <a:cubicBezTo>
                    <a:pt x="11252" y="7580"/>
                    <a:pt x="11359" y="7616"/>
                    <a:pt x="11442" y="7628"/>
                  </a:cubicBezTo>
                  <a:cubicBezTo>
                    <a:pt x="11537" y="7652"/>
                    <a:pt x="11645" y="7652"/>
                    <a:pt x="11716" y="7675"/>
                  </a:cubicBezTo>
                  <a:cubicBezTo>
                    <a:pt x="11799" y="7723"/>
                    <a:pt x="11775" y="7806"/>
                    <a:pt x="11704" y="7854"/>
                  </a:cubicBezTo>
                  <a:cubicBezTo>
                    <a:pt x="11621" y="7913"/>
                    <a:pt x="11502" y="7949"/>
                    <a:pt x="11418" y="7985"/>
                  </a:cubicBezTo>
                  <a:cubicBezTo>
                    <a:pt x="11204" y="8068"/>
                    <a:pt x="11002" y="8140"/>
                    <a:pt x="10775" y="8152"/>
                  </a:cubicBezTo>
                  <a:cubicBezTo>
                    <a:pt x="10748" y="8153"/>
                    <a:pt x="10721" y="8154"/>
                    <a:pt x="10694" y="8154"/>
                  </a:cubicBezTo>
                  <a:cubicBezTo>
                    <a:pt x="10543" y="8154"/>
                    <a:pt x="10393" y="8123"/>
                    <a:pt x="10251" y="8033"/>
                  </a:cubicBezTo>
                  <a:cubicBezTo>
                    <a:pt x="10192" y="8033"/>
                    <a:pt x="10132" y="7973"/>
                    <a:pt x="10085" y="7925"/>
                  </a:cubicBezTo>
                  <a:cubicBezTo>
                    <a:pt x="9930" y="7604"/>
                    <a:pt x="9787" y="7259"/>
                    <a:pt x="9668" y="6913"/>
                  </a:cubicBezTo>
                  <a:cubicBezTo>
                    <a:pt x="9573" y="6628"/>
                    <a:pt x="9478" y="6366"/>
                    <a:pt x="9370" y="6080"/>
                  </a:cubicBezTo>
                  <a:cubicBezTo>
                    <a:pt x="9323" y="5901"/>
                    <a:pt x="9239" y="5723"/>
                    <a:pt x="9168" y="5568"/>
                  </a:cubicBezTo>
                  <a:close/>
                  <a:moveTo>
                    <a:pt x="8597" y="5092"/>
                  </a:moveTo>
                  <a:lnTo>
                    <a:pt x="8597" y="5104"/>
                  </a:lnTo>
                  <a:cubicBezTo>
                    <a:pt x="8561" y="5270"/>
                    <a:pt x="8513" y="5413"/>
                    <a:pt x="8466" y="5568"/>
                  </a:cubicBezTo>
                  <a:cubicBezTo>
                    <a:pt x="8370" y="5866"/>
                    <a:pt x="8227" y="6163"/>
                    <a:pt x="8085" y="6425"/>
                  </a:cubicBezTo>
                  <a:cubicBezTo>
                    <a:pt x="7620" y="7259"/>
                    <a:pt x="6965" y="7961"/>
                    <a:pt x="6191" y="8509"/>
                  </a:cubicBezTo>
                  <a:cubicBezTo>
                    <a:pt x="6060" y="8485"/>
                    <a:pt x="5906" y="8461"/>
                    <a:pt x="5775" y="8402"/>
                  </a:cubicBezTo>
                  <a:cubicBezTo>
                    <a:pt x="5644" y="8342"/>
                    <a:pt x="5525" y="8259"/>
                    <a:pt x="5418" y="8152"/>
                  </a:cubicBezTo>
                  <a:cubicBezTo>
                    <a:pt x="5227" y="7961"/>
                    <a:pt x="5120" y="7687"/>
                    <a:pt x="5108" y="7425"/>
                  </a:cubicBezTo>
                  <a:cubicBezTo>
                    <a:pt x="5477" y="7425"/>
                    <a:pt x="5846" y="7378"/>
                    <a:pt x="6203" y="7271"/>
                  </a:cubicBezTo>
                  <a:cubicBezTo>
                    <a:pt x="6858" y="7080"/>
                    <a:pt x="7477" y="6711"/>
                    <a:pt x="7930" y="6187"/>
                  </a:cubicBezTo>
                  <a:cubicBezTo>
                    <a:pt x="8156" y="5937"/>
                    <a:pt x="8335" y="5651"/>
                    <a:pt x="8477" y="5354"/>
                  </a:cubicBezTo>
                  <a:cubicBezTo>
                    <a:pt x="8525" y="5270"/>
                    <a:pt x="8573" y="5175"/>
                    <a:pt x="8597" y="5092"/>
                  </a:cubicBezTo>
                  <a:close/>
                  <a:moveTo>
                    <a:pt x="9108" y="5699"/>
                  </a:moveTo>
                  <a:lnTo>
                    <a:pt x="9108" y="5699"/>
                  </a:lnTo>
                  <a:cubicBezTo>
                    <a:pt x="9168" y="5866"/>
                    <a:pt x="9239" y="6020"/>
                    <a:pt x="9299" y="6187"/>
                  </a:cubicBezTo>
                  <a:cubicBezTo>
                    <a:pt x="9406" y="6485"/>
                    <a:pt x="9501" y="6782"/>
                    <a:pt x="9597" y="7080"/>
                  </a:cubicBezTo>
                  <a:cubicBezTo>
                    <a:pt x="9918" y="7973"/>
                    <a:pt x="10347" y="8926"/>
                    <a:pt x="11228" y="9414"/>
                  </a:cubicBezTo>
                  <a:cubicBezTo>
                    <a:pt x="11323" y="9473"/>
                    <a:pt x="11442" y="9521"/>
                    <a:pt x="11549" y="9580"/>
                  </a:cubicBezTo>
                  <a:cubicBezTo>
                    <a:pt x="11645" y="9628"/>
                    <a:pt x="11752" y="9735"/>
                    <a:pt x="11716" y="9854"/>
                  </a:cubicBezTo>
                  <a:cubicBezTo>
                    <a:pt x="11680" y="9938"/>
                    <a:pt x="11561" y="9997"/>
                    <a:pt x="11478" y="10033"/>
                  </a:cubicBezTo>
                  <a:cubicBezTo>
                    <a:pt x="11383" y="10069"/>
                    <a:pt x="11275" y="10104"/>
                    <a:pt x="11180" y="10116"/>
                  </a:cubicBezTo>
                  <a:cubicBezTo>
                    <a:pt x="11116" y="10124"/>
                    <a:pt x="11051" y="10128"/>
                    <a:pt x="10986" y="10128"/>
                  </a:cubicBezTo>
                  <a:cubicBezTo>
                    <a:pt x="10846" y="10128"/>
                    <a:pt x="10707" y="10109"/>
                    <a:pt x="10585" y="10069"/>
                  </a:cubicBezTo>
                  <a:cubicBezTo>
                    <a:pt x="10382" y="9997"/>
                    <a:pt x="10240" y="9890"/>
                    <a:pt x="10085" y="9771"/>
                  </a:cubicBezTo>
                  <a:cubicBezTo>
                    <a:pt x="10061" y="9711"/>
                    <a:pt x="10037" y="9640"/>
                    <a:pt x="9990" y="9580"/>
                  </a:cubicBezTo>
                  <a:cubicBezTo>
                    <a:pt x="9870" y="9307"/>
                    <a:pt x="9763" y="9033"/>
                    <a:pt x="9692" y="8735"/>
                  </a:cubicBezTo>
                  <a:cubicBezTo>
                    <a:pt x="9525" y="8140"/>
                    <a:pt x="9442" y="7532"/>
                    <a:pt x="9347" y="6913"/>
                  </a:cubicBezTo>
                  <a:cubicBezTo>
                    <a:pt x="9299" y="6604"/>
                    <a:pt x="9239" y="6282"/>
                    <a:pt x="9168" y="5961"/>
                  </a:cubicBezTo>
                  <a:cubicBezTo>
                    <a:pt x="9156" y="5878"/>
                    <a:pt x="9120" y="5782"/>
                    <a:pt x="9108" y="5699"/>
                  </a:cubicBezTo>
                  <a:close/>
                  <a:moveTo>
                    <a:pt x="8680" y="5187"/>
                  </a:moveTo>
                  <a:lnTo>
                    <a:pt x="8680" y="5187"/>
                  </a:lnTo>
                  <a:cubicBezTo>
                    <a:pt x="8585" y="5818"/>
                    <a:pt x="8382" y="6425"/>
                    <a:pt x="8085" y="6973"/>
                  </a:cubicBezTo>
                  <a:cubicBezTo>
                    <a:pt x="7751" y="7592"/>
                    <a:pt x="7311" y="8140"/>
                    <a:pt x="6834" y="8640"/>
                  </a:cubicBezTo>
                  <a:cubicBezTo>
                    <a:pt x="6346" y="9152"/>
                    <a:pt x="5810" y="9616"/>
                    <a:pt x="5179" y="9926"/>
                  </a:cubicBezTo>
                  <a:cubicBezTo>
                    <a:pt x="4870" y="10092"/>
                    <a:pt x="4536" y="10223"/>
                    <a:pt x="4179" y="10295"/>
                  </a:cubicBezTo>
                  <a:cubicBezTo>
                    <a:pt x="3930" y="10346"/>
                    <a:pt x="3669" y="10385"/>
                    <a:pt x="3413" y="10385"/>
                  </a:cubicBezTo>
                  <a:cubicBezTo>
                    <a:pt x="3314" y="10385"/>
                    <a:pt x="3216" y="10379"/>
                    <a:pt x="3120" y="10366"/>
                  </a:cubicBezTo>
                  <a:cubicBezTo>
                    <a:pt x="2810" y="10330"/>
                    <a:pt x="2501" y="10176"/>
                    <a:pt x="2346" y="9890"/>
                  </a:cubicBezTo>
                  <a:cubicBezTo>
                    <a:pt x="2227" y="9676"/>
                    <a:pt x="2262" y="9378"/>
                    <a:pt x="2477" y="9211"/>
                  </a:cubicBezTo>
                  <a:cubicBezTo>
                    <a:pt x="2631" y="9461"/>
                    <a:pt x="2917" y="9640"/>
                    <a:pt x="3215" y="9711"/>
                  </a:cubicBezTo>
                  <a:cubicBezTo>
                    <a:pt x="3340" y="9749"/>
                    <a:pt x="3473" y="9764"/>
                    <a:pt x="3608" y="9764"/>
                  </a:cubicBezTo>
                  <a:cubicBezTo>
                    <a:pt x="3817" y="9764"/>
                    <a:pt x="4031" y="9726"/>
                    <a:pt x="4227" y="9676"/>
                  </a:cubicBezTo>
                  <a:cubicBezTo>
                    <a:pt x="4536" y="9580"/>
                    <a:pt x="4834" y="9461"/>
                    <a:pt x="5120" y="9318"/>
                  </a:cubicBezTo>
                  <a:cubicBezTo>
                    <a:pt x="5394" y="9176"/>
                    <a:pt x="5656" y="9045"/>
                    <a:pt x="5906" y="8878"/>
                  </a:cubicBezTo>
                  <a:cubicBezTo>
                    <a:pt x="6406" y="8604"/>
                    <a:pt x="6858" y="8211"/>
                    <a:pt x="7263" y="7783"/>
                  </a:cubicBezTo>
                  <a:cubicBezTo>
                    <a:pt x="7668" y="7354"/>
                    <a:pt x="8001" y="6854"/>
                    <a:pt x="8275" y="6342"/>
                  </a:cubicBezTo>
                  <a:cubicBezTo>
                    <a:pt x="8406" y="6068"/>
                    <a:pt x="8513" y="5782"/>
                    <a:pt x="8597" y="5508"/>
                  </a:cubicBezTo>
                  <a:cubicBezTo>
                    <a:pt x="8632" y="5401"/>
                    <a:pt x="8656" y="5294"/>
                    <a:pt x="8680" y="5187"/>
                  </a:cubicBezTo>
                  <a:close/>
                  <a:moveTo>
                    <a:pt x="8989" y="5627"/>
                  </a:moveTo>
                  <a:lnTo>
                    <a:pt x="8989" y="5627"/>
                  </a:lnTo>
                  <a:cubicBezTo>
                    <a:pt x="9025" y="5770"/>
                    <a:pt x="9061" y="5925"/>
                    <a:pt x="9097" y="6068"/>
                  </a:cubicBezTo>
                  <a:cubicBezTo>
                    <a:pt x="9156" y="6413"/>
                    <a:pt x="9216" y="6735"/>
                    <a:pt x="9263" y="7080"/>
                  </a:cubicBezTo>
                  <a:cubicBezTo>
                    <a:pt x="9418" y="8199"/>
                    <a:pt x="9597" y="9378"/>
                    <a:pt x="10251" y="10330"/>
                  </a:cubicBezTo>
                  <a:cubicBezTo>
                    <a:pt x="10335" y="10426"/>
                    <a:pt x="10430" y="10545"/>
                    <a:pt x="10430" y="10688"/>
                  </a:cubicBezTo>
                  <a:cubicBezTo>
                    <a:pt x="10430" y="10807"/>
                    <a:pt x="10347" y="10878"/>
                    <a:pt x="10240" y="10890"/>
                  </a:cubicBezTo>
                  <a:cubicBezTo>
                    <a:pt x="10213" y="10893"/>
                    <a:pt x="10187" y="10894"/>
                    <a:pt x="10160" y="10894"/>
                  </a:cubicBezTo>
                  <a:cubicBezTo>
                    <a:pt x="9959" y="10894"/>
                    <a:pt x="9753" y="10818"/>
                    <a:pt x="9585" y="10723"/>
                  </a:cubicBezTo>
                  <a:cubicBezTo>
                    <a:pt x="9382" y="10616"/>
                    <a:pt x="9192" y="10461"/>
                    <a:pt x="9037" y="10295"/>
                  </a:cubicBezTo>
                  <a:cubicBezTo>
                    <a:pt x="8870" y="10152"/>
                    <a:pt x="8787" y="9949"/>
                    <a:pt x="8727" y="9759"/>
                  </a:cubicBezTo>
                  <a:cubicBezTo>
                    <a:pt x="8858" y="9354"/>
                    <a:pt x="8966" y="8937"/>
                    <a:pt x="9025" y="8521"/>
                  </a:cubicBezTo>
                  <a:cubicBezTo>
                    <a:pt x="9108" y="7949"/>
                    <a:pt x="9120" y="7354"/>
                    <a:pt x="9097" y="6759"/>
                  </a:cubicBezTo>
                  <a:cubicBezTo>
                    <a:pt x="9073" y="6461"/>
                    <a:pt x="9049" y="6163"/>
                    <a:pt x="9025" y="5842"/>
                  </a:cubicBezTo>
                  <a:cubicBezTo>
                    <a:pt x="9001" y="5770"/>
                    <a:pt x="9001" y="5699"/>
                    <a:pt x="8989" y="5627"/>
                  </a:cubicBezTo>
                  <a:close/>
                  <a:moveTo>
                    <a:pt x="8858" y="5627"/>
                  </a:moveTo>
                  <a:cubicBezTo>
                    <a:pt x="8870" y="5723"/>
                    <a:pt x="8882" y="5842"/>
                    <a:pt x="8882" y="5949"/>
                  </a:cubicBezTo>
                  <a:cubicBezTo>
                    <a:pt x="8918" y="6259"/>
                    <a:pt x="8930" y="6592"/>
                    <a:pt x="8942" y="6901"/>
                  </a:cubicBezTo>
                  <a:cubicBezTo>
                    <a:pt x="8966" y="7961"/>
                    <a:pt x="8823" y="9033"/>
                    <a:pt x="8442" y="10009"/>
                  </a:cubicBezTo>
                  <a:cubicBezTo>
                    <a:pt x="8346" y="10247"/>
                    <a:pt x="8227" y="10473"/>
                    <a:pt x="8108" y="10700"/>
                  </a:cubicBezTo>
                  <a:cubicBezTo>
                    <a:pt x="8049" y="10807"/>
                    <a:pt x="7989" y="10902"/>
                    <a:pt x="7918" y="11009"/>
                  </a:cubicBezTo>
                  <a:cubicBezTo>
                    <a:pt x="7870" y="11085"/>
                    <a:pt x="7815" y="11154"/>
                    <a:pt x="7740" y="11154"/>
                  </a:cubicBezTo>
                  <a:cubicBezTo>
                    <a:pt x="7721" y="11154"/>
                    <a:pt x="7701" y="11150"/>
                    <a:pt x="7680" y="11140"/>
                  </a:cubicBezTo>
                  <a:cubicBezTo>
                    <a:pt x="7573" y="11104"/>
                    <a:pt x="7513" y="10997"/>
                    <a:pt x="7454" y="10902"/>
                  </a:cubicBezTo>
                  <a:cubicBezTo>
                    <a:pt x="7394" y="10819"/>
                    <a:pt x="7358" y="10700"/>
                    <a:pt x="7323" y="10592"/>
                  </a:cubicBezTo>
                  <a:cubicBezTo>
                    <a:pt x="7323" y="10473"/>
                    <a:pt x="7311" y="10366"/>
                    <a:pt x="7311" y="10271"/>
                  </a:cubicBezTo>
                  <a:cubicBezTo>
                    <a:pt x="7311" y="10176"/>
                    <a:pt x="7323" y="10104"/>
                    <a:pt x="7334" y="10009"/>
                  </a:cubicBezTo>
                  <a:cubicBezTo>
                    <a:pt x="7858" y="9390"/>
                    <a:pt x="8251" y="8664"/>
                    <a:pt x="8501" y="7902"/>
                  </a:cubicBezTo>
                  <a:cubicBezTo>
                    <a:pt x="8692" y="7330"/>
                    <a:pt x="8799" y="6759"/>
                    <a:pt x="8847" y="6163"/>
                  </a:cubicBezTo>
                  <a:cubicBezTo>
                    <a:pt x="8858" y="5985"/>
                    <a:pt x="8858" y="5806"/>
                    <a:pt x="8858" y="5627"/>
                  </a:cubicBezTo>
                  <a:close/>
                  <a:moveTo>
                    <a:pt x="8727" y="5592"/>
                  </a:moveTo>
                  <a:lnTo>
                    <a:pt x="8727" y="5592"/>
                  </a:lnTo>
                  <a:cubicBezTo>
                    <a:pt x="8692" y="6473"/>
                    <a:pt x="8549" y="7330"/>
                    <a:pt x="8216" y="8164"/>
                  </a:cubicBezTo>
                  <a:cubicBezTo>
                    <a:pt x="7811" y="9211"/>
                    <a:pt x="7144" y="10152"/>
                    <a:pt x="6251" y="10819"/>
                  </a:cubicBezTo>
                  <a:cubicBezTo>
                    <a:pt x="5394" y="11473"/>
                    <a:pt x="4358" y="11902"/>
                    <a:pt x="3274" y="11997"/>
                  </a:cubicBezTo>
                  <a:cubicBezTo>
                    <a:pt x="3135" y="12006"/>
                    <a:pt x="2996" y="12012"/>
                    <a:pt x="2856" y="12012"/>
                  </a:cubicBezTo>
                  <a:cubicBezTo>
                    <a:pt x="2449" y="12012"/>
                    <a:pt x="2043" y="11967"/>
                    <a:pt x="1643" y="11843"/>
                  </a:cubicBezTo>
                  <a:cubicBezTo>
                    <a:pt x="1131" y="11700"/>
                    <a:pt x="643" y="11402"/>
                    <a:pt x="417" y="10890"/>
                  </a:cubicBezTo>
                  <a:cubicBezTo>
                    <a:pt x="310" y="10664"/>
                    <a:pt x="274" y="10402"/>
                    <a:pt x="298" y="10164"/>
                  </a:cubicBezTo>
                  <a:cubicBezTo>
                    <a:pt x="334" y="9914"/>
                    <a:pt x="465" y="9688"/>
                    <a:pt x="655" y="9521"/>
                  </a:cubicBezTo>
                  <a:cubicBezTo>
                    <a:pt x="1119" y="9140"/>
                    <a:pt x="1715" y="9176"/>
                    <a:pt x="2274" y="9164"/>
                  </a:cubicBezTo>
                  <a:lnTo>
                    <a:pt x="2274" y="9164"/>
                  </a:lnTo>
                  <a:cubicBezTo>
                    <a:pt x="2262" y="9176"/>
                    <a:pt x="2250" y="9187"/>
                    <a:pt x="2250" y="9211"/>
                  </a:cubicBezTo>
                  <a:cubicBezTo>
                    <a:pt x="2048" y="9461"/>
                    <a:pt x="2084" y="9818"/>
                    <a:pt x="2250" y="10069"/>
                  </a:cubicBezTo>
                  <a:cubicBezTo>
                    <a:pt x="2441" y="10366"/>
                    <a:pt x="2786" y="10521"/>
                    <a:pt x="3120" y="10569"/>
                  </a:cubicBezTo>
                  <a:cubicBezTo>
                    <a:pt x="3217" y="10578"/>
                    <a:pt x="3315" y="10582"/>
                    <a:pt x="3413" y="10582"/>
                  </a:cubicBezTo>
                  <a:cubicBezTo>
                    <a:pt x="3700" y="10582"/>
                    <a:pt x="3988" y="10544"/>
                    <a:pt x="4263" y="10473"/>
                  </a:cubicBezTo>
                  <a:cubicBezTo>
                    <a:pt x="4632" y="10390"/>
                    <a:pt x="4977" y="10247"/>
                    <a:pt x="5298" y="10069"/>
                  </a:cubicBezTo>
                  <a:cubicBezTo>
                    <a:pt x="5953" y="9711"/>
                    <a:pt x="6513" y="9223"/>
                    <a:pt x="7025" y="8687"/>
                  </a:cubicBezTo>
                  <a:cubicBezTo>
                    <a:pt x="7537" y="8152"/>
                    <a:pt x="7977" y="7544"/>
                    <a:pt x="8287" y="6878"/>
                  </a:cubicBezTo>
                  <a:cubicBezTo>
                    <a:pt x="8454" y="6532"/>
                    <a:pt x="8585" y="6175"/>
                    <a:pt x="8680" y="5806"/>
                  </a:cubicBezTo>
                  <a:cubicBezTo>
                    <a:pt x="8692" y="5747"/>
                    <a:pt x="8704" y="5663"/>
                    <a:pt x="8727" y="5592"/>
                  </a:cubicBezTo>
                  <a:close/>
                  <a:moveTo>
                    <a:pt x="13253" y="0"/>
                  </a:moveTo>
                  <a:cubicBezTo>
                    <a:pt x="13215" y="0"/>
                    <a:pt x="13195" y="32"/>
                    <a:pt x="13204" y="79"/>
                  </a:cubicBezTo>
                  <a:cubicBezTo>
                    <a:pt x="13264" y="377"/>
                    <a:pt x="13335" y="663"/>
                    <a:pt x="13419" y="960"/>
                  </a:cubicBezTo>
                  <a:cubicBezTo>
                    <a:pt x="13216" y="651"/>
                    <a:pt x="12954" y="365"/>
                    <a:pt x="12585" y="234"/>
                  </a:cubicBezTo>
                  <a:cubicBezTo>
                    <a:pt x="12462" y="186"/>
                    <a:pt x="12328" y="160"/>
                    <a:pt x="12193" y="160"/>
                  </a:cubicBezTo>
                  <a:cubicBezTo>
                    <a:pt x="11962" y="160"/>
                    <a:pt x="11730" y="235"/>
                    <a:pt x="11549" y="401"/>
                  </a:cubicBezTo>
                  <a:cubicBezTo>
                    <a:pt x="11514" y="424"/>
                    <a:pt x="11537" y="484"/>
                    <a:pt x="11561" y="496"/>
                  </a:cubicBezTo>
                  <a:cubicBezTo>
                    <a:pt x="11895" y="710"/>
                    <a:pt x="12228" y="889"/>
                    <a:pt x="12585" y="1067"/>
                  </a:cubicBezTo>
                  <a:cubicBezTo>
                    <a:pt x="12427" y="1043"/>
                    <a:pt x="12266" y="1031"/>
                    <a:pt x="12105" y="1031"/>
                  </a:cubicBezTo>
                  <a:cubicBezTo>
                    <a:pt x="11648" y="1031"/>
                    <a:pt x="11186" y="1126"/>
                    <a:pt x="10763" y="1294"/>
                  </a:cubicBezTo>
                  <a:cubicBezTo>
                    <a:pt x="10180" y="1508"/>
                    <a:pt x="9656" y="1901"/>
                    <a:pt x="9287" y="2401"/>
                  </a:cubicBezTo>
                  <a:cubicBezTo>
                    <a:pt x="9251" y="2449"/>
                    <a:pt x="9216" y="2508"/>
                    <a:pt x="9180" y="2556"/>
                  </a:cubicBezTo>
                  <a:cubicBezTo>
                    <a:pt x="9228" y="2258"/>
                    <a:pt x="9168" y="1948"/>
                    <a:pt x="8978" y="1710"/>
                  </a:cubicBezTo>
                  <a:cubicBezTo>
                    <a:pt x="8963" y="1695"/>
                    <a:pt x="8945" y="1689"/>
                    <a:pt x="8931" y="1689"/>
                  </a:cubicBezTo>
                  <a:cubicBezTo>
                    <a:pt x="8910" y="1689"/>
                    <a:pt x="8894" y="1701"/>
                    <a:pt x="8894" y="1722"/>
                  </a:cubicBezTo>
                  <a:cubicBezTo>
                    <a:pt x="8799" y="2032"/>
                    <a:pt x="8739" y="2341"/>
                    <a:pt x="8739" y="2675"/>
                  </a:cubicBezTo>
                  <a:lnTo>
                    <a:pt x="8739" y="3020"/>
                  </a:lnTo>
                  <a:cubicBezTo>
                    <a:pt x="8680" y="2782"/>
                    <a:pt x="8561" y="2544"/>
                    <a:pt x="8382" y="2365"/>
                  </a:cubicBezTo>
                  <a:cubicBezTo>
                    <a:pt x="8322" y="2305"/>
                    <a:pt x="8232" y="2227"/>
                    <a:pt x="8146" y="2227"/>
                  </a:cubicBezTo>
                  <a:cubicBezTo>
                    <a:pt x="8112" y="2227"/>
                    <a:pt x="8079" y="2240"/>
                    <a:pt x="8049" y="2270"/>
                  </a:cubicBezTo>
                  <a:cubicBezTo>
                    <a:pt x="8001" y="2318"/>
                    <a:pt x="7989" y="2389"/>
                    <a:pt x="7989" y="2449"/>
                  </a:cubicBezTo>
                  <a:cubicBezTo>
                    <a:pt x="7989" y="2520"/>
                    <a:pt x="7989" y="2580"/>
                    <a:pt x="8013" y="2663"/>
                  </a:cubicBezTo>
                  <a:cubicBezTo>
                    <a:pt x="8037" y="2960"/>
                    <a:pt x="8108" y="3234"/>
                    <a:pt x="8216" y="3520"/>
                  </a:cubicBezTo>
                  <a:cubicBezTo>
                    <a:pt x="8156" y="3449"/>
                    <a:pt x="8085" y="3389"/>
                    <a:pt x="8025" y="3330"/>
                  </a:cubicBezTo>
                  <a:cubicBezTo>
                    <a:pt x="7954" y="3258"/>
                    <a:pt x="7858" y="3199"/>
                    <a:pt x="7775" y="3115"/>
                  </a:cubicBezTo>
                  <a:cubicBezTo>
                    <a:pt x="7709" y="3068"/>
                    <a:pt x="7643" y="3006"/>
                    <a:pt x="7565" y="3006"/>
                  </a:cubicBezTo>
                  <a:cubicBezTo>
                    <a:pt x="7545" y="3006"/>
                    <a:pt x="7523" y="3010"/>
                    <a:pt x="7501" y="3020"/>
                  </a:cubicBezTo>
                  <a:cubicBezTo>
                    <a:pt x="7323" y="3091"/>
                    <a:pt x="7454" y="3377"/>
                    <a:pt x="7537" y="3496"/>
                  </a:cubicBezTo>
                  <a:cubicBezTo>
                    <a:pt x="7608" y="3615"/>
                    <a:pt x="7692" y="3699"/>
                    <a:pt x="7811" y="3794"/>
                  </a:cubicBezTo>
                  <a:cubicBezTo>
                    <a:pt x="7777" y="3787"/>
                    <a:pt x="7743" y="3784"/>
                    <a:pt x="7709" y="3784"/>
                  </a:cubicBezTo>
                  <a:cubicBezTo>
                    <a:pt x="7632" y="3784"/>
                    <a:pt x="7555" y="3798"/>
                    <a:pt x="7489" y="3806"/>
                  </a:cubicBezTo>
                  <a:cubicBezTo>
                    <a:pt x="7394" y="3818"/>
                    <a:pt x="7275" y="3853"/>
                    <a:pt x="7275" y="3973"/>
                  </a:cubicBezTo>
                  <a:cubicBezTo>
                    <a:pt x="7275" y="4068"/>
                    <a:pt x="7382" y="4151"/>
                    <a:pt x="7477" y="4211"/>
                  </a:cubicBezTo>
                  <a:cubicBezTo>
                    <a:pt x="7707" y="4358"/>
                    <a:pt x="7999" y="4444"/>
                    <a:pt x="8290" y="4444"/>
                  </a:cubicBezTo>
                  <a:cubicBezTo>
                    <a:pt x="8402" y="4444"/>
                    <a:pt x="8513" y="4431"/>
                    <a:pt x="8621" y="4405"/>
                  </a:cubicBezTo>
                  <a:lnTo>
                    <a:pt x="8621" y="4405"/>
                  </a:lnTo>
                  <a:cubicBezTo>
                    <a:pt x="8582" y="4418"/>
                    <a:pt x="8545" y="4437"/>
                    <a:pt x="8513" y="4461"/>
                  </a:cubicBezTo>
                  <a:cubicBezTo>
                    <a:pt x="8430" y="4484"/>
                    <a:pt x="8323" y="4520"/>
                    <a:pt x="8227" y="4544"/>
                  </a:cubicBezTo>
                  <a:cubicBezTo>
                    <a:pt x="7973" y="4617"/>
                    <a:pt x="7711" y="4648"/>
                    <a:pt x="7448" y="4648"/>
                  </a:cubicBezTo>
                  <a:cubicBezTo>
                    <a:pt x="7366" y="4648"/>
                    <a:pt x="7285" y="4645"/>
                    <a:pt x="7203" y="4639"/>
                  </a:cubicBezTo>
                  <a:cubicBezTo>
                    <a:pt x="7037" y="4627"/>
                    <a:pt x="6858" y="4592"/>
                    <a:pt x="6727" y="4508"/>
                  </a:cubicBezTo>
                  <a:cubicBezTo>
                    <a:pt x="6668" y="4461"/>
                    <a:pt x="6608" y="4413"/>
                    <a:pt x="6549" y="4354"/>
                  </a:cubicBezTo>
                  <a:cubicBezTo>
                    <a:pt x="6501" y="4294"/>
                    <a:pt x="6489" y="4223"/>
                    <a:pt x="6430" y="4175"/>
                  </a:cubicBezTo>
                  <a:lnTo>
                    <a:pt x="6418" y="4175"/>
                  </a:lnTo>
                  <a:cubicBezTo>
                    <a:pt x="6406" y="4163"/>
                    <a:pt x="6406" y="4151"/>
                    <a:pt x="6382" y="4151"/>
                  </a:cubicBezTo>
                  <a:cubicBezTo>
                    <a:pt x="6340" y="4144"/>
                    <a:pt x="6299" y="4140"/>
                    <a:pt x="6258" y="4140"/>
                  </a:cubicBezTo>
                  <a:cubicBezTo>
                    <a:pt x="6042" y="4140"/>
                    <a:pt x="5841" y="4241"/>
                    <a:pt x="5691" y="4401"/>
                  </a:cubicBezTo>
                  <a:cubicBezTo>
                    <a:pt x="5346" y="4746"/>
                    <a:pt x="5358" y="5294"/>
                    <a:pt x="5644" y="5675"/>
                  </a:cubicBezTo>
                  <a:cubicBezTo>
                    <a:pt x="5787" y="5878"/>
                    <a:pt x="5989" y="6008"/>
                    <a:pt x="6227" y="6068"/>
                  </a:cubicBezTo>
                  <a:cubicBezTo>
                    <a:pt x="6013" y="6068"/>
                    <a:pt x="5822" y="6056"/>
                    <a:pt x="5608" y="6008"/>
                  </a:cubicBezTo>
                  <a:cubicBezTo>
                    <a:pt x="5600" y="6007"/>
                    <a:pt x="5593" y="6006"/>
                    <a:pt x="5586" y="6006"/>
                  </a:cubicBezTo>
                  <a:cubicBezTo>
                    <a:pt x="5540" y="6006"/>
                    <a:pt x="5513" y="6039"/>
                    <a:pt x="5513" y="6080"/>
                  </a:cubicBezTo>
                  <a:cubicBezTo>
                    <a:pt x="5513" y="6378"/>
                    <a:pt x="5644" y="6675"/>
                    <a:pt x="5870" y="6866"/>
                  </a:cubicBezTo>
                  <a:cubicBezTo>
                    <a:pt x="5965" y="6973"/>
                    <a:pt x="6108" y="7032"/>
                    <a:pt x="6239" y="7092"/>
                  </a:cubicBezTo>
                  <a:cubicBezTo>
                    <a:pt x="6263" y="7104"/>
                    <a:pt x="6299" y="7104"/>
                    <a:pt x="6322" y="7128"/>
                  </a:cubicBezTo>
                  <a:cubicBezTo>
                    <a:pt x="6016" y="7224"/>
                    <a:pt x="5686" y="7281"/>
                    <a:pt x="5357" y="7281"/>
                  </a:cubicBezTo>
                  <a:cubicBezTo>
                    <a:pt x="5278" y="7281"/>
                    <a:pt x="5199" y="7278"/>
                    <a:pt x="5120" y="7271"/>
                  </a:cubicBezTo>
                  <a:cubicBezTo>
                    <a:pt x="5072" y="7271"/>
                    <a:pt x="5048" y="7318"/>
                    <a:pt x="5048" y="7342"/>
                  </a:cubicBezTo>
                  <a:cubicBezTo>
                    <a:pt x="5048" y="7687"/>
                    <a:pt x="5168" y="8021"/>
                    <a:pt x="5406" y="8271"/>
                  </a:cubicBezTo>
                  <a:cubicBezTo>
                    <a:pt x="5525" y="8390"/>
                    <a:pt x="5656" y="8497"/>
                    <a:pt x="5799" y="8556"/>
                  </a:cubicBezTo>
                  <a:cubicBezTo>
                    <a:pt x="5894" y="8592"/>
                    <a:pt x="6001" y="8628"/>
                    <a:pt x="6096" y="8652"/>
                  </a:cubicBezTo>
                  <a:cubicBezTo>
                    <a:pt x="6013" y="8711"/>
                    <a:pt x="5906" y="8771"/>
                    <a:pt x="5822" y="8830"/>
                  </a:cubicBezTo>
                  <a:cubicBezTo>
                    <a:pt x="5572" y="8985"/>
                    <a:pt x="5310" y="9116"/>
                    <a:pt x="5060" y="9235"/>
                  </a:cubicBezTo>
                  <a:cubicBezTo>
                    <a:pt x="4775" y="9366"/>
                    <a:pt x="4489" y="9485"/>
                    <a:pt x="4191" y="9545"/>
                  </a:cubicBezTo>
                  <a:cubicBezTo>
                    <a:pt x="4051" y="9578"/>
                    <a:pt x="3900" y="9597"/>
                    <a:pt x="3749" y="9597"/>
                  </a:cubicBezTo>
                  <a:cubicBezTo>
                    <a:pt x="3362" y="9597"/>
                    <a:pt x="2973" y="9470"/>
                    <a:pt x="2751" y="9128"/>
                  </a:cubicBezTo>
                  <a:cubicBezTo>
                    <a:pt x="2727" y="9104"/>
                    <a:pt x="2691" y="9092"/>
                    <a:pt x="2667" y="9092"/>
                  </a:cubicBezTo>
                  <a:cubicBezTo>
                    <a:pt x="2649" y="9055"/>
                    <a:pt x="2623" y="9025"/>
                    <a:pt x="2590" y="9025"/>
                  </a:cubicBezTo>
                  <a:cubicBezTo>
                    <a:pt x="2580" y="9025"/>
                    <a:pt x="2570" y="9027"/>
                    <a:pt x="2560" y="9033"/>
                  </a:cubicBezTo>
                  <a:cubicBezTo>
                    <a:pt x="2393" y="8997"/>
                    <a:pt x="2215" y="8985"/>
                    <a:pt x="2048" y="8985"/>
                  </a:cubicBezTo>
                  <a:cubicBezTo>
                    <a:pt x="2026" y="8985"/>
                    <a:pt x="2003" y="8984"/>
                    <a:pt x="1981" y="8984"/>
                  </a:cubicBezTo>
                  <a:cubicBezTo>
                    <a:pt x="1403" y="8984"/>
                    <a:pt x="773" y="9136"/>
                    <a:pt x="429" y="9652"/>
                  </a:cubicBezTo>
                  <a:cubicBezTo>
                    <a:pt x="0" y="10116"/>
                    <a:pt x="95" y="10747"/>
                    <a:pt x="369" y="11176"/>
                  </a:cubicBezTo>
                  <a:cubicBezTo>
                    <a:pt x="691" y="11664"/>
                    <a:pt x="1250" y="11938"/>
                    <a:pt x="1798" y="12045"/>
                  </a:cubicBezTo>
                  <a:cubicBezTo>
                    <a:pt x="2134" y="12133"/>
                    <a:pt x="2484" y="12171"/>
                    <a:pt x="2836" y="12171"/>
                  </a:cubicBezTo>
                  <a:cubicBezTo>
                    <a:pt x="3058" y="12171"/>
                    <a:pt x="3280" y="12156"/>
                    <a:pt x="3501" y="12128"/>
                  </a:cubicBezTo>
                  <a:cubicBezTo>
                    <a:pt x="4632" y="11974"/>
                    <a:pt x="5703" y="11497"/>
                    <a:pt x="6572" y="10759"/>
                  </a:cubicBezTo>
                  <a:cubicBezTo>
                    <a:pt x="6787" y="10580"/>
                    <a:pt x="6977" y="10390"/>
                    <a:pt x="7156" y="10188"/>
                  </a:cubicBezTo>
                  <a:lnTo>
                    <a:pt x="7156" y="10283"/>
                  </a:lnTo>
                  <a:cubicBezTo>
                    <a:pt x="7156" y="10414"/>
                    <a:pt x="7168" y="10545"/>
                    <a:pt x="7203" y="10664"/>
                  </a:cubicBezTo>
                  <a:cubicBezTo>
                    <a:pt x="7227" y="10795"/>
                    <a:pt x="7287" y="10914"/>
                    <a:pt x="7382" y="11033"/>
                  </a:cubicBezTo>
                  <a:cubicBezTo>
                    <a:pt x="7454" y="11152"/>
                    <a:pt x="7573" y="11259"/>
                    <a:pt x="7704" y="11295"/>
                  </a:cubicBezTo>
                  <a:cubicBezTo>
                    <a:pt x="7716" y="11296"/>
                    <a:pt x="7727" y="11296"/>
                    <a:pt x="7739" y="11296"/>
                  </a:cubicBezTo>
                  <a:cubicBezTo>
                    <a:pt x="7862" y="11296"/>
                    <a:pt x="7949" y="11238"/>
                    <a:pt x="8025" y="11140"/>
                  </a:cubicBezTo>
                  <a:cubicBezTo>
                    <a:pt x="8096" y="11033"/>
                    <a:pt x="8168" y="10914"/>
                    <a:pt x="8227" y="10819"/>
                  </a:cubicBezTo>
                  <a:cubicBezTo>
                    <a:pt x="8358" y="10580"/>
                    <a:pt x="8477" y="10319"/>
                    <a:pt x="8585" y="10069"/>
                  </a:cubicBezTo>
                  <a:cubicBezTo>
                    <a:pt x="8620" y="10009"/>
                    <a:pt x="8632" y="9938"/>
                    <a:pt x="8656" y="9878"/>
                  </a:cubicBezTo>
                  <a:cubicBezTo>
                    <a:pt x="8692" y="9938"/>
                    <a:pt x="8704" y="10009"/>
                    <a:pt x="8739" y="10069"/>
                  </a:cubicBezTo>
                  <a:cubicBezTo>
                    <a:pt x="8775" y="10188"/>
                    <a:pt x="8870" y="10319"/>
                    <a:pt x="8954" y="10426"/>
                  </a:cubicBezTo>
                  <a:cubicBezTo>
                    <a:pt x="9132" y="10652"/>
                    <a:pt x="9370" y="10819"/>
                    <a:pt x="9632" y="10914"/>
                  </a:cubicBezTo>
                  <a:cubicBezTo>
                    <a:pt x="9751" y="10961"/>
                    <a:pt x="9870" y="10997"/>
                    <a:pt x="9990" y="11009"/>
                  </a:cubicBezTo>
                  <a:cubicBezTo>
                    <a:pt x="10049" y="11015"/>
                    <a:pt x="10112" y="11021"/>
                    <a:pt x="10174" y="11021"/>
                  </a:cubicBezTo>
                  <a:cubicBezTo>
                    <a:pt x="10237" y="11021"/>
                    <a:pt x="10299" y="11015"/>
                    <a:pt x="10359" y="10997"/>
                  </a:cubicBezTo>
                  <a:cubicBezTo>
                    <a:pt x="10490" y="10950"/>
                    <a:pt x="10561" y="10842"/>
                    <a:pt x="10585" y="10711"/>
                  </a:cubicBezTo>
                  <a:cubicBezTo>
                    <a:pt x="10597" y="10557"/>
                    <a:pt x="10525" y="10426"/>
                    <a:pt x="10430" y="10307"/>
                  </a:cubicBezTo>
                  <a:cubicBezTo>
                    <a:pt x="10371" y="10235"/>
                    <a:pt x="10323" y="10164"/>
                    <a:pt x="10287" y="10092"/>
                  </a:cubicBezTo>
                  <a:lnTo>
                    <a:pt x="10287" y="10092"/>
                  </a:lnTo>
                  <a:cubicBezTo>
                    <a:pt x="10371" y="10152"/>
                    <a:pt x="10478" y="10188"/>
                    <a:pt x="10561" y="10223"/>
                  </a:cubicBezTo>
                  <a:cubicBezTo>
                    <a:pt x="10686" y="10261"/>
                    <a:pt x="10817" y="10278"/>
                    <a:pt x="10947" y="10278"/>
                  </a:cubicBezTo>
                  <a:cubicBezTo>
                    <a:pt x="11067" y="10278"/>
                    <a:pt x="11186" y="10264"/>
                    <a:pt x="11299" y="10235"/>
                  </a:cubicBezTo>
                  <a:cubicBezTo>
                    <a:pt x="11394" y="10211"/>
                    <a:pt x="11502" y="10164"/>
                    <a:pt x="11609" y="10116"/>
                  </a:cubicBezTo>
                  <a:cubicBezTo>
                    <a:pt x="11716" y="10057"/>
                    <a:pt x="11811" y="9985"/>
                    <a:pt x="11859" y="9866"/>
                  </a:cubicBezTo>
                  <a:cubicBezTo>
                    <a:pt x="11906" y="9747"/>
                    <a:pt x="11847" y="9592"/>
                    <a:pt x="11752" y="9509"/>
                  </a:cubicBezTo>
                  <a:cubicBezTo>
                    <a:pt x="11668" y="9414"/>
                    <a:pt x="11537" y="9366"/>
                    <a:pt x="11418" y="9307"/>
                  </a:cubicBezTo>
                  <a:cubicBezTo>
                    <a:pt x="10966" y="9104"/>
                    <a:pt x="10609" y="8747"/>
                    <a:pt x="10347" y="8342"/>
                  </a:cubicBezTo>
                  <a:cubicBezTo>
                    <a:pt x="10311" y="8294"/>
                    <a:pt x="10287" y="8247"/>
                    <a:pt x="10240" y="8199"/>
                  </a:cubicBezTo>
                  <a:lnTo>
                    <a:pt x="10240" y="8199"/>
                  </a:lnTo>
                  <a:cubicBezTo>
                    <a:pt x="10396" y="8283"/>
                    <a:pt x="10571" y="8321"/>
                    <a:pt x="10756" y="8321"/>
                  </a:cubicBezTo>
                  <a:cubicBezTo>
                    <a:pt x="10782" y="8321"/>
                    <a:pt x="10808" y="8320"/>
                    <a:pt x="10835" y="8318"/>
                  </a:cubicBezTo>
                  <a:cubicBezTo>
                    <a:pt x="11073" y="8306"/>
                    <a:pt x="11299" y="8211"/>
                    <a:pt x="11502" y="8116"/>
                  </a:cubicBezTo>
                  <a:cubicBezTo>
                    <a:pt x="11680" y="8044"/>
                    <a:pt x="11954" y="7949"/>
                    <a:pt x="11895" y="7699"/>
                  </a:cubicBezTo>
                  <a:cubicBezTo>
                    <a:pt x="11859" y="7616"/>
                    <a:pt x="11787" y="7556"/>
                    <a:pt x="11692" y="7544"/>
                  </a:cubicBezTo>
                  <a:cubicBezTo>
                    <a:pt x="11597" y="7521"/>
                    <a:pt x="11502" y="7509"/>
                    <a:pt x="11394" y="7497"/>
                  </a:cubicBezTo>
                  <a:cubicBezTo>
                    <a:pt x="11192" y="7449"/>
                    <a:pt x="10978" y="7378"/>
                    <a:pt x="10787" y="7282"/>
                  </a:cubicBezTo>
                  <a:cubicBezTo>
                    <a:pt x="10704" y="7247"/>
                    <a:pt x="10597" y="7199"/>
                    <a:pt x="10525" y="7140"/>
                  </a:cubicBezTo>
                  <a:cubicBezTo>
                    <a:pt x="10549" y="7140"/>
                    <a:pt x="10585" y="7151"/>
                    <a:pt x="10609" y="7151"/>
                  </a:cubicBezTo>
                  <a:cubicBezTo>
                    <a:pt x="10671" y="7162"/>
                    <a:pt x="10734" y="7167"/>
                    <a:pt x="10797" y="7167"/>
                  </a:cubicBezTo>
                  <a:cubicBezTo>
                    <a:pt x="11025" y="7167"/>
                    <a:pt x="11253" y="7098"/>
                    <a:pt x="11430" y="6949"/>
                  </a:cubicBezTo>
                  <a:cubicBezTo>
                    <a:pt x="11537" y="6854"/>
                    <a:pt x="11656" y="6735"/>
                    <a:pt x="11668" y="6592"/>
                  </a:cubicBezTo>
                  <a:cubicBezTo>
                    <a:pt x="11680" y="6509"/>
                    <a:pt x="11656" y="6449"/>
                    <a:pt x="11609" y="6413"/>
                  </a:cubicBezTo>
                  <a:cubicBezTo>
                    <a:pt x="11859" y="6330"/>
                    <a:pt x="12109" y="6199"/>
                    <a:pt x="12287" y="6008"/>
                  </a:cubicBezTo>
                  <a:cubicBezTo>
                    <a:pt x="12311" y="5997"/>
                    <a:pt x="12311" y="5973"/>
                    <a:pt x="12311" y="5973"/>
                  </a:cubicBezTo>
                  <a:cubicBezTo>
                    <a:pt x="12323" y="5949"/>
                    <a:pt x="12287" y="5889"/>
                    <a:pt x="12252" y="5889"/>
                  </a:cubicBezTo>
                  <a:cubicBezTo>
                    <a:pt x="12079" y="5926"/>
                    <a:pt x="11906" y="5941"/>
                    <a:pt x="11733" y="5941"/>
                  </a:cubicBezTo>
                  <a:cubicBezTo>
                    <a:pt x="11680" y="5941"/>
                    <a:pt x="11626" y="5940"/>
                    <a:pt x="11573" y="5937"/>
                  </a:cubicBezTo>
                  <a:cubicBezTo>
                    <a:pt x="11144" y="5866"/>
                    <a:pt x="10787" y="5592"/>
                    <a:pt x="10561" y="5223"/>
                  </a:cubicBezTo>
                  <a:cubicBezTo>
                    <a:pt x="10121" y="4508"/>
                    <a:pt x="10144" y="3532"/>
                    <a:pt x="10680" y="2889"/>
                  </a:cubicBezTo>
                  <a:cubicBezTo>
                    <a:pt x="10930" y="2591"/>
                    <a:pt x="11252" y="2365"/>
                    <a:pt x="11621" y="2270"/>
                  </a:cubicBezTo>
                  <a:cubicBezTo>
                    <a:pt x="11680" y="2258"/>
                    <a:pt x="11752" y="2246"/>
                    <a:pt x="11835" y="2246"/>
                  </a:cubicBezTo>
                  <a:cubicBezTo>
                    <a:pt x="11811" y="2258"/>
                    <a:pt x="11799" y="2258"/>
                    <a:pt x="11775" y="2270"/>
                  </a:cubicBezTo>
                  <a:cubicBezTo>
                    <a:pt x="11311" y="2568"/>
                    <a:pt x="11192" y="3222"/>
                    <a:pt x="11430" y="3711"/>
                  </a:cubicBezTo>
                  <a:cubicBezTo>
                    <a:pt x="11454" y="3782"/>
                    <a:pt x="11502" y="3818"/>
                    <a:pt x="11573" y="3818"/>
                  </a:cubicBezTo>
                  <a:cubicBezTo>
                    <a:pt x="11656" y="3818"/>
                    <a:pt x="11680" y="3746"/>
                    <a:pt x="11716" y="3699"/>
                  </a:cubicBezTo>
                  <a:cubicBezTo>
                    <a:pt x="11787" y="3556"/>
                    <a:pt x="11859" y="3413"/>
                    <a:pt x="11930" y="3270"/>
                  </a:cubicBezTo>
                  <a:lnTo>
                    <a:pt x="11930" y="3270"/>
                  </a:lnTo>
                  <a:cubicBezTo>
                    <a:pt x="11906" y="3496"/>
                    <a:pt x="11918" y="3734"/>
                    <a:pt x="12014" y="3925"/>
                  </a:cubicBezTo>
                  <a:cubicBezTo>
                    <a:pt x="12115" y="4155"/>
                    <a:pt x="12351" y="4314"/>
                    <a:pt x="12596" y="4314"/>
                  </a:cubicBezTo>
                  <a:cubicBezTo>
                    <a:pt x="12668" y="4314"/>
                    <a:pt x="12741" y="4300"/>
                    <a:pt x="12811" y="4270"/>
                  </a:cubicBezTo>
                  <a:cubicBezTo>
                    <a:pt x="12859" y="4246"/>
                    <a:pt x="12859" y="4187"/>
                    <a:pt x="12823" y="4163"/>
                  </a:cubicBezTo>
                  <a:cubicBezTo>
                    <a:pt x="12668" y="3973"/>
                    <a:pt x="12526" y="3782"/>
                    <a:pt x="12407" y="3556"/>
                  </a:cubicBezTo>
                  <a:lnTo>
                    <a:pt x="12407" y="3556"/>
                  </a:lnTo>
                  <a:cubicBezTo>
                    <a:pt x="12454" y="3603"/>
                    <a:pt x="12514" y="3627"/>
                    <a:pt x="12573" y="3651"/>
                  </a:cubicBezTo>
                  <a:cubicBezTo>
                    <a:pt x="12698" y="3714"/>
                    <a:pt x="12835" y="3742"/>
                    <a:pt x="12973" y="3742"/>
                  </a:cubicBezTo>
                  <a:cubicBezTo>
                    <a:pt x="13150" y="3742"/>
                    <a:pt x="13330" y="3696"/>
                    <a:pt x="13490" y="3615"/>
                  </a:cubicBezTo>
                  <a:cubicBezTo>
                    <a:pt x="13847" y="3437"/>
                    <a:pt x="14085" y="3056"/>
                    <a:pt x="14121" y="2663"/>
                  </a:cubicBezTo>
                  <a:cubicBezTo>
                    <a:pt x="14145" y="2627"/>
                    <a:pt x="14157" y="2615"/>
                    <a:pt x="14157" y="2580"/>
                  </a:cubicBezTo>
                  <a:cubicBezTo>
                    <a:pt x="14216" y="2460"/>
                    <a:pt x="14240" y="2341"/>
                    <a:pt x="14276" y="2222"/>
                  </a:cubicBezTo>
                  <a:cubicBezTo>
                    <a:pt x="14395" y="1794"/>
                    <a:pt x="14347" y="1317"/>
                    <a:pt x="14157" y="913"/>
                  </a:cubicBezTo>
                  <a:cubicBezTo>
                    <a:pt x="13978" y="532"/>
                    <a:pt x="13669" y="198"/>
                    <a:pt x="13288" y="8"/>
                  </a:cubicBezTo>
                  <a:cubicBezTo>
                    <a:pt x="13275" y="3"/>
                    <a:pt x="13263" y="0"/>
                    <a:pt x="13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51"/>
          <p:cNvGrpSpPr/>
          <p:nvPr/>
        </p:nvGrpSpPr>
        <p:grpSpPr>
          <a:xfrm rot="10800000" flipH="1">
            <a:off x="3131158" y="3360415"/>
            <a:ext cx="2881693" cy="1248073"/>
            <a:chOff x="371775" y="710650"/>
            <a:chExt cx="2255375" cy="976812"/>
          </a:xfrm>
        </p:grpSpPr>
        <p:sp>
          <p:nvSpPr>
            <p:cNvPr id="3339" name="Google Shape;3339;p51"/>
            <p:cNvSpPr/>
            <p:nvPr/>
          </p:nvSpPr>
          <p:spPr>
            <a:xfrm>
              <a:off x="1933112" y="1129689"/>
              <a:ext cx="515747" cy="416232"/>
            </a:xfrm>
            <a:custGeom>
              <a:avLst/>
              <a:gdLst/>
              <a:ahLst/>
              <a:cxnLst/>
              <a:rect l="l" t="t" r="r" b="b"/>
              <a:pathLst>
                <a:path w="6442" h="5199" extrusionOk="0">
                  <a:moveTo>
                    <a:pt x="1" y="1"/>
                  </a:moveTo>
                  <a:cubicBezTo>
                    <a:pt x="4" y="30"/>
                    <a:pt x="8" y="59"/>
                    <a:pt x="13" y="88"/>
                  </a:cubicBezTo>
                  <a:lnTo>
                    <a:pt x="13" y="88"/>
                  </a:lnTo>
                  <a:cubicBezTo>
                    <a:pt x="9" y="59"/>
                    <a:pt x="4" y="30"/>
                    <a:pt x="1" y="1"/>
                  </a:cubicBezTo>
                  <a:close/>
                  <a:moveTo>
                    <a:pt x="13" y="88"/>
                  </a:moveTo>
                  <a:lnTo>
                    <a:pt x="13" y="88"/>
                  </a:lnTo>
                  <a:cubicBezTo>
                    <a:pt x="104" y="688"/>
                    <a:pt x="312" y="1264"/>
                    <a:pt x="596" y="1787"/>
                  </a:cubicBezTo>
                  <a:cubicBezTo>
                    <a:pt x="917" y="2394"/>
                    <a:pt x="1370" y="2953"/>
                    <a:pt x="1846" y="3453"/>
                  </a:cubicBezTo>
                  <a:cubicBezTo>
                    <a:pt x="2334" y="3965"/>
                    <a:pt x="2870" y="4418"/>
                    <a:pt x="3489" y="4739"/>
                  </a:cubicBezTo>
                  <a:cubicBezTo>
                    <a:pt x="3811" y="4894"/>
                    <a:pt x="4132" y="5037"/>
                    <a:pt x="4489" y="5108"/>
                  </a:cubicBezTo>
                  <a:cubicBezTo>
                    <a:pt x="4738" y="5160"/>
                    <a:pt x="4999" y="5199"/>
                    <a:pt x="5255" y="5199"/>
                  </a:cubicBezTo>
                  <a:cubicBezTo>
                    <a:pt x="5354" y="5199"/>
                    <a:pt x="5453" y="5193"/>
                    <a:pt x="5549" y="5180"/>
                  </a:cubicBezTo>
                  <a:cubicBezTo>
                    <a:pt x="5859" y="5132"/>
                    <a:pt x="6168" y="4989"/>
                    <a:pt x="6323" y="4704"/>
                  </a:cubicBezTo>
                  <a:cubicBezTo>
                    <a:pt x="6442" y="4477"/>
                    <a:pt x="6406" y="4180"/>
                    <a:pt x="6204" y="4025"/>
                  </a:cubicBezTo>
                  <a:cubicBezTo>
                    <a:pt x="6037" y="4275"/>
                    <a:pt x="5751" y="4454"/>
                    <a:pt x="5454" y="4525"/>
                  </a:cubicBezTo>
                  <a:cubicBezTo>
                    <a:pt x="5331" y="4561"/>
                    <a:pt x="5203" y="4577"/>
                    <a:pt x="5073" y="4577"/>
                  </a:cubicBezTo>
                  <a:cubicBezTo>
                    <a:pt x="4863" y="4577"/>
                    <a:pt x="4648" y="4536"/>
                    <a:pt x="4442" y="4477"/>
                  </a:cubicBezTo>
                  <a:cubicBezTo>
                    <a:pt x="4132" y="4394"/>
                    <a:pt x="3834" y="4275"/>
                    <a:pt x="3549" y="4120"/>
                  </a:cubicBezTo>
                  <a:cubicBezTo>
                    <a:pt x="3299" y="4025"/>
                    <a:pt x="3037" y="3870"/>
                    <a:pt x="2775" y="3703"/>
                  </a:cubicBezTo>
                  <a:cubicBezTo>
                    <a:pt x="2275" y="3394"/>
                    <a:pt x="1810" y="3025"/>
                    <a:pt x="1406" y="2596"/>
                  </a:cubicBezTo>
                  <a:cubicBezTo>
                    <a:pt x="1013" y="2156"/>
                    <a:pt x="667" y="1667"/>
                    <a:pt x="394" y="1144"/>
                  </a:cubicBezTo>
                  <a:cubicBezTo>
                    <a:pt x="263" y="882"/>
                    <a:pt x="155" y="596"/>
                    <a:pt x="72" y="310"/>
                  </a:cubicBezTo>
                  <a:cubicBezTo>
                    <a:pt x="46" y="241"/>
                    <a:pt x="26" y="166"/>
                    <a:pt x="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51"/>
            <p:cNvSpPr/>
            <p:nvPr/>
          </p:nvSpPr>
          <p:spPr>
            <a:xfrm>
              <a:off x="1938876" y="1120162"/>
              <a:ext cx="280290" cy="274606"/>
            </a:xfrm>
            <a:custGeom>
              <a:avLst/>
              <a:gdLst/>
              <a:ahLst/>
              <a:cxnLst/>
              <a:rect l="l" t="t" r="r" b="b"/>
              <a:pathLst>
                <a:path w="3501" h="3430" extrusionOk="0">
                  <a:moveTo>
                    <a:pt x="0" y="1"/>
                  </a:moveTo>
                  <a:lnTo>
                    <a:pt x="0" y="12"/>
                  </a:lnTo>
                  <a:cubicBezTo>
                    <a:pt x="48" y="179"/>
                    <a:pt x="83" y="322"/>
                    <a:pt x="131" y="477"/>
                  </a:cubicBezTo>
                  <a:cubicBezTo>
                    <a:pt x="238" y="774"/>
                    <a:pt x="369" y="1072"/>
                    <a:pt x="524" y="1346"/>
                  </a:cubicBezTo>
                  <a:cubicBezTo>
                    <a:pt x="976" y="2167"/>
                    <a:pt x="1631" y="2870"/>
                    <a:pt x="2405" y="3430"/>
                  </a:cubicBezTo>
                  <a:cubicBezTo>
                    <a:pt x="2548" y="3394"/>
                    <a:pt x="2691" y="3382"/>
                    <a:pt x="2822" y="3322"/>
                  </a:cubicBezTo>
                  <a:cubicBezTo>
                    <a:pt x="2965" y="3263"/>
                    <a:pt x="3084" y="3168"/>
                    <a:pt x="3179" y="3072"/>
                  </a:cubicBezTo>
                  <a:cubicBezTo>
                    <a:pt x="3381" y="2870"/>
                    <a:pt x="3477" y="2608"/>
                    <a:pt x="3501" y="2334"/>
                  </a:cubicBezTo>
                  <a:cubicBezTo>
                    <a:pt x="3120" y="2334"/>
                    <a:pt x="2750" y="2298"/>
                    <a:pt x="2393" y="2191"/>
                  </a:cubicBezTo>
                  <a:cubicBezTo>
                    <a:pt x="1738" y="2013"/>
                    <a:pt x="1131" y="1620"/>
                    <a:pt x="667" y="1108"/>
                  </a:cubicBezTo>
                  <a:cubicBezTo>
                    <a:pt x="441" y="846"/>
                    <a:pt x="262" y="572"/>
                    <a:pt x="119" y="274"/>
                  </a:cubicBezTo>
                  <a:cubicBezTo>
                    <a:pt x="72" y="179"/>
                    <a:pt x="24" y="9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51"/>
            <p:cNvSpPr/>
            <p:nvPr/>
          </p:nvSpPr>
          <p:spPr>
            <a:xfrm>
              <a:off x="1944560" y="1110634"/>
              <a:ext cx="236497" cy="163082"/>
            </a:xfrm>
            <a:custGeom>
              <a:avLst/>
              <a:gdLst/>
              <a:ahLst/>
              <a:cxnLst/>
              <a:rect l="l" t="t" r="r" b="b"/>
              <a:pathLst>
                <a:path w="2954" h="2037" extrusionOk="0">
                  <a:moveTo>
                    <a:pt x="1" y="0"/>
                  </a:moveTo>
                  <a:lnTo>
                    <a:pt x="1" y="0"/>
                  </a:lnTo>
                  <a:cubicBezTo>
                    <a:pt x="60" y="167"/>
                    <a:pt x="131" y="310"/>
                    <a:pt x="203" y="465"/>
                  </a:cubicBezTo>
                  <a:cubicBezTo>
                    <a:pt x="536" y="1024"/>
                    <a:pt x="1001" y="1501"/>
                    <a:pt x="1560" y="1834"/>
                  </a:cubicBezTo>
                  <a:cubicBezTo>
                    <a:pt x="1703" y="1905"/>
                    <a:pt x="1846" y="1977"/>
                    <a:pt x="2001" y="2036"/>
                  </a:cubicBezTo>
                  <a:cubicBezTo>
                    <a:pt x="2120" y="2025"/>
                    <a:pt x="2239" y="2025"/>
                    <a:pt x="2334" y="1977"/>
                  </a:cubicBezTo>
                  <a:cubicBezTo>
                    <a:pt x="2453" y="1941"/>
                    <a:pt x="2572" y="1882"/>
                    <a:pt x="2668" y="1798"/>
                  </a:cubicBezTo>
                  <a:cubicBezTo>
                    <a:pt x="2834" y="1655"/>
                    <a:pt x="2929" y="1441"/>
                    <a:pt x="2953" y="1227"/>
                  </a:cubicBezTo>
                  <a:lnTo>
                    <a:pt x="2953" y="1227"/>
                  </a:lnTo>
                  <a:cubicBezTo>
                    <a:pt x="2782" y="1248"/>
                    <a:pt x="2610" y="1265"/>
                    <a:pt x="2439" y="1265"/>
                  </a:cubicBezTo>
                  <a:cubicBezTo>
                    <a:pt x="2325" y="1265"/>
                    <a:pt x="2210" y="1258"/>
                    <a:pt x="2096" y="1239"/>
                  </a:cubicBezTo>
                  <a:cubicBezTo>
                    <a:pt x="1263" y="1132"/>
                    <a:pt x="477" y="69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51"/>
            <p:cNvSpPr/>
            <p:nvPr/>
          </p:nvSpPr>
          <p:spPr>
            <a:xfrm>
              <a:off x="1957931" y="1067722"/>
              <a:ext cx="162122" cy="48676"/>
            </a:xfrm>
            <a:custGeom>
              <a:avLst/>
              <a:gdLst/>
              <a:ahLst/>
              <a:cxnLst/>
              <a:rect l="l" t="t" r="r" b="b"/>
              <a:pathLst>
                <a:path w="2025" h="608" extrusionOk="0">
                  <a:moveTo>
                    <a:pt x="2024" y="1"/>
                  </a:moveTo>
                  <a:cubicBezTo>
                    <a:pt x="2024" y="2"/>
                    <a:pt x="2024" y="4"/>
                    <a:pt x="2023" y="6"/>
                  </a:cubicBezTo>
                  <a:lnTo>
                    <a:pt x="2023" y="6"/>
                  </a:lnTo>
                  <a:cubicBezTo>
                    <a:pt x="2024" y="5"/>
                    <a:pt x="2024" y="3"/>
                    <a:pt x="2024" y="1"/>
                  </a:cubicBezTo>
                  <a:close/>
                  <a:moveTo>
                    <a:pt x="2023" y="6"/>
                  </a:moveTo>
                  <a:cubicBezTo>
                    <a:pt x="2020" y="13"/>
                    <a:pt x="2012" y="13"/>
                    <a:pt x="2012" y="13"/>
                  </a:cubicBezTo>
                  <a:cubicBezTo>
                    <a:pt x="1953" y="84"/>
                    <a:pt x="1869" y="144"/>
                    <a:pt x="1786" y="191"/>
                  </a:cubicBezTo>
                  <a:cubicBezTo>
                    <a:pt x="1619" y="286"/>
                    <a:pt x="1441" y="310"/>
                    <a:pt x="1250" y="322"/>
                  </a:cubicBezTo>
                  <a:cubicBezTo>
                    <a:pt x="1155" y="340"/>
                    <a:pt x="1063" y="346"/>
                    <a:pt x="969" y="346"/>
                  </a:cubicBezTo>
                  <a:cubicBezTo>
                    <a:pt x="875" y="346"/>
                    <a:pt x="780" y="340"/>
                    <a:pt x="679" y="334"/>
                  </a:cubicBezTo>
                  <a:cubicBezTo>
                    <a:pt x="500" y="310"/>
                    <a:pt x="310" y="275"/>
                    <a:pt x="131" y="215"/>
                  </a:cubicBezTo>
                  <a:lnTo>
                    <a:pt x="0" y="167"/>
                  </a:lnTo>
                  <a:lnTo>
                    <a:pt x="0" y="167"/>
                  </a:lnTo>
                  <a:cubicBezTo>
                    <a:pt x="12" y="179"/>
                    <a:pt x="24" y="191"/>
                    <a:pt x="48" y="191"/>
                  </a:cubicBezTo>
                  <a:cubicBezTo>
                    <a:pt x="226" y="310"/>
                    <a:pt x="429" y="405"/>
                    <a:pt x="655" y="465"/>
                  </a:cubicBezTo>
                  <a:cubicBezTo>
                    <a:pt x="881" y="536"/>
                    <a:pt x="1096" y="596"/>
                    <a:pt x="1322" y="608"/>
                  </a:cubicBezTo>
                  <a:cubicBezTo>
                    <a:pt x="1512" y="608"/>
                    <a:pt x="1727" y="560"/>
                    <a:pt x="1858" y="417"/>
                  </a:cubicBezTo>
                  <a:cubicBezTo>
                    <a:pt x="1917" y="358"/>
                    <a:pt x="1965" y="286"/>
                    <a:pt x="1989" y="203"/>
                  </a:cubicBezTo>
                  <a:cubicBezTo>
                    <a:pt x="2012" y="134"/>
                    <a:pt x="2012" y="65"/>
                    <a:pt x="2023"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51"/>
            <p:cNvSpPr/>
            <p:nvPr/>
          </p:nvSpPr>
          <p:spPr>
            <a:xfrm>
              <a:off x="1943600" y="1027211"/>
              <a:ext cx="102076" cy="34266"/>
            </a:xfrm>
            <a:custGeom>
              <a:avLst/>
              <a:gdLst/>
              <a:ahLst/>
              <a:cxnLst/>
              <a:rect l="l" t="t" r="r" b="b"/>
              <a:pathLst>
                <a:path w="1275" h="428" extrusionOk="0">
                  <a:moveTo>
                    <a:pt x="1063" y="1"/>
                  </a:moveTo>
                  <a:cubicBezTo>
                    <a:pt x="1016" y="1"/>
                    <a:pt x="965" y="7"/>
                    <a:pt x="917" y="7"/>
                  </a:cubicBezTo>
                  <a:cubicBezTo>
                    <a:pt x="727" y="7"/>
                    <a:pt x="548" y="42"/>
                    <a:pt x="382" y="138"/>
                  </a:cubicBezTo>
                  <a:cubicBezTo>
                    <a:pt x="310" y="185"/>
                    <a:pt x="215" y="221"/>
                    <a:pt x="143" y="269"/>
                  </a:cubicBezTo>
                  <a:cubicBezTo>
                    <a:pt x="96" y="304"/>
                    <a:pt x="72" y="328"/>
                    <a:pt x="24" y="364"/>
                  </a:cubicBezTo>
                  <a:lnTo>
                    <a:pt x="1" y="388"/>
                  </a:lnTo>
                  <a:cubicBezTo>
                    <a:pt x="126" y="414"/>
                    <a:pt x="251" y="428"/>
                    <a:pt x="376" y="428"/>
                  </a:cubicBezTo>
                  <a:cubicBezTo>
                    <a:pt x="417" y="428"/>
                    <a:pt x="459" y="426"/>
                    <a:pt x="501" y="423"/>
                  </a:cubicBezTo>
                  <a:cubicBezTo>
                    <a:pt x="691" y="388"/>
                    <a:pt x="870" y="328"/>
                    <a:pt x="1036" y="221"/>
                  </a:cubicBezTo>
                  <a:cubicBezTo>
                    <a:pt x="1084" y="197"/>
                    <a:pt x="1275" y="78"/>
                    <a:pt x="1191" y="30"/>
                  </a:cubicBezTo>
                  <a:cubicBezTo>
                    <a:pt x="1156" y="7"/>
                    <a:pt x="1111"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51"/>
            <p:cNvSpPr/>
            <p:nvPr/>
          </p:nvSpPr>
          <p:spPr>
            <a:xfrm>
              <a:off x="1956970" y="965244"/>
              <a:ext cx="69652" cy="63488"/>
            </a:xfrm>
            <a:custGeom>
              <a:avLst/>
              <a:gdLst/>
              <a:ahLst/>
              <a:cxnLst/>
              <a:rect l="l" t="t" r="r" b="b"/>
              <a:pathLst>
                <a:path w="870" h="793" extrusionOk="0">
                  <a:moveTo>
                    <a:pt x="846" y="0"/>
                  </a:moveTo>
                  <a:cubicBezTo>
                    <a:pt x="824" y="0"/>
                    <a:pt x="784" y="33"/>
                    <a:pt x="774" y="42"/>
                  </a:cubicBezTo>
                  <a:cubicBezTo>
                    <a:pt x="536" y="221"/>
                    <a:pt x="298" y="447"/>
                    <a:pt x="72" y="673"/>
                  </a:cubicBezTo>
                  <a:cubicBezTo>
                    <a:pt x="60" y="721"/>
                    <a:pt x="24" y="745"/>
                    <a:pt x="0" y="793"/>
                  </a:cubicBezTo>
                  <a:cubicBezTo>
                    <a:pt x="24" y="781"/>
                    <a:pt x="60" y="781"/>
                    <a:pt x="84" y="757"/>
                  </a:cubicBezTo>
                  <a:cubicBezTo>
                    <a:pt x="191" y="733"/>
                    <a:pt x="298" y="685"/>
                    <a:pt x="381" y="638"/>
                  </a:cubicBezTo>
                  <a:cubicBezTo>
                    <a:pt x="536" y="566"/>
                    <a:pt x="667" y="459"/>
                    <a:pt x="750" y="316"/>
                  </a:cubicBezTo>
                  <a:cubicBezTo>
                    <a:pt x="798" y="245"/>
                    <a:pt x="834" y="161"/>
                    <a:pt x="858" y="90"/>
                  </a:cubicBezTo>
                  <a:cubicBezTo>
                    <a:pt x="858" y="78"/>
                    <a:pt x="869" y="19"/>
                    <a:pt x="858" y="7"/>
                  </a:cubicBezTo>
                  <a:cubicBezTo>
                    <a:pt x="855" y="2"/>
                    <a:pt x="851" y="0"/>
                    <a:pt x="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51"/>
            <p:cNvSpPr/>
            <p:nvPr/>
          </p:nvSpPr>
          <p:spPr>
            <a:xfrm>
              <a:off x="1934073" y="904718"/>
              <a:ext cx="49477" cy="142107"/>
            </a:xfrm>
            <a:custGeom>
              <a:avLst/>
              <a:gdLst/>
              <a:ahLst/>
              <a:cxnLst/>
              <a:rect l="l" t="t" r="r" b="b"/>
              <a:pathLst>
                <a:path w="618" h="1775" extrusionOk="0">
                  <a:moveTo>
                    <a:pt x="541" y="0"/>
                  </a:moveTo>
                  <a:cubicBezTo>
                    <a:pt x="540" y="0"/>
                    <a:pt x="538" y="0"/>
                    <a:pt x="536" y="1"/>
                  </a:cubicBezTo>
                  <a:cubicBezTo>
                    <a:pt x="477" y="1"/>
                    <a:pt x="417" y="72"/>
                    <a:pt x="382" y="96"/>
                  </a:cubicBezTo>
                  <a:cubicBezTo>
                    <a:pt x="334" y="144"/>
                    <a:pt x="298" y="203"/>
                    <a:pt x="262" y="251"/>
                  </a:cubicBezTo>
                  <a:cubicBezTo>
                    <a:pt x="120" y="477"/>
                    <a:pt x="36" y="739"/>
                    <a:pt x="12" y="989"/>
                  </a:cubicBezTo>
                  <a:cubicBezTo>
                    <a:pt x="1" y="1120"/>
                    <a:pt x="1" y="1227"/>
                    <a:pt x="1" y="1358"/>
                  </a:cubicBezTo>
                  <a:cubicBezTo>
                    <a:pt x="24" y="1453"/>
                    <a:pt x="48" y="1572"/>
                    <a:pt x="24" y="1691"/>
                  </a:cubicBezTo>
                  <a:lnTo>
                    <a:pt x="24" y="1775"/>
                  </a:lnTo>
                  <a:cubicBezTo>
                    <a:pt x="48" y="1751"/>
                    <a:pt x="48" y="1739"/>
                    <a:pt x="60" y="1727"/>
                  </a:cubicBezTo>
                  <a:cubicBezTo>
                    <a:pt x="36" y="1715"/>
                    <a:pt x="36" y="1668"/>
                    <a:pt x="60" y="1656"/>
                  </a:cubicBezTo>
                  <a:cubicBezTo>
                    <a:pt x="72" y="1632"/>
                    <a:pt x="108" y="1632"/>
                    <a:pt x="120" y="1620"/>
                  </a:cubicBezTo>
                  <a:cubicBezTo>
                    <a:pt x="215" y="1453"/>
                    <a:pt x="310" y="1275"/>
                    <a:pt x="370" y="1096"/>
                  </a:cubicBezTo>
                  <a:cubicBezTo>
                    <a:pt x="477" y="846"/>
                    <a:pt x="536" y="584"/>
                    <a:pt x="560" y="310"/>
                  </a:cubicBezTo>
                  <a:cubicBezTo>
                    <a:pt x="560" y="264"/>
                    <a:pt x="61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51"/>
            <p:cNvSpPr/>
            <p:nvPr/>
          </p:nvSpPr>
          <p:spPr>
            <a:xfrm>
              <a:off x="1930230" y="1056273"/>
              <a:ext cx="262277" cy="134501"/>
            </a:xfrm>
            <a:custGeom>
              <a:avLst/>
              <a:gdLst/>
              <a:ahLst/>
              <a:cxnLst/>
              <a:rect l="l" t="t" r="r" b="b"/>
              <a:pathLst>
                <a:path w="3276" h="1680" extrusionOk="0">
                  <a:moveTo>
                    <a:pt x="2489" y="1"/>
                  </a:moveTo>
                  <a:cubicBezTo>
                    <a:pt x="2489" y="37"/>
                    <a:pt x="2466" y="84"/>
                    <a:pt x="2466" y="132"/>
                  </a:cubicBezTo>
                  <a:cubicBezTo>
                    <a:pt x="2525" y="203"/>
                    <a:pt x="2513" y="334"/>
                    <a:pt x="2489" y="429"/>
                  </a:cubicBezTo>
                  <a:cubicBezTo>
                    <a:pt x="2454" y="537"/>
                    <a:pt x="2382" y="632"/>
                    <a:pt x="2287" y="715"/>
                  </a:cubicBezTo>
                  <a:cubicBezTo>
                    <a:pt x="2119" y="872"/>
                    <a:pt x="1913" y="928"/>
                    <a:pt x="1696" y="928"/>
                  </a:cubicBezTo>
                  <a:cubicBezTo>
                    <a:pt x="1420" y="928"/>
                    <a:pt x="1129" y="838"/>
                    <a:pt x="882" y="751"/>
                  </a:cubicBezTo>
                  <a:cubicBezTo>
                    <a:pt x="644" y="679"/>
                    <a:pt x="418" y="572"/>
                    <a:pt x="227" y="418"/>
                  </a:cubicBezTo>
                  <a:cubicBezTo>
                    <a:pt x="132" y="334"/>
                    <a:pt x="60" y="263"/>
                    <a:pt x="1" y="179"/>
                  </a:cubicBezTo>
                  <a:lnTo>
                    <a:pt x="1" y="179"/>
                  </a:lnTo>
                  <a:cubicBezTo>
                    <a:pt x="13" y="203"/>
                    <a:pt x="37" y="239"/>
                    <a:pt x="37" y="275"/>
                  </a:cubicBezTo>
                  <a:cubicBezTo>
                    <a:pt x="156" y="441"/>
                    <a:pt x="275" y="608"/>
                    <a:pt x="406" y="751"/>
                  </a:cubicBezTo>
                  <a:cubicBezTo>
                    <a:pt x="727" y="1132"/>
                    <a:pt x="1132" y="1430"/>
                    <a:pt x="1608" y="1584"/>
                  </a:cubicBezTo>
                  <a:cubicBezTo>
                    <a:pt x="1680" y="1620"/>
                    <a:pt x="1739" y="1632"/>
                    <a:pt x="1823" y="1668"/>
                  </a:cubicBezTo>
                  <a:cubicBezTo>
                    <a:pt x="1834" y="1644"/>
                    <a:pt x="1846" y="1632"/>
                    <a:pt x="1882" y="1632"/>
                  </a:cubicBezTo>
                  <a:cubicBezTo>
                    <a:pt x="1942" y="1644"/>
                    <a:pt x="2013" y="1644"/>
                    <a:pt x="2073" y="1668"/>
                  </a:cubicBezTo>
                  <a:cubicBezTo>
                    <a:pt x="2132" y="1668"/>
                    <a:pt x="2192" y="1680"/>
                    <a:pt x="2251" y="1680"/>
                  </a:cubicBezTo>
                  <a:cubicBezTo>
                    <a:pt x="2370" y="1680"/>
                    <a:pt x="2489" y="1668"/>
                    <a:pt x="2608" y="1620"/>
                  </a:cubicBezTo>
                  <a:cubicBezTo>
                    <a:pt x="2989" y="1477"/>
                    <a:pt x="3275" y="1108"/>
                    <a:pt x="3228" y="691"/>
                  </a:cubicBezTo>
                  <a:cubicBezTo>
                    <a:pt x="3204" y="310"/>
                    <a:pt x="2858" y="13"/>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51"/>
            <p:cNvSpPr/>
            <p:nvPr/>
          </p:nvSpPr>
          <p:spPr>
            <a:xfrm>
              <a:off x="1901648" y="862766"/>
              <a:ext cx="26820" cy="112564"/>
            </a:xfrm>
            <a:custGeom>
              <a:avLst/>
              <a:gdLst/>
              <a:ahLst/>
              <a:cxnLst/>
              <a:rect l="l" t="t" r="r" b="b"/>
              <a:pathLst>
                <a:path w="335" h="1406" extrusionOk="0">
                  <a:moveTo>
                    <a:pt x="144" y="1"/>
                  </a:moveTo>
                  <a:cubicBezTo>
                    <a:pt x="72" y="120"/>
                    <a:pt x="25" y="251"/>
                    <a:pt x="13" y="406"/>
                  </a:cubicBezTo>
                  <a:cubicBezTo>
                    <a:pt x="1" y="751"/>
                    <a:pt x="132" y="1060"/>
                    <a:pt x="251" y="1370"/>
                  </a:cubicBezTo>
                  <a:cubicBezTo>
                    <a:pt x="275" y="1382"/>
                    <a:pt x="275" y="1406"/>
                    <a:pt x="286" y="1406"/>
                  </a:cubicBezTo>
                  <a:cubicBezTo>
                    <a:pt x="310" y="1203"/>
                    <a:pt x="334" y="1025"/>
                    <a:pt x="310" y="834"/>
                  </a:cubicBezTo>
                  <a:cubicBezTo>
                    <a:pt x="298" y="549"/>
                    <a:pt x="239" y="263"/>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51"/>
            <p:cNvSpPr/>
            <p:nvPr/>
          </p:nvSpPr>
          <p:spPr>
            <a:xfrm>
              <a:off x="1556588" y="746517"/>
              <a:ext cx="138344" cy="76297"/>
            </a:xfrm>
            <a:custGeom>
              <a:avLst/>
              <a:gdLst/>
              <a:ahLst/>
              <a:cxnLst/>
              <a:rect l="l" t="t" r="r" b="b"/>
              <a:pathLst>
                <a:path w="1728" h="953" extrusionOk="0">
                  <a:moveTo>
                    <a:pt x="1668" y="0"/>
                  </a:moveTo>
                  <a:cubicBezTo>
                    <a:pt x="1632" y="24"/>
                    <a:pt x="1584" y="36"/>
                    <a:pt x="1548" y="60"/>
                  </a:cubicBezTo>
                  <a:cubicBezTo>
                    <a:pt x="1501" y="72"/>
                    <a:pt x="1465" y="84"/>
                    <a:pt x="1429" y="96"/>
                  </a:cubicBezTo>
                  <a:cubicBezTo>
                    <a:pt x="1334" y="131"/>
                    <a:pt x="1251" y="155"/>
                    <a:pt x="1167" y="203"/>
                  </a:cubicBezTo>
                  <a:cubicBezTo>
                    <a:pt x="1001" y="274"/>
                    <a:pt x="846" y="369"/>
                    <a:pt x="691" y="441"/>
                  </a:cubicBezTo>
                  <a:cubicBezTo>
                    <a:pt x="441" y="572"/>
                    <a:pt x="203" y="750"/>
                    <a:pt x="1" y="953"/>
                  </a:cubicBezTo>
                  <a:cubicBezTo>
                    <a:pt x="239" y="834"/>
                    <a:pt x="489" y="691"/>
                    <a:pt x="739" y="572"/>
                  </a:cubicBezTo>
                  <a:cubicBezTo>
                    <a:pt x="1072" y="393"/>
                    <a:pt x="1394" y="215"/>
                    <a:pt x="1727" y="24"/>
                  </a:cubicBezTo>
                  <a:cubicBezTo>
                    <a:pt x="1703" y="12"/>
                    <a:pt x="1679" y="0"/>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51"/>
            <p:cNvSpPr/>
            <p:nvPr/>
          </p:nvSpPr>
          <p:spPr>
            <a:xfrm>
              <a:off x="1551864" y="734989"/>
              <a:ext cx="122092" cy="84063"/>
            </a:xfrm>
            <a:custGeom>
              <a:avLst/>
              <a:gdLst/>
              <a:ahLst/>
              <a:cxnLst/>
              <a:rect l="l" t="t" r="r" b="b"/>
              <a:pathLst>
                <a:path w="1525" h="1050" extrusionOk="0">
                  <a:moveTo>
                    <a:pt x="1288" y="1"/>
                  </a:moveTo>
                  <a:cubicBezTo>
                    <a:pt x="945" y="1"/>
                    <a:pt x="647" y="176"/>
                    <a:pt x="417" y="406"/>
                  </a:cubicBezTo>
                  <a:cubicBezTo>
                    <a:pt x="238" y="597"/>
                    <a:pt x="95" y="823"/>
                    <a:pt x="0" y="1049"/>
                  </a:cubicBezTo>
                  <a:cubicBezTo>
                    <a:pt x="203" y="871"/>
                    <a:pt x="441" y="680"/>
                    <a:pt x="691" y="513"/>
                  </a:cubicBezTo>
                  <a:cubicBezTo>
                    <a:pt x="845" y="406"/>
                    <a:pt x="988" y="323"/>
                    <a:pt x="1155" y="228"/>
                  </a:cubicBezTo>
                  <a:cubicBezTo>
                    <a:pt x="1226" y="180"/>
                    <a:pt x="1322" y="156"/>
                    <a:pt x="1393" y="109"/>
                  </a:cubicBezTo>
                  <a:cubicBezTo>
                    <a:pt x="1441" y="97"/>
                    <a:pt x="1488" y="61"/>
                    <a:pt x="1524" y="49"/>
                  </a:cubicBezTo>
                  <a:cubicBezTo>
                    <a:pt x="1453" y="37"/>
                    <a:pt x="1381" y="25"/>
                    <a:pt x="1322" y="1"/>
                  </a:cubicBezTo>
                  <a:cubicBezTo>
                    <a:pt x="1310" y="1"/>
                    <a:pt x="1299"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51"/>
            <p:cNvSpPr/>
            <p:nvPr/>
          </p:nvSpPr>
          <p:spPr>
            <a:xfrm>
              <a:off x="1491819" y="729304"/>
              <a:ext cx="70613" cy="171729"/>
            </a:xfrm>
            <a:custGeom>
              <a:avLst/>
              <a:gdLst/>
              <a:ahLst/>
              <a:cxnLst/>
              <a:rect l="l" t="t" r="r" b="b"/>
              <a:pathLst>
                <a:path w="882" h="2145" extrusionOk="0">
                  <a:moveTo>
                    <a:pt x="881" y="1"/>
                  </a:moveTo>
                  <a:lnTo>
                    <a:pt x="881" y="1"/>
                  </a:lnTo>
                  <a:cubicBezTo>
                    <a:pt x="726" y="96"/>
                    <a:pt x="595" y="215"/>
                    <a:pt x="476" y="346"/>
                  </a:cubicBezTo>
                  <a:cubicBezTo>
                    <a:pt x="202" y="644"/>
                    <a:pt x="48" y="1049"/>
                    <a:pt x="12" y="1442"/>
                  </a:cubicBezTo>
                  <a:cubicBezTo>
                    <a:pt x="0" y="1656"/>
                    <a:pt x="24" y="1882"/>
                    <a:pt x="83" y="2085"/>
                  </a:cubicBezTo>
                  <a:cubicBezTo>
                    <a:pt x="83" y="2096"/>
                    <a:pt x="107" y="2132"/>
                    <a:pt x="107" y="2144"/>
                  </a:cubicBezTo>
                  <a:cubicBezTo>
                    <a:pt x="119" y="2073"/>
                    <a:pt x="131" y="2001"/>
                    <a:pt x="167" y="1918"/>
                  </a:cubicBezTo>
                  <a:cubicBezTo>
                    <a:pt x="179" y="1894"/>
                    <a:pt x="179" y="1882"/>
                    <a:pt x="191" y="1846"/>
                  </a:cubicBezTo>
                  <a:cubicBezTo>
                    <a:pt x="226" y="1775"/>
                    <a:pt x="274" y="1680"/>
                    <a:pt x="310" y="1608"/>
                  </a:cubicBezTo>
                  <a:cubicBezTo>
                    <a:pt x="357" y="1537"/>
                    <a:pt x="393" y="1442"/>
                    <a:pt x="417" y="1370"/>
                  </a:cubicBezTo>
                  <a:cubicBezTo>
                    <a:pt x="488" y="1204"/>
                    <a:pt x="572" y="1049"/>
                    <a:pt x="619" y="882"/>
                  </a:cubicBezTo>
                  <a:cubicBezTo>
                    <a:pt x="726" y="596"/>
                    <a:pt x="822" y="299"/>
                    <a:pt x="88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51"/>
            <p:cNvSpPr/>
            <p:nvPr/>
          </p:nvSpPr>
          <p:spPr>
            <a:xfrm>
              <a:off x="1615673" y="958118"/>
              <a:ext cx="53480" cy="90308"/>
            </a:xfrm>
            <a:custGeom>
              <a:avLst/>
              <a:gdLst/>
              <a:ahLst/>
              <a:cxnLst/>
              <a:rect l="l" t="t" r="r" b="b"/>
              <a:pathLst>
                <a:path w="668" h="1128" extrusionOk="0">
                  <a:moveTo>
                    <a:pt x="584" y="0"/>
                  </a:moveTo>
                  <a:cubicBezTo>
                    <a:pt x="572" y="72"/>
                    <a:pt x="537" y="131"/>
                    <a:pt x="513" y="191"/>
                  </a:cubicBezTo>
                  <a:cubicBezTo>
                    <a:pt x="394" y="524"/>
                    <a:pt x="227" y="834"/>
                    <a:pt x="1" y="1120"/>
                  </a:cubicBezTo>
                  <a:cubicBezTo>
                    <a:pt x="27" y="1125"/>
                    <a:pt x="53" y="1127"/>
                    <a:pt x="79" y="1127"/>
                  </a:cubicBezTo>
                  <a:cubicBezTo>
                    <a:pt x="290" y="1127"/>
                    <a:pt x="488" y="964"/>
                    <a:pt x="572" y="762"/>
                  </a:cubicBezTo>
                  <a:cubicBezTo>
                    <a:pt x="668" y="512"/>
                    <a:pt x="632" y="25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51"/>
            <p:cNvSpPr/>
            <p:nvPr/>
          </p:nvSpPr>
          <p:spPr>
            <a:xfrm>
              <a:off x="1643373" y="896151"/>
              <a:ext cx="70613" cy="112564"/>
            </a:xfrm>
            <a:custGeom>
              <a:avLst/>
              <a:gdLst/>
              <a:ahLst/>
              <a:cxnLst/>
              <a:rect l="l" t="t" r="r" b="b"/>
              <a:pathLst>
                <a:path w="882" h="1406" extrusionOk="0">
                  <a:moveTo>
                    <a:pt x="0" y="1"/>
                  </a:moveTo>
                  <a:cubicBezTo>
                    <a:pt x="107" y="132"/>
                    <a:pt x="179" y="286"/>
                    <a:pt x="250" y="429"/>
                  </a:cubicBezTo>
                  <a:cubicBezTo>
                    <a:pt x="322" y="584"/>
                    <a:pt x="405" y="715"/>
                    <a:pt x="476" y="870"/>
                  </a:cubicBezTo>
                  <a:cubicBezTo>
                    <a:pt x="536" y="1001"/>
                    <a:pt x="607" y="1120"/>
                    <a:pt x="667" y="1251"/>
                  </a:cubicBezTo>
                  <a:cubicBezTo>
                    <a:pt x="679" y="1298"/>
                    <a:pt x="715" y="1322"/>
                    <a:pt x="726" y="1370"/>
                  </a:cubicBezTo>
                  <a:cubicBezTo>
                    <a:pt x="726" y="1370"/>
                    <a:pt x="738" y="1382"/>
                    <a:pt x="738" y="1405"/>
                  </a:cubicBezTo>
                  <a:cubicBezTo>
                    <a:pt x="738" y="1370"/>
                    <a:pt x="774" y="1346"/>
                    <a:pt x="774" y="1322"/>
                  </a:cubicBezTo>
                  <a:cubicBezTo>
                    <a:pt x="786" y="1298"/>
                    <a:pt x="786" y="1263"/>
                    <a:pt x="798" y="1239"/>
                  </a:cubicBezTo>
                  <a:cubicBezTo>
                    <a:pt x="857" y="1013"/>
                    <a:pt x="881" y="774"/>
                    <a:pt x="786" y="548"/>
                  </a:cubicBezTo>
                  <a:cubicBezTo>
                    <a:pt x="738" y="346"/>
                    <a:pt x="595" y="179"/>
                    <a:pt x="381" y="72"/>
                  </a:cubicBezTo>
                  <a:cubicBezTo>
                    <a:pt x="298" y="36"/>
                    <a:pt x="203"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51"/>
            <p:cNvSpPr/>
            <p:nvPr/>
          </p:nvSpPr>
          <p:spPr>
            <a:xfrm>
              <a:off x="1695733" y="880940"/>
              <a:ext cx="186940" cy="292699"/>
            </a:xfrm>
            <a:custGeom>
              <a:avLst/>
              <a:gdLst/>
              <a:ahLst/>
              <a:cxnLst/>
              <a:rect l="l" t="t" r="r" b="b"/>
              <a:pathLst>
                <a:path w="2335" h="3656" extrusionOk="0">
                  <a:moveTo>
                    <a:pt x="1" y="0"/>
                  </a:moveTo>
                  <a:cubicBezTo>
                    <a:pt x="72" y="12"/>
                    <a:pt x="132" y="24"/>
                    <a:pt x="203" y="60"/>
                  </a:cubicBezTo>
                  <a:cubicBezTo>
                    <a:pt x="596" y="191"/>
                    <a:pt x="942" y="476"/>
                    <a:pt x="1180" y="822"/>
                  </a:cubicBezTo>
                  <a:cubicBezTo>
                    <a:pt x="1430" y="1191"/>
                    <a:pt x="1549" y="1631"/>
                    <a:pt x="1513" y="2084"/>
                  </a:cubicBezTo>
                  <a:cubicBezTo>
                    <a:pt x="1513" y="2524"/>
                    <a:pt x="1370" y="3000"/>
                    <a:pt x="1084" y="3358"/>
                  </a:cubicBezTo>
                  <a:cubicBezTo>
                    <a:pt x="1001" y="3465"/>
                    <a:pt x="906" y="3572"/>
                    <a:pt x="787" y="3655"/>
                  </a:cubicBezTo>
                  <a:cubicBezTo>
                    <a:pt x="894" y="3620"/>
                    <a:pt x="1013" y="3560"/>
                    <a:pt x="1096" y="3477"/>
                  </a:cubicBezTo>
                  <a:cubicBezTo>
                    <a:pt x="1930" y="2917"/>
                    <a:pt x="2335" y="1679"/>
                    <a:pt x="1727" y="798"/>
                  </a:cubicBezTo>
                  <a:cubicBezTo>
                    <a:pt x="1454" y="417"/>
                    <a:pt x="1013" y="167"/>
                    <a:pt x="549" y="60"/>
                  </a:cubicBezTo>
                  <a:cubicBezTo>
                    <a:pt x="370" y="12"/>
                    <a:pt x="19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51"/>
            <p:cNvSpPr/>
            <p:nvPr/>
          </p:nvSpPr>
          <p:spPr>
            <a:xfrm>
              <a:off x="1514636" y="811367"/>
              <a:ext cx="407105" cy="410227"/>
            </a:xfrm>
            <a:custGeom>
              <a:avLst/>
              <a:gdLst/>
              <a:ahLst/>
              <a:cxnLst/>
              <a:rect l="l" t="t" r="r" b="b"/>
              <a:pathLst>
                <a:path w="5085" h="5124" extrusionOk="0">
                  <a:moveTo>
                    <a:pt x="1810" y="0"/>
                  </a:moveTo>
                  <a:cubicBezTo>
                    <a:pt x="1634" y="0"/>
                    <a:pt x="1459" y="15"/>
                    <a:pt x="1287" y="48"/>
                  </a:cubicBezTo>
                  <a:cubicBezTo>
                    <a:pt x="751" y="155"/>
                    <a:pt x="239" y="464"/>
                    <a:pt x="60" y="1000"/>
                  </a:cubicBezTo>
                  <a:cubicBezTo>
                    <a:pt x="1" y="1167"/>
                    <a:pt x="1" y="1345"/>
                    <a:pt x="25" y="1512"/>
                  </a:cubicBezTo>
                  <a:cubicBezTo>
                    <a:pt x="60" y="1548"/>
                    <a:pt x="84" y="1595"/>
                    <a:pt x="120" y="1655"/>
                  </a:cubicBezTo>
                  <a:cubicBezTo>
                    <a:pt x="132" y="1691"/>
                    <a:pt x="120" y="1714"/>
                    <a:pt x="96" y="1726"/>
                  </a:cubicBezTo>
                  <a:cubicBezTo>
                    <a:pt x="203" y="1964"/>
                    <a:pt x="382" y="2179"/>
                    <a:pt x="632" y="2286"/>
                  </a:cubicBezTo>
                  <a:cubicBezTo>
                    <a:pt x="750" y="2329"/>
                    <a:pt x="872" y="2352"/>
                    <a:pt x="992" y="2352"/>
                  </a:cubicBezTo>
                  <a:cubicBezTo>
                    <a:pt x="1139" y="2352"/>
                    <a:pt x="1281" y="2317"/>
                    <a:pt x="1406" y="2238"/>
                  </a:cubicBezTo>
                  <a:cubicBezTo>
                    <a:pt x="1608" y="2107"/>
                    <a:pt x="1739" y="1881"/>
                    <a:pt x="1703" y="1643"/>
                  </a:cubicBezTo>
                  <a:cubicBezTo>
                    <a:pt x="1680" y="1417"/>
                    <a:pt x="1513" y="1214"/>
                    <a:pt x="1287" y="1179"/>
                  </a:cubicBezTo>
                  <a:lnTo>
                    <a:pt x="1203" y="1179"/>
                  </a:lnTo>
                  <a:cubicBezTo>
                    <a:pt x="1191" y="1191"/>
                    <a:pt x="1168" y="1191"/>
                    <a:pt x="1156" y="1214"/>
                  </a:cubicBezTo>
                  <a:cubicBezTo>
                    <a:pt x="1144" y="1220"/>
                    <a:pt x="1132" y="1223"/>
                    <a:pt x="1120" y="1223"/>
                  </a:cubicBezTo>
                  <a:cubicBezTo>
                    <a:pt x="1108" y="1223"/>
                    <a:pt x="1096" y="1220"/>
                    <a:pt x="1084" y="1214"/>
                  </a:cubicBezTo>
                  <a:cubicBezTo>
                    <a:pt x="953" y="1250"/>
                    <a:pt x="834" y="1345"/>
                    <a:pt x="787" y="1476"/>
                  </a:cubicBezTo>
                  <a:cubicBezTo>
                    <a:pt x="773" y="1518"/>
                    <a:pt x="742" y="1537"/>
                    <a:pt x="711" y="1537"/>
                  </a:cubicBezTo>
                  <a:cubicBezTo>
                    <a:pt x="664" y="1537"/>
                    <a:pt x="617" y="1494"/>
                    <a:pt x="632" y="1429"/>
                  </a:cubicBezTo>
                  <a:cubicBezTo>
                    <a:pt x="668" y="1333"/>
                    <a:pt x="715" y="1250"/>
                    <a:pt x="787" y="1179"/>
                  </a:cubicBezTo>
                  <a:cubicBezTo>
                    <a:pt x="775" y="1131"/>
                    <a:pt x="810" y="1071"/>
                    <a:pt x="846" y="1048"/>
                  </a:cubicBezTo>
                  <a:cubicBezTo>
                    <a:pt x="870" y="1012"/>
                    <a:pt x="906" y="988"/>
                    <a:pt x="929" y="976"/>
                  </a:cubicBezTo>
                  <a:cubicBezTo>
                    <a:pt x="965" y="952"/>
                    <a:pt x="1013" y="929"/>
                    <a:pt x="1049" y="929"/>
                  </a:cubicBezTo>
                  <a:cubicBezTo>
                    <a:pt x="1072" y="929"/>
                    <a:pt x="1084" y="929"/>
                    <a:pt x="1108" y="917"/>
                  </a:cubicBezTo>
                  <a:cubicBezTo>
                    <a:pt x="1496" y="787"/>
                    <a:pt x="1910" y="706"/>
                    <a:pt x="2321" y="706"/>
                  </a:cubicBezTo>
                  <a:cubicBezTo>
                    <a:pt x="2591" y="706"/>
                    <a:pt x="2860" y="741"/>
                    <a:pt x="3120" y="821"/>
                  </a:cubicBezTo>
                  <a:cubicBezTo>
                    <a:pt x="3608" y="988"/>
                    <a:pt x="4061" y="1310"/>
                    <a:pt x="4299" y="1774"/>
                  </a:cubicBezTo>
                  <a:cubicBezTo>
                    <a:pt x="4561" y="2286"/>
                    <a:pt x="4561" y="2917"/>
                    <a:pt x="4358" y="3441"/>
                  </a:cubicBezTo>
                  <a:cubicBezTo>
                    <a:pt x="4168" y="3929"/>
                    <a:pt x="3811" y="4346"/>
                    <a:pt x="3335" y="4608"/>
                  </a:cubicBezTo>
                  <a:cubicBezTo>
                    <a:pt x="3014" y="4773"/>
                    <a:pt x="2637" y="4874"/>
                    <a:pt x="2268" y="4874"/>
                  </a:cubicBezTo>
                  <a:cubicBezTo>
                    <a:pt x="2158" y="4874"/>
                    <a:pt x="2048" y="4865"/>
                    <a:pt x="1942" y="4846"/>
                  </a:cubicBezTo>
                  <a:lnTo>
                    <a:pt x="1942" y="4846"/>
                  </a:lnTo>
                  <a:cubicBezTo>
                    <a:pt x="1977" y="4858"/>
                    <a:pt x="2025" y="4881"/>
                    <a:pt x="2049" y="4905"/>
                  </a:cubicBezTo>
                  <a:cubicBezTo>
                    <a:pt x="2301" y="5053"/>
                    <a:pt x="2603" y="5123"/>
                    <a:pt x="2914" y="5123"/>
                  </a:cubicBezTo>
                  <a:cubicBezTo>
                    <a:pt x="3102" y="5123"/>
                    <a:pt x="3293" y="5098"/>
                    <a:pt x="3477" y="5048"/>
                  </a:cubicBezTo>
                  <a:cubicBezTo>
                    <a:pt x="3977" y="4917"/>
                    <a:pt x="4394" y="4572"/>
                    <a:pt x="4668" y="4143"/>
                  </a:cubicBezTo>
                  <a:cubicBezTo>
                    <a:pt x="4954" y="3691"/>
                    <a:pt x="5085" y="3155"/>
                    <a:pt x="5025" y="2643"/>
                  </a:cubicBezTo>
                  <a:cubicBezTo>
                    <a:pt x="4978" y="2107"/>
                    <a:pt x="4751" y="1572"/>
                    <a:pt x="4406" y="1155"/>
                  </a:cubicBezTo>
                  <a:cubicBezTo>
                    <a:pt x="4049" y="714"/>
                    <a:pt x="3561" y="393"/>
                    <a:pt x="3013" y="214"/>
                  </a:cubicBezTo>
                  <a:cubicBezTo>
                    <a:pt x="2630" y="81"/>
                    <a:pt x="2218" y="0"/>
                    <a:pt x="181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51"/>
            <p:cNvSpPr/>
            <p:nvPr/>
          </p:nvSpPr>
          <p:spPr>
            <a:xfrm>
              <a:off x="1701497" y="1187813"/>
              <a:ext cx="164043" cy="86785"/>
            </a:xfrm>
            <a:custGeom>
              <a:avLst/>
              <a:gdLst/>
              <a:ahLst/>
              <a:cxnLst/>
              <a:rect l="l" t="t" r="r" b="b"/>
              <a:pathLst>
                <a:path w="2049" h="1084" extrusionOk="0">
                  <a:moveTo>
                    <a:pt x="2048" y="1"/>
                  </a:moveTo>
                  <a:lnTo>
                    <a:pt x="2048" y="1"/>
                  </a:lnTo>
                  <a:cubicBezTo>
                    <a:pt x="1751" y="275"/>
                    <a:pt x="1382" y="465"/>
                    <a:pt x="1001" y="537"/>
                  </a:cubicBezTo>
                  <a:cubicBezTo>
                    <a:pt x="893" y="596"/>
                    <a:pt x="774" y="620"/>
                    <a:pt x="667" y="620"/>
                  </a:cubicBezTo>
                  <a:cubicBezTo>
                    <a:pt x="584" y="620"/>
                    <a:pt x="512" y="620"/>
                    <a:pt x="417" y="596"/>
                  </a:cubicBezTo>
                  <a:lnTo>
                    <a:pt x="191" y="560"/>
                  </a:lnTo>
                  <a:cubicBezTo>
                    <a:pt x="173" y="560"/>
                    <a:pt x="143" y="555"/>
                    <a:pt x="115" y="555"/>
                  </a:cubicBezTo>
                  <a:cubicBezTo>
                    <a:pt x="87" y="555"/>
                    <a:pt x="60" y="560"/>
                    <a:pt x="48" y="584"/>
                  </a:cubicBezTo>
                  <a:cubicBezTo>
                    <a:pt x="0" y="632"/>
                    <a:pt x="48" y="715"/>
                    <a:pt x="72" y="751"/>
                  </a:cubicBezTo>
                  <a:cubicBezTo>
                    <a:pt x="155" y="846"/>
                    <a:pt x="250" y="930"/>
                    <a:pt x="358" y="989"/>
                  </a:cubicBezTo>
                  <a:cubicBezTo>
                    <a:pt x="481" y="1054"/>
                    <a:pt x="615" y="1083"/>
                    <a:pt x="749" y="1083"/>
                  </a:cubicBezTo>
                  <a:cubicBezTo>
                    <a:pt x="862" y="1083"/>
                    <a:pt x="975" y="1063"/>
                    <a:pt x="1084" y="1025"/>
                  </a:cubicBezTo>
                  <a:cubicBezTo>
                    <a:pt x="1358" y="941"/>
                    <a:pt x="1572" y="763"/>
                    <a:pt x="1739" y="537"/>
                  </a:cubicBezTo>
                  <a:cubicBezTo>
                    <a:pt x="1834" y="418"/>
                    <a:pt x="1905" y="299"/>
                    <a:pt x="1977" y="168"/>
                  </a:cubicBezTo>
                  <a:cubicBezTo>
                    <a:pt x="2013" y="108"/>
                    <a:pt x="2024" y="60"/>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51"/>
            <p:cNvSpPr/>
            <p:nvPr/>
          </p:nvSpPr>
          <p:spPr>
            <a:xfrm>
              <a:off x="1684364" y="1158271"/>
              <a:ext cx="211679" cy="211358"/>
            </a:xfrm>
            <a:custGeom>
              <a:avLst/>
              <a:gdLst/>
              <a:ahLst/>
              <a:cxnLst/>
              <a:rect l="l" t="t" r="r" b="b"/>
              <a:pathLst>
                <a:path w="2644" h="2640" extrusionOk="0">
                  <a:moveTo>
                    <a:pt x="2643" y="1"/>
                  </a:moveTo>
                  <a:cubicBezTo>
                    <a:pt x="2608" y="48"/>
                    <a:pt x="2584" y="84"/>
                    <a:pt x="2548" y="120"/>
                  </a:cubicBezTo>
                  <a:cubicBezTo>
                    <a:pt x="2548" y="132"/>
                    <a:pt x="2536" y="144"/>
                    <a:pt x="2536" y="167"/>
                  </a:cubicBezTo>
                  <a:cubicBezTo>
                    <a:pt x="2512" y="275"/>
                    <a:pt x="2465" y="370"/>
                    <a:pt x="2417" y="465"/>
                  </a:cubicBezTo>
                  <a:cubicBezTo>
                    <a:pt x="2322" y="656"/>
                    <a:pt x="2227" y="846"/>
                    <a:pt x="2084" y="1013"/>
                  </a:cubicBezTo>
                  <a:cubicBezTo>
                    <a:pt x="1846" y="1322"/>
                    <a:pt x="1548" y="1584"/>
                    <a:pt x="1191" y="1775"/>
                  </a:cubicBezTo>
                  <a:cubicBezTo>
                    <a:pt x="1024" y="1858"/>
                    <a:pt x="845" y="1930"/>
                    <a:pt x="643" y="1989"/>
                  </a:cubicBezTo>
                  <a:cubicBezTo>
                    <a:pt x="560" y="2025"/>
                    <a:pt x="453" y="2061"/>
                    <a:pt x="369" y="2072"/>
                  </a:cubicBezTo>
                  <a:cubicBezTo>
                    <a:pt x="274" y="2084"/>
                    <a:pt x="167" y="2084"/>
                    <a:pt x="95" y="2120"/>
                  </a:cubicBezTo>
                  <a:cubicBezTo>
                    <a:pt x="0" y="2156"/>
                    <a:pt x="36" y="2251"/>
                    <a:pt x="107" y="2287"/>
                  </a:cubicBezTo>
                  <a:cubicBezTo>
                    <a:pt x="167" y="2394"/>
                    <a:pt x="274" y="2430"/>
                    <a:pt x="381" y="2477"/>
                  </a:cubicBezTo>
                  <a:cubicBezTo>
                    <a:pt x="584" y="2549"/>
                    <a:pt x="798" y="2620"/>
                    <a:pt x="1024" y="2632"/>
                  </a:cubicBezTo>
                  <a:cubicBezTo>
                    <a:pt x="1059" y="2637"/>
                    <a:pt x="1094" y="2639"/>
                    <a:pt x="1129" y="2639"/>
                  </a:cubicBezTo>
                  <a:cubicBezTo>
                    <a:pt x="1272" y="2639"/>
                    <a:pt x="1412" y="2599"/>
                    <a:pt x="1536" y="2513"/>
                  </a:cubicBezTo>
                  <a:cubicBezTo>
                    <a:pt x="1596" y="2465"/>
                    <a:pt x="1655" y="2430"/>
                    <a:pt x="1715" y="2370"/>
                  </a:cubicBezTo>
                  <a:cubicBezTo>
                    <a:pt x="1881" y="2037"/>
                    <a:pt x="2012" y="1691"/>
                    <a:pt x="2131" y="1358"/>
                  </a:cubicBezTo>
                  <a:cubicBezTo>
                    <a:pt x="2238" y="1072"/>
                    <a:pt x="2334" y="798"/>
                    <a:pt x="2429" y="525"/>
                  </a:cubicBezTo>
                  <a:cubicBezTo>
                    <a:pt x="2489" y="346"/>
                    <a:pt x="2572" y="167"/>
                    <a:pt x="2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51"/>
            <p:cNvSpPr/>
            <p:nvPr/>
          </p:nvSpPr>
          <p:spPr>
            <a:xfrm>
              <a:off x="1686206" y="1168759"/>
              <a:ext cx="211759" cy="355627"/>
            </a:xfrm>
            <a:custGeom>
              <a:avLst/>
              <a:gdLst/>
              <a:ahLst/>
              <a:cxnLst/>
              <a:rect l="l" t="t" r="r" b="b"/>
              <a:pathLst>
                <a:path w="2645" h="4442" extrusionOk="0">
                  <a:moveTo>
                    <a:pt x="2644" y="1"/>
                  </a:moveTo>
                  <a:cubicBezTo>
                    <a:pt x="2585" y="167"/>
                    <a:pt x="2513" y="334"/>
                    <a:pt x="2454" y="501"/>
                  </a:cubicBezTo>
                  <a:cubicBezTo>
                    <a:pt x="2346" y="798"/>
                    <a:pt x="2263" y="1096"/>
                    <a:pt x="2156" y="1394"/>
                  </a:cubicBezTo>
                  <a:cubicBezTo>
                    <a:pt x="1846" y="2287"/>
                    <a:pt x="1418" y="3239"/>
                    <a:pt x="537" y="3727"/>
                  </a:cubicBezTo>
                  <a:cubicBezTo>
                    <a:pt x="430" y="3787"/>
                    <a:pt x="310" y="3835"/>
                    <a:pt x="203" y="3894"/>
                  </a:cubicBezTo>
                  <a:cubicBezTo>
                    <a:pt x="120" y="3930"/>
                    <a:pt x="1" y="4037"/>
                    <a:pt x="49" y="4156"/>
                  </a:cubicBezTo>
                  <a:cubicBezTo>
                    <a:pt x="72" y="4251"/>
                    <a:pt x="191" y="4311"/>
                    <a:pt x="287" y="4335"/>
                  </a:cubicBezTo>
                  <a:cubicBezTo>
                    <a:pt x="370" y="4382"/>
                    <a:pt x="477" y="4406"/>
                    <a:pt x="584" y="4430"/>
                  </a:cubicBezTo>
                  <a:cubicBezTo>
                    <a:pt x="645" y="4437"/>
                    <a:pt x="709" y="4441"/>
                    <a:pt x="773" y="4441"/>
                  </a:cubicBezTo>
                  <a:cubicBezTo>
                    <a:pt x="913" y="4441"/>
                    <a:pt x="1058" y="4423"/>
                    <a:pt x="1180" y="4382"/>
                  </a:cubicBezTo>
                  <a:cubicBezTo>
                    <a:pt x="1358" y="4323"/>
                    <a:pt x="1501" y="4216"/>
                    <a:pt x="1656" y="4096"/>
                  </a:cubicBezTo>
                  <a:cubicBezTo>
                    <a:pt x="1692" y="4025"/>
                    <a:pt x="1739" y="3966"/>
                    <a:pt x="1775" y="3894"/>
                  </a:cubicBezTo>
                  <a:cubicBezTo>
                    <a:pt x="1894" y="3620"/>
                    <a:pt x="1989" y="3334"/>
                    <a:pt x="2073" y="3037"/>
                  </a:cubicBezTo>
                  <a:cubicBezTo>
                    <a:pt x="2227" y="2442"/>
                    <a:pt x="2323" y="1834"/>
                    <a:pt x="2406" y="1227"/>
                  </a:cubicBezTo>
                  <a:cubicBezTo>
                    <a:pt x="2454" y="918"/>
                    <a:pt x="2513" y="584"/>
                    <a:pt x="2585" y="275"/>
                  </a:cubicBezTo>
                  <a:cubicBezTo>
                    <a:pt x="2608" y="179"/>
                    <a:pt x="2632" y="96"/>
                    <a:pt x="2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51"/>
            <p:cNvSpPr/>
            <p:nvPr/>
          </p:nvSpPr>
          <p:spPr>
            <a:xfrm>
              <a:off x="1792045" y="1164035"/>
              <a:ext cx="136422" cy="422637"/>
            </a:xfrm>
            <a:custGeom>
              <a:avLst/>
              <a:gdLst/>
              <a:ahLst/>
              <a:cxnLst/>
              <a:rect l="l" t="t" r="r" b="b"/>
              <a:pathLst>
                <a:path w="1704" h="5279" extrusionOk="0">
                  <a:moveTo>
                    <a:pt x="1441" y="0"/>
                  </a:moveTo>
                  <a:cubicBezTo>
                    <a:pt x="1417" y="155"/>
                    <a:pt x="1370" y="298"/>
                    <a:pt x="1346" y="453"/>
                  </a:cubicBezTo>
                  <a:cubicBezTo>
                    <a:pt x="1286" y="798"/>
                    <a:pt x="1227" y="1119"/>
                    <a:pt x="1179" y="1465"/>
                  </a:cubicBezTo>
                  <a:cubicBezTo>
                    <a:pt x="1013" y="2584"/>
                    <a:pt x="834" y="3751"/>
                    <a:pt x="179" y="4703"/>
                  </a:cubicBezTo>
                  <a:cubicBezTo>
                    <a:pt x="108" y="4810"/>
                    <a:pt x="1" y="4929"/>
                    <a:pt x="1" y="5060"/>
                  </a:cubicBezTo>
                  <a:cubicBezTo>
                    <a:pt x="1" y="5179"/>
                    <a:pt x="96" y="5263"/>
                    <a:pt x="191" y="5275"/>
                  </a:cubicBezTo>
                  <a:cubicBezTo>
                    <a:pt x="217" y="5277"/>
                    <a:pt x="244" y="5279"/>
                    <a:pt x="270" y="5279"/>
                  </a:cubicBezTo>
                  <a:cubicBezTo>
                    <a:pt x="472" y="5279"/>
                    <a:pt x="678" y="5203"/>
                    <a:pt x="846" y="5108"/>
                  </a:cubicBezTo>
                  <a:cubicBezTo>
                    <a:pt x="1060" y="5001"/>
                    <a:pt x="1239" y="4834"/>
                    <a:pt x="1405" y="4679"/>
                  </a:cubicBezTo>
                  <a:cubicBezTo>
                    <a:pt x="1548" y="4525"/>
                    <a:pt x="1644" y="4334"/>
                    <a:pt x="1703" y="4144"/>
                  </a:cubicBezTo>
                  <a:cubicBezTo>
                    <a:pt x="1560" y="3739"/>
                    <a:pt x="1465" y="3322"/>
                    <a:pt x="1405" y="2905"/>
                  </a:cubicBezTo>
                  <a:cubicBezTo>
                    <a:pt x="1346" y="2310"/>
                    <a:pt x="1310" y="1715"/>
                    <a:pt x="1346" y="1131"/>
                  </a:cubicBezTo>
                  <a:cubicBezTo>
                    <a:pt x="1358" y="834"/>
                    <a:pt x="1382" y="536"/>
                    <a:pt x="1417" y="226"/>
                  </a:cubicBezTo>
                  <a:cubicBezTo>
                    <a:pt x="1429" y="155"/>
                    <a:pt x="1429" y="84"/>
                    <a:pt x="1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51"/>
            <p:cNvSpPr/>
            <p:nvPr/>
          </p:nvSpPr>
          <p:spPr>
            <a:xfrm>
              <a:off x="1910215" y="1163074"/>
              <a:ext cx="134501" cy="443372"/>
            </a:xfrm>
            <a:custGeom>
              <a:avLst/>
              <a:gdLst/>
              <a:ahLst/>
              <a:cxnLst/>
              <a:rect l="l" t="t" r="r" b="b"/>
              <a:pathLst>
                <a:path w="1680" h="5538" extrusionOk="0">
                  <a:moveTo>
                    <a:pt x="108" y="0"/>
                  </a:moveTo>
                  <a:cubicBezTo>
                    <a:pt x="84" y="107"/>
                    <a:pt x="72" y="227"/>
                    <a:pt x="72" y="334"/>
                  </a:cubicBezTo>
                  <a:cubicBezTo>
                    <a:pt x="49" y="643"/>
                    <a:pt x="25" y="965"/>
                    <a:pt x="13" y="1286"/>
                  </a:cubicBezTo>
                  <a:cubicBezTo>
                    <a:pt x="1" y="2334"/>
                    <a:pt x="132" y="3405"/>
                    <a:pt x="525" y="4394"/>
                  </a:cubicBezTo>
                  <a:cubicBezTo>
                    <a:pt x="608" y="4632"/>
                    <a:pt x="727" y="4858"/>
                    <a:pt x="846" y="5072"/>
                  </a:cubicBezTo>
                  <a:cubicBezTo>
                    <a:pt x="906" y="5180"/>
                    <a:pt x="965" y="5287"/>
                    <a:pt x="1037" y="5394"/>
                  </a:cubicBezTo>
                  <a:cubicBezTo>
                    <a:pt x="1085" y="5462"/>
                    <a:pt x="1150" y="5538"/>
                    <a:pt x="1223" y="5538"/>
                  </a:cubicBezTo>
                  <a:cubicBezTo>
                    <a:pt x="1240" y="5538"/>
                    <a:pt x="1257" y="5534"/>
                    <a:pt x="1275" y="5525"/>
                  </a:cubicBezTo>
                  <a:cubicBezTo>
                    <a:pt x="1382" y="5477"/>
                    <a:pt x="1442" y="5370"/>
                    <a:pt x="1501" y="5287"/>
                  </a:cubicBezTo>
                  <a:cubicBezTo>
                    <a:pt x="1561" y="5191"/>
                    <a:pt x="1608" y="5072"/>
                    <a:pt x="1632" y="4977"/>
                  </a:cubicBezTo>
                  <a:cubicBezTo>
                    <a:pt x="1668" y="4870"/>
                    <a:pt x="1680" y="4763"/>
                    <a:pt x="1668" y="4644"/>
                  </a:cubicBezTo>
                  <a:cubicBezTo>
                    <a:pt x="1656" y="4560"/>
                    <a:pt x="1620" y="4477"/>
                    <a:pt x="1620" y="4394"/>
                  </a:cubicBezTo>
                  <a:cubicBezTo>
                    <a:pt x="1096" y="3763"/>
                    <a:pt x="715" y="3036"/>
                    <a:pt x="465" y="2274"/>
                  </a:cubicBezTo>
                  <a:cubicBezTo>
                    <a:pt x="263" y="1715"/>
                    <a:pt x="168" y="1131"/>
                    <a:pt x="120" y="536"/>
                  </a:cubicBezTo>
                  <a:cubicBezTo>
                    <a:pt x="108" y="357"/>
                    <a:pt x="108" y="17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51"/>
            <p:cNvSpPr/>
            <p:nvPr/>
          </p:nvSpPr>
          <p:spPr>
            <a:xfrm>
              <a:off x="1929349" y="1161153"/>
              <a:ext cx="676827" cy="512544"/>
            </a:xfrm>
            <a:custGeom>
              <a:avLst/>
              <a:gdLst/>
              <a:ahLst/>
              <a:cxnLst/>
              <a:rect l="l" t="t" r="r" b="b"/>
              <a:pathLst>
                <a:path w="8454" h="6402" extrusionOk="0">
                  <a:moveTo>
                    <a:pt x="0" y="0"/>
                  </a:moveTo>
                  <a:cubicBezTo>
                    <a:pt x="24" y="870"/>
                    <a:pt x="179" y="1739"/>
                    <a:pt x="500" y="2560"/>
                  </a:cubicBezTo>
                  <a:cubicBezTo>
                    <a:pt x="905" y="3596"/>
                    <a:pt x="1572" y="4537"/>
                    <a:pt x="2465" y="5204"/>
                  </a:cubicBezTo>
                  <a:cubicBezTo>
                    <a:pt x="3334" y="5858"/>
                    <a:pt x="4358" y="6287"/>
                    <a:pt x="5441" y="6382"/>
                  </a:cubicBezTo>
                  <a:cubicBezTo>
                    <a:pt x="5587" y="6395"/>
                    <a:pt x="5733" y="6402"/>
                    <a:pt x="5879" y="6402"/>
                  </a:cubicBezTo>
                  <a:cubicBezTo>
                    <a:pt x="6284" y="6402"/>
                    <a:pt x="6691" y="6350"/>
                    <a:pt x="7084" y="6227"/>
                  </a:cubicBezTo>
                  <a:cubicBezTo>
                    <a:pt x="7584" y="6085"/>
                    <a:pt x="8072" y="5787"/>
                    <a:pt x="8299" y="5275"/>
                  </a:cubicBezTo>
                  <a:cubicBezTo>
                    <a:pt x="8406" y="5073"/>
                    <a:pt x="8453" y="4823"/>
                    <a:pt x="8418" y="4561"/>
                  </a:cubicBezTo>
                  <a:cubicBezTo>
                    <a:pt x="8394" y="4311"/>
                    <a:pt x="8251" y="4084"/>
                    <a:pt x="8061" y="3930"/>
                  </a:cubicBezTo>
                  <a:cubicBezTo>
                    <a:pt x="7608" y="3537"/>
                    <a:pt x="7013" y="3584"/>
                    <a:pt x="6441" y="3572"/>
                  </a:cubicBezTo>
                  <a:lnTo>
                    <a:pt x="6441" y="3572"/>
                  </a:lnTo>
                  <a:cubicBezTo>
                    <a:pt x="6453" y="3584"/>
                    <a:pt x="6477" y="3596"/>
                    <a:pt x="6477" y="3608"/>
                  </a:cubicBezTo>
                  <a:cubicBezTo>
                    <a:pt x="6668" y="3870"/>
                    <a:pt x="6632" y="4227"/>
                    <a:pt x="6477" y="4477"/>
                  </a:cubicBezTo>
                  <a:cubicBezTo>
                    <a:pt x="6275" y="4775"/>
                    <a:pt x="5941" y="4918"/>
                    <a:pt x="5596" y="4965"/>
                  </a:cubicBezTo>
                  <a:cubicBezTo>
                    <a:pt x="5495" y="4978"/>
                    <a:pt x="5391" y="4984"/>
                    <a:pt x="5287" y="4984"/>
                  </a:cubicBezTo>
                  <a:cubicBezTo>
                    <a:pt x="5009" y="4984"/>
                    <a:pt x="4724" y="4943"/>
                    <a:pt x="4465" y="4882"/>
                  </a:cubicBezTo>
                  <a:cubicBezTo>
                    <a:pt x="4096" y="4787"/>
                    <a:pt x="3750" y="4656"/>
                    <a:pt x="3417" y="4477"/>
                  </a:cubicBezTo>
                  <a:cubicBezTo>
                    <a:pt x="2762" y="4120"/>
                    <a:pt x="2203" y="3632"/>
                    <a:pt x="1691" y="3096"/>
                  </a:cubicBezTo>
                  <a:cubicBezTo>
                    <a:pt x="1191" y="2560"/>
                    <a:pt x="738" y="1941"/>
                    <a:pt x="429" y="1274"/>
                  </a:cubicBezTo>
                  <a:cubicBezTo>
                    <a:pt x="262" y="929"/>
                    <a:pt x="131" y="572"/>
                    <a:pt x="48" y="203"/>
                  </a:cubicBezTo>
                  <a:cubicBezTo>
                    <a:pt x="24" y="143"/>
                    <a:pt x="12" y="7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51"/>
            <p:cNvSpPr/>
            <p:nvPr/>
          </p:nvSpPr>
          <p:spPr>
            <a:xfrm>
              <a:off x="1485094" y="713132"/>
              <a:ext cx="1142056" cy="974330"/>
            </a:xfrm>
            <a:custGeom>
              <a:avLst/>
              <a:gdLst/>
              <a:ahLst/>
              <a:cxnLst/>
              <a:rect l="l" t="t" r="r" b="b"/>
              <a:pathLst>
                <a:path w="14265" h="12170" extrusionOk="0">
                  <a:moveTo>
                    <a:pt x="2090" y="296"/>
                  </a:moveTo>
                  <a:cubicBezTo>
                    <a:pt x="2112" y="296"/>
                    <a:pt x="2134" y="297"/>
                    <a:pt x="2156" y="298"/>
                  </a:cubicBezTo>
                  <a:cubicBezTo>
                    <a:pt x="2227" y="298"/>
                    <a:pt x="2299" y="310"/>
                    <a:pt x="2358" y="334"/>
                  </a:cubicBezTo>
                  <a:cubicBezTo>
                    <a:pt x="2322" y="358"/>
                    <a:pt x="2275" y="370"/>
                    <a:pt x="2227" y="393"/>
                  </a:cubicBezTo>
                  <a:cubicBezTo>
                    <a:pt x="2156" y="429"/>
                    <a:pt x="2060" y="477"/>
                    <a:pt x="1989" y="513"/>
                  </a:cubicBezTo>
                  <a:cubicBezTo>
                    <a:pt x="1822" y="596"/>
                    <a:pt x="1679" y="691"/>
                    <a:pt x="1525" y="798"/>
                  </a:cubicBezTo>
                  <a:cubicBezTo>
                    <a:pt x="1275" y="965"/>
                    <a:pt x="1048" y="1155"/>
                    <a:pt x="834" y="1346"/>
                  </a:cubicBezTo>
                  <a:cubicBezTo>
                    <a:pt x="929" y="1108"/>
                    <a:pt x="1072" y="894"/>
                    <a:pt x="1251" y="691"/>
                  </a:cubicBezTo>
                  <a:cubicBezTo>
                    <a:pt x="1474" y="457"/>
                    <a:pt x="1770" y="296"/>
                    <a:pt x="2090" y="296"/>
                  </a:cubicBezTo>
                  <a:close/>
                  <a:moveTo>
                    <a:pt x="2537" y="393"/>
                  </a:moveTo>
                  <a:cubicBezTo>
                    <a:pt x="2561" y="417"/>
                    <a:pt x="2584" y="429"/>
                    <a:pt x="2596" y="429"/>
                  </a:cubicBezTo>
                  <a:cubicBezTo>
                    <a:pt x="2275" y="620"/>
                    <a:pt x="1941" y="798"/>
                    <a:pt x="1620" y="977"/>
                  </a:cubicBezTo>
                  <a:cubicBezTo>
                    <a:pt x="1382" y="1108"/>
                    <a:pt x="1132" y="1227"/>
                    <a:pt x="870" y="1346"/>
                  </a:cubicBezTo>
                  <a:cubicBezTo>
                    <a:pt x="1096" y="1155"/>
                    <a:pt x="1322" y="989"/>
                    <a:pt x="1572" y="846"/>
                  </a:cubicBezTo>
                  <a:cubicBezTo>
                    <a:pt x="1727" y="751"/>
                    <a:pt x="1882" y="679"/>
                    <a:pt x="2049" y="608"/>
                  </a:cubicBezTo>
                  <a:cubicBezTo>
                    <a:pt x="2120" y="560"/>
                    <a:pt x="2215" y="536"/>
                    <a:pt x="2287" y="501"/>
                  </a:cubicBezTo>
                  <a:cubicBezTo>
                    <a:pt x="2334" y="489"/>
                    <a:pt x="2358" y="477"/>
                    <a:pt x="2406" y="453"/>
                  </a:cubicBezTo>
                  <a:cubicBezTo>
                    <a:pt x="2465" y="441"/>
                    <a:pt x="2501" y="429"/>
                    <a:pt x="2537" y="393"/>
                  </a:cubicBezTo>
                  <a:close/>
                  <a:moveTo>
                    <a:pt x="977" y="203"/>
                  </a:moveTo>
                  <a:lnTo>
                    <a:pt x="977" y="203"/>
                  </a:lnTo>
                  <a:cubicBezTo>
                    <a:pt x="917" y="501"/>
                    <a:pt x="834" y="798"/>
                    <a:pt x="727" y="1084"/>
                  </a:cubicBezTo>
                  <a:cubicBezTo>
                    <a:pt x="667" y="1239"/>
                    <a:pt x="596" y="1406"/>
                    <a:pt x="513" y="1572"/>
                  </a:cubicBezTo>
                  <a:cubicBezTo>
                    <a:pt x="489" y="1644"/>
                    <a:pt x="441" y="1739"/>
                    <a:pt x="417" y="1810"/>
                  </a:cubicBezTo>
                  <a:cubicBezTo>
                    <a:pt x="370" y="1882"/>
                    <a:pt x="322" y="1977"/>
                    <a:pt x="310" y="2048"/>
                  </a:cubicBezTo>
                  <a:cubicBezTo>
                    <a:pt x="275" y="2084"/>
                    <a:pt x="263" y="2108"/>
                    <a:pt x="263" y="2120"/>
                  </a:cubicBezTo>
                  <a:cubicBezTo>
                    <a:pt x="239" y="2203"/>
                    <a:pt x="215" y="2275"/>
                    <a:pt x="203" y="2346"/>
                  </a:cubicBezTo>
                  <a:cubicBezTo>
                    <a:pt x="203" y="2334"/>
                    <a:pt x="191" y="2298"/>
                    <a:pt x="191" y="2287"/>
                  </a:cubicBezTo>
                  <a:cubicBezTo>
                    <a:pt x="132" y="2084"/>
                    <a:pt x="96" y="1870"/>
                    <a:pt x="120" y="1644"/>
                  </a:cubicBezTo>
                  <a:cubicBezTo>
                    <a:pt x="132" y="1251"/>
                    <a:pt x="310" y="858"/>
                    <a:pt x="572" y="548"/>
                  </a:cubicBezTo>
                  <a:cubicBezTo>
                    <a:pt x="691" y="405"/>
                    <a:pt x="834" y="298"/>
                    <a:pt x="977" y="203"/>
                  </a:cubicBezTo>
                  <a:close/>
                  <a:moveTo>
                    <a:pt x="5359" y="1870"/>
                  </a:moveTo>
                  <a:cubicBezTo>
                    <a:pt x="5442" y="2144"/>
                    <a:pt x="5489" y="2418"/>
                    <a:pt x="5513" y="2703"/>
                  </a:cubicBezTo>
                  <a:cubicBezTo>
                    <a:pt x="5537" y="2894"/>
                    <a:pt x="5513" y="3096"/>
                    <a:pt x="5489" y="3275"/>
                  </a:cubicBezTo>
                  <a:cubicBezTo>
                    <a:pt x="5489" y="3251"/>
                    <a:pt x="5478" y="3251"/>
                    <a:pt x="5478" y="3239"/>
                  </a:cubicBezTo>
                  <a:cubicBezTo>
                    <a:pt x="5359" y="2929"/>
                    <a:pt x="5204" y="2620"/>
                    <a:pt x="5216" y="2275"/>
                  </a:cubicBezTo>
                  <a:cubicBezTo>
                    <a:pt x="5239" y="2120"/>
                    <a:pt x="5263" y="1989"/>
                    <a:pt x="5359" y="1870"/>
                  </a:cubicBezTo>
                  <a:close/>
                  <a:moveTo>
                    <a:pt x="2108" y="2275"/>
                  </a:moveTo>
                  <a:cubicBezTo>
                    <a:pt x="2215" y="2287"/>
                    <a:pt x="2299" y="2322"/>
                    <a:pt x="2394" y="2346"/>
                  </a:cubicBezTo>
                  <a:cubicBezTo>
                    <a:pt x="2572" y="2465"/>
                    <a:pt x="2715" y="2632"/>
                    <a:pt x="2799" y="2822"/>
                  </a:cubicBezTo>
                  <a:cubicBezTo>
                    <a:pt x="2870" y="3049"/>
                    <a:pt x="2870" y="3287"/>
                    <a:pt x="2811" y="3513"/>
                  </a:cubicBezTo>
                  <a:cubicBezTo>
                    <a:pt x="2799" y="3537"/>
                    <a:pt x="2799" y="3572"/>
                    <a:pt x="2775" y="3596"/>
                  </a:cubicBezTo>
                  <a:cubicBezTo>
                    <a:pt x="2763" y="3620"/>
                    <a:pt x="2751" y="3656"/>
                    <a:pt x="2751" y="3668"/>
                  </a:cubicBezTo>
                  <a:cubicBezTo>
                    <a:pt x="2751" y="3656"/>
                    <a:pt x="2739" y="3644"/>
                    <a:pt x="2739" y="3644"/>
                  </a:cubicBezTo>
                  <a:cubicBezTo>
                    <a:pt x="2715" y="3596"/>
                    <a:pt x="2692" y="3572"/>
                    <a:pt x="2680" y="3525"/>
                  </a:cubicBezTo>
                  <a:cubicBezTo>
                    <a:pt x="2596" y="3382"/>
                    <a:pt x="2537" y="3275"/>
                    <a:pt x="2477" y="3132"/>
                  </a:cubicBezTo>
                  <a:cubicBezTo>
                    <a:pt x="2406" y="2989"/>
                    <a:pt x="2334" y="2858"/>
                    <a:pt x="2263" y="2703"/>
                  </a:cubicBezTo>
                  <a:cubicBezTo>
                    <a:pt x="2180" y="2560"/>
                    <a:pt x="2108" y="2406"/>
                    <a:pt x="2001" y="2275"/>
                  </a:cubicBezTo>
                  <a:close/>
                  <a:moveTo>
                    <a:pt x="6752" y="3149"/>
                  </a:moveTo>
                  <a:cubicBezTo>
                    <a:pt x="6757" y="3149"/>
                    <a:pt x="6761" y="3151"/>
                    <a:pt x="6763" y="3156"/>
                  </a:cubicBezTo>
                  <a:cubicBezTo>
                    <a:pt x="6787" y="3168"/>
                    <a:pt x="6763" y="3227"/>
                    <a:pt x="6763" y="3239"/>
                  </a:cubicBezTo>
                  <a:cubicBezTo>
                    <a:pt x="6752" y="3310"/>
                    <a:pt x="6704" y="3382"/>
                    <a:pt x="6668" y="3465"/>
                  </a:cubicBezTo>
                  <a:cubicBezTo>
                    <a:pt x="6573" y="3596"/>
                    <a:pt x="6442" y="3715"/>
                    <a:pt x="6287" y="3787"/>
                  </a:cubicBezTo>
                  <a:cubicBezTo>
                    <a:pt x="6192" y="3834"/>
                    <a:pt x="6097" y="3882"/>
                    <a:pt x="5990" y="3906"/>
                  </a:cubicBezTo>
                  <a:cubicBezTo>
                    <a:pt x="5966" y="3918"/>
                    <a:pt x="5930" y="3918"/>
                    <a:pt x="5906" y="3942"/>
                  </a:cubicBezTo>
                  <a:cubicBezTo>
                    <a:pt x="5930" y="3894"/>
                    <a:pt x="5954" y="3858"/>
                    <a:pt x="5978" y="3822"/>
                  </a:cubicBezTo>
                  <a:cubicBezTo>
                    <a:pt x="6192" y="3596"/>
                    <a:pt x="6430" y="3370"/>
                    <a:pt x="6680" y="3191"/>
                  </a:cubicBezTo>
                  <a:cubicBezTo>
                    <a:pt x="6690" y="3182"/>
                    <a:pt x="6730" y="3149"/>
                    <a:pt x="6752" y="3149"/>
                  </a:cubicBezTo>
                  <a:close/>
                  <a:moveTo>
                    <a:pt x="6162" y="2405"/>
                  </a:moveTo>
                  <a:cubicBezTo>
                    <a:pt x="6250" y="2405"/>
                    <a:pt x="6204" y="2680"/>
                    <a:pt x="6192" y="2715"/>
                  </a:cubicBezTo>
                  <a:cubicBezTo>
                    <a:pt x="6156" y="2989"/>
                    <a:pt x="6097" y="3251"/>
                    <a:pt x="5990" y="3513"/>
                  </a:cubicBezTo>
                  <a:cubicBezTo>
                    <a:pt x="5918" y="3691"/>
                    <a:pt x="5823" y="3870"/>
                    <a:pt x="5740" y="4025"/>
                  </a:cubicBezTo>
                  <a:cubicBezTo>
                    <a:pt x="5728" y="4049"/>
                    <a:pt x="5692" y="4049"/>
                    <a:pt x="5680" y="4061"/>
                  </a:cubicBezTo>
                  <a:cubicBezTo>
                    <a:pt x="5656" y="4072"/>
                    <a:pt x="5656" y="4120"/>
                    <a:pt x="5680" y="4132"/>
                  </a:cubicBezTo>
                  <a:cubicBezTo>
                    <a:pt x="5668" y="4144"/>
                    <a:pt x="5668" y="4168"/>
                    <a:pt x="5656" y="4180"/>
                  </a:cubicBezTo>
                  <a:lnTo>
                    <a:pt x="5656" y="4108"/>
                  </a:lnTo>
                  <a:lnTo>
                    <a:pt x="5656" y="4084"/>
                  </a:lnTo>
                  <a:cubicBezTo>
                    <a:pt x="5668" y="3989"/>
                    <a:pt x="5656" y="3870"/>
                    <a:pt x="5632" y="3763"/>
                  </a:cubicBezTo>
                  <a:cubicBezTo>
                    <a:pt x="5620" y="3632"/>
                    <a:pt x="5620" y="3513"/>
                    <a:pt x="5632" y="3406"/>
                  </a:cubicBezTo>
                  <a:cubicBezTo>
                    <a:pt x="5668" y="3132"/>
                    <a:pt x="5740" y="2882"/>
                    <a:pt x="5894" y="2656"/>
                  </a:cubicBezTo>
                  <a:cubicBezTo>
                    <a:pt x="5918" y="2596"/>
                    <a:pt x="5966" y="2560"/>
                    <a:pt x="6013" y="2513"/>
                  </a:cubicBezTo>
                  <a:cubicBezTo>
                    <a:pt x="6037" y="2465"/>
                    <a:pt x="6097" y="2406"/>
                    <a:pt x="6156" y="2406"/>
                  </a:cubicBezTo>
                  <a:cubicBezTo>
                    <a:pt x="6158" y="2405"/>
                    <a:pt x="6160" y="2405"/>
                    <a:pt x="6162" y="2405"/>
                  </a:cubicBezTo>
                  <a:close/>
                  <a:moveTo>
                    <a:pt x="2191" y="3060"/>
                  </a:moveTo>
                  <a:cubicBezTo>
                    <a:pt x="2263" y="3310"/>
                    <a:pt x="2299" y="3572"/>
                    <a:pt x="2203" y="3822"/>
                  </a:cubicBezTo>
                  <a:cubicBezTo>
                    <a:pt x="2119" y="4024"/>
                    <a:pt x="1930" y="4187"/>
                    <a:pt x="1713" y="4187"/>
                  </a:cubicBezTo>
                  <a:cubicBezTo>
                    <a:pt x="1687" y="4187"/>
                    <a:pt x="1659" y="4185"/>
                    <a:pt x="1632" y="4180"/>
                  </a:cubicBezTo>
                  <a:cubicBezTo>
                    <a:pt x="1858" y="3894"/>
                    <a:pt x="2025" y="3584"/>
                    <a:pt x="2144" y="3251"/>
                  </a:cubicBezTo>
                  <a:cubicBezTo>
                    <a:pt x="2168" y="3191"/>
                    <a:pt x="2180" y="3132"/>
                    <a:pt x="2191" y="3060"/>
                  </a:cubicBezTo>
                  <a:close/>
                  <a:moveTo>
                    <a:pt x="6644" y="3930"/>
                  </a:moveTo>
                  <a:cubicBezTo>
                    <a:pt x="6740" y="3930"/>
                    <a:pt x="6847" y="3930"/>
                    <a:pt x="6930" y="3953"/>
                  </a:cubicBezTo>
                  <a:cubicBezTo>
                    <a:pt x="7025" y="4001"/>
                    <a:pt x="6823" y="4120"/>
                    <a:pt x="6787" y="4144"/>
                  </a:cubicBezTo>
                  <a:cubicBezTo>
                    <a:pt x="6621" y="4251"/>
                    <a:pt x="6430" y="4311"/>
                    <a:pt x="6240" y="4346"/>
                  </a:cubicBezTo>
                  <a:cubicBezTo>
                    <a:pt x="6188" y="4354"/>
                    <a:pt x="6134" y="4358"/>
                    <a:pt x="6078" y="4358"/>
                  </a:cubicBezTo>
                  <a:cubicBezTo>
                    <a:pt x="5967" y="4358"/>
                    <a:pt x="5851" y="4342"/>
                    <a:pt x="5740" y="4311"/>
                  </a:cubicBezTo>
                  <a:lnTo>
                    <a:pt x="5763" y="4287"/>
                  </a:lnTo>
                  <a:cubicBezTo>
                    <a:pt x="5799" y="4251"/>
                    <a:pt x="5847" y="4227"/>
                    <a:pt x="5894" y="4192"/>
                  </a:cubicBezTo>
                  <a:cubicBezTo>
                    <a:pt x="5966" y="4132"/>
                    <a:pt x="6037" y="4084"/>
                    <a:pt x="6132" y="4061"/>
                  </a:cubicBezTo>
                  <a:cubicBezTo>
                    <a:pt x="6275" y="3965"/>
                    <a:pt x="6454" y="3930"/>
                    <a:pt x="6644" y="3930"/>
                  </a:cubicBezTo>
                  <a:close/>
                  <a:moveTo>
                    <a:pt x="7942" y="4442"/>
                  </a:moveTo>
                  <a:lnTo>
                    <a:pt x="7942" y="4442"/>
                  </a:lnTo>
                  <a:cubicBezTo>
                    <a:pt x="7930" y="4501"/>
                    <a:pt x="7930" y="4596"/>
                    <a:pt x="7918" y="4656"/>
                  </a:cubicBezTo>
                  <a:cubicBezTo>
                    <a:pt x="7883" y="4727"/>
                    <a:pt x="7835" y="4799"/>
                    <a:pt x="7775" y="4858"/>
                  </a:cubicBezTo>
                  <a:cubicBezTo>
                    <a:pt x="7633" y="5013"/>
                    <a:pt x="7442" y="5061"/>
                    <a:pt x="7240" y="5061"/>
                  </a:cubicBezTo>
                  <a:cubicBezTo>
                    <a:pt x="7025" y="5061"/>
                    <a:pt x="6799" y="4977"/>
                    <a:pt x="6573" y="4906"/>
                  </a:cubicBezTo>
                  <a:cubicBezTo>
                    <a:pt x="6371" y="4846"/>
                    <a:pt x="6156" y="4763"/>
                    <a:pt x="5966" y="4644"/>
                  </a:cubicBezTo>
                  <a:cubicBezTo>
                    <a:pt x="5954" y="4620"/>
                    <a:pt x="5930" y="4608"/>
                    <a:pt x="5918" y="4608"/>
                  </a:cubicBezTo>
                  <a:cubicBezTo>
                    <a:pt x="5954" y="4608"/>
                    <a:pt x="5990" y="4620"/>
                    <a:pt x="6037" y="4644"/>
                  </a:cubicBezTo>
                  <a:cubicBezTo>
                    <a:pt x="6216" y="4704"/>
                    <a:pt x="6394" y="4727"/>
                    <a:pt x="6585" y="4763"/>
                  </a:cubicBezTo>
                  <a:cubicBezTo>
                    <a:pt x="6728" y="4771"/>
                    <a:pt x="6865" y="4780"/>
                    <a:pt x="7001" y="4780"/>
                  </a:cubicBezTo>
                  <a:cubicBezTo>
                    <a:pt x="7057" y="4780"/>
                    <a:pt x="7112" y="4778"/>
                    <a:pt x="7168" y="4775"/>
                  </a:cubicBezTo>
                  <a:cubicBezTo>
                    <a:pt x="7347" y="4763"/>
                    <a:pt x="7537" y="4727"/>
                    <a:pt x="7704" y="4644"/>
                  </a:cubicBezTo>
                  <a:cubicBezTo>
                    <a:pt x="7775" y="4596"/>
                    <a:pt x="7871" y="4537"/>
                    <a:pt x="7930" y="4465"/>
                  </a:cubicBezTo>
                  <a:lnTo>
                    <a:pt x="7942" y="4442"/>
                  </a:lnTo>
                  <a:close/>
                  <a:moveTo>
                    <a:pt x="2644" y="2096"/>
                  </a:moveTo>
                  <a:cubicBezTo>
                    <a:pt x="2822" y="2096"/>
                    <a:pt x="3013" y="2108"/>
                    <a:pt x="3192" y="2156"/>
                  </a:cubicBezTo>
                  <a:cubicBezTo>
                    <a:pt x="3656" y="2263"/>
                    <a:pt x="4108" y="2513"/>
                    <a:pt x="4370" y="2894"/>
                  </a:cubicBezTo>
                  <a:cubicBezTo>
                    <a:pt x="4978" y="3763"/>
                    <a:pt x="4573" y="5013"/>
                    <a:pt x="3751" y="5573"/>
                  </a:cubicBezTo>
                  <a:cubicBezTo>
                    <a:pt x="3644" y="5656"/>
                    <a:pt x="3537" y="5692"/>
                    <a:pt x="3430" y="5751"/>
                  </a:cubicBezTo>
                  <a:cubicBezTo>
                    <a:pt x="3537" y="5668"/>
                    <a:pt x="3632" y="5573"/>
                    <a:pt x="3715" y="5454"/>
                  </a:cubicBezTo>
                  <a:cubicBezTo>
                    <a:pt x="4001" y="5096"/>
                    <a:pt x="4132" y="4620"/>
                    <a:pt x="4168" y="4180"/>
                  </a:cubicBezTo>
                  <a:cubicBezTo>
                    <a:pt x="4180" y="3727"/>
                    <a:pt x="4073" y="3287"/>
                    <a:pt x="3823" y="2918"/>
                  </a:cubicBezTo>
                  <a:cubicBezTo>
                    <a:pt x="3584" y="2572"/>
                    <a:pt x="3251" y="2287"/>
                    <a:pt x="2858" y="2156"/>
                  </a:cubicBezTo>
                  <a:cubicBezTo>
                    <a:pt x="2799" y="2120"/>
                    <a:pt x="2715" y="2108"/>
                    <a:pt x="2644" y="2096"/>
                  </a:cubicBezTo>
                  <a:close/>
                  <a:moveTo>
                    <a:pt x="8061" y="4275"/>
                  </a:moveTo>
                  <a:cubicBezTo>
                    <a:pt x="8430" y="4299"/>
                    <a:pt x="8776" y="4596"/>
                    <a:pt x="8811" y="4977"/>
                  </a:cubicBezTo>
                  <a:cubicBezTo>
                    <a:pt x="8835" y="5394"/>
                    <a:pt x="8573" y="5787"/>
                    <a:pt x="8180" y="5906"/>
                  </a:cubicBezTo>
                  <a:cubicBezTo>
                    <a:pt x="8061" y="5942"/>
                    <a:pt x="7942" y="5966"/>
                    <a:pt x="7823" y="5966"/>
                  </a:cubicBezTo>
                  <a:cubicBezTo>
                    <a:pt x="7764" y="5966"/>
                    <a:pt x="7704" y="5966"/>
                    <a:pt x="7645" y="5942"/>
                  </a:cubicBezTo>
                  <a:cubicBezTo>
                    <a:pt x="7585" y="5930"/>
                    <a:pt x="7514" y="5930"/>
                    <a:pt x="7454" y="5918"/>
                  </a:cubicBezTo>
                  <a:cubicBezTo>
                    <a:pt x="7418" y="5918"/>
                    <a:pt x="7406" y="5930"/>
                    <a:pt x="7394" y="5942"/>
                  </a:cubicBezTo>
                  <a:cubicBezTo>
                    <a:pt x="7323" y="5930"/>
                    <a:pt x="7240" y="5906"/>
                    <a:pt x="7180" y="5870"/>
                  </a:cubicBezTo>
                  <a:cubicBezTo>
                    <a:pt x="6728" y="5704"/>
                    <a:pt x="6311" y="5406"/>
                    <a:pt x="5978" y="5037"/>
                  </a:cubicBezTo>
                  <a:cubicBezTo>
                    <a:pt x="5847" y="4894"/>
                    <a:pt x="5728" y="4727"/>
                    <a:pt x="5620" y="4549"/>
                  </a:cubicBezTo>
                  <a:cubicBezTo>
                    <a:pt x="5602" y="4530"/>
                    <a:pt x="5598" y="4504"/>
                    <a:pt x="5586" y="4483"/>
                  </a:cubicBezTo>
                  <a:lnTo>
                    <a:pt x="5586" y="4483"/>
                  </a:lnTo>
                  <a:cubicBezTo>
                    <a:pt x="5644" y="4559"/>
                    <a:pt x="5722" y="4626"/>
                    <a:pt x="5799" y="4704"/>
                  </a:cubicBezTo>
                  <a:cubicBezTo>
                    <a:pt x="5990" y="4846"/>
                    <a:pt x="6216" y="4954"/>
                    <a:pt x="6454" y="5037"/>
                  </a:cubicBezTo>
                  <a:cubicBezTo>
                    <a:pt x="6709" y="5124"/>
                    <a:pt x="7002" y="5219"/>
                    <a:pt x="7279" y="5219"/>
                  </a:cubicBezTo>
                  <a:cubicBezTo>
                    <a:pt x="7494" y="5219"/>
                    <a:pt x="7699" y="5162"/>
                    <a:pt x="7871" y="5001"/>
                  </a:cubicBezTo>
                  <a:cubicBezTo>
                    <a:pt x="7954" y="4918"/>
                    <a:pt x="8014" y="4823"/>
                    <a:pt x="8061" y="4715"/>
                  </a:cubicBezTo>
                  <a:cubicBezTo>
                    <a:pt x="8097" y="4620"/>
                    <a:pt x="8109" y="4489"/>
                    <a:pt x="8049" y="4418"/>
                  </a:cubicBezTo>
                  <a:cubicBezTo>
                    <a:pt x="8049" y="4370"/>
                    <a:pt x="8061" y="4323"/>
                    <a:pt x="8061" y="4275"/>
                  </a:cubicBezTo>
                  <a:close/>
                  <a:moveTo>
                    <a:pt x="2128" y="1227"/>
                  </a:moveTo>
                  <a:cubicBezTo>
                    <a:pt x="2539" y="1227"/>
                    <a:pt x="2960" y="1308"/>
                    <a:pt x="3334" y="1441"/>
                  </a:cubicBezTo>
                  <a:cubicBezTo>
                    <a:pt x="3870" y="1632"/>
                    <a:pt x="4346" y="1941"/>
                    <a:pt x="4716" y="2382"/>
                  </a:cubicBezTo>
                  <a:cubicBezTo>
                    <a:pt x="5061" y="2799"/>
                    <a:pt x="5299" y="3310"/>
                    <a:pt x="5335" y="3870"/>
                  </a:cubicBezTo>
                  <a:cubicBezTo>
                    <a:pt x="5382" y="4382"/>
                    <a:pt x="5263" y="4918"/>
                    <a:pt x="4978" y="5370"/>
                  </a:cubicBezTo>
                  <a:cubicBezTo>
                    <a:pt x="4716" y="5799"/>
                    <a:pt x="4299" y="6144"/>
                    <a:pt x="3787" y="6275"/>
                  </a:cubicBezTo>
                  <a:cubicBezTo>
                    <a:pt x="3625" y="6325"/>
                    <a:pt x="3448" y="6350"/>
                    <a:pt x="3265" y="6350"/>
                  </a:cubicBezTo>
                  <a:cubicBezTo>
                    <a:pt x="2964" y="6350"/>
                    <a:pt x="2647" y="6280"/>
                    <a:pt x="2358" y="6132"/>
                  </a:cubicBezTo>
                  <a:cubicBezTo>
                    <a:pt x="2334" y="6108"/>
                    <a:pt x="2287" y="6097"/>
                    <a:pt x="2263" y="6073"/>
                  </a:cubicBezTo>
                  <a:lnTo>
                    <a:pt x="2263" y="6073"/>
                  </a:lnTo>
                  <a:cubicBezTo>
                    <a:pt x="2363" y="6089"/>
                    <a:pt x="2466" y="6096"/>
                    <a:pt x="2570" y="6096"/>
                  </a:cubicBezTo>
                  <a:cubicBezTo>
                    <a:pt x="2937" y="6096"/>
                    <a:pt x="3319" y="6002"/>
                    <a:pt x="3644" y="5835"/>
                  </a:cubicBezTo>
                  <a:cubicBezTo>
                    <a:pt x="4108" y="5573"/>
                    <a:pt x="4477" y="5156"/>
                    <a:pt x="4668" y="4668"/>
                  </a:cubicBezTo>
                  <a:cubicBezTo>
                    <a:pt x="4870" y="4132"/>
                    <a:pt x="4870" y="3513"/>
                    <a:pt x="4608" y="3001"/>
                  </a:cubicBezTo>
                  <a:cubicBezTo>
                    <a:pt x="4370" y="2537"/>
                    <a:pt x="3930" y="2215"/>
                    <a:pt x="3430" y="2048"/>
                  </a:cubicBezTo>
                  <a:cubicBezTo>
                    <a:pt x="3174" y="1960"/>
                    <a:pt x="2908" y="1922"/>
                    <a:pt x="2642" y="1922"/>
                  </a:cubicBezTo>
                  <a:cubicBezTo>
                    <a:pt x="2229" y="1922"/>
                    <a:pt x="1814" y="2013"/>
                    <a:pt x="1429" y="2144"/>
                  </a:cubicBezTo>
                  <a:cubicBezTo>
                    <a:pt x="1406" y="2144"/>
                    <a:pt x="1394" y="2144"/>
                    <a:pt x="1370" y="2156"/>
                  </a:cubicBezTo>
                  <a:cubicBezTo>
                    <a:pt x="1322" y="2168"/>
                    <a:pt x="1287" y="2179"/>
                    <a:pt x="1251" y="2203"/>
                  </a:cubicBezTo>
                  <a:cubicBezTo>
                    <a:pt x="1215" y="2215"/>
                    <a:pt x="1191" y="2239"/>
                    <a:pt x="1156" y="2275"/>
                  </a:cubicBezTo>
                  <a:cubicBezTo>
                    <a:pt x="1132" y="2298"/>
                    <a:pt x="1084" y="2358"/>
                    <a:pt x="1096" y="2406"/>
                  </a:cubicBezTo>
                  <a:cubicBezTo>
                    <a:pt x="1025" y="2477"/>
                    <a:pt x="977" y="2560"/>
                    <a:pt x="953" y="2656"/>
                  </a:cubicBezTo>
                  <a:cubicBezTo>
                    <a:pt x="932" y="2720"/>
                    <a:pt x="979" y="2759"/>
                    <a:pt x="1025" y="2759"/>
                  </a:cubicBezTo>
                  <a:cubicBezTo>
                    <a:pt x="1056" y="2759"/>
                    <a:pt x="1087" y="2741"/>
                    <a:pt x="1096" y="2703"/>
                  </a:cubicBezTo>
                  <a:cubicBezTo>
                    <a:pt x="1144" y="2572"/>
                    <a:pt x="1263" y="2477"/>
                    <a:pt x="1394" y="2441"/>
                  </a:cubicBezTo>
                  <a:cubicBezTo>
                    <a:pt x="1400" y="2447"/>
                    <a:pt x="1412" y="2450"/>
                    <a:pt x="1425" y="2450"/>
                  </a:cubicBezTo>
                  <a:cubicBezTo>
                    <a:pt x="1438" y="2450"/>
                    <a:pt x="1453" y="2447"/>
                    <a:pt x="1465" y="2441"/>
                  </a:cubicBezTo>
                  <a:cubicBezTo>
                    <a:pt x="1489" y="2418"/>
                    <a:pt x="1501" y="2418"/>
                    <a:pt x="1513" y="2406"/>
                  </a:cubicBezTo>
                  <a:lnTo>
                    <a:pt x="1608" y="2406"/>
                  </a:lnTo>
                  <a:cubicBezTo>
                    <a:pt x="1822" y="2441"/>
                    <a:pt x="1989" y="2656"/>
                    <a:pt x="2025" y="2870"/>
                  </a:cubicBezTo>
                  <a:cubicBezTo>
                    <a:pt x="2049" y="3108"/>
                    <a:pt x="1918" y="3334"/>
                    <a:pt x="1727" y="3465"/>
                  </a:cubicBezTo>
                  <a:cubicBezTo>
                    <a:pt x="1603" y="3544"/>
                    <a:pt x="1456" y="3579"/>
                    <a:pt x="1308" y="3579"/>
                  </a:cubicBezTo>
                  <a:cubicBezTo>
                    <a:pt x="1188" y="3579"/>
                    <a:pt x="1066" y="3556"/>
                    <a:pt x="953" y="3513"/>
                  </a:cubicBezTo>
                  <a:cubicBezTo>
                    <a:pt x="691" y="3406"/>
                    <a:pt x="513" y="3191"/>
                    <a:pt x="417" y="2953"/>
                  </a:cubicBezTo>
                  <a:cubicBezTo>
                    <a:pt x="441" y="2941"/>
                    <a:pt x="441" y="2918"/>
                    <a:pt x="429" y="2882"/>
                  </a:cubicBezTo>
                  <a:cubicBezTo>
                    <a:pt x="394" y="2834"/>
                    <a:pt x="370" y="2799"/>
                    <a:pt x="334" y="2739"/>
                  </a:cubicBezTo>
                  <a:cubicBezTo>
                    <a:pt x="310" y="2572"/>
                    <a:pt x="322" y="2394"/>
                    <a:pt x="370" y="2227"/>
                  </a:cubicBezTo>
                  <a:cubicBezTo>
                    <a:pt x="548" y="1691"/>
                    <a:pt x="1084" y="1382"/>
                    <a:pt x="1608" y="1275"/>
                  </a:cubicBezTo>
                  <a:cubicBezTo>
                    <a:pt x="1777" y="1242"/>
                    <a:pt x="1951" y="1227"/>
                    <a:pt x="2128" y="1227"/>
                  </a:cubicBezTo>
                  <a:close/>
                  <a:moveTo>
                    <a:pt x="5751" y="4965"/>
                  </a:moveTo>
                  <a:lnTo>
                    <a:pt x="5751" y="4965"/>
                  </a:lnTo>
                  <a:cubicBezTo>
                    <a:pt x="6228" y="5656"/>
                    <a:pt x="7025" y="6108"/>
                    <a:pt x="7859" y="6204"/>
                  </a:cubicBezTo>
                  <a:cubicBezTo>
                    <a:pt x="7964" y="6223"/>
                    <a:pt x="8074" y="6230"/>
                    <a:pt x="8186" y="6230"/>
                  </a:cubicBezTo>
                  <a:cubicBezTo>
                    <a:pt x="8355" y="6230"/>
                    <a:pt x="8528" y="6213"/>
                    <a:pt x="8692" y="6192"/>
                  </a:cubicBezTo>
                  <a:lnTo>
                    <a:pt x="8692" y="6192"/>
                  </a:lnTo>
                  <a:cubicBezTo>
                    <a:pt x="8657" y="6406"/>
                    <a:pt x="8573" y="6620"/>
                    <a:pt x="8407" y="6763"/>
                  </a:cubicBezTo>
                  <a:cubicBezTo>
                    <a:pt x="8311" y="6859"/>
                    <a:pt x="8192" y="6918"/>
                    <a:pt x="8073" y="6942"/>
                  </a:cubicBezTo>
                  <a:cubicBezTo>
                    <a:pt x="7954" y="6978"/>
                    <a:pt x="7859" y="6990"/>
                    <a:pt x="7740" y="7001"/>
                  </a:cubicBezTo>
                  <a:cubicBezTo>
                    <a:pt x="7585" y="6942"/>
                    <a:pt x="7454" y="6870"/>
                    <a:pt x="7299" y="6799"/>
                  </a:cubicBezTo>
                  <a:cubicBezTo>
                    <a:pt x="6740" y="6466"/>
                    <a:pt x="6275" y="5989"/>
                    <a:pt x="5966" y="5430"/>
                  </a:cubicBezTo>
                  <a:cubicBezTo>
                    <a:pt x="5894" y="5275"/>
                    <a:pt x="5811" y="5132"/>
                    <a:pt x="5751" y="4965"/>
                  </a:cubicBezTo>
                  <a:close/>
                  <a:moveTo>
                    <a:pt x="4775" y="5966"/>
                  </a:moveTo>
                  <a:lnTo>
                    <a:pt x="4775" y="5966"/>
                  </a:lnTo>
                  <a:cubicBezTo>
                    <a:pt x="4739" y="6025"/>
                    <a:pt x="4727" y="6073"/>
                    <a:pt x="4704" y="6132"/>
                  </a:cubicBezTo>
                  <a:cubicBezTo>
                    <a:pt x="4620" y="6263"/>
                    <a:pt x="4549" y="6382"/>
                    <a:pt x="4466" y="6501"/>
                  </a:cubicBezTo>
                  <a:cubicBezTo>
                    <a:pt x="4299" y="6728"/>
                    <a:pt x="4073" y="6906"/>
                    <a:pt x="3811" y="6990"/>
                  </a:cubicBezTo>
                  <a:cubicBezTo>
                    <a:pt x="3714" y="7018"/>
                    <a:pt x="3612" y="7034"/>
                    <a:pt x="3509" y="7034"/>
                  </a:cubicBezTo>
                  <a:cubicBezTo>
                    <a:pt x="3358" y="7034"/>
                    <a:pt x="3207" y="7001"/>
                    <a:pt x="3073" y="6930"/>
                  </a:cubicBezTo>
                  <a:cubicBezTo>
                    <a:pt x="2977" y="6870"/>
                    <a:pt x="2870" y="6799"/>
                    <a:pt x="2799" y="6692"/>
                  </a:cubicBezTo>
                  <a:cubicBezTo>
                    <a:pt x="2763" y="6644"/>
                    <a:pt x="2715" y="6573"/>
                    <a:pt x="2763" y="6525"/>
                  </a:cubicBezTo>
                  <a:cubicBezTo>
                    <a:pt x="2784" y="6504"/>
                    <a:pt x="2819" y="6499"/>
                    <a:pt x="2853" y="6499"/>
                  </a:cubicBezTo>
                  <a:cubicBezTo>
                    <a:pt x="2876" y="6499"/>
                    <a:pt x="2899" y="6501"/>
                    <a:pt x="2918" y="6501"/>
                  </a:cubicBezTo>
                  <a:lnTo>
                    <a:pt x="3132" y="6549"/>
                  </a:lnTo>
                  <a:cubicBezTo>
                    <a:pt x="3227" y="6561"/>
                    <a:pt x="3299" y="6561"/>
                    <a:pt x="3394" y="6561"/>
                  </a:cubicBezTo>
                  <a:cubicBezTo>
                    <a:pt x="3489" y="6561"/>
                    <a:pt x="3608" y="6549"/>
                    <a:pt x="3715" y="6501"/>
                  </a:cubicBezTo>
                  <a:cubicBezTo>
                    <a:pt x="4120" y="6430"/>
                    <a:pt x="4477" y="6251"/>
                    <a:pt x="4775" y="5966"/>
                  </a:cubicBezTo>
                  <a:close/>
                  <a:moveTo>
                    <a:pt x="5097" y="5608"/>
                  </a:moveTo>
                  <a:lnTo>
                    <a:pt x="5097" y="5608"/>
                  </a:lnTo>
                  <a:cubicBezTo>
                    <a:pt x="5025" y="5775"/>
                    <a:pt x="4954" y="5954"/>
                    <a:pt x="4894" y="6132"/>
                  </a:cubicBezTo>
                  <a:cubicBezTo>
                    <a:pt x="4787" y="6394"/>
                    <a:pt x="4704" y="6680"/>
                    <a:pt x="4597" y="6966"/>
                  </a:cubicBezTo>
                  <a:cubicBezTo>
                    <a:pt x="4477" y="7299"/>
                    <a:pt x="4346" y="7644"/>
                    <a:pt x="4180" y="7978"/>
                  </a:cubicBezTo>
                  <a:cubicBezTo>
                    <a:pt x="4132" y="7990"/>
                    <a:pt x="4073" y="8037"/>
                    <a:pt x="4013" y="8073"/>
                  </a:cubicBezTo>
                  <a:cubicBezTo>
                    <a:pt x="3870" y="8168"/>
                    <a:pt x="3692" y="8192"/>
                    <a:pt x="3489" y="8192"/>
                  </a:cubicBezTo>
                  <a:cubicBezTo>
                    <a:pt x="3275" y="8180"/>
                    <a:pt x="3061" y="8109"/>
                    <a:pt x="2858" y="8037"/>
                  </a:cubicBezTo>
                  <a:cubicBezTo>
                    <a:pt x="2763" y="8002"/>
                    <a:pt x="2644" y="7978"/>
                    <a:pt x="2572" y="7894"/>
                  </a:cubicBezTo>
                  <a:cubicBezTo>
                    <a:pt x="2513" y="7859"/>
                    <a:pt x="2465" y="7752"/>
                    <a:pt x="2561" y="7716"/>
                  </a:cubicBezTo>
                  <a:cubicBezTo>
                    <a:pt x="2644" y="7692"/>
                    <a:pt x="2739" y="7692"/>
                    <a:pt x="2822" y="7680"/>
                  </a:cubicBezTo>
                  <a:cubicBezTo>
                    <a:pt x="2918" y="7656"/>
                    <a:pt x="3013" y="7632"/>
                    <a:pt x="3108" y="7597"/>
                  </a:cubicBezTo>
                  <a:cubicBezTo>
                    <a:pt x="3299" y="7537"/>
                    <a:pt x="3477" y="7466"/>
                    <a:pt x="3656" y="7382"/>
                  </a:cubicBezTo>
                  <a:cubicBezTo>
                    <a:pt x="4001" y="7180"/>
                    <a:pt x="4311" y="6930"/>
                    <a:pt x="4549" y="6620"/>
                  </a:cubicBezTo>
                  <a:cubicBezTo>
                    <a:pt x="4680" y="6442"/>
                    <a:pt x="4787" y="6263"/>
                    <a:pt x="4870" y="6073"/>
                  </a:cubicBezTo>
                  <a:cubicBezTo>
                    <a:pt x="4918" y="5966"/>
                    <a:pt x="4954" y="5870"/>
                    <a:pt x="5001" y="5775"/>
                  </a:cubicBezTo>
                  <a:cubicBezTo>
                    <a:pt x="5001" y="5751"/>
                    <a:pt x="5013" y="5739"/>
                    <a:pt x="5013" y="5727"/>
                  </a:cubicBezTo>
                  <a:cubicBezTo>
                    <a:pt x="5037" y="5680"/>
                    <a:pt x="5073" y="5656"/>
                    <a:pt x="5097" y="5608"/>
                  </a:cubicBezTo>
                  <a:close/>
                  <a:moveTo>
                    <a:pt x="5680" y="5096"/>
                  </a:moveTo>
                  <a:cubicBezTo>
                    <a:pt x="5728" y="5192"/>
                    <a:pt x="5751" y="5299"/>
                    <a:pt x="5799" y="5370"/>
                  </a:cubicBezTo>
                  <a:cubicBezTo>
                    <a:pt x="5954" y="5668"/>
                    <a:pt x="6132" y="5954"/>
                    <a:pt x="6347" y="6204"/>
                  </a:cubicBezTo>
                  <a:cubicBezTo>
                    <a:pt x="6799" y="6704"/>
                    <a:pt x="7406" y="7097"/>
                    <a:pt x="8073" y="7287"/>
                  </a:cubicBezTo>
                  <a:cubicBezTo>
                    <a:pt x="8430" y="7394"/>
                    <a:pt x="8811" y="7442"/>
                    <a:pt x="9180" y="7442"/>
                  </a:cubicBezTo>
                  <a:cubicBezTo>
                    <a:pt x="9169" y="7704"/>
                    <a:pt x="9061" y="7978"/>
                    <a:pt x="8871" y="8168"/>
                  </a:cubicBezTo>
                  <a:cubicBezTo>
                    <a:pt x="8764" y="8275"/>
                    <a:pt x="8645" y="8359"/>
                    <a:pt x="8514" y="8418"/>
                  </a:cubicBezTo>
                  <a:cubicBezTo>
                    <a:pt x="8371" y="8478"/>
                    <a:pt x="8240" y="8490"/>
                    <a:pt x="8097" y="8525"/>
                  </a:cubicBezTo>
                  <a:cubicBezTo>
                    <a:pt x="7323" y="7978"/>
                    <a:pt x="6656" y="7275"/>
                    <a:pt x="6204" y="6442"/>
                  </a:cubicBezTo>
                  <a:cubicBezTo>
                    <a:pt x="6049" y="6156"/>
                    <a:pt x="5918" y="5870"/>
                    <a:pt x="5811" y="5573"/>
                  </a:cubicBezTo>
                  <a:cubicBezTo>
                    <a:pt x="5751" y="5430"/>
                    <a:pt x="5716" y="5263"/>
                    <a:pt x="5680" y="5108"/>
                  </a:cubicBezTo>
                  <a:lnTo>
                    <a:pt x="5680" y="5096"/>
                  </a:lnTo>
                  <a:close/>
                  <a:moveTo>
                    <a:pt x="5168" y="5680"/>
                  </a:moveTo>
                  <a:lnTo>
                    <a:pt x="5168" y="5680"/>
                  </a:lnTo>
                  <a:cubicBezTo>
                    <a:pt x="5144" y="5775"/>
                    <a:pt x="5132" y="5858"/>
                    <a:pt x="5120" y="5954"/>
                  </a:cubicBezTo>
                  <a:cubicBezTo>
                    <a:pt x="5037" y="6263"/>
                    <a:pt x="5001" y="6573"/>
                    <a:pt x="4942" y="6906"/>
                  </a:cubicBezTo>
                  <a:cubicBezTo>
                    <a:pt x="4847" y="7513"/>
                    <a:pt x="4763" y="8121"/>
                    <a:pt x="4597" y="8716"/>
                  </a:cubicBezTo>
                  <a:cubicBezTo>
                    <a:pt x="4525" y="9002"/>
                    <a:pt x="4418" y="9287"/>
                    <a:pt x="4299" y="9561"/>
                  </a:cubicBezTo>
                  <a:cubicBezTo>
                    <a:pt x="4263" y="9645"/>
                    <a:pt x="4239" y="9704"/>
                    <a:pt x="4192" y="9764"/>
                  </a:cubicBezTo>
                  <a:cubicBezTo>
                    <a:pt x="4025" y="9895"/>
                    <a:pt x="3882" y="10002"/>
                    <a:pt x="3704" y="10061"/>
                  </a:cubicBezTo>
                  <a:cubicBezTo>
                    <a:pt x="3583" y="10099"/>
                    <a:pt x="3453" y="10122"/>
                    <a:pt x="3325" y="10122"/>
                  </a:cubicBezTo>
                  <a:cubicBezTo>
                    <a:pt x="3251" y="10122"/>
                    <a:pt x="3178" y="10115"/>
                    <a:pt x="3108" y="10097"/>
                  </a:cubicBezTo>
                  <a:cubicBezTo>
                    <a:pt x="3001" y="10085"/>
                    <a:pt x="2894" y="10061"/>
                    <a:pt x="2811" y="10014"/>
                  </a:cubicBezTo>
                  <a:cubicBezTo>
                    <a:pt x="2739" y="9966"/>
                    <a:pt x="2620" y="9918"/>
                    <a:pt x="2572" y="9835"/>
                  </a:cubicBezTo>
                  <a:cubicBezTo>
                    <a:pt x="2525" y="9716"/>
                    <a:pt x="2644" y="9609"/>
                    <a:pt x="2739" y="9561"/>
                  </a:cubicBezTo>
                  <a:cubicBezTo>
                    <a:pt x="2834" y="9502"/>
                    <a:pt x="2953" y="9466"/>
                    <a:pt x="3061" y="9406"/>
                  </a:cubicBezTo>
                  <a:cubicBezTo>
                    <a:pt x="3930" y="8906"/>
                    <a:pt x="4370" y="7954"/>
                    <a:pt x="4680" y="7061"/>
                  </a:cubicBezTo>
                  <a:cubicBezTo>
                    <a:pt x="4787" y="6763"/>
                    <a:pt x="4870" y="6466"/>
                    <a:pt x="4978" y="6168"/>
                  </a:cubicBezTo>
                  <a:cubicBezTo>
                    <a:pt x="5037" y="6013"/>
                    <a:pt x="5097" y="5847"/>
                    <a:pt x="5168" y="5680"/>
                  </a:cubicBezTo>
                  <a:close/>
                  <a:moveTo>
                    <a:pt x="5609" y="5215"/>
                  </a:moveTo>
                  <a:lnTo>
                    <a:pt x="5609" y="5215"/>
                  </a:lnTo>
                  <a:cubicBezTo>
                    <a:pt x="5632" y="5323"/>
                    <a:pt x="5656" y="5430"/>
                    <a:pt x="5680" y="5537"/>
                  </a:cubicBezTo>
                  <a:cubicBezTo>
                    <a:pt x="5775" y="5811"/>
                    <a:pt x="5870" y="6097"/>
                    <a:pt x="6013" y="6370"/>
                  </a:cubicBezTo>
                  <a:cubicBezTo>
                    <a:pt x="6263" y="6906"/>
                    <a:pt x="6621" y="7394"/>
                    <a:pt x="7025" y="7811"/>
                  </a:cubicBezTo>
                  <a:cubicBezTo>
                    <a:pt x="7406" y="8228"/>
                    <a:pt x="7871" y="8597"/>
                    <a:pt x="8371" y="8906"/>
                  </a:cubicBezTo>
                  <a:cubicBezTo>
                    <a:pt x="8633" y="9073"/>
                    <a:pt x="8895" y="9204"/>
                    <a:pt x="9169" y="9347"/>
                  </a:cubicBezTo>
                  <a:cubicBezTo>
                    <a:pt x="9442" y="9478"/>
                    <a:pt x="9740" y="9609"/>
                    <a:pt x="10061" y="9704"/>
                  </a:cubicBezTo>
                  <a:cubicBezTo>
                    <a:pt x="10255" y="9754"/>
                    <a:pt x="10458" y="9787"/>
                    <a:pt x="10663" y="9787"/>
                  </a:cubicBezTo>
                  <a:cubicBezTo>
                    <a:pt x="10799" y="9787"/>
                    <a:pt x="10936" y="9773"/>
                    <a:pt x="11074" y="9740"/>
                  </a:cubicBezTo>
                  <a:cubicBezTo>
                    <a:pt x="11371" y="9668"/>
                    <a:pt x="11633" y="9490"/>
                    <a:pt x="11812" y="9240"/>
                  </a:cubicBezTo>
                  <a:cubicBezTo>
                    <a:pt x="12002" y="9406"/>
                    <a:pt x="12038" y="9704"/>
                    <a:pt x="11931" y="9918"/>
                  </a:cubicBezTo>
                  <a:cubicBezTo>
                    <a:pt x="11788" y="10204"/>
                    <a:pt x="11466" y="10359"/>
                    <a:pt x="11157" y="10395"/>
                  </a:cubicBezTo>
                  <a:cubicBezTo>
                    <a:pt x="11060" y="10408"/>
                    <a:pt x="10962" y="10414"/>
                    <a:pt x="10863" y="10414"/>
                  </a:cubicBezTo>
                  <a:cubicBezTo>
                    <a:pt x="10607" y="10414"/>
                    <a:pt x="10346" y="10375"/>
                    <a:pt x="10097" y="10323"/>
                  </a:cubicBezTo>
                  <a:cubicBezTo>
                    <a:pt x="9764" y="10252"/>
                    <a:pt x="9430" y="10121"/>
                    <a:pt x="9109" y="9954"/>
                  </a:cubicBezTo>
                  <a:cubicBezTo>
                    <a:pt x="8478" y="9621"/>
                    <a:pt x="7942" y="9168"/>
                    <a:pt x="7454" y="8668"/>
                  </a:cubicBezTo>
                  <a:cubicBezTo>
                    <a:pt x="6966" y="8168"/>
                    <a:pt x="6525" y="7621"/>
                    <a:pt x="6204" y="7001"/>
                  </a:cubicBezTo>
                  <a:cubicBezTo>
                    <a:pt x="5906" y="6454"/>
                    <a:pt x="5692" y="5847"/>
                    <a:pt x="5609" y="5215"/>
                  </a:cubicBezTo>
                  <a:close/>
                  <a:moveTo>
                    <a:pt x="5294" y="5636"/>
                  </a:moveTo>
                  <a:cubicBezTo>
                    <a:pt x="5275" y="5704"/>
                    <a:pt x="5274" y="5780"/>
                    <a:pt x="5263" y="5847"/>
                  </a:cubicBezTo>
                  <a:cubicBezTo>
                    <a:pt x="5239" y="6144"/>
                    <a:pt x="5204" y="6442"/>
                    <a:pt x="5192" y="6751"/>
                  </a:cubicBezTo>
                  <a:cubicBezTo>
                    <a:pt x="5156" y="7347"/>
                    <a:pt x="5180" y="7930"/>
                    <a:pt x="5263" y="8525"/>
                  </a:cubicBezTo>
                  <a:cubicBezTo>
                    <a:pt x="5323" y="8942"/>
                    <a:pt x="5430" y="9359"/>
                    <a:pt x="5561" y="9764"/>
                  </a:cubicBezTo>
                  <a:cubicBezTo>
                    <a:pt x="5489" y="9954"/>
                    <a:pt x="5394" y="10145"/>
                    <a:pt x="5251" y="10299"/>
                  </a:cubicBezTo>
                  <a:cubicBezTo>
                    <a:pt x="5085" y="10478"/>
                    <a:pt x="4906" y="10621"/>
                    <a:pt x="4704" y="10728"/>
                  </a:cubicBezTo>
                  <a:cubicBezTo>
                    <a:pt x="4514" y="10817"/>
                    <a:pt x="4294" y="10896"/>
                    <a:pt x="4090" y="10896"/>
                  </a:cubicBezTo>
                  <a:cubicBezTo>
                    <a:pt x="4076" y="10896"/>
                    <a:pt x="4063" y="10896"/>
                    <a:pt x="4049" y="10895"/>
                  </a:cubicBezTo>
                  <a:cubicBezTo>
                    <a:pt x="3930" y="10871"/>
                    <a:pt x="3835" y="10811"/>
                    <a:pt x="3846" y="10680"/>
                  </a:cubicBezTo>
                  <a:cubicBezTo>
                    <a:pt x="3846" y="10549"/>
                    <a:pt x="3954" y="10430"/>
                    <a:pt x="4025" y="10323"/>
                  </a:cubicBezTo>
                  <a:cubicBezTo>
                    <a:pt x="4680" y="9371"/>
                    <a:pt x="4858" y="8216"/>
                    <a:pt x="5025" y="7085"/>
                  </a:cubicBezTo>
                  <a:cubicBezTo>
                    <a:pt x="5073" y="6739"/>
                    <a:pt x="5132" y="6394"/>
                    <a:pt x="5192" y="6073"/>
                  </a:cubicBezTo>
                  <a:cubicBezTo>
                    <a:pt x="5215" y="5923"/>
                    <a:pt x="5249" y="5785"/>
                    <a:pt x="5294" y="5636"/>
                  </a:cubicBezTo>
                  <a:close/>
                  <a:moveTo>
                    <a:pt x="5382" y="5620"/>
                  </a:moveTo>
                  <a:cubicBezTo>
                    <a:pt x="5382" y="5799"/>
                    <a:pt x="5382" y="5977"/>
                    <a:pt x="5394" y="6156"/>
                  </a:cubicBezTo>
                  <a:cubicBezTo>
                    <a:pt x="5442" y="6751"/>
                    <a:pt x="5561" y="7335"/>
                    <a:pt x="5740" y="7894"/>
                  </a:cubicBezTo>
                  <a:cubicBezTo>
                    <a:pt x="5990" y="8668"/>
                    <a:pt x="6394" y="9406"/>
                    <a:pt x="6906" y="10014"/>
                  </a:cubicBezTo>
                  <a:cubicBezTo>
                    <a:pt x="6918" y="10097"/>
                    <a:pt x="6930" y="10180"/>
                    <a:pt x="6930" y="10264"/>
                  </a:cubicBezTo>
                  <a:cubicBezTo>
                    <a:pt x="6966" y="10371"/>
                    <a:pt x="6942" y="10490"/>
                    <a:pt x="6918" y="10597"/>
                  </a:cubicBezTo>
                  <a:cubicBezTo>
                    <a:pt x="6883" y="10692"/>
                    <a:pt x="6847" y="10800"/>
                    <a:pt x="6787" y="10907"/>
                  </a:cubicBezTo>
                  <a:cubicBezTo>
                    <a:pt x="6728" y="10990"/>
                    <a:pt x="6668" y="11097"/>
                    <a:pt x="6561" y="11145"/>
                  </a:cubicBezTo>
                  <a:cubicBezTo>
                    <a:pt x="6537" y="11157"/>
                    <a:pt x="6515" y="11162"/>
                    <a:pt x="6495" y="11162"/>
                  </a:cubicBezTo>
                  <a:cubicBezTo>
                    <a:pt x="6414" y="11162"/>
                    <a:pt x="6361" y="11080"/>
                    <a:pt x="6323" y="11014"/>
                  </a:cubicBezTo>
                  <a:cubicBezTo>
                    <a:pt x="6251" y="10907"/>
                    <a:pt x="6192" y="10800"/>
                    <a:pt x="6132" y="10692"/>
                  </a:cubicBezTo>
                  <a:cubicBezTo>
                    <a:pt x="6013" y="10478"/>
                    <a:pt x="5894" y="10252"/>
                    <a:pt x="5799" y="10014"/>
                  </a:cubicBezTo>
                  <a:cubicBezTo>
                    <a:pt x="5418" y="9025"/>
                    <a:pt x="5263" y="7954"/>
                    <a:pt x="5299" y="6906"/>
                  </a:cubicBezTo>
                  <a:cubicBezTo>
                    <a:pt x="5299" y="6585"/>
                    <a:pt x="5323" y="6263"/>
                    <a:pt x="5359" y="5954"/>
                  </a:cubicBezTo>
                  <a:cubicBezTo>
                    <a:pt x="5370" y="5847"/>
                    <a:pt x="5382" y="5727"/>
                    <a:pt x="5382" y="5620"/>
                  </a:cubicBezTo>
                  <a:close/>
                  <a:moveTo>
                    <a:pt x="5549" y="5620"/>
                  </a:moveTo>
                  <a:lnTo>
                    <a:pt x="5549" y="5620"/>
                  </a:lnTo>
                  <a:cubicBezTo>
                    <a:pt x="5561" y="5692"/>
                    <a:pt x="5573" y="5751"/>
                    <a:pt x="5597" y="5835"/>
                  </a:cubicBezTo>
                  <a:cubicBezTo>
                    <a:pt x="5680" y="6204"/>
                    <a:pt x="5799" y="6561"/>
                    <a:pt x="5978" y="6894"/>
                  </a:cubicBezTo>
                  <a:cubicBezTo>
                    <a:pt x="6311" y="7573"/>
                    <a:pt x="6752" y="8180"/>
                    <a:pt x="7240" y="8716"/>
                  </a:cubicBezTo>
                  <a:cubicBezTo>
                    <a:pt x="7752" y="9252"/>
                    <a:pt x="8311" y="9752"/>
                    <a:pt x="8966" y="10097"/>
                  </a:cubicBezTo>
                  <a:cubicBezTo>
                    <a:pt x="9299" y="10276"/>
                    <a:pt x="9657" y="10407"/>
                    <a:pt x="10014" y="10502"/>
                  </a:cubicBezTo>
                  <a:cubicBezTo>
                    <a:pt x="10282" y="10562"/>
                    <a:pt x="10563" y="10604"/>
                    <a:pt x="10838" y="10604"/>
                  </a:cubicBezTo>
                  <a:cubicBezTo>
                    <a:pt x="10941" y="10604"/>
                    <a:pt x="11044" y="10598"/>
                    <a:pt x="11145" y="10585"/>
                  </a:cubicBezTo>
                  <a:cubicBezTo>
                    <a:pt x="11490" y="10549"/>
                    <a:pt x="11824" y="10395"/>
                    <a:pt x="12026" y="10097"/>
                  </a:cubicBezTo>
                  <a:cubicBezTo>
                    <a:pt x="12181" y="9847"/>
                    <a:pt x="12217" y="9490"/>
                    <a:pt x="12026" y="9240"/>
                  </a:cubicBezTo>
                  <a:cubicBezTo>
                    <a:pt x="12002" y="9216"/>
                    <a:pt x="11990" y="9204"/>
                    <a:pt x="11990" y="9192"/>
                  </a:cubicBezTo>
                  <a:lnTo>
                    <a:pt x="11990" y="9192"/>
                  </a:lnTo>
                  <a:cubicBezTo>
                    <a:pt x="12562" y="9204"/>
                    <a:pt x="13169" y="9156"/>
                    <a:pt x="13610" y="9549"/>
                  </a:cubicBezTo>
                  <a:cubicBezTo>
                    <a:pt x="13812" y="9716"/>
                    <a:pt x="13943" y="9930"/>
                    <a:pt x="13967" y="10192"/>
                  </a:cubicBezTo>
                  <a:cubicBezTo>
                    <a:pt x="14002" y="10419"/>
                    <a:pt x="13955" y="10669"/>
                    <a:pt x="13848" y="10907"/>
                  </a:cubicBezTo>
                  <a:cubicBezTo>
                    <a:pt x="13610" y="11395"/>
                    <a:pt x="13133" y="11692"/>
                    <a:pt x="12633" y="11859"/>
                  </a:cubicBezTo>
                  <a:cubicBezTo>
                    <a:pt x="12251" y="11972"/>
                    <a:pt x="11849" y="12022"/>
                    <a:pt x="11443" y="12022"/>
                  </a:cubicBezTo>
                  <a:cubicBezTo>
                    <a:pt x="11292" y="12022"/>
                    <a:pt x="11141" y="12015"/>
                    <a:pt x="10990" y="12002"/>
                  </a:cubicBezTo>
                  <a:cubicBezTo>
                    <a:pt x="9919" y="11919"/>
                    <a:pt x="8883" y="11478"/>
                    <a:pt x="8014" y="10823"/>
                  </a:cubicBezTo>
                  <a:cubicBezTo>
                    <a:pt x="7121" y="10145"/>
                    <a:pt x="6454" y="9216"/>
                    <a:pt x="6049" y="8180"/>
                  </a:cubicBezTo>
                  <a:cubicBezTo>
                    <a:pt x="5728" y="7359"/>
                    <a:pt x="5573" y="6478"/>
                    <a:pt x="5549" y="5620"/>
                  </a:cubicBezTo>
                  <a:close/>
                  <a:moveTo>
                    <a:pt x="1131" y="0"/>
                  </a:moveTo>
                  <a:cubicBezTo>
                    <a:pt x="1119" y="0"/>
                    <a:pt x="1107" y="4"/>
                    <a:pt x="1096" y="12"/>
                  </a:cubicBezTo>
                  <a:cubicBezTo>
                    <a:pt x="727" y="203"/>
                    <a:pt x="417" y="536"/>
                    <a:pt x="239" y="917"/>
                  </a:cubicBezTo>
                  <a:cubicBezTo>
                    <a:pt x="36" y="1334"/>
                    <a:pt x="1" y="1798"/>
                    <a:pt x="120" y="2227"/>
                  </a:cubicBezTo>
                  <a:cubicBezTo>
                    <a:pt x="144" y="2346"/>
                    <a:pt x="191" y="2465"/>
                    <a:pt x="239" y="2584"/>
                  </a:cubicBezTo>
                  <a:cubicBezTo>
                    <a:pt x="251" y="2620"/>
                    <a:pt x="251" y="2632"/>
                    <a:pt x="263" y="2656"/>
                  </a:cubicBezTo>
                  <a:cubicBezTo>
                    <a:pt x="310" y="3049"/>
                    <a:pt x="536" y="3418"/>
                    <a:pt x="906" y="3608"/>
                  </a:cubicBezTo>
                  <a:cubicBezTo>
                    <a:pt x="1066" y="3695"/>
                    <a:pt x="1238" y="3741"/>
                    <a:pt x="1411" y="3741"/>
                  </a:cubicBezTo>
                  <a:cubicBezTo>
                    <a:pt x="1545" y="3741"/>
                    <a:pt x="1680" y="3713"/>
                    <a:pt x="1810" y="3656"/>
                  </a:cubicBezTo>
                  <a:cubicBezTo>
                    <a:pt x="1870" y="3632"/>
                    <a:pt x="1918" y="3596"/>
                    <a:pt x="1977" y="3549"/>
                  </a:cubicBezTo>
                  <a:lnTo>
                    <a:pt x="1977" y="3549"/>
                  </a:lnTo>
                  <a:cubicBezTo>
                    <a:pt x="1858" y="3775"/>
                    <a:pt x="1727" y="3965"/>
                    <a:pt x="1560" y="4168"/>
                  </a:cubicBezTo>
                  <a:cubicBezTo>
                    <a:pt x="1525" y="4192"/>
                    <a:pt x="1525" y="4251"/>
                    <a:pt x="1572" y="4263"/>
                  </a:cubicBezTo>
                  <a:cubicBezTo>
                    <a:pt x="1647" y="4297"/>
                    <a:pt x="1724" y="4313"/>
                    <a:pt x="1800" y="4313"/>
                  </a:cubicBezTo>
                  <a:cubicBezTo>
                    <a:pt x="2041" y="4313"/>
                    <a:pt x="2273" y="4156"/>
                    <a:pt x="2382" y="3930"/>
                  </a:cubicBezTo>
                  <a:cubicBezTo>
                    <a:pt x="2465" y="3715"/>
                    <a:pt x="2477" y="3489"/>
                    <a:pt x="2453" y="3275"/>
                  </a:cubicBezTo>
                  <a:lnTo>
                    <a:pt x="2453" y="3275"/>
                  </a:lnTo>
                  <a:cubicBezTo>
                    <a:pt x="2525" y="3418"/>
                    <a:pt x="2596" y="3549"/>
                    <a:pt x="2680" y="3703"/>
                  </a:cubicBezTo>
                  <a:cubicBezTo>
                    <a:pt x="2703" y="3763"/>
                    <a:pt x="2739" y="3822"/>
                    <a:pt x="2811" y="3822"/>
                  </a:cubicBezTo>
                  <a:cubicBezTo>
                    <a:pt x="2882" y="3822"/>
                    <a:pt x="2930" y="3763"/>
                    <a:pt x="2953" y="3715"/>
                  </a:cubicBezTo>
                  <a:cubicBezTo>
                    <a:pt x="3192" y="3239"/>
                    <a:pt x="3073" y="2572"/>
                    <a:pt x="2620" y="2275"/>
                  </a:cubicBezTo>
                  <a:cubicBezTo>
                    <a:pt x="2596" y="2263"/>
                    <a:pt x="2584" y="2263"/>
                    <a:pt x="2561" y="2239"/>
                  </a:cubicBezTo>
                  <a:lnTo>
                    <a:pt x="2561" y="2239"/>
                  </a:lnTo>
                  <a:cubicBezTo>
                    <a:pt x="2632" y="2263"/>
                    <a:pt x="2692" y="2263"/>
                    <a:pt x="2763" y="2275"/>
                  </a:cubicBezTo>
                  <a:cubicBezTo>
                    <a:pt x="3132" y="2358"/>
                    <a:pt x="3465" y="2584"/>
                    <a:pt x="3704" y="2882"/>
                  </a:cubicBezTo>
                  <a:cubicBezTo>
                    <a:pt x="4239" y="3537"/>
                    <a:pt x="4263" y="4525"/>
                    <a:pt x="3823" y="5215"/>
                  </a:cubicBezTo>
                  <a:cubicBezTo>
                    <a:pt x="3596" y="5596"/>
                    <a:pt x="3227" y="5858"/>
                    <a:pt x="2811" y="5930"/>
                  </a:cubicBezTo>
                  <a:cubicBezTo>
                    <a:pt x="2747" y="5937"/>
                    <a:pt x="2684" y="5939"/>
                    <a:pt x="2621" y="5939"/>
                  </a:cubicBezTo>
                  <a:cubicBezTo>
                    <a:pt x="2459" y="5939"/>
                    <a:pt x="2298" y="5920"/>
                    <a:pt x="2144" y="5894"/>
                  </a:cubicBezTo>
                  <a:cubicBezTo>
                    <a:pt x="2134" y="5890"/>
                    <a:pt x="2126" y="5889"/>
                    <a:pt x="2118" y="5889"/>
                  </a:cubicBezTo>
                  <a:cubicBezTo>
                    <a:pt x="2075" y="5889"/>
                    <a:pt x="2054" y="5937"/>
                    <a:pt x="2084" y="5977"/>
                  </a:cubicBezTo>
                  <a:cubicBezTo>
                    <a:pt x="2084" y="5989"/>
                    <a:pt x="2084" y="6013"/>
                    <a:pt x="2096" y="6013"/>
                  </a:cubicBezTo>
                  <a:cubicBezTo>
                    <a:pt x="2287" y="6204"/>
                    <a:pt x="2525" y="6335"/>
                    <a:pt x="2775" y="6406"/>
                  </a:cubicBezTo>
                  <a:cubicBezTo>
                    <a:pt x="2739" y="6454"/>
                    <a:pt x="2703" y="6513"/>
                    <a:pt x="2715" y="6585"/>
                  </a:cubicBezTo>
                  <a:cubicBezTo>
                    <a:pt x="2739" y="6739"/>
                    <a:pt x="2858" y="6859"/>
                    <a:pt x="2953" y="6942"/>
                  </a:cubicBezTo>
                  <a:cubicBezTo>
                    <a:pt x="3137" y="7087"/>
                    <a:pt x="3377" y="7169"/>
                    <a:pt x="3613" y="7169"/>
                  </a:cubicBezTo>
                  <a:cubicBezTo>
                    <a:pt x="3668" y="7169"/>
                    <a:pt x="3722" y="7165"/>
                    <a:pt x="3775" y="7156"/>
                  </a:cubicBezTo>
                  <a:cubicBezTo>
                    <a:pt x="3811" y="7156"/>
                    <a:pt x="3835" y="7144"/>
                    <a:pt x="3870" y="7144"/>
                  </a:cubicBezTo>
                  <a:cubicBezTo>
                    <a:pt x="3775" y="7204"/>
                    <a:pt x="3692" y="7240"/>
                    <a:pt x="3596" y="7287"/>
                  </a:cubicBezTo>
                  <a:cubicBezTo>
                    <a:pt x="3406" y="7382"/>
                    <a:pt x="3192" y="7454"/>
                    <a:pt x="2989" y="7501"/>
                  </a:cubicBezTo>
                  <a:cubicBezTo>
                    <a:pt x="2882" y="7513"/>
                    <a:pt x="2799" y="7525"/>
                    <a:pt x="2692" y="7537"/>
                  </a:cubicBezTo>
                  <a:cubicBezTo>
                    <a:pt x="2596" y="7561"/>
                    <a:pt x="2513" y="7621"/>
                    <a:pt x="2501" y="7704"/>
                  </a:cubicBezTo>
                  <a:cubicBezTo>
                    <a:pt x="2441" y="7942"/>
                    <a:pt x="2703" y="8049"/>
                    <a:pt x="2882" y="8121"/>
                  </a:cubicBezTo>
                  <a:cubicBezTo>
                    <a:pt x="3096" y="8216"/>
                    <a:pt x="3311" y="8287"/>
                    <a:pt x="3549" y="8311"/>
                  </a:cubicBezTo>
                  <a:cubicBezTo>
                    <a:pt x="3591" y="8316"/>
                    <a:pt x="3632" y="8318"/>
                    <a:pt x="3673" y="8318"/>
                  </a:cubicBezTo>
                  <a:cubicBezTo>
                    <a:pt x="3842" y="8318"/>
                    <a:pt x="4001" y="8278"/>
                    <a:pt x="4144" y="8192"/>
                  </a:cubicBezTo>
                  <a:lnTo>
                    <a:pt x="4144" y="8192"/>
                  </a:lnTo>
                  <a:cubicBezTo>
                    <a:pt x="4120" y="8240"/>
                    <a:pt x="4085" y="8299"/>
                    <a:pt x="4049" y="8347"/>
                  </a:cubicBezTo>
                  <a:cubicBezTo>
                    <a:pt x="3775" y="8752"/>
                    <a:pt x="3418" y="9109"/>
                    <a:pt x="2977" y="9311"/>
                  </a:cubicBezTo>
                  <a:cubicBezTo>
                    <a:pt x="2858" y="9371"/>
                    <a:pt x="2715" y="9406"/>
                    <a:pt x="2632" y="9502"/>
                  </a:cubicBezTo>
                  <a:cubicBezTo>
                    <a:pt x="2537" y="9597"/>
                    <a:pt x="2477" y="9728"/>
                    <a:pt x="2525" y="9859"/>
                  </a:cubicBezTo>
                  <a:cubicBezTo>
                    <a:pt x="2572" y="9978"/>
                    <a:pt x="2680" y="10061"/>
                    <a:pt x="2775" y="10121"/>
                  </a:cubicBezTo>
                  <a:cubicBezTo>
                    <a:pt x="2870" y="10180"/>
                    <a:pt x="2977" y="10204"/>
                    <a:pt x="3096" y="10240"/>
                  </a:cubicBezTo>
                  <a:cubicBezTo>
                    <a:pt x="3192" y="10264"/>
                    <a:pt x="3291" y="10274"/>
                    <a:pt x="3389" y="10274"/>
                  </a:cubicBezTo>
                  <a:cubicBezTo>
                    <a:pt x="3534" y="10274"/>
                    <a:pt x="3681" y="10252"/>
                    <a:pt x="3823" y="10216"/>
                  </a:cubicBezTo>
                  <a:cubicBezTo>
                    <a:pt x="3930" y="10192"/>
                    <a:pt x="4013" y="10145"/>
                    <a:pt x="4108" y="10085"/>
                  </a:cubicBezTo>
                  <a:lnTo>
                    <a:pt x="4108" y="10085"/>
                  </a:lnTo>
                  <a:cubicBezTo>
                    <a:pt x="4061" y="10157"/>
                    <a:pt x="4001" y="10240"/>
                    <a:pt x="3954" y="10311"/>
                  </a:cubicBezTo>
                  <a:cubicBezTo>
                    <a:pt x="3870" y="10430"/>
                    <a:pt x="3787" y="10561"/>
                    <a:pt x="3811" y="10716"/>
                  </a:cubicBezTo>
                  <a:cubicBezTo>
                    <a:pt x="3823" y="10847"/>
                    <a:pt x="3894" y="10954"/>
                    <a:pt x="4025" y="10990"/>
                  </a:cubicBezTo>
                  <a:cubicBezTo>
                    <a:pt x="4091" y="11016"/>
                    <a:pt x="4164" y="11024"/>
                    <a:pt x="4236" y="11024"/>
                  </a:cubicBezTo>
                  <a:cubicBezTo>
                    <a:pt x="4295" y="11024"/>
                    <a:pt x="4353" y="11019"/>
                    <a:pt x="4406" y="11014"/>
                  </a:cubicBezTo>
                  <a:cubicBezTo>
                    <a:pt x="4525" y="10990"/>
                    <a:pt x="4644" y="10966"/>
                    <a:pt x="4763" y="10919"/>
                  </a:cubicBezTo>
                  <a:cubicBezTo>
                    <a:pt x="5013" y="10811"/>
                    <a:pt x="5251" y="10657"/>
                    <a:pt x="5430" y="10430"/>
                  </a:cubicBezTo>
                  <a:cubicBezTo>
                    <a:pt x="5513" y="10323"/>
                    <a:pt x="5609" y="10192"/>
                    <a:pt x="5656" y="10073"/>
                  </a:cubicBezTo>
                  <a:cubicBezTo>
                    <a:pt x="5680" y="10014"/>
                    <a:pt x="5716" y="9942"/>
                    <a:pt x="5728" y="9883"/>
                  </a:cubicBezTo>
                  <a:cubicBezTo>
                    <a:pt x="5751" y="9942"/>
                    <a:pt x="5775" y="10014"/>
                    <a:pt x="5799" y="10073"/>
                  </a:cubicBezTo>
                  <a:cubicBezTo>
                    <a:pt x="5906" y="10323"/>
                    <a:pt x="6025" y="10573"/>
                    <a:pt x="6156" y="10811"/>
                  </a:cubicBezTo>
                  <a:cubicBezTo>
                    <a:pt x="6216" y="10930"/>
                    <a:pt x="6287" y="11038"/>
                    <a:pt x="6371" y="11145"/>
                  </a:cubicBezTo>
                  <a:cubicBezTo>
                    <a:pt x="6431" y="11236"/>
                    <a:pt x="6518" y="11293"/>
                    <a:pt x="6624" y="11293"/>
                  </a:cubicBezTo>
                  <a:cubicBezTo>
                    <a:pt x="6642" y="11293"/>
                    <a:pt x="6661" y="11291"/>
                    <a:pt x="6680" y="11288"/>
                  </a:cubicBezTo>
                  <a:cubicBezTo>
                    <a:pt x="6823" y="11264"/>
                    <a:pt x="6930" y="11157"/>
                    <a:pt x="7002" y="11038"/>
                  </a:cubicBezTo>
                  <a:cubicBezTo>
                    <a:pt x="7085" y="10930"/>
                    <a:pt x="7144" y="10800"/>
                    <a:pt x="7180" y="10669"/>
                  </a:cubicBezTo>
                  <a:cubicBezTo>
                    <a:pt x="7216" y="10538"/>
                    <a:pt x="7228" y="10395"/>
                    <a:pt x="7228" y="10276"/>
                  </a:cubicBezTo>
                  <a:lnTo>
                    <a:pt x="7228" y="10192"/>
                  </a:lnTo>
                  <a:cubicBezTo>
                    <a:pt x="7406" y="10395"/>
                    <a:pt x="7597" y="10573"/>
                    <a:pt x="7811" y="10752"/>
                  </a:cubicBezTo>
                  <a:cubicBezTo>
                    <a:pt x="8692" y="11490"/>
                    <a:pt x="9764" y="11978"/>
                    <a:pt x="10895" y="12121"/>
                  </a:cubicBezTo>
                  <a:cubicBezTo>
                    <a:pt x="11113" y="12154"/>
                    <a:pt x="11334" y="12170"/>
                    <a:pt x="11555" y="12170"/>
                  </a:cubicBezTo>
                  <a:cubicBezTo>
                    <a:pt x="11903" y="12170"/>
                    <a:pt x="12251" y="12130"/>
                    <a:pt x="12586" y="12050"/>
                  </a:cubicBezTo>
                  <a:cubicBezTo>
                    <a:pt x="13133" y="11919"/>
                    <a:pt x="13705" y="11645"/>
                    <a:pt x="14014" y="11169"/>
                  </a:cubicBezTo>
                  <a:cubicBezTo>
                    <a:pt x="14181" y="10740"/>
                    <a:pt x="14264" y="10121"/>
                    <a:pt x="13955" y="9657"/>
                  </a:cubicBezTo>
                  <a:cubicBezTo>
                    <a:pt x="13598" y="9133"/>
                    <a:pt x="12931" y="8990"/>
                    <a:pt x="12336" y="8990"/>
                  </a:cubicBezTo>
                  <a:cubicBezTo>
                    <a:pt x="12169" y="8990"/>
                    <a:pt x="11990" y="9014"/>
                    <a:pt x="11824" y="9025"/>
                  </a:cubicBezTo>
                  <a:cubicBezTo>
                    <a:pt x="11819" y="9024"/>
                    <a:pt x="11814" y="9023"/>
                    <a:pt x="11809" y="9023"/>
                  </a:cubicBezTo>
                  <a:cubicBezTo>
                    <a:pt x="11776" y="9023"/>
                    <a:pt x="11739" y="9054"/>
                    <a:pt x="11728" y="9085"/>
                  </a:cubicBezTo>
                  <a:cubicBezTo>
                    <a:pt x="11693" y="9085"/>
                    <a:pt x="11669" y="9085"/>
                    <a:pt x="11633" y="9133"/>
                  </a:cubicBezTo>
                  <a:cubicBezTo>
                    <a:pt x="11410" y="9475"/>
                    <a:pt x="11022" y="9602"/>
                    <a:pt x="10635" y="9602"/>
                  </a:cubicBezTo>
                  <a:cubicBezTo>
                    <a:pt x="10484" y="9602"/>
                    <a:pt x="10333" y="9583"/>
                    <a:pt x="10192" y="9549"/>
                  </a:cubicBezTo>
                  <a:cubicBezTo>
                    <a:pt x="9895" y="9478"/>
                    <a:pt x="9609" y="9359"/>
                    <a:pt x="9323" y="9240"/>
                  </a:cubicBezTo>
                  <a:cubicBezTo>
                    <a:pt x="9061" y="9121"/>
                    <a:pt x="8811" y="8990"/>
                    <a:pt x="8573" y="8835"/>
                  </a:cubicBezTo>
                  <a:cubicBezTo>
                    <a:pt x="8466" y="8775"/>
                    <a:pt x="8371" y="8716"/>
                    <a:pt x="8287" y="8656"/>
                  </a:cubicBezTo>
                  <a:cubicBezTo>
                    <a:pt x="8395" y="8644"/>
                    <a:pt x="8490" y="8597"/>
                    <a:pt x="8585" y="8549"/>
                  </a:cubicBezTo>
                  <a:cubicBezTo>
                    <a:pt x="8728" y="8478"/>
                    <a:pt x="8871" y="8394"/>
                    <a:pt x="8990" y="8275"/>
                  </a:cubicBezTo>
                  <a:cubicBezTo>
                    <a:pt x="9228" y="8013"/>
                    <a:pt x="9347" y="7692"/>
                    <a:pt x="9347" y="7347"/>
                  </a:cubicBezTo>
                  <a:cubicBezTo>
                    <a:pt x="9347" y="7305"/>
                    <a:pt x="9320" y="7273"/>
                    <a:pt x="9282" y="7273"/>
                  </a:cubicBezTo>
                  <a:cubicBezTo>
                    <a:pt x="9276" y="7273"/>
                    <a:pt x="9270" y="7274"/>
                    <a:pt x="9264" y="7275"/>
                  </a:cubicBezTo>
                  <a:cubicBezTo>
                    <a:pt x="9222" y="7276"/>
                    <a:pt x="9181" y="7277"/>
                    <a:pt x="9141" y="7277"/>
                  </a:cubicBezTo>
                  <a:cubicBezTo>
                    <a:pt x="8769" y="7277"/>
                    <a:pt x="8415" y="7228"/>
                    <a:pt x="8061" y="7120"/>
                  </a:cubicBezTo>
                  <a:cubicBezTo>
                    <a:pt x="8097" y="7109"/>
                    <a:pt x="8121" y="7109"/>
                    <a:pt x="8156" y="7097"/>
                  </a:cubicBezTo>
                  <a:cubicBezTo>
                    <a:pt x="8287" y="7049"/>
                    <a:pt x="8418" y="6978"/>
                    <a:pt x="8526" y="6870"/>
                  </a:cubicBezTo>
                  <a:cubicBezTo>
                    <a:pt x="8752" y="6680"/>
                    <a:pt x="8883" y="6382"/>
                    <a:pt x="8883" y="6085"/>
                  </a:cubicBezTo>
                  <a:cubicBezTo>
                    <a:pt x="8883" y="6038"/>
                    <a:pt x="8846" y="6006"/>
                    <a:pt x="8807" y="6006"/>
                  </a:cubicBezTo>
                  <a:cubicBezTo>
                    <a:pt x="8796" y="6006"/>
                    <a:pt x="8786" y="6008"/>
                    <a:pt x="8776" y="6013"/>
                  </a:cubicBezTo>
                  <a:cubicBezTo>
                    <a:pt x="8585" y="6049"/>
                    <a:pt x="8371" y="6073"/>
                    <a:pt x="8168" y="6073"/>
                  </a:cubicBezTo>
                  <a:cubicBezTo>
                    <a:pt x="8395" y="6013"/>
                    <a:pt x="8597" y="5870"/>
                    <a:pt x="8740" y="5680"/>
                  </a:cubicBezTo>
                  <a:cubicBezTo>
                    <a:pt x="9026" y="5311"/>
                    <a:pt x="9038" y="4763"/>
                    <a:pt x="8704" y="4406"/>
                  </a:cubicBezTo>
                  <a:cubicBezTo>
                    <a:pt x="8521" y="4244"/>
                    <a:pt x="8298" y="4141"/>
                    <a:pt x="8071" y="4141"/>
                  </a:cubicBezTo>
                  <a:cubicBezTo>
                    <a:pt x="8048" y="4141"/>
                    <a:pt x="8025" y="4142"/>
                    <a:pt x="8002" y="4144"/>
                  </a:cubicBezTo>
                  <a:cubicBezTo>
                    <a:pt x="7990" y="4144"/>
                    <a:pt x="7978" y="4168"/>
                    <a:pt x="7978" y="4180"/>
                  </a:cubicBezTo>
                  <a:lnTo>
                    <a:pt x="7954" y="4180"/>
                  </a:lnTo>
                  <a:cubicBezTo>
                    <a:pt x="7895" y="4203"/>
                    <a:pt x="7883" y="4299"/>
                    <a:pt x="7835" y="4358"/>
                  </a:cubicBezTo>
                  <a:cubicBezTo>
                    <a:pt x="7787" y="4418"/>
                    <a:pt x="7728" y="4465"/>
                    <a:pt x="7656" y="4501"/>
                  </a:cubicBezTo>
                  <a:cubicBezTo>
                    <a:pt x="7514" y="4596"/>
                    <a:pt x="7347" y="4620"/>
                    <a:pt x="7180" y="4644"/>
                  </a:cubicBezTo>
                  <a:cubicBezTo>
                    <a:pt x="7099" y="4650"/>
                    <a:pt x="7017" y="4653"/>
                    <a:pt x="6936" y="4653"/>
                  </a:cubicBezTo>
                  <a:cubicBezTo>
                    <a:pt x="6673" y="4653"/>
                    <a:pt x="6411" y="4622"/>
                    <a:pt x="6156" y="4549"/>
                  </a:cubicBezTo>
                  <a:cubicBezTo>
                    <a:pt x="6061" y="4525"/>
                    <a:pt x="5966" y="4489"/>
                    <a:pt x="5870" y="4465"/>
                  </a:cubicBezTo>
                  <a:cubicBezTo>
                    <a:pt x="5811" y="4442"/>
                    <a:pt x="5751" y="4418"/>
                    <a:pt x="5716" y="4382"/>
                  </a:cubicBezTo>
                  <a:lnTo>
                    <a:pt x="5716" y="4382"/>
                  </a:lnTo>
                  <a:cubicBezTo>
                    <a:pt x="5847" y="4430"/>
                    <a:pt x="5984" y="4452"/>
                    <a:pt x="6123" y="4452"/>
                  </a:cubicBezTo>
                  <a:cubicBezTo>
                    <a:pt x="6400" y="4452"/>
                    <a:pt x="6680" y="4362"/>
                    <a:pt x="6918" y="4203"/>
                  </a:cubicBezTo>
                  <a:cubicBezTo>
                    <a:pt x="6990" y="4144"/>
                    <a:pt x="7109" y="4084"/>
                    <a:pt x="7109" y="3965"/>
                  </a:cubicBezTo>
                  <a:cubicBezTo>
                    <a:pt x="7109" y="3846"/>
                    <a:pt x="6990" y="3822"/>
                    <a:pt x="6906" y="3811"/>
                  </a:cubicBezTo>
                  <a:cubicBezTo>
                    <a:pt x="6799" y="3787"/>
                    <a:pt x="6680" y="3787"/>
                    <a:pt x="6573" y="3787"/>
                  </a:cubicBezTo>
                  <a:cubicBezTo>
                    <a:pt x="6680" y="3715"/>
                    <a:pt x="6787" y="3608"/>
                    <a:pt x="6859" y="3489"/>
                  </a:cubicBezTo>
                  <a:cubicBezTo>
                    <a:pt x="6930" y="3394"/>
                    <a:pt x="7049" y="3108"/>
                    <a:pt x="6883" y="3013"/>
                  </a:cubicBezTo>
                  <a:cubicBezTo>
                    <a:pt x="6867" y="3007"/>
                    <a:pt x="6851" y="3004"/>
                    <a:pt x="6835" y="3004"/>
                  </a:cubicBezTo>
                  <a:cubicBezTo>
                    <a:pt x="6756" y="3004"/>
                    <a:pt x="6680" y="3070"/>
                    <a:pt x="6621" y="3120"/>
                  </a:cubicBezTo>
                  <a:cubicBezTo>
                    <a:pt x="6525" y="3180"/>
                    <a:pt x="6454" y="3251"/>
                    <a:pt x="6371" y="3334"/>
                  </a:cubicBezTo>
                  <a:cubicBezTo>
                    <a:pt x="6287" y="3394"/>
                    <a:pt x="6228" y="3465"/>
                    <a:pt x="6168" y="3525"/>
                  </a:cubicBezTo>
                  <a:cubicBezTo>
                    <a:pt x="6287" y="3251"/>
                    <a:pt x="6347" y="2953"/>
                    <a:pt x="6382" y="2656"/>
                  </a:cubicBezTo>
                  <a:cubicBezTo>
                    <a:pt x="6382" y="2584"/>
                    <a:pt x="6394" y="2525"/>
                    <a:pt x="6394" y="2453"/>
                  </a:cubicBezTo>
                  <a:cubicBezTo>
                    <a:pt x="6394" y="2394"/>
                    <a:pt x="6394" y="2322"/>
                    <a:pt x="6335" y="2275"/>
                  </a:cubicBezTo>
                  <a:cubicBezTo>
                    <a:pt x="6304" y="2244"/>
                    <a:pt x="6270" y="2232"/>
                    <a:pt x="6236" y="2232"/>
                  </a:cubicBezTo>
                  <a:cubicBezTo>
                    <a:pt x="6152" y="2232"/>
                    <a:pt x="6064" y="2307"/>
                    <a:pt x="6013" y="2358"/>
                  </a:cubicBezTo>
                  <a:cubicBezTo>
                    <a:pt x="5835" y="2537"/>
                    <a:pt x="5716" y="2775"/>
                    <a:pt x="5656" y="3013"/>
                  </a:cubicBezTo>
                  <a:lnTo>
                    <a:pt x="5656" y="2679"/>
                  </a:lnTo>
                  <a:cubicBezTo>
                    <a:pt x="5656" y="2346"/>
                    <a:pt x="5597" y="2037"/>
                    <a:pt x="5489" y="1727"/>
                  </a:cubicBezTo>
                  <a:cubicBezTo>
                    <a:pt x="5482" y="1704"/>
                    <a:pt x="5459" y="1691"/>
                    <a:pt x="5441" y="1691"/>
                  </a:cubicBezTo>
                  <a:cubicBezTo>
                    <a:pt x="5431" y="1691"/>
                    <a:pt x="5422" y="1695"/>
                    <a:pt x="5418" y="1703"/>
                  </a:cubicBezTo>
                  <a:cubicBezTo>
                    <a:pt x="5204" y="1929"/>
                    <a:pt x="5156" y="2263"/>
                    <a:pt x="5204" y="2560"/>
                  </a:cubicBezTo>
                  <a:cubicBezTo>
                    <a:pt x="5180" y="2513"/>
                    <a:pt x="5144" y="2453"/>
                    <a:pt x="5097" y="2406"/>
                  </a:cubicBezTo>
                  <a:cubicBezTo>
                    <a:pt x="4727" y="1906"/>
                    <a:pt x="4204" y="1513"/>
                    <a:pt x="3632" y="1286"/>
                  </a:cubicBezTo>
                  <a:cubicBezTo>
                    <a:pt x="3211" y="1128"/>
                    <a:pt x="2744" y="1035"/>
                    <a:pt x="2285" y="1035"/>
                  </a:cubicBezTo>
                  <a:cubicBezTo>
                    <a:pt x="2121" y="1035"/>
                    <a:pt x="1958" y="1047"/>
                    <a:pt x="1799" y="1072"/>
                  </a:cubicBezTo>
                  <a:cubicBezTo>
                    <a:pt x="2144" y="894"/>
                    <a:pt x="2477" y="691"/>
                    <a:pt x="2822" y="501"/>
                  </a:cubicBezTo>
                  <a:cubicBezTo>
                    <a:pt x="2858" y="489"/>
                    <a:pt x="2870" y="429"/>
                    <a:pt x="2834" y="393"/>
                  </a:cubicBezTo>
                  <a:cubicBezTo>
                    <a:pt x="2662" y="236"/>
                    <a:pt x="2433" y="159"/>
                    <a:pt x="2201" y="159"/>
                  </a:cubicBezTo>
                  <a:cubicBezTo>
                    <a:pt x="2064" y="159"/>
                    <a:pt x="1927" y="186"/>
                    <a:pt x="1799" y="239"/>
                  </a:cubicBezTo>
                  <a:cubicBezTo>
                    <a:pt x="1441" y="370"/>
                    <a:pt x="1156" y="655"/>
                    <a:pt x="965" y="965"/>
                  </a:cubicBezTo>
                  <a:cubicBezTo>
                    <a:pt x="1072" y="679"/>
                    <a:pt x="1144" y="382"/>
                    <a:pt x="1191" y="84"/>
                  </a:cubicBezTo>
                  <a:cubicBezTo>
                    <a:pt x="1200" y="39"/>
                    <a:pt x="1168"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51"/>
            <p:cNvSpPr/>
            <p:nvPr/>
          </p:nvSpPr>
          <p:spPr>
            <a:xfrm>
              <a:off x="549989" y="1127767"/>
              <a:ext cx="516707" cy="415832"/>
            </a:xfrm>
            <a:custGeom>
              <a:avLst/>
              <a:gdLst/>
              <a:ahLst/>
              <a:cxnLst/>
              <a:rect l="l" t="t" r="r" b="b"/>
              <a:pathLst>
                <a:path w="6454" h="5194" extrusionOk="0">
                  <a:moveTo>
                    <a:pt x="6454" y="1"/>
                  </a:moveTo>
                  <a:lnTo>
                    <a:pt x="6454" y="1"/>
                  </a:lnTo>
                  <a:cubicBezTo>
                    <a:pt x="6430" y="96"/>
                    <a:pt x="6406" y="203"/>
                    <a:pt x="6371" y="310"/>
                  </a:cubicBezTo>
                  <a:cubicBezTo>
                    <a:pt x="6287" y="596"/>
                    <a:pt x="6180" y="870"/>
                    <a:pt x="6049" y="1144"/>
                  </a:cubicBezTo>
                  <a:cubicBezTo>
                    <a:pt x="5775" y="1668"/>
                    <a:pt x="5442" y="2156"/>
                    <a:pt x="5037" y="2584"/>
                  </a:cubicBezTo>
                  <a:cubicBezTo>
                    <a:pt x="4632" y="3013"/>
                    <a:pt x="4168" y="3394"/>
                    <a:pt x="3668" y="3704"/>
                  </a:cubicBezTo>
                  <a:cubicBezTo>
                    <a:pt x="3418" y="3846"/>
                    <a:pt x="3144" y="4001"/>
                    <a:pt x="2894" y="4120"/>
                  </a:cubicBezTo>
                  <a:cubicBezTo>
                    <a:pt x="2608" y="4263"/>
                    <a:pt x="2310" y="4382"/>
                    <a:pt x="2001" y="4478"/>
                  </a:cubicBezTo>
                  <a:cubicBezTo>
                    <a:pt x="1797" y="4530"/>
                    <a:pt x="1575" y="4569"/>
                    <a:pt x="1358" y="4569"/>
                  </a:cubicBezTo>
                  <a:cubicBezTo>
                    <a:pt x="1231" y="4569"/>
                    <a:pt x="1107" y="4556"/>
                    <a:pt x="989" y="4525"/>
                  </a:cubicBezTo>
                  <a:cubicBezTo>
                    <a:pt x="691" y="4442"/>
                    <a:pt x="405" y="4263"/>
                    <a:pt x="251" y="4013"/>
                  </a:cubicBezTo>
                  <a:cubicBezTo>
                    <a:pt x="36" y="4180"/>
                    <a:pt x="1" y="4478"/>
                    <a:pt x="120" y="4704"/>
                  </a:cubicBezTo>
                  <a:cubicBezTo>
                    <a:pt x="275" y="4978"/>
                    <a:pt x="584" y="5132"/>
                    <a:pt x="894" y="5180"/>
                  </a:cubicBezTo>
                  <a:cubicBezTo>
                    <a:pt x="984" y="5189"/>
                    <a:pt x="1076" y="5194"/>
                    <a:pt x="1168" y="5194"/>
                  </a:cubicBezTo>
                  <a:cubicBezTo>
                    <a:pt x="1430" y="5194"/>
                    <a:pt x="1698" y="5158"/>
                    <a:pt x="1953" y="5097"/>
                  </a:cubicBezTo>
                  <a:cubicBezTo>
                    <a:pt x="2310" y="5025"/>
                    <a:pt x="2644" y="4894"/>
                    <a:pt x="2953" y="4728"/>
                  </a:cubicBezTo>
                  <a:cubicBezTo>
                    <a:pt x="3584" y="4418"/>
                    <a:pt x="4120" y="3954"/>
                    <a:pt x="4608" y="3454"/>
                  </a:cubicBezTo>
                  <a:cubicBezTo>
                    <a:pt x="5085" y="2942"/>
                    <a:pt x="5525" y="2394"/>
                    <a:pt x="5859" y="1787"/>
                  </a:cubicBezTo>
                  <a:cubicBezTo>
                    <a:pt x="6156" y="1227"/>
                    <a:pt x="6359" y="620"/>
                    <a:pt x="6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51"/>
            <p:cNvSpPr/>
            <p:nvPr/>
          </p:nvSpPr>
          <p:spPr>
            <a:xfrm>
              <a:off x="780643" y="1118240"/>
              <a:ext cx="279409" cy="273645"/>
            </a:xfrm>
            <a:custGeom>
              <a:avLst/>
              <a:gdLst/>
              <a:ahLst/>
              <a:cxnLst/>
              <a:rect l="l" t="t" r="r" b="b"/>
              <a:pathLst>
                <a:path w="3490" h="3418" extrusionOk="0">
                  <a:moveTo>
                    <a:pt x="3490" y="1"/>
                  </a:moveTo>
                  <a:cubicBezTo>
                    <a:pt x="3466" y="84"/>
                    <a:pt x="3418" y="179"/>
                    <a:pt x="3370" y="263"/>
                  </a:cubicBezTo>
                  <a:cubicBezTo>
                    <a:pt x="3228" y="560"/>
                    <a:pt x="3049" y="846"/>
                    <a:pt x="2823" y="1096"/>
                  </a:cubicBezTo>
                  <a:cubicBezTo>
                    <a:pt x="2370" y="1620"/>
                    <a:pt x="1751" y="1989"/>
                    <a:pt x="1096" y="2180"/>
                  </a:cubicBezTo>
                  <a:cubicBezTo>
                    <a:pt x="739" y="2287"/>
                    <a:pt x="370" y="2334"/>
                    <a:pt x="1" y="2334"/>
                  </a:cubicBezTo>
                  <a:cubicBezTo>
                    <a:pt x="13" y="2596"/>
                    <a:pt x="120" y="2870"/>
                    <a:pt x="311" y="3061"/>
                  </a:cubicBezTo>
                  <a:cubicBezTo>
                    <a:pt x="418" y="3168"/>
                    <a:pt x="537" y="3251"/>
                    <a:pt x="668" y="3311"/>
                  </a:cubicBezTo>
                  <a:cubicBezTo>
                    <a:pt x="799" y="3370"/>
                    <a:pt x="953" y="3394"/>
                    <a:pt x="1084" y="3418"/>
                  </a:cubicBezTo>
                  <a:cubicBezTo>
                    <a:pt x="1858" y="2870"/>
                    <a:pt x="2513" y="2168"/>
                    <a:pt x="2978" y="1334"/>
                  </a:cubicBezTo>
                  <a:cubicBezTo>
                    <a:pt x="3120" y="1072"/>
                    <a:pt x="3263" y="775"/>
                    <a:pt x="3359" y="477"/>
                  </a:cubicBezTo>
                  <a:cubicBezTo>
                    <a:pt x="3406" y="322"/>
                    <a:pt x="3454" y="179"/>
                    <a:pt x="3490" y="13"/>
                  </a:cubicBezTo>
                  <a:lnTo>
                    <a:pt x="3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51"/>
            <p:cNvSpPr/>
            <p:nvPr/>
          </p:nvSpPr>
          <p:spPr>
            <a:xfrm>
              <a:off x="818832" y="1108713"/>
              <a:ext cx="235537" cy="163082"/>
            </a:xfrm>
            <a:custGeom>
              <a:avLst/>
              <a:gdLst/>
              <a:ahLst/>
              <a:cxnLst/>
              <a:rect l="l" t="t" r="r" b="b"/>
              <a:pathLst>
                <a:path w="2942" h="2037" extrusionOk="0">
                  <a:moveTo>
                    <a:pt x="2941" y="1"/>
                  </a:moveTo>
                  <a:lnTo>
                    <a:pt x="2941" y="1"/>
                  </a:lnTo>
                  <a:cubicBezTo>
                    <a:pt x="2465" y="679"/>
                    <a:pt x="1679" y="1132"/>
                    <a:pt x="846" y="1227"/>
                  </a:cubicBezTo>
                  <a:cubicBezTo>
                    <a:pt x="720" y="1248"/>
                    <a:pt x="597" y="1257"/>
                    <a:pt x="475" y="1257"/>
                  </a:cubicBezTo>
                  <a:cubicBezTo>
                    <a:pt x="317" y="1257"/>
                    <a:pt x="161" y="1242"/>
                    <a:pt x="0" y="1215"/>
                  </a:cubicBezTo>
                  <a:lnTo>
                    <a:pt x="0" y="1215"/>
                  </a:lnTo>
                  <a:cubicBezTo>
                    <a:pt x="12" y="1441"/>
                    <a:pt x="119" y="1644"/>
                    <a:pt x="286" y="1798"/>
                  </a:cubicBezTo>
                  <a:cubicBezTo>
                    <a:pt x="369" y="1870"/>
                    <a:pt x="488" y="1929"/>
                    <a:pt x="607" y="1977"/>
                  </a:cubicBezTo>
                  <a:cubicBezTo>
                    <a:pt x="715" y="2025"/>
                    <a:pt x="834" y="2025"/>
                    <a:pt x="953" y="2037"/>
                  </a:cubicBezTo>
                  <a:cubicBezTo>
                    <a:pt x="1096" y="1977"/>
                    <a:pt x="1250" y="1906"/>
                    <a:pt x="1381" y="1822"/>
                  </a:cubicBezTo>
                  <a:cubicBezTo>
                    <a:pt x="1953" y="1501"/>
                    <a:pt x="2405" y="1013"/>
                    <a:pt x="2739" y="453"/>
                  </a:cubicBezTo>
                  <a:cubicBezTo>
                    <a:pt x="2810" y="310"/>
                    <a:pt x="2882" y="155"/>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51"/>
            <p:cNvSpPr/>
            <p:nvPr/>
          </p:nvSpPr>
          <p:spPr>
            <a:xfrm>
              <a:off x="878877" y="1063959"/>
              <a:ext cx="162122" cy="49637"/>
            </a:xfrm>
            <a:custGeom>
              <a:avLst/>
              <a:gdLst/>
              <a:ahLst/>
              <a:cxnLst/>
              <a:rect l="l" t="t" r="r" b="b"/>
              <a:pathLst>
                <a:path w="2025" h="620" extrusionOk="0">
                  <a:moveTo>
                    <a:pt x="0" y="0"/>
                  </a:moveTo>
                  <a:cubicBezTo>
                    <a:pt x="0" y="2"/>
                    <a:pt x="1" y="4"/>
                    <a:pt x="2" y="5"/>
                  </a:cubicBezTo>
                  <a:lnTo>
                    <a:pt x="2" y="5"/>
                  </a:lnTo>
                  <a:cubicBezTo>
                    <a:pt x="2" y="4"/>
                    <a:pt x="1" y="2"/>
                    <a:pt x="0" y="0"/>
                  </a:cubicBezTo>
                  <a:close/>
                  <a:moveTo>
                    <a:pt x="2" y="5"/>
                  </a:moveTo>
                  <a:cubicBezTo>
                    <a:pt x="24" y="64"/>
                    <a:pt x="24" y="134"/>
                    <a:pt x="36" y="214"/>
                  </a:cubicBezTo>
                  <a:cubicBezTo>
                    <a:pt x="60" y="286"/>
                    <a:pt x="107" y="357"/>
                    <a:pt x="167" y="417"/>
                  </a:cubicBezTo>
                  <a:cubicBezTo>
                    <a:pt x="298" y="572"/>
                    <a:pt x="512" y="619"/>
                    <a:pt x="703" y="619"/>
                  </a:cubicBezTo>
                  <a:cubicBezTo>
                    <a:pt x="929" y="595"/>
                    <a:pt x="1155" y="536"/>
                    <a:pt x="1370" y="464"/>
                  </a:cubicBezTo>
                  <a:cubicBezTo>
                    <a:pt x="1596" y="405"/>
                    <a:pt x="1810" y="322"/>
                    <a:pt x="1989" y="191"/>
                  </a:cubicBezTo>
                  <a:cubicBezTo>
                    <a:pt x="2001" y="191"/>
                    <a:pt x="2012" y="179"/>
                    <a:pt x="2024" y="167"/>
                  </a:cubicBezTo>
                  <a:lnTo>
                    <a:pt x="2024" y="167"/>
                  </a:lnTo>
                  <a:lnTo>
                    <a:pt x="1893" y="214"/>
                  </a:lnTo>
                  <a:cubicBezTo>
                    <a:pt x="1715" y="274"/>
                    <a:pt x="1524" y="322"/>
                    <a:pt x="1346" y="333"/>
                  </a:cubicBezTo>
                  <a:cubicBezTo>
                    <a:pt x="1250" y="345"/>
                    <a:pt x="1158" y="351"/>
                    <a:pt x="1064" y="351"/>
                  </a:cubicBezTo>
                  <a:cubicBezTo>
                    <a:pt x="971" y="351"/>
                    <a:pt x="875" y="345"/>
                    <a:pt x="774" y="333"/>
                  </a:cubicBezTo>
                  <a:cubicBezTo>
                    <a:pt x="584" y="310"/>
                    <a:pt x="405" y="286"/>
                    <a:pt x="238" y="191"/>
                  </a:cubicBezTo>
                  <a:cubicBezTo>
                    <a:pt x="155" y="155"/>
                    <a:pt x="84" y="95"/>
                    <a:pt x="24" y="12"/>
                  </a:cubicBezTo>
                  <a:cubicBezTo>
                    <a:pt x="24" y="12"/>
                    <a:pt x="8" y="12"/>
                    <a:pt x="2"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51"/>
            <p:cNvSpPr/>
            <p:nvPr/>
          </p:nvSpPr>
          <p:spPr>
            <a:xfrm>
              <a:off x="953253" y="1023848"/>
              <a:ext cx="102957" cy="33865"/>
            </a:xfrm>
            <a:custGeom>
              <a:avLst/>
              <a:gdLst/>
              <a:ahLst/>
              <a:cxnLst/>
              <a:rect l="l" t="t" r="r" b="b"/>
              <a:pathLst>
                <a:path w="1286" h="423" extrusionOk="0">
                  <a:moveTo>
                    <a:pt x="357" y="1"/>
                  </a:moveTo>
                  <a:cubicBezTo>
                    <a:pt x="274" y="1"/>
                    <a:pt x="167" y="1"/>
                    <a:pt x="95" y="25"/>
                  </a:cubicBezTo>
                  <a:cubicBezTo>
                    <a:pt x="0" y="72"/>
                    <a:pt x="191" y="191"/>
                    <a:pt x="238" y="215"/>
                  </a:cubicBezTo>
                  <a:cubicBezTo>
                    <a:pt x="405" y="322"/>
                    <a:pt x="583" y="382"/>
                    <a:pt x="774" y="418"/>
                  </a:cubicBezTo>
                  <a:cubicBezTo>
                    <a:pt x="816" y="421"/>
                    <a:pt x="858" y="422"/>
                    <a:pt x="901" y="422"/>
                  </a:cubicBezTo>
                  <a:cubicBezTo>
                    <a:pt x="1029" y="422"/>
                    <a:pt x="1161" y="409"/>
                    <a:pt x="1286" y="382"/>
                  </a:cubicBezTo>
                  <a:lnTo>
                    <a:pt x="1250" y="358"/>
                  </a:lnTo>
                  <a:cubicBezTo>
                    <a:pt x="1203" y="322"/>
                    <a:pt x="1179" y="299"/>
                    <a:pt x="1131" y="263"/>
                  </a:cubicBezTo>
                  <a:cubicBezTo>
                    <a:pt x="1060" y="227"/>
                    <a:pt x="964" y="180"/>
                    <a:pt x="893" y="132"/>
                  </a:cubicBezTo>
                  <a:cubicBezTo>
                    <a:pt x="726" y="49"/>
                    <a:pt x="548"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51"/>
            <p:cNvSpPr/>
            <p:nvPr/>
          </p:nvSpPr>
          <p:spPr>
            <a:xfrm>
              <a:off x="972308" y="962762"/>
              <a:ext cx="70613" cy="63087"/>
            </a:xfrm>
            <a:custGeom>
              <a:avLst/>
              <a:gdLst/>
              <a:ahLst/>
              <a:cxnLst/>
              <a:rect l="l" t="t" r="r" b="b"/>
              <a:pathLst>
                <a:path w="882" h="788" extrusionOk="0">
                  <a:moveTo>
                    <a:pt x="21" y="0"/>
                  </a:moveTo>
                  <a:cubicBezTo>
                    <a:pt x="18" y="0"/>
                    <a:pt x="15" y="1"/>
                    <a:pt x="12" y="2"/>
                  </a:cubicBezTo>
                  <a:cubicBezTo>
                    <a:pt x="0" y="14"/>
                    <a:pt x="12" y="73"/>
                    <a:pt x="12" y="97"/>
                  </a:cubicBezTo>
                  <a:cubicBezTo>
                    <a:pt x="48" y="169"/>
                    <a:pt x="72" y="240"/>
                    <a:pt x="119" y="312"/>
                  </a:cubicBezTo>
                  <a:cubicBezTo>
                    <a:pt x="203" y="466"/>
                    <a:pt x="345" y="573"/>
                    <a:pt x="488" y="645"/>
                  </a:cubicBezTo>
                  <a:cubicBezTo>
                    <a:pt x="584" y="693"/>
                    <a:pt x="679" y="728"/>
                    <a:pt x="786" y="764"/>
                  </a:cubicBezTo>
                  <a:cubicBezTo>
                    <a:pt x="822" y="776"/>
                    <a:pt x="845" y="776"/>
                    <a:pt x="881" y="788"/>
                  </a:cubicBezTo>
                  <a:cubicBezTo>
                    <a:pt x="845" y="752"/>
                    <a:pt x="822" y="716"/>
                    <a:pt x="798" y="669"/>
                  </a:cubicBezTo>
                  <a:cubicBezTo>
                    <a:pt x="584" y="431"/>
                    <a:pt x="345" y="228"/>
                    <a:pt x="107" y="50"/>
                  </a:cubicBezTo>
                  <a:cubicBezTo>
                    <a:pt x="86" y="39"/>
                    <a:pt x="46"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51"/>
            <p:cNvSpPr/>
            <p:nvPr/>
          </p:nvSpPr>
          <p:spPr>
            <a:xfrm>
              <a:off x="1015380" y="900875"/>
              <a:ext cx="50358" cy="142187"/>
            </a:xfrm>
            <a:custGeom>
              <a:avLst/>
              <a:gdLst/>
              <a:ahLst/>
              <a:cxnLst/>
              <a:rect l="l" t="t" r="r" b="b"/>
              <a:pathLst>
                <a:path w="629" h="1776" extrusionOk="0">
                  <a:moveTo>
                    <a:pt x="88" y="1"/>
                  </a:moveTo>
                  <a:cubicBezTo>
                    <a:pt x="0" y="1"/>
                    <a:pt x="57" y="276"/>
                    <a:pt x="57" y="311"/>
                  </a:cubicBezTo>
                  <a:cubicBezTo>
                    <a:pt x="93" y="584"/>
                    <a:pt x="153" y="846"/>
                    <a:pt x="248" y="1108"/>
                  </a:cubicBezTo>
                  <a:cubicBezTo>
                    <a:pt x="307" y="1287"/>
                    <a:pt x="403" y="1466"/>
                    <a:pt x="510" y="1620"/>
                  </a:cubicBezTo>
                  <a:cubicBezTo>
                    <a:pt x="522" y="1644"/>
                    <a:pt x="546" y="1644"/>
                    <a:pt x="569" y="1656"/>
                  </a:cubicBezTo>
                  <a:cubicBezTo>
                    <a:pt x="581" y="1668"/>
                    <a:pt x="581" y="1716"/>
                    <a:pt x="569" y="1727"/>
                  </a:cubicBezTo>
                  <a:cubicBezTo>
                    <a:pt x="581" y="1739"/>
                    <a:pt x="581" y="1763"/>
                    <a:pt x="593" y="1775"/>
                  </a:cubicBezTo>
                  <a:lnTo>
                    <a:pt x="593" y="1704"/>
                  </a:lnTo>
                  <a:cubicBezTo>
                    <a:pt x="581" y="1597"/>
                    <a:pt x="581" y="1477"/>
                    <a:pt x="629" y="1358"/>
                  </a:cubicBezTo>
                  <a:cubicBezTo>
                    <a:pt x="629" y="1239"/>
                    <a:pt x="629" y="1120"/>
                    <a:pt x="605" y="1001"/>
                  </a:cubicBezTo>
                  <a:cubicBezTo>
                    <a:pt x="581" y="751"/>
                    <a:pt x="510" y="477"/>
                    <a:pt x="355" y="251"/>
                  </a:cubicBezTo>
                  <a:cubicBezTo>
                    <a:pt x="331" y="215"/>
                    <a:pt x="284" y="156"/>
                    <a:pt x="236" y="108"/>
                  </a:cubicBezTo>
                  <a:cubicBezTo>
                    <a:pt x="212" y="73"/>
                    <a:pt x="153" y="1"/>
                    <a:pt x="93" y="1"/>
                  </a:cubicBezTo>
                  <a:cubicBezTo>
                    <a:pt x="91" y="1"/>
                    <a:pt x="89"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51"/>
            <p:cNvSpPr/>
            <p:nvPr/>
          </p:nvSpPr>
          <p:spPr>
            <a:xfrm>
              <a:off x="806423" y="1053471"/>
              <a:ext cx="262197" cy="134421"/>
            </a:xfrm>
            <a:custGeom>
              <a:avLst/>
              <a:gdLst/>
              <a:ahLst/>
              <a:cxnLst/>
              <a:rect l="l" t="t" r="r" b="b"/>
              <a:pathLst>
                <a:path w="3275" h="1679" extrusionOk="0">
                  <a:moveTo>
                    <a:pt x="798" y="0"/>
                  </a:moveTo>
                  <a:cubicBezTo>
                    <a:pt x="417" y="12"/>
                    <a:pt x="84" y="310"/>
                    <a:pt x="48" y="703"/>
                  </a:cubicBezTo>
                  <a:cubicBezTo>
                    <a:pt x="0" y="1119"/>
                    <a:pt x="286" y="1488"/>
                    <a:pt x="679" y="1619"/>
                  </a:cubicBezTo>
                  <a:cubicBezTo>
                    <a:pt x="786" y="1667"/>
                    <a:pt x="917" y="1679"/>
                    <a:pt x="1036" y="1679"/>
                  </a:cubicBezTo>
                  <a:cubicBezTo>
                    <a:pt x="1084" y="1679"/>
                    <a:pt x="1155" y="1667"/>
                    <a:pt x="1215" y="1667"/>
                  </a:cubicBezTo>
                  <a:cubicBezTo>
                    <a:pt x="1274" y="1655"/>
                    <a:pt x="1346" y="1655"/>
                    <a:pt x="1405" y="1643"/>
                  </a:cubicBezTo>
                  <a:cubicBezTo>
                    <a:pt x="1429" y="1643"/>
                    <a:pt x="1441" y="1655"/>
                    <a:pt x="1465" y="1667"/>
                  </a:cubicBezTo>
                  <a:cubicBezTo>
                    <a:pt x="1536" y="1643"/>
                    <a:pt x="1596" y="1619"/>
                    <a:pt x="1667" y="1596"/>
                  </a:cubicBezTo>
                  <a:cubicBezTo>
                    <a:pt x="2144" y="1429"/>
                    <a:pt x="2548" y="1131"/>
                    <a:pt x="2870" y="762"/>
                  </a:cubicBezTo>
                  <a:cubicBezTo>
                    <a:pt x="3013" y="607"/>
                    <a:pt x="3132" y="453"/>
                    <a:pt x="3251" y="286"/>
                  </a:cubicBezTo>
                  <a:cubicBezTo>
                    <a:pt x="3251" y="238"/>
                    <a:pt x="3263" y="214"/>
                    <a:pt x="3275" y="179"/>
                  </a:cubicBezTo>
                  <a:lnTo>
                    <a:pt x="3275" y="179"/>
                  </a:lnTo>
                  <a:cubicBezTo>
                    <a:pt x="3215" y="274"/>
                    <a:pt x="3144" y="345"/>
                    <a:pt x="3060" y="417"/>
                  </a:cubicBezTo>
                  <a:cubicBezTo>
                    <a:pt x="2858" y="583"/>
                    <a:pt x="2644" y="691"/>
                    <a:pt x="2406" y="762"/>
                  </a:cubicBezTo>
                  <a:cubicBezTo>
                    <a:pt x="2154" y="842"/>
                    <a:pt x="1862" y="928"/>
                    <a:pt x="1587" y="928"/>
                  </a:cubicBezTo>
                  <a:cubicBezTo>
                    <a:pt x="1367" y="928"/>
                    <a:pt x="1158" y="873"/>
                    <a:pt x="989" y="714"/>
                  </a:cubicBezTo>
                  <a:cubicBezTo>
                    <a:pt x="893" y="643"/>
                    <a:pt x="822" y="536"/>
                    <a:pt x="798" y="429"/>
                  </a:cubicBezTo>
                  <a:cubicBezTo>
                    <a:pt x="762" y="345"/>
                    <a:pt x="751" y="214"/>
                    <a:pt x="810" y="131"/>
                  </a:cubicBezTo>
                  <a:cubicBezTo>
                    <a:pt x="810" y="95"/>
                    <a:pt x="798" y="48"/>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51"/>
            <p:cNvSpPr/>
            <p:nvPr/>
          </p:nvSpPr>
          <p:spPr>
            <a:xfrm>
              <a:off x="1071422" y="860924"/>
              <a:ext cx="25779" cy="111604"/>
            </a:xfrm>
            <a:custGeom>
              <a:avLst/>
              <a:gdLst/>
              <a:ahLst/>
              <a:cxnLst/>
              <a:rect l="l" t="t" r="r" b="b"/>
              <a:pathLst>
                <a:path w="322" h="1394" extrusionOk="0">
                  <a:moveTo>
                    <a:pt x="179" y="0"/>
                  </a:moveTo>
                  <a:cubicBezTo>
                    <a:pt x="84" y="262"/>
                    <a:pt x="24" y="548"/>
                    <a:pt x="12" y="833"/>
                  </a:cubicBezTo>
                  <a:cubicBezTo>
                    <a:pt x="0" y="1024"/>
                    <a:pt x="12" y="1203"/>
                    <a:pt x="48" y="1393"/>
                  </a:cubicBezTo>
                  <a:cubicBezTo>
                    <a:pt x="60" y="1381"/>
                    <a:pt x="60" y="1369"/>
                    <a:pt x="72" y="1369"/>
                  </a:cubicBezTo>
                  <a:cubicBezTo>
                    <a:pt x="191" y="1048"/>
                    <a:pt x="322" y="738"/>
                    <a:pt x="310" y="393"/>
                  </a:cubicBezTo>
                  <a:cubicBezTo>
                    <a:pt x="298" y="250"/>
                    <a:pt x="250" y="119"/>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51"/>
            <p:cNvSpPr/>
            <p:nvPr/>
          </p:nvSpPr>
          <p:spPr>
            <a:xfrm>
              <a:off x="1304958" y="742674"/>
              <a:ext cx="138264" cy="76377"/>
            </a:xfrm>
            <a:custGeom>
              <a:avLst/>
              <a:gdLst/>
              <a:ahLst/>
              <a:cxnLst/>
              <a:rect l="l" t="t" r="r" b="b"/>
              <a:pathLst>
                <a:path w="1727" h="954" extrusionOk="0">
                  <a:moveTo>
                    <a:pt x="60" y="1"/>
                  </a:moveTo>
                  <a:cubicBezTo>
                    <a:pt x="48" y="1"/>
                    <a:pt x="12" y="13"/>
                    <a:pt x="0" y="24"/>
                  </a:cubicBezTo>
                  <a:cubicBezTo>
                    <a:pt x="322" y="227"/>
                    <a:pt x="655" y="405"/>
                    <a:pt x="977" y="584"/>
                  </a:cubicBezTo>
                  <a:cubicBezTo>
                    <a:pt x="1239" y="703"/>
                    <a:pt x="1489" y="834"/>
                    <a:pt x="1727" y="953"/>
                  </a:cubicBezTo>
                  <a:cubicBezTo>
                    <a:pt x="1513" y="763"/>
                    <a:pt x="1274" y="584"/>
                    <a:pt x="1024" y="441"/>
                  </a:cubicBezTo>
                  <a:cubicBezTo>
                    <a:pt x="881" y="370"/>
                    <a:pt x="715" y="286"/>
                    <a:pt x="548" y="203"/>
                  </a:cubicBezTo>
                  <a:cubicBezTo>
                    <a:pt x="477" y="179"/>
                    <a:pt x="381" y="132"/>
                    <a:pt x="298" y="108"/>
                  </a:cubicBezTo>
                  <a:cubicBezTo>
                    <a:pt x="250" y="84"/>
                    <a:pt x="215" y="72"/>
                    <a:pt x="179" y="60"/>
                  </a:cubicBezTo>
                  <a:cubicBezTo>
                    <a:pt x="131" y="48"/>
                    <a:pt x="84" y="24"/>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51"/>
            <p:cNvSpPr/>
            <p:nvPr/>
          </p:nvSpPr>
          <p:spPr>
            <a:xfrm>
              <a:off x="1437458" y="725541"/>
              <a:ext cx="69652" cy="171649"/>
            </a:xfrm>
            <a:custGeom>
              <a:avLst/>
              <a:gdLst/>
              <a:ahLst/>
              <a:cxnLst/>
              <a:rect l="l" t="t" r="r" b="b"/>
              <a:pathLst>
                <a:path w="870" h="2144" extrusionOk="0">
                  <a:moveTo>
                    <a:pt x="0" y="0"/>
                  </a:moveTo>
                  <a:lnTo>
                    <a:pt x="0" y="0"/>
                  </a:lnTo>
                  <a:cubicBezTo>
                    <a:pt x="60" y="298"/>
                    <a:pt x="143" y="596"/>
                    <a:pt x="250" y="881"/>
                  </a:cubicBezTo>
                  <a:cubicBezTo>
                    <a:pt x="310" y="1048"/>
                    <a:pt x="381" y="1215"/>
                    <a:pt x="453" y="1370"/>
                  </a:cubicBezTo>
                  <a:cubicBezTo>
                    <a:pt x="489" y="1453"/>
                    <a:pt x="512" y="1536"/>
                    <a:pt x="560" y="1608"/>
                  </a:cubicBezTo>
                  <a:cubicBezTo>
                    <a:pt x="608" y="1703"/>
                    <a:pt x="631" y="1774"/>
                    <a:pt x="679" y="1846"/>
                  </a:cubicBezTo>
                  <a:cubicBezTo>
                    <a:pt x="691" y="1882"/>
                    <a:pt x="691" y="1893"/>
                    <a:pt x="715" y="1929"/>
                  </a:cubicBezTo>
                  <a:cubicBezTo>
                    <a:pt x="739" y="2001"/>
                    <a:pt x="750" y="2072"/>
                    <a:pt x="774" y="2143"/>
                  </a:cubicBezTo>
                  <a:cubicBezTo>
                    <a:pt x="774" y="2132"/>
                    <a:pt x="786" y="2108"/>
                    <a:pt x="786" y="2084"/>
                  </a:cubicBezTo>
                  <a:cubicBezTo>
                    <a:pt x="846" y="1882"/>
                    <a:pt x="870" y="1655"/>
                    <a:pt x="858" y="1453"/>
                  </a:cubicBezTo>
                  <a:cubicBezTo>
                    <a:pt x="834" y="1048"/>
                    <a:pt x="667" y="643"/>
                    <a:pt x="393" y="346"/>
                  </a:cubicBezTo>
                  <a:cubicBezTo>
                    <a:pt x="274" y="215"/>
                    <a:pt x="143" y="96"/>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51"/>
            <p:cNvSpPr/>
            <p:nvPr/>
          </p:nvSpPr>
          <p:spPr>
            <a:xfrm>
              <a:off x="1329697" y="956197"/>
              <a:ext cx="53480" cy="89347"/>
            </a:xfrm>
            <a:custGeom>
              <a:avLst/>
              <a:gdLst/>
              <a:ahLst/>
              <a:cxnLst/>
              <a:rect l="l" t="t" r="r" b="b"/>
              <a:pathLst>
                <a:path w="668" h="1116" extrusionOk="0">
                  <a:moveTo>
                    <a:pt x="84" y="1"/>
                  </a:moveTo>
                  <a:lnTo>
                    <a:pt x="84" y="1"/>
                  </a:lnTo>
                  <a:cubicBezTo>
                    <a:pt x="49" y="251"/>
                    <a:pt x="1" y="501"/>
                    <a:pt x="108" y="751"/>
                  </a:cubicBezTo>
                  <a:cubicBezTo>
                    <a:pt x="182" y="952"/>
                    <a:pt x="379" y="1116"/>
                    <a:pt x="589" y="1116"/>
                  </a:cubicBezTo>
                  <a:cubicBezTo>
                    <a:pt x="615" y="1116"/>
                    <a:pt x="642" y="1113"/>
                    <a:pt x="668" y="1108"/>
                  </a:cubicBezTo>
                  <a:cubicBezTo>
                    <a:pt x="453" y="834"/>
                    <a:pt x="287" y="513"/>
                    <a:pt x="168" y="191"/>
                  </a:cubicBezTo>
                  <a:cubicBezTo>
                    <a:pt x="132" y="132"/>
                    <a:pt x="108" y="60"/>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51"/>
            <p:cNvSpPr/>
            <p:nvPr/>
          </p:nvSpPr>
          <p:spPr>
            <a:xfrm>
              <a:off x="1284943" y="894230"/>
              <a:ext cx="69652" cy="111604"/>
            </a:xfrm>
            <a:custGeom>
              <a:avLst/>
              <a:gdLst/>
              <a:ahLst/>
              <a:cxnLst/>
              <a:rect l="l" t="t" r="r" b="b"/>
              <a:pathLst>
                <a:path w="870" h="1394" extrusionOk="0">
                  <a:moveTo>
                    <a:pt x="762" y="1"/>
                  </a:moveTo>
                  <a:cubicBezTo>
                    <a:pt x="667" y="1"/>
                    <a:pt x="572" y="25"/>
                    <a:pt x="489" y="72"/>
                  </a:cubicBezTo>
                  <a:cubicBezTo>
                    <a:pt x="298" y="156"/>
                    <a:pt x="143" y="322"/>
                    <a:pt x="84" y="548"/>
                  </a:cubicBezTo>
                  <a:cubicBezTo>
                    <a:pt x="0" y="775"/>
                    <a:pt x="12" y="1013"/>
                    <a:pt x="72" y="1227"/>
                  </a:cubicBezTo>
                  <a:cubicBezTo>
                    <a:pt x="84" y="1263"/>
                    <a:pt x="84" y="1287"/>
                    <a:pt x="96" y="1322"/>
                  </a:cubicBezTo>
                  <a:cubicBezTo>
                    <a:pt x="96" y="1334"/>
                    <a:pt x="131" y="1370"/>
                    <a:pt x="131" y="1394"/>
                  </a:cubicBezTo>
                  <a:cubicBezTo>
                    <a:pt x="131" y="1382"/>
                    <a:pt x="143" y="1370"/>
                    <a:pt x="143" y="1370"/>
                  </a:cubicBezTo>
                  <a:cubicBezTo>
                    <a:pt x="155" y="1322"/>
                    <a:pt x="191" y="1287"/>
                    <a:pt x="203" y="1251"/>
                  </a:cubicBezTo>
                  <a:cubicBezTo>
                    <a:pt x="262" y="1108"/>
                    <a:pt x="334" y="989"/>
                    <a:pt x="393" y="858"/>
                  </a:cubicBezTo>
                  <a:cubicBezTo>
                    <a:pt x="465" y="715"/>
                    <a:pt x="548" y="572"/>
                    <a:pt x="620" y="429"/>
                  </a:cubicBezTo>
                  <a:cubicBezTo>
                    <a:pt x="691" y="275"/>
                    <a:pt x="762" y="132"/>
                    <a:pt x="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51"/>
            <p:cNvSpPr/>
            <p:nvPr/>
          </p:nvSpPr>
          <p:spPr>
            <a:xfrm>
              <a:off x="1116176" y="878057"/>
              <a:ext cx="186940" cy="293660"/>
            </a:xfrm>
            <a:custGeom>
              <a:avLst/>
              <a:gdLst/>
              <a:ahLst/>
              <a:cxnLst/>
              <a:rect l="l" t="t" r="r" b="b"/>
              <a:pathLst>
                <a:path w="2335" h="3668" extrusionOk="0">
                  <a:moveTo>
                    <a:pt x="2335" y="0"/>
                  </a:moveTo>
                  <a:cubicBezTo>
                    <a:pt x="2144" y="0"/>
                    <a:pt x="1966" y="24"/>
                    <a:pt x="1787" y="60"/>
                  </a:cubicBezTo>
                  <a:cubicBezTo>
                    <a:pt x="1334" y="167"/>
                    <a:pt x="882" y="417"/>
                    <a:pt x="620" y="810"/>
                  </a:cubicBezTo>
                  <a:cubicBezTo>
                    <a:pt x="1" y="1691"/>
                    <a:pt x="406" y="2917"/>
                    <a:pt x="1239" y="3489"/>
                  </a:cubicBezTo>
                  <a:cubicBezTo>
                    <a:pt x="1334" y="3560"/>
                    <a:pt x="1454" y="3620"/>
                    <a:pt x="1549" y="3667"/>
                  </a:cubicBezTo>
                  <a:cubicBezTo>
                    <a:pt x="1430" y="3572"/>
                    <a:pt x="1346" y="3477"/>
                    <a:pt x="1251" y="3370"/>
                  </a:cubicBezTo>
                  <a:cubicBezTo>
                    <a:pt x="977" y="3001"/>
                    <a:pt x="823" y="2536"/>
                    <a:pt x="823" y="2084"/>
                  </a:cubicBezTo>
                  <a:cubicBezTo>
                    <a:pt x="787" y="1643"/>
                    <a:pt x="918" y="1191"/>
                    <a:pt x="1168" y="822"/>
                  </a:cubicBezTo>
                  <a:cubicBezTo>
                    <a:pt x="1406" y="477"/>
                    <a:pt x="1739" y="203"/>
                    <a:pt x="2132" y="60"/>
                  </a:cubicBezTo>
                  <a:cubicBezTo>
                    <a:pt x="2204" y="36"/>
                    <a:pt x="2263" y="24"/>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51"/>
            <p:cNvSpPr/>
            <p:nvPr/>
          </p:nvSpPr>
          <p:spPr>
            <a:xfrm>
              <a:off x="1077107" y="807924"/>
              <a:ext cx="408066" cy="410227"/>
            </a:xfrm>
            <a:custGeom>
              <a:avLst/>
              <a:gdLst/>
              <a:ahLst/>
              <a:cxnLst/>
              <a:rect l="l" t="t" r="r" b="b"/>
              <a:pathLst>
                <a:path w="5097" h="5124" extrusionOk="0">
                  <a:moveTo>
                    <a:pt x="3280" y="1"/>
                  </a:moveTo>
                  <a:cubicBezTo>
                    <a:pt x="2870" y="1"/>
                    <a:pt x="2457" y="76"/>
                    <a:pt x="2073" y="210"/>
                  </a:cubicBezTo>
                  <a:cubicBezTo>
                    <a:pt x="1537" y="388"/>
                    <a:pt x="1049" y="722"/>
                    <a:pt x="691" y="1150"/>
                  </a:cubicBezTo>
                  <a:cubicBezTo>
                    <a:pt x="346" y="1567"/>
                    <a:pt x="108" y="2103"/>
                    <a:pt x="60" y="2638"/>
                  </a:cubicBezTo>
                  <a:cubicBezTo>
                    <a:pt x="1" y="3162"/>
                    <a:pt x="132" y="3698"/>
                    <a:pt x="418" y="4139"/>
                  </a:cubicBezTo>
                  <a:cubicBezTo>
                    <a:pt x="703" y="4567"/>
                    <a:pt x="1120" y="4913"/>
                    <a:pt x="1608" y="5044"/>
                  </a:cubicBezTo>
                  <a:cubicBezTo>
                    <a:pt x="1791" y="5097"/>
                    <a:pt x="1981" y="5124"/>
                    <a:pt x="2168" y="5124"/>
                  </a:cubicBezTo>
                  <a:cubicBezTo>
                    <a:pt x="2480" y="5124"/>
                    <a:pt x="2784" y="5049"/>
                    <a:pt x="3037" y="4901"/>
                  </a:cubicBezTo>
                  <a:cubicBezTo>
                    <a:pt x="3073" y="4889"/>
                    <a:pt x="3108" y="4853"/>
                    <a:pt x="3144" y="4841"/>
                  </a:cubicBezTo>
                  <a:lnTo>
                    <a:pt x="3144" y="4841"/>
                  </a:lnTo>
                  <a:cubicBezTo>
                    <a:pt x="3032" y="4861"/>
                    <a:pt x="2918" y="4871"/>
                    <a:pt x="2804" y="4871"/>
                  </a:cubicBezTo>
                  <a:cubicBezTo>
                    <a:pt x="2443" y="4871"/>
                    <a:pt x="2079" y="4775"/>
                    <a:pt x="1763" y="4603"/>
                  </a:cubicBezTo>
                  <a:cubicBezTo>
                    <a:pt x="1287" y="4353"/>
                    <a:pt x="930" y="3936"/>
                    <a:pt x="727" y="3436"/>
                  </a:cubicBezTo>
                  <a:cubicBezTo>
                    <a:pt x="525" y="2924"/>
                    <a:pt x="525" y="2281"/>
                    <a:pt x="787" y="1769"/>
                  </a:cubicBezTo>
                  <a:cubicBezTo>
                    <a:pt x="1025" y="1317"/>
                    <a:pt x="1477" y="984"/>
                    <a:pt x="1965" y="817"/>
                  </a:cubicBezTo>
                  <a:cubicBezTo>
                    <a:pt x="2225" y="736"/>
                    <a:pt x="2494" y="701"/>
                    <a:pt x="2765" y="701"/>
                  </a:cubicBezTo>
                  <a:cubicBezTo>
                    <a:pt x="3176" y="701"/>
                    <a:pt x="3590" y="783"/>
                    <a:pt x="3978" y="912"/>
                  </a:cubicBezTo>
                  <a:cubicBezTo>
                    <a:pt x="4001" y="924"/>
                    <a:pt x="4025" y="924"/>
                    <a:pt x="4037" y="924"/>
                  </a:cubicBezTo>
                  <a:cubicBezTo>
                    <a:pt x="4085" y="924"/>
                    <a:pt x="4120" y="960"/>
                    <a:pt x="4156" y="972"/>
                  </a:cubicBezTo>
                  <a:cubicBezTo>
                    <a:pt x="4180" y="984"/>
                    <a:pt x="4216" y="1019"/>
                    <a:pt x="4239" y="1043"/>
                  </a:cubicBezTo>
                  <a:cubicBezTo>
                    <a:pt x="4275" y="1079"/>
                    <a:pt x="4323" y="1138"/>
                    <a:pt x="4299" y="1174"/>
                  </a:cubicBezTo>
                  <a:cubicBezTo>
                    <a:pt x="4382" y="1257"/>
                    <a:pt x="4418" y="1329"/>
                    <a:pt x="4454" y="1436"/>
                  </a:cubicBezTo>
                  <a:cubicBezTo>
                    <a:pt x="4468" y="1493"/>
                    <a:pt x="4423" y="1533"/>
                    <a:pt x="4376" y="1533"/>
                  </a:cubicBezTo>
                  <a:cubicBezTo>
                    <a:pt x="4345" y="1533"/>
                    <a:pt x="4313" y="1515"/>
                    <a:pt x="4299" y="1472"/>
                  </a:cubicBezTo>
                  <a:cubicBezTo>
                    <a:pt x="4263" y="1341"/>
                    <a:pt x="4144" y="1257"/>
                    <a:pt x="4001" y="1210"/>
                  </a:cubicBezTo>
                  <a:cubicBezTo>
                    <a:pt x="3989" y="1216"/>
                    <a:pt x="3980" y="1219"/>
                    <a:pt x="3970" y="1219"/>
                  </a:cubicBezTo>
                  <a:cubicBezTo>
                    <a:pt x="3960" y="1219"/>
                    <a:pt x="3948" y="1216"/>
                    <a:pt x="3930" y="1210"/>
                  </a:cubicBezTo>
                  <a:cubicBezTo>
                    <a:pt x="3918" y="1198"/>
                    <a:pt x="3906" y="1198"/>
                    <a:pt x="3882" y="1174"/>
                  </a:cubicBezTo>
                  <a:lnTo>
                    <a:pt x="3799" y="1174"/>
                  </a:lnTo>
                  <a:cubicBezTo>
                    <a:pt x="3573" y="1210"/>
                    <a:pt x="3406" y="1412"/>
                    <a:pt x="3382" y="1638"/>
                  </a:cubicBezTo>
                  <a:cubicBezTo>
                    <a:pt x="3346" y="1876"/>
                    <a:pt x="3489" y="2103"/>
                    <a:pt x="3680" y="2234"/>
                  </a:cubicBezTo>
                  <a:cubicBezTo>
                    <a:pt x="3810" y="2318"/>
                    <a:pt x="3954" y="2357"/>
                    <a:pt x="4099" y="2357"/>
                  </a:cubicBezTo>
                  <a:cubicBezTo>
                    <a:pt x="4219" y="2357"/>
                    <a:pt x="4340" y="2330"/>
                    <a:pt x="4454" y="2281"/>
                  </a:cubicBezTo>
                  <a:cubicBezTo>
                    <a:pt x="4704" y="2174"/>
                    <a:pt x="4882" y="1972"/>
                    <a:pt x="4990" y="1734"/>
                  </a:cubicBezTo>
                  <a:cubicBezTo>
                    <a:pt x="4978" y="1710"/>
                    <a:pt x="4954" y="1686"/>
                    <a:pt x="4978" y="1650"/>
                  </a:cubicBezTo>
                  <a:cubicBezTo>
                    <a:pt x="5001" y="1591"/>
                    <a:pt x="5037" y="1555"/>
                    <a:pt x="5061" y="1507"/>
                  </a:cubicBezTo>
                  <a:cubicBezTo>
                    <a:pt x="5097" y="1341"/>
                    <a:pt x="5097" y="1162"/>
                    <a:pt x="5037" y="995"/>
                  </a:cubicBezTo>
                  <a:cubicBezTo>
                    <a:pt x="4859" y="460"/>
                    <a:pt x="4335" y="150"/>
                    <a:pt x="3799" y="43"/>
                  </a:cubicBezTo>
                  <a:cubicBezTo>
                    <a:pt x="3628" y="14"/>
                    <a:pt x="3455" y="1"/>
                    <a:pt x="328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51"/>
            <p:cNvSpPr/>
            <p:nvPr/>
          </p:nvSpPr>
          <p:spPr>
            <a:xfrm>
              <a:off x="1133389" y="1185011"/>
              <a:ext cx="164043" cy="85904"/>
            </a:xfrm>
            <a:custGeom>
              <a:avLst/>
              <a:gdLst/>
              <a:ahLst/>
              <a:cxnLst/>
              <a:rect l="l" t="t" r="r" b="b"/>
              <a:pathLst>
                <a:path w="2049" h="1073" extrusionOk="0">
                  <a:moveTo>
                    <a:pt x="0" y="0"/>
                  </a:moveTo>
                  <a:cubicBezTo>
                    <a:pt x="24" y="60"/>
                    <a:pt x="48" y="95"/>
                    <a:pt x="72" y="155"/>
                  </a:cubicBezTo>
                  <a:cubicBezTo>
                    <a:pt x="143" y="298"/>
                    <a:pt x="227" y="405"/>
                    <a:pt x="310" y="536"/>
                  </a:cubicBezTo>
                  <a:cubicBezTo>
                    <a:pt x="477" y="750"/>
                    <a:pt x="703" y="929"/>
                    <a:pt x="965" y="1024"/>
                  </a:cubicBezTo>
                  <a:cubicBezTo>
                    <a:pt x="1069" y="1055"/>
                    <a:pt x="1179" y="1073"/>
                    <a:pt x="1289" y="1073"/>
                  </a:cubicBezTo>
                  <a:cubicBezTo>
                    <a:pt x="1431" y="1073"/>
                    <a:pt x="1570" y="1044"/>
                    <a:pt x="1691" y="976"/>
                  </a:cubicBezTo>
                  <a:cubicBezTo>
                    <a:pt x="1798" y="917"/>
                    <a:pt x="1905" y="845"/>
                    <a:pt x="1977" y="738"/>
                  </a:cubicBezTo>
                  <a:cubicBezTo>
                    <a:pt x="2012" y="715"/>
                    <a:pt x="2048" y="619"/>
                    <a:pt x="2012" y="572"/>
                  </a:cubicBezTo>
                  <a:cubicBezTo>
                    <a:pt x="1991" y="550"/>
                    <a:pt x="1957" y="546"/>
                    <a:pt x="1922" y="546"/>
                  </a:cubicBezTo>
                  <a:cubicBezTo>
                    <a:pt x="1900" y="546"/>
                    <a:pt x="1877" y="548"/>
                    <a:pt x="1858" y="548"/>
                  </a:cubicBezTo>
                  <a:lnTo>
                    <a:pt x="1631" y="595"/>
                  </a:lnTo>
                  <a:cubicBezTo>
                    <a:pt x="1548" y="607"/>
                    <a:pt x="1477" y="607"/>
                    <a:pt x="1381" y="607"/>
                  </a:cubicBezTo>
                  <a:cubicBezTo>
                    <a:pt x="1274" y="607"/>
                    <a:pt x="1155" y="595"/>
                    <a:pt x="1060" y="536"/>
                  </a:cubicBezTo>
                  <a:cubicBezTo>
                    <a:pt x="667" y="453"/>
                    <a:pt x="298" y="2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51"/>
            <p:cNvSpPr/>
            <p:nvPr/>
          </p:nvSpPr>
          <p:spPr>
            <a:xfrm>
              <a:off x="1103847" y="1154508"/>
              <a:ext cx="210718" cy="211839"/>
            </a:xfrm>
            <a:custGeom>
              <a:avLst/>
              <a:gdLst/>
              <a:ahLst/>
              <a:cxnLst/>
              <a:rect l="l" t="t" r="r" b="b"/>
              <a:pathLst>
                <a:path w="2632" h="2646" extrusionOk="0">
                  <a:moveTo>
                    <a:pt x="0" y="0"/>
                  </a:moveTo>
                  <a:lnTo>
                    <a:pt x="0" y="0"/>
                  </a:lnTo>
                  <a:cubicBezTo>
                    <a:pt x="72" y="167"/>
                    <a:pt x="143" y="345"/>
                    <a:pt x="203" y="524"/>
                  </a:cubicBezTo>
                  <a:cubicBezTo>
                    <a:pt x="310" y="810"/>
                    <a:pt x="393" y="1072"/>
                    <a:pt x="500" y="1357"/>
                  </a:cubicBezTo>
                  <a:cubicBezTo>
                    <a:pt x="619" y="1703"/>
                    <a:pt x="750" y="2048"/>
                    <a:pt x="917" y="2369"/>
                  </a:cubicBezTo>
                  <a:cubicBezTo>
                    <a:pt x="977" y="2429"/>
                    <a:pt x="1036" y="2477"/>
                    <a:pt x="1096" y="2524"/>
                  </a:cubicBezTo>
                  <a:cubicBezTo>
                    <a:pt x="1242" y="2608"/>
                    <a:pt x="1397" y="2646"/>
                    <a:pt x="1554" y="2646"/>
                  </a:cubicBezTo>
                  <a:cubicBezTo>
                    <a:pt x="1575" y="2646"/>
                    <a:pt x="1597" y="2645"/>
                    <a:pt x="1619" y="2643"/>
                  </a:cubicBezTo>
                  <a:cubicBezTo>
                    <a:pt x="1834" y="2620"/>
                    <a:pt x="2048" y="2548"/>
                    <a:pt x="2262" y="2477"/>
                  </a:cubicBezTo>
                  <a:cubicBezTo>
                    <a:pt x="2358" y="2441"/>
                    <a:pt x="2465" y="2417"/>
                    <a:pt x="2524" y="2298"/>
                  </a:cubicBezTo>
                  <a:cubicBezTo>
                    <a:pt x="2596" y="2250"/>
                    <a:pt x="2631" y="2167"/>
                    <a:pt x="2536" y="2119"/>
                  </a:cubicBezTo>
                  <a:cubicBezTo>
                    <a:pt x="2465" y="2084"/>
                    <a:pt x="2358" y="2084"/>
                    <a:pt x="2274" y="2072"/>
                  </a:cubicBezTo>
                  <a:cubicBezTo>
                    <a:pt x="2179" y="2060"/>
                    <a:pt x="2084" y="2024"/>
                    <a:pt x="1989" y="2000"/>
                  </a:cubicBezTo>
                  <a:cubicBezTo>
                    <a:pt x="1798" y="1941"/>
                    <a:pt x="1619" y="1869"/>
                    <a:pt x="1441" y="1774"/>
                  </a:cubicBezTo>
                  <a:cubicBezTo>
                    <a:pt x="1084" y="1584"/>
                    <a:pt x="786" y="1334"/>
                    <a:pt x="548" y="1012"/>
                  </a:cubicBezTo>
                  <a:cubicBezTo>
                    <a:pt x="417" y="857"/>
                    <a:pt x="310" y="655"/>
                    <a:pt x="215" y="464"/>
                  </a:cubicBezTo>
                  <a:cubicBezTo>
                    <a:pt x="179" y="381"/>
                    <a:pt x="131" y="274"/>
                    <a:pt x="95" y="167"/>
                  </a:cubicBezTo>
                  <a:cubicBezTo>
                    <a:pt x="95" y="155"/>
                    <a:pt x="84" y="143"/>
                    <a:pt x="84" y="119"/>
                  </a:cubicBezTo>
                  <a:cubicBezTo>
                    <a:pt x="48" y="95"/>
                    <a:pt x="24"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51"/>
            <p:cNvSpPr/>
            <p:nvPr/>
          </p:nvSpPr>
          <p:spPr>
            <a:xfrm>
              <a:off x="1100965" y="1166837"/>
              <a:ext cx="211679" cy="355066"/>
            </a:xfrm>
            <a:custGeom>
              <a:avLst/>
              <a:gdLst/>
              <a:ahLst/>
              <a:cxnLst/>
              <a:rect l="l" t="t" r="r" b="b"/>
              <a:pathLst>
                <a:path w="2644" h="4435" extrusionOk="0">
                  <a:moveTo>
                    <a:pt x="0" y="1"/>
                  </a:moveTo>
                  <a:lnTo>
                    <a:pt x="0" y="1"/>
                  </a:lnTo>
                  <a:cubicBezTo>
                    <a:pt x="12" y="84"/>
                    <a:pt x="48" y="180"/>
                    <a:pt x="60" y="263"/>
                  </a:cubicBezTo>
                  <a:cubicBezTo>
                    <a:pt x="131" y="584"/>
                    <a:pt x="191" y="906"/>
                    <a:pt x="239" y="1215"/>
                  </a:cubicBezTo>
                  <a:cubicBezTo>
                    <a:pt x="334" y="1834"/>
                    <a:pt x="417" y="2442"/>
                    <a:pt x="584" y="3037"/>
                  </a:cubicBezTo>
                  <a:cubicBezTo>
                    <a:pt x="655" y="3335"/>
                    <a:pt x="762" y="3620"/>
                    <a:pt x="882" y="3882"/>
                  </a:cubicBezTo>
                  <a:cubicBezTo>
                    <a:pt x="905" y="3942"/>
                    <a:pt x="953" y="4013"/>
                    <a:pt x="1001" y="4097"/>
                  </a:cubicBezTo>
                  <a:cubicBezTo>
                    <a:pt x="1143" y="4216"/>
                    <a:pt x="1298" y="4311"/>
                    <a:pt x="1477" y="4371"/>
                  </a:cubicBezTo>
                  <a:cubicBezTo>
                    <a:pt x="1598" y="4411"/>
                    <a:pt x="1736" y="4435"/>
                    <a:pt x="1875" y="4435"/>
                  </a:cubicBezTo>
                  <a:cubicBezTo>
                    <a:pt x="1941" y="4435"/>
                    <a:pt x="2007" y="4430"/>
                    <a:pt x="2072" y="4418"/>
                  </a:cubicBezTo>
                  <a:cubicBezTo>
                    <a:pt x="2167" y="4406"/>
                    <a:pt x="2275" y="4371"/>
                    <a:pt x="2370" y="4335"/>
                  </a:cubicBezTo>
                  <a:cubicBezTo>
                    <a:pt x="2453" y="4299"/>
                    <a:pt x="2572" y="4240"/>
                    <a:pt x="2608" y="4156"/>
                  </a:cubicBezTo>
                  <a:cubicBezTo>
                    <a:pt x="2644" y="4037"/>
                    <a:pt x="2537" y="3930"/>
                    <a:pt x="2441" y="3882"/>
                  </a:cubicBezTo>
                  <a:cubicBezTo>
                    <a:pt x="2334" y="3823"/>
                    <a:pt x="2215" y="3775"/>
                    <a:pt x="2120" y="3716"/>
                  </a:cubicBezTo>
                  <a:cubicBezTo>
                    <a:pt x="1239" y="3228"/>
                    <a:pt x="810" y="2275"/>
                    <a:pt x="489" y="1382"/>
                  </a:cubicBezTo>
                  <a:cubicBezTo>
                    <a:pt x="393" y="1084"/>
                    <a:pt x="298" y="787"/>
                    <a:pt x="191" y="489"/>
                  </a:cubicBezTo>
                  <a:cubicBezTo>
                    <a:pt x="131" y="322"/>
                    <a:pt x="60" y="1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51"/>
            <p:cNvSpPr/>
            <p:nvPr/>
          </p:nvSpPr>
          <p:spPr>
            <a:xfrm>
              <a:off x="1071422" y="1161153"/>
              <a:ext cx="135462" cy="421996"/>
            </a:xfrm>
            <a:custGeom>
              <a:avLst/>
              <a:gdLst/>
              <a:ahLst/>
              <a:cxnLst/>
              <a:rect l="l" t="t" r="r" b="b"/>
              <a:pathLst>
                <a:path w="1692" h="5271" extrusionOk="0">
                  <a:moveTo>
                    <a:pt x="250" y="0"/>
                  </a:moveTo>
                  <a:cubicBezTo>
                    <a:pt x="262" y="72"/>
                    <a:pt x="262" y="143"/>
                    <a:pt x="286" y="215"/>
                  </a:cubicBezTo>
                  <a:cubicBezTo>
                    <a:pt x="310" y="536"/>
                    <a:pt x="334" y="834"/>
                    <a:pt x="358" y="1132"/>
                  </a:cubicBezTo>
                  <a:cubicBezTo>
                    <a:pt x="381" y="1727"/>
                    <a:pt x="358" y="2322"/>
                    <a:pt x="298" y="2894"/>
                  </a:cubicBezTo>
                  <a:cubicBezTo>
                    <a:pt x="239" y="3310"/>
                    <a:pt x="131" y="3727"/>
                    <a:pt x="0" y="4132"/>
                  </a:cubicBezTo>
                  <a:cubicBezTo>
                    <a:pt x="60" y="4322"/>
                    <a:pt x="143" y="4525"/>
                    <a:pt x="298" y="4668"/>
                  </a:cubicBezTo>
                  <a:cubicBezTo>
                    <a:pt x="453" y="4834"/>
                    <a:pt x="643" y="5001"/>
                    <a:pt x="846" y="5096"/>
                  </a:cubicBezTo>
                  <a:cubicBezTo>
                    <a:pt x="1008" y="5188"/>
                    <a:pt x="1206" y="5271"/>
                    <a:pt x="1401" y="5271"/>
                  </a:cubicBezTo>
                  <a:cubicBezTo>
                    <a:pt x="1434" y="5271"/>
                    <a:pt x="1468" y="5268"/>
                    <a:pt x="1501" y="5263"/>
                  </a:cubicBezTo>
                  <a:cubicBezTo>
                    <a:pt x="1608" y="5251"/>
                    <a:pt x="1691" y="5180"/>
                    <a:pt x="1691" y="5061"/>
                  </a:cubicBezTo>
                  <a:cubicBezTo>
                    <a:pt x="1691" y="4918"/>
                    <a:pt x="1596" y="4799"/>
                    <a:pt x="1512" y="4703"/>
                  </a:cubicBezTo>
                  <a:cubicBezTo>
                    <a:pt x="858" y="3751"/>
                    <a:pt x="679" y="2572"/>
                    <a:pt x="524" y="1453"/>
                  </a:cubicBezTo>
                  <a:cubicBezTo>
                    <a:pt x="477" y="1108"/>
                    <a:pt x="417" y="786"/>
                    <a:pt x="358" y="441"/>
                  </a:cubicBezTo>
                  <a:cubicBezTo>
                    <a:pt x="322" y="298"/>
                    <a:pt x="286" y="143"/>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51"/>
            <p:cNvSpPr/>
            <p:nvPr/>
          </p:nvSpPr>
          <p:spPr>
            <a:xfrm>
              <a:off x="954134" y="1159231"/>
              <a:ext cx="135462" cy="443372"/>
            </a:xfrm>
            <a:custGeom>
              <a:avLst/>
              <a:gdLst/>
              <a:ahLst/>
              <a:cxnLst/>
              <a:rect l="l" t="t" r="r" b="b"/>
              <a:pathLst>
                <a:path w="1692" h="5538" extrusionOk="0">
                  <a:moveTo>
                    <a:pt x="1584" y="1"/>
                  </a:moveTo>
                  <a:cubicBezTo>
                    <a:pt x="1584" y="179"/>
                    <a:pt x="1584" y="358"/>
                    <a:pt x="1573" y="536"/>
                  </a:cubicBezTo>
                  <a:cubicBezTo>
                    <a:pt x="1525" y="1132"/>
                    <a:pt x="1418" y="1715"/>
                    <a:pt x="1227" y="2287"/>
                  </a:cubicBezTo>
                  <a:cubicBezTo>
                    <a:pt x="977" y="3037"/>
                    <a:pt x="584" y="3775"/>
                    <a:pt x="60" y="4394"/>
                  </a:cubicBezTo>
                  <a:cubicBezTo>
                    <a:pt x="60" y="4489"/>
                    <a:pt x="37" y="4573"/>
                    <a:pt x="25" y="4644"/>
                  </a:cubicBezTo>
                  <a:cubicBezTo>
                    <a:pt x="1" y="4763"/>
                    <a:pt x="25" y="4870"/>
                    <a:pt x="49" y="4977"/>
                  </a:cubicBezTo>
                  <a:cubicBezTo>
                    <a:pt x="84" y="5085"/>
                    <a:pt x="120" y="5204"/>
                    <a:pt x="180" y="5287"/>
                  </a:cubicBezTo>
                  <a:cubicBezTo>
                    <a:pt x="239" y="5382"/>
                    <a:pt x="299" y="5478"/>
                    <a:pt x="406" y="5525"/>
                  </a:cubicBezTo>
                  <a:cubicBezTo>
                    <a:pt x="426" y="5534"/>
                    <a:pt x="444" y="5538"/>
                    <a:pt x="462" y="5538"/>
                  </a:cubicBezTo>
                  <a:cubicBezTo>
                    <a:pt x="539" y="5538"/>
                    <a:pt x="595" y="5462"/>
                    <a:pt x="644" y="5394"/>
                  </a:cubicBezTo>
                  <a:cubicBezTo>
                    <a:pt x="715" y="5287"/>
                    <a:pt x="775" y="5180"/>
                    <a:pt x="834" y="5085"/>
                  </a:cubicBezTo>
                  <a:cubicBezTo>
                    <a:pt x="953" y="4858"/>
                    <a:pt x="1072" y="4632"/>
                    <a:pt x="1168" y="4394"/>
                  </a:cubicBezTo>
                  <a:cubicBezTo>
                    <a:pt x="1549" y="3418"/>
                    <a:pt x="1692" y="2346"/>
                    <a:pt x="1668" y="1287"/>
                  </a:cubicBezTo>
                  <a:cubicBezTo>
                    <a:pt x="1656" y="977"/>
                    <a:pt x="1644" y="644"/>
                    <a:pt x="1608" y="334"/>
                  </a:cubicBezTo>
                  <a:cubicBezTo>
                    <a:pt x="1608" y="227"/>
                    <a:pt x="1596" y="108"/>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51"/>
            <p:cNvSpPr/>
            <p:nvPr/>
          </p:nvSpPr>
          <p:spPr>
            <a:xfrm>
              <a:off x="393712" y="1158271"/>
              <a:ext cx="676827" cy="514065"/>
            </a:xfrm>
            <a:custGeom>
              <a:avLst/>
              <a:gdLst/>
              <a:ahLst/>
              <a:cxnLst/>
              <a:rect l="l" t="t" r="r" b="b"/>
              <a:pathLst>
                <a:path w="8454" h="6421" extrusionOk="0">
                  <a:moveTo>
                    <a:pt x="8453" y="1"/>
                  </a:moveTo>
                  <a:lnTo>
                    <a:pt x="8453" y="1"/>
                  </a:lnTo>
                  <a:cubicBezTo>
                    <a:pt x="8430" y="72"/>
                    <a:pt x="8418" y="156"/>
                    <a:pt x="8406" y="215"/>
                  </a:cubicBezTo>
                  <a:cubicBezTo>
                    <a:pt x="8311" y="584"/>
                    <a:pt x="8180" y="941"/>
                    <a:pt x="8013" y="1287"/>
                  </a:cubicBezTo>
                  <a:cubicBezTo>
                    <a:pt x="7703" y="1953"/>
                    <a:pt x="7263" y="2561"/>
                    <a:pt x="6751" y="3096"/>
                  </a:cubicBezTo>
                  <a:cubicBezTo>
                    <a:pt x="6239" y="3632"/>
                    <a:pt x="5679" y="4120"/>
                    <a:pt x="5024" y="4478"/>
                  </a:cubicBezTo>
                  <a:cubicBezTo>
                    <a:pt x="4703" y="4656"/>
                    <a:pt x="4358" y="4799"/>
                    <a:pt x="3989" y="4882"/>
                  </a:cubicBezTo>
                  <a:cubicBezTo>
                    <a:pt x="3714" y="4953"/>
                    <a:pt x="3426" y="4991"/>
                    <a:pt x="3139" y="4991"/>
                  </a:cubicBezTo>
                  <a:cubicBezTo>
                    <a:pt x="3041" y="4991"/>
                    <a:pt x="2943" y="4987"/>
                    <a:pt x="2846" y="4978"/>
                  </a:cubicBezTo>
                  <a:cubicBezTo>
                    <a:pt x="2512" y="4930"/>
                    <a:pt x="2167" y="4775"/>
                    <a:pt x="1976" y="4478"/>
                  </a:cubicBezTo>
                  <a:cubicBezTo>
                    <a:pt x="1810" y="4227"/>
                    <a:pt x="1774" y="3870"/>
                    <a:pt x="1976" y="3620"/>
                  </a:cubicBezTo>
                  <a:cubicBezTo>
                    <a:pt x="1976" y="3596"/>
                    <a:pt x="1988" y="3585"/>
                    <a:pt x="2000" y="3573"/>
                  </a:cubicBezTo>
                  <a:lnTo>
                    <a:pt x="2000" y="3573"/>
                  </a:lnTo>
                  <a:cubicBezTo>
                    <a:pt x="1441" y="3585"/>
                    <a:pt x="845" y="3549"/>
                    <a:pt x="381" y="3930"/>
                  </a:cubicBezTo>
                  <a:cubicBezTo>
                    <a:pt x="191" y="4097"/>
                    <a:pt x="60" y="4323"/>
                    <a:pt x="24" y="4573"/>
                  </a:cubicBezTo>
                  <a:cubicBezTo>
                    <a:pt x="0" y="4811"/>
                    <a:pt x="36" y="5073"/>
                    <a:pt x="143" y="5299"/>
                  </a:cubicBezTo>
                  <a:cubicBezTo>
                    <a:pt x="369" y="5811"/>
                    <a:pt x="857" y="6109"/>
                    <a:pt x="1369" y="6252"/>
                  </a:cubicBezTo>
                  <a:cubicBezTo>
                    <a:pt x="1769" y="6376"/>
                    <a:pt x="2175" y="6421"/>
                    <a:pt x="2582" y="6421"/>
                  </a:cubicBezTo>
                  <a:cubicBezTo>
                    <a:pt x="2722" y="6421"/>
                    <a:pt x="2861" y="6415"/>
                    <a:pt x="3000" y="6406"/>
                  </a:cubicBezTo>
                  <a:cubicBezTo>
                    <a:pt x="4084" y="6311"/>
                    <a:pt x="5120" y="5882"/>
                    <a:pt x="5977" y="5228"/>
                  </a:cubicBezTo>
                  <a:cubicBezTo>
                    <a:pt x="6870" y="4561"/>
                    <a:pt x="7537" y="3620"/>
                    <a:pt x="7942" y="2573"/>
                  </a:cubicBezTo>
                  <a:cubicBezTo>
                    <a:pt x="8275" y="1739"/>
                    <a:pt x="8418" y="882"/>
                    <a:pt x="84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51"/>
            <p:cNvSpPr/>
            <p:nvPr/>
          </p:nvSpPr>
          <p:spPr>
            <a:xfrm>
              <a:off x="371775" y="710650"/>
              <a:ext cx="1152464" cy="974490"/>
            </a:xfrm>
            <a:custGeom>
              <a:avLst/>
              <a:gdLst/>
              <a:ahLst/>
              <a:cxnLst/>
              <a:rect l="l" t="t" r="r" b="b"/>
              <a:pathLst>
                <a:path w="14395" h="12172" extrusionOk="0">
                  <a:moveTo>
                    <a:pt x="12145" y="281"/>
                  </a:moveTo>
                  <a:cubicBezTo>
                    <a:pt x="12488" y="281"/>
                    <a:pt x="12796" y="444"/>
                    <a:pt x="13026" y="675"/>
                  </a:cubicBezTo>
                  <a:cubicBezTo>
                    <a:pt x="13204" y="877"/>
                    <a:pt x="13335" y="1103"/>
                    <a:pt x="13442" y="1341"/>
                  </a:cubicBezTo>
                  <a:cubicBezTo>
                    <a:pt x="13216" y="1127"/>
                    <a:pt x="12978" y="948"/>
                    <a:pt x="12740" y="782"/>
                  </a:cubicBezTo>
                  <a:cubicBezTo>
                    <a:pt x="12597" y="686"/>
                    <a:pt x="12442" y="591"/>
                    <a:pt x="12276" y="508"/>
                  </a:cubicBezTo>
                  <a:cubicBezTo>
                    <a:pt x="12204" y="460"/>
                    <a:pt x="12109" y="424"/>
                    <a:pt x="12037" y="389"/>
                  </a:cubicBezTo>
                  <a:cubicBezTo>
                    <a:pt x="11990" y="365"/>
                    <a:pt x="11954" y="341"/>
                    <a:pt x="11906" y="329"/>
                  </a:cubicBezTo>
                  <a:cubicBezTo>
                    <a:pt x="11978" y="305"/>
                    <a:pt x="12049" y="294"/>
                    <a:pt x="12109" y="282"/>
                  </a:cubicBezTo>
                  <a:cubicBezTo>
                    <a:pt x="12121" y="281"/>
                    <a:pt x="12133" y="281"/>
                    <a:pt x="12145" y="281"/>
                  </a:cubicBezTo>
                  <a:close/>
                  <a:moveTo>
                    <a:pt x="11716" y="401"/>
                  </a:moveTo>
                  <a:cubicBezTo>
                    <a:pt x="11764" y="424"/>
                    <a:pt x="11799" y="448"/>
                    <a:pt x="11847" y="460"/>
                  </a:cubicBezTo>
                  <a:cubicBezTo>
                    <a:pt x="11895" y="472"/>
                    <a:pt x="11918" y="484"/>
                    <a:pt x="11966" y="508"/>
                  </a:cubicBezTo>
                  <a:cubicBezTo>
                    <a:pt x="12061" y="532"/>
                    <a:pt x="12133" y="579"/>
                    <a:pt x="12204" y="603"/>
                  </a:cubicBezTo>
                  <a:cubicBezTo>
                    <a:pt x="12371" y="686"/>
                    <a:pt x="12537" y="770"/>
                    <a:pt x="12680" y="841"/>
                  </a:cubicBezTo>
                  <a:cubicBezTo>
                    <a:pt x="12930" y="984"/>
                    <a:pt x="13169" y="1163"/>
                    <a:pt x="13383" y="1353"/>
                  </a:cubicBezTo>
                  <a:cubicBezTo>
                    <a:pt x="13145" y="1234"/>
                    <a:pt x="12895" y="1103"/>
                    <a:pt x="12633" y="984"/>
                  </a:cubicBezTo>
                  <a:cubicBezTo>
                    <a:pt x="12311" y="805"/>
                    <a:pt x="11978" y="627"/>
                    <a:pt x="11656" y="424"/>
                  </a:cubicBezTo>
                  <a:cubicBezTo>
                    <a:pt x="11668" y="413"/>
                    <a:pt x="11704" y="401"/>
                    <a:pt x="11716" y="401"/>
                  </a:cubicBezTo>
                  <a:close/>
                  <a:moveTo>
                    <a:pt x="13311" y="186"/>
                  </a:moveTo>
                  <a:cubicBezTo>
                    <a:pt x="13454" y="282"/>
                    <a:pt x="13585" y="401"/>
                    <a:pt x="13704" y="532"/>
                  </a:cubicBezTo>
                  <a:cubicBezTo>
                    <a:pt x="13978" y="829"/>
                    <a:pt x="14145" y="1234"/>
                    <a:pt x="14169" y="1639"/>
                  </a:cubicBezTo>
                  <a:cubicBezTo>
                    <a:pt x="14181" y="1841"/>
                    <a:pt x="14157" y="2068"/>
                    <a:pt x="14097" y="2270"/>
                  </a:cubicBezTo>
                  <a:cubicBezTo>
                    <a:pt x="14097" y="2294"/>
                    <a:pt x="14085" y="2318"/>
                    <a:pt x="14085" y="2329"/>
                  </a:cubicBezTo>
                  <a:cubicBezTo>
                    <a:pt x="14061" y="2258"/>
                    <a:pt x="14050" y="2187"/>
                    <a:pt x="14026" y="2115"/>
                  </a:cubicBezTo>
                  <a:cubicBezTo>
                    <a:pt x="14002" y="2091"/>
                    <a:pt x="13990" y="2068"/>
                    <a:pt x="13978" y="2056"/>
                  </a:cubicBezTo>
                  <a:cubicBezTo>
                    <a:pt x="13942" y="1960"/>
                    <a:pt x="13907" y="1889"/>
                    <a:pt x="13871" y="1794"/>
                  </a:cubicBezTo>
                  <a:cubicBezTo>
                    <a:pt x="13823" y="1722"/>
                    <a:pt x="13800" y="1639"/>
                    <a:pt x="13764" y="1556"/>
                  </a:cubicBezTo>
                  <a:cubicBezTo>
                    <a:pt x="13692" y="1401"/>
                    <a:pt x="13621" y="1234"/>
                    <a:pt x="13561" y="1067"/>
                  </a:cubicBezTo>
                  <a:cubicBezTo>
                    <a:pt x="13454" y="782"/>
                    <a:pt x="13371" y="484"/>
                    <a:pt x="13311" y="186"/>
                  </a:cubicBezTo>
                  <a:close/>
                  <a:moveTo>
                    <a:pt x="8918" y="1853"/>
                  </a:moveTo>
                  <a:cubicBezTo>
                    <a:pt x="8989" y="1972"/>
                    <a:pt x="9037" y="2103"/>
                    <a:pt x="9049" y="2258"/>
                  </a:cubicBezTo>
                  <a:cubicBezTo>
                    <a:pt x="9061" y="2603"/>
                    <a:pt x="8918" y="2925"/>
                    <a:pt x="8799" y="3222"/>
                  </a:cubicBezTo>
                  <a:cubicBezTo>
                    <a:pt x="8799" y="3246"/>
                    <a:pt x="8775" y="3246"/>
                    <a:pt x="8775" y="3258"/>
                  </a:cubicBezTo>
                  <a:cubicBezTo>
                    <a:pt x="8751" y="3056"/>
                    <a:pt x="8739" y="2889"/>
                    <a:pt x="8751" y="2687"/>
                  </a:cubicBezTo>
                  <a:cubicBezTo>
                    <a:pt x="8763" y="2401"/>
                    <a:pt x="8823" y="2127"/>
                    <a:pt x="8918" y="1853"/>
                  </a:cubicBezTo>
                  <a:close/>
                  <a:moveTo>
                    <a:pt x="12276" y="2294"/>
                  </a:moveTo>
                  <a:cubicBezTo>
                    <a:pt x="12168" y="2425"/>
                    <a:pt x="12097" y="2568"/>
                    <a:pt x="12026" y="2722"/>
                  </a:cubicBezTo>
                  <a:cubicBezTo>
                    <a:pt x="11954" y="2865"/>
                    <a:pt x="11871" y="3008"/>
                    <a:pt x="11799" y="3151"/>
                  </a:cubicBezTo>
                  <a:cubicBezTo>
                    <a:pt x="11740" y="3282"/>
                    <a:pt x="11668" y="3401"/>
                    <a:pt x="11609" y="3544"/>
                  </a:cubicBezTo>
                  <a:cubicBezTo>
                    <a:pt x="11597" y="3580"/>
                    <a:pt x="11561" y="3615"/>
                    <a:pt x="11549" y="3663"/>
                  </a:cubicBezTo>
                  <a:cubicBezTo>
                    <a:pt x="11549" y="3663"/>
                    <a:pt x="11537" y="3675"/>
                    <a:pt x="11537" y="3687"/>
                  </a:cubicBezTo>
                  <a:cubicBezTo>
                    <a:pt x="11537" y="3663"/>
                    <a:pt x="11502" y="3627"/>
                    <a:pt x="11502" y="3615"/>
                  </a:cubicBezTo>
                  <a:cubicBezTo>
                    <a:pt x="11490" y="3580"/>
                    <a:pt x="11490" y="3556"/>
                    <a:pt x="11478" y="3520"/>
                  </a:cubicBezTo>
                  <a:cubicBezTo>
                    <a:pt x="11418" y="3306"/>
                    <a:pt x="11406" y="3068"/>
                    <a:pt x="11490" y="2841"/>
                  </a:cubicBezTo>
                  <a:cubicBezTo>
                    <a:pt x="11549" y="2615"/>
                    <a:pt x="11704" y="2449"/>
                    <a:pt x="11895" y="2365"/>
                  </a:cubicBezTo>
                  <a:cubicBezTo>
                    <a:pt x="11978" y="2318"/>
                    <a:pt x="12073" y="2294"/>
                    <a:pt x="12168" y="2294"/>
                  </a:cubicBezTo>
                  <a:close/>
                  <a:moveTo>
                    <a:pt x="7522" y="3149"/>
                  </a:moveTo>
                  <a:cubicBezTo>
                    <a:pt x="7547" y="3149"/>
                    <a:pt x="7587" y="3188"/>
                    <a:pt x="7608" y="3199"/>
                  </a:cubicBezTo>
                  <a:cubicBezTo>
                    <a:pt x="7846" y="3377"/>
                    <a:pt x="8085" y="3580"/>
                    <a:pt x="8299" y="3818"/>
                  </a:cubicBezTo>
                  <a:cubicBezTo>
                    <a:pt x="8323" y="3865"/>
                    <a:pt x="8346" y="3901"/>
                    <a:pt x="8382" y="3937"/>
                  </a:cubicBezTo>
                  <a:cubicBezTo>
                    <a:pt x="8346" y="3925"/>
                    <a:pt x="8323" y="3925"/>
                    <a:pt x="8287" y="3913"/>
                  </a:cubicBezTo>
                  <a:cubicBezTo>
                    <a:pt x="8180" y="3877"/>
                    <a:pt x="8085" y="3842"/>
                    <a:pt x="7989" y="3794"/>
                  </a:cubicBezTo>
                  <a:cubicBezTo>
                    <a:pt x="7846" y="3722"/>
                    <a:pt x="7704" y="3615"/>
                    <a:pt x="7620" y="3461"/>
                  </a:cubicBezTo>
                  <a:cubicBezTo>
                    <a:pt x="7573" y="3389"/>
                    <a:pt x="7549" y="3318"/>
                    <a:pt x="7513" y="3246"/>
                  </a:cubicBezTo>
                  <a:cubicBezTo>
                    <a:pt x="7513" y="3222"/>
                    <a:pt x="7501" y="3163"/>
                    <a:pt x="7513" y="3151"/>
                  </a:cubicBezTo>
                  <a:cubicBezTo>
                    <a:pt x="7516" y="3150"/>
                    <a:pt x="7519" y="3149"/>
                    <a:pt x="7522" y="3149"/>
                  </a:cubicBezTo>
                  <a:close/>
                  <a:moveTo>
                    <a:pt x="8127" y="2389"/>
                  </a:moveTo>
                  <a:cubicBezTo>
                    <a:pt x="8128" y="2389"/>
                    <a:pt x="8130" y="2389"/>
                    <a:pt x="8132" y="2389"/>
                  </a:cubicBezTo>
                  <a:cubicBezTo>
                    <a:pt x="8180" y="2389"/>
                    <a:pt x="8251" y="2460"/>
                    <a:pt x="8275" y="2496"/>
                  </a:cubicBezTo>
                  <a:cubicBezTo>
                    <a:pt x="8323" y="2544"/>
                    <a:pt x="8370" y="2603"/>
                    <a:pt x="8394" y="2639"/>
                  </a:cubicBezTo>
                  <a:cubicBezTo>
                    <a:pt x="8549" y="2865"/>
                    <a:pt x="8620" y="3139"/>
                    <a:pt x="8644" y="3389"/>
                  </a:cubicBezTo>
                  <a:lnTo>
                    <a:pt x="8644" y="3746"/>
                  </a:lnTo>
                  <a:cubicBezTo>
                    <a:pt x="8632" y="3853"/>
                    <a:pt x="8620" y="3973"/>
                    <a:pt x="8632" y="4080"/>
                  </a:cubicBezTo>
                  <a:lnTo>
                    <a:pt x="8632" y="4092"/>
                  </a:lnTo>
                  <a:lnTo>
                    <a:pt x="8632" y="4163"/>
                  </a:lnTo>
                  <a:cubicBezTo>
                    <a:pt x="8620" y="4151"/>
                    <a:pt x="8620" y="4139"/>
                    <a:pt x="8597" y="4115"/>
                  </a:cubicBezTo>
                  <a:cubicBezTo>
                    <a:pt x="8620" y="4103"/>
                    <a:pt x="8620" y="4056"/>
                    <a:pt x="8597" y="4044"/>
                  </a:cubicBezTo>
                  <a:cubicBezTo>
                    <a:pt x="8585" y="4032"/>
                    <a:pt x="8561" y="4032"/>
                    <a:pt x="8549" y="4008"/>
                  </a:cubicBezTo>
                  <a:cubicBezTo>
                    <a:pt x="8442" y="3853"/>
                    <a:pt x="8346" y="3675"/>
                    <a:pt x="8287" y="3496"/>
                  </a:cubicBezTo>
                  <a:cubicBezTo>
                    <a:pt x="8192" y="3246"/>
                    <a:pt x="8132" y="2972"/>
                    <a:pt x="8096" y="2699"/>
                  </a:cubicBezTo>
                  <a:cubicBezTo>
                    <a:pt x="8096" y="2664"/>
                    <a:pt x="8039" y="2389"/>
                    <a:pt x="8127" y="2389"/>
                  </a:cubicBezTo>
                  <a:close/>
                  <a:moveTo>
                    <a:pt x="12061" y="3068"/>
                  </a:moveTo>
                  <a:cubicBezTo>
                    <a:pt x="12073" y="3127"/>
                    <a:pt x="12085" y="3199"/>
                    <a:pt x="12121" y="3258"/>
                  </a:cubicBezTo>
                  <a:cubicBezTo>
                    <a:pt x="12240" y="3580"/>
                    <a:pt x="12395" y="3901"/>
                    <a:pt x="12621" y="4175"/>
                  </a:cubicBezTo>
                  <a:cubicBezTo>
                    <a:pt x="12595" y="4180"/>
                    <a:pt x="12568" y="4183"/>
                    <a:pt x="12542" y="4183"/>
                  </a:cubicBezTo>
                  <a:cubicBezTo>
                    <a:pt x="12332" y="4183"/>
                    <a:pt x="12134" y="4019"/>
                    <a:pt x="12049" y="3818"/>
                  </a:cubicBezTo>
                  <a:cubicBezTo>
                    <a:pt x="11966" y="3568"/>
                    <a:pt x="12014" y="3318"/>
                    <a:pt x="12061" y="3068"/>
                  </a:cubicBezTo>
                  <a:close/>
                  <a:moveTo>
                    <a:pt x="7632" y="3913"/>
                  </a:moveTo>
                  <a:cubicBezTo>
                    <a:pt x="7811" y="3913"/>
                    <a:pt x="7989" y="3961"/>
                    <a:pt x="8156" y="4044"/>
                  </a:cubicBezTo>
                  <a:cubicBezTo>
                    <a:pt x="8227" y="4092"/>
                    <a:pt x="8323" y="4139"/>
                    <a:pt x="8394" y="4175"/>
                  </a:cubicBezTo>
                  <a:cubicBezTo>
                    <a:pt x="8442" y="4211"/>
                    <a:pt x="8466" y="4234"/>
                    <a:pt x="8513" y="4270"/>
                  </a:cubicBezTo>
                  <a:lnTo>
                    <a:pt x="8549" y="4294"/>
                  </a:lnTo>
                  <a:cubicBezTo>
                    <a:pt x="8424" y="4321"/>
                    <a:pt x="8292" y="4334"/>
                    <a:pt x="8164" y="4334"/>
                  </a:cubicBezTo>
                  <a:cubicBezTo>
                    <a:pt x="8121" y="4334"/>
                    <a:pt x="8079" y="4333"/>
                    <a:pt x="8037" y="4330"/>
                  </a:cubicBezTo>
                  <a:cubicBezTo>
                    <a:pt x="7846" y="4294"/>
                    <a:pt x="7668" y="4234"/>
                    <a:pt x="7501" y="4127"/>
                  </a:cubicBezTo>
                  <a:cubicBezTo>
                    <a:pt x="7454" y="4103"/>
                    <a:pt x="7263" y="3984"/>
                    <a:pt x="7358" y="3937"/>
                  </a:cubicBezTo>
                  <a:cubicBezTo>
                    <a:pt x="7430" y="3913"/>
                    <a:pt x="7549" y="3913"/>
                    <a:pt x="7632" y="3913"/>
                  </a:cubicBezTo>
                  <a:close/>
                  <a:moveTo>
                    <a:pt x="6347" y="4418"/>
                  </a:moveTo>
                  <a:cubicBezTo>
                    <a:pt x="6350" y="4425"/>
                    <a:pt x="6358" y="4425"/>
                    <a:pt x="6358" y="4425"/>
                  </a:cubicBezTo>
                  <a:cubicBezTo>
                    <a:pt x="6418" y="4508"/>
                    <a:pt x="6489" y="4568"/>
                    <a:pt x="6584" y="4604"/>
                  </a:cubicBezTo>
                  <a:cubicBezTo>
                    <a:pt x="6739" y="4699"/>
                    <a:pt x="6918" y="4723"/>
                    <a:pt x="7120" y="4746"/>
                  </a:cubicBezTo>
                  <a:cubicBezTo>
                    <a:pt x="7190" y="4751"/>
                    <a:pt x="7260" y="4754"/>
                    <a:pt x="7329" y="4754"/>
                  </a:cubicBezTo>
                  <a:cubicBezTo>
                    <a:pt x="7450" y="4754"/>
                    <a:pt x="7571" y="4745"/>
                    <a:pt x="7692" y="4723"/>
                  </a:cubicBezTo>
                  <a:cubicBezTo>
                    <a:pt x="7870" y="4711"/>
                    <a:pt x="8073" y="4663"/>
                    <a:pt x="8251" y="4604"/>
                  </a:cubicBezTo>
                  <a:cubicBezTo>
                    <a:pt x="8257" y="4609"/>
                    <a:pt x="8264" y="4612"/>
                    <a:pt x="8272" y="4612"/>
                  </a:cubicBezTo>
                  <a:cubicBezTo>
                    <a:pt x="8298" y="4612"/>
                    <a:pt x="8334" y="4589"/>
                    <a:pt x="8370" y="4580"/>
                  </a:cubicBezTo>
                  <a:lnTo>
                    <a:pt x="8370" y="4580"/>
                  </a:lnTo>
                  <a:cubicBezTo>
                    <a:pt x="8346" y="4592"/>
                    <a:pt x="8335" y="4604"/>
                    <a:pt x="8323" y="4604"/>
                  </a:cubicBezTo>
                  <a:cubicBezTo>
                    <a:pt x="8144" y="4735"/>
                    <a:pt x="7930" y="4818"/>
                    <a:pt x="7704" y="4877"/>
                  </a:cubicBezTo>
                  <a:cubicBezTo>
                    <a:pt x="7489" y="4949"/>
                    <a:pt x="7263" y="5008"/>
                    <a:pt x="7037" y="5032"/>
                  </a:cubicBezTo>
                  <a:cubicBezTo>
                    <a:pt x="6846" y="5032"/>
                    <a:pt x="6644" y="4985"/>
                    <a:pt x="6501" y="4830"/>
                  </a:cubicBezTo>
                  <a:cubicBezTo>
                    <a:pt x="6441" y="4770"/>
                    <a:pt x="6394" y="4699"/>
                    <a:pt x="6370" y="4627"/>
                  </a:cubicBezTo>
                  <a:cubicBezTo>
                    <a:pt x="6358" y="4547"/>
                    <a:pt x="6358" y="4477"/>
                    <a:pt x="6347" y="4418"/>
                  </a:cubicBezTo>
                  <a:close/>
                  <a:moveTo>
                    <a:pt x="11633" y="2091"/>
                  </a:moveTo>
                  <a:cubicBezTo>
                    <a:pt x="11561" y="2115"/>
                    <a:pt x="11502" y="2127"/>
                    <a:pt x="11430" y="2151"/>
                  </a:cubicBezTo>
                  <a:cubicBezTo>
                    <a:pt x="11037" y="2294"/>
                    <a:pt x="10704" y="2568"/>
                    <a:pt x="10466" y="2913"/>
                  </a:cubicBezTo>
                  <a:cubicBezTo>
                    <a:pt x="10216" y="3282"/>
                    <a:pt x="10085" y="3734"/>
                    <a:pt x="10121" y="4175"/>
                  </a:cubicBezTo>
                  <a:cubicBezTo>
                    <a:pt x="10132" y="4639"/>
                    <a:pt x="10287" y="5104"/>
                    <a:pt x="10561" y="5461"/>
                  </a:cubicBezTo>
                  <a:cubicBezTo>
                    <a:pt x="10644" y="5568"/>
                    <a:pt x="10728" y="5663"/>
                    <a:pt x="10847" y="5758"/>
                  </a:cubicBezTo>
                  <a:cubicBezTo>
                    <a:pt x="10752" y="5711"/>
                    <a:pt x="10632" y="5651"/>
                    <a:pt x="10537" y="5580"/>
                  </a:cubicBezTo>
                  <a:cubicBezTo>
                    <a:pt x="9704" y="5008"/>
                    <a:pt x="9299" y="3782"/>
                    <a:pt x="9918" y="2901"/>
                  </a:cubicBezTo>
                  <a:cubicBezTo>
                    <a:pt x="10180" y="2508"/>
                    <a:pt x="10632" y="2258"/>
                    <a:pt x="11085" y="2151"/>
                  </a:cubicBezTo>
                  <a:cubicBezTo>
                    <a:pt x="11264" y="2115"/>
                    <a:pt x="11442" y="2091"/>
                    <a:pt x="11633" y="2091"/>
                  </a:cubicBezTo>
                  <a:close/>
                  <a:moveTo>
                    <a:pt x="6227" y="4282"/>
                  </a:moveTo>
                  <a:cubicBezTo>
                    <a:pt x="6227" y="4330"/>
                    <a:pt x="6239" y="4377"/>
                    <a:pt x="6239" y="4413"/>
                  </a:cubicBezTo>
                  <a:cubicBezTo>
                    <a:pt x="6180" y="4496"/>
                    <a:pt x="6191" y="4627"/>
                    <a:pt x="6227" y="4711"/>
                  </a:cubicBezTo>
                  <a:cubicBezTo>
                    <a:pt x="6251" y="4818"/>
                    <a:pt x="6322" y="4925"/>
                    <a:pt x="6418" y="4996"/>
                  </a:cubicBezTo>
                  <a:cubicBezTo>
                    <a:pt x="6587" y="5155"/>
                    <a:pt x="6796" y="5210"/>
                    <a:pt x="7016" y="5210"/>
                  </a:cubicBezTo>
                  <a:cubicBezTo>
                    <a:pt x="7291" y="5210"/>
                    <a:pt x="7583" y="5124"/>
                    <a:pt x="7835" y="5044"/>
                  </a:cubicBezTo>
                  <a:cubicBezTo>
                    <a:pt x="8073" y="4973"/>
                    <a:pt x="8287" y="4865"/>
                    <a:pt x="8489" y="4699"/>
                  </a:cubicBezTo>
                  <a:cubicBezTo>
                    <a:pt x="8561" y="4615"/>
                    <a:pt x="8632" y="4532"/>
                    <a:pt x="8692" y="4449"/>
                  </a:cubicBezTo>
                  <a:lnTo>
                    <a:pt x="8692" y="4449"/>
                  </a:lnTo>
                  <a:cubicBezTo>
                    <a:pt x="8680" y="4473"/>
                    <a:pt x="8668" y="4508"/>
                    <a:pt x="8668" y="4556"/>
                  </a:cubicBezTo>
                  <a:cubicBezTo>
                    <a:pt x="8561" y="4735"/>
                    <a:pt x="8442" y="4889"/>
                    <a:pt x="8311" y="5044"/>
                  </a:cubicBezTo>
                  <a:cubicBezTo>
                    <a:pt x="7977" y="5413"/>
                    <a:pt x="7573" y="5711"/>
                    <a:pt x="7096" y="5878"/>
                  </a:cubicBezTo>
                  <a:cubicBezTo>
                    <a:pt x="7025" y="5901"/>
                    <a:pt x="6965" y="5925"/>
                    <a:pt x="6894" y="5949"/>
                  </a:cubicBezTo>
                  <a:cubicBezTo>
                    <a:pt x="6882" y="5937"/>
                    <a:pt x="6858" y="5925"/>
                    <a:pt x="6834" y="5925"/>
                  </a:cubicBezTo>
                  <a:cubicBezTo>
                    <a:pt x="6775" y="5937"/>
                    <a:pt x="6703" y="5937"/>
                    <a:pt x="6644" y="5949"/>
                  </a:cubicBezTo>
                  <a:cubicBezTo>
                    <a:pt x="6584" y="5949"/>
                    <a:pt x="6525" y="5961"/>
                    <a:pt x="6465" y="5961"/>
                  </a:cubicBezTo>
                  <a:cubicBezTo>
                    <a:pt x="6346" y="5961"/>
                    <a:pt x="6227" y="5949"/>
                    <a:pt x="6108" y="5901"/>
                  </a:cubicBezTo>
                  <a:cubicBezTo>
                    <a:pt x="5715" y="5770"/>
                    <a:pt x="5429" y="5401"/>
                    <a:pt x="5477" y="4985"/>
                  </a:cubicBezTo>
                  <a:cubicBezTo>
                    <a:pt x="5513" y="4592"/>
                    <a:pt x="5846" y="4294"/>
                    <a:pt x="6227" y="4282"/>
                  </a:cubicBezTo>
                  <a:close/>
                  <a:moveTo>
                    <a:pt x="12090" y="1216"/>
                  </a:moveTo>
                  <a:cubicBezTo>
                    <a:pt x="12265" y="1216"/>
                    <a:pt x="12438" y="1229"/>
                    <a:pt x="12609" y="1258"/>
                  </a:cubicBezTo>
                  <a:cubicBezTo>
                    <a:pt x="13145" y="1365"/>
                    <a:pt x="13669" y="1675"/>
                    <a:pt x="13847" y="2210"/>
                  </a:cubicBezTo>
                  <a:cubicBezTo>
                    <a:pt x="13907" y="2377"/>
                    <a:pt x="13907" y="2556"/>
                    <a:pt x="13871" y="2722"/>
                  </a:cubicBezTo>
                  <a:cubicBezTo>
                    <a:pt x="13847" y="2770"/>
                    <a:pt x="13811" y="2806"/>
                    <a:pt x="13788" y="2865"/>
                  </a:cubicBezTo>
                  <a:cubicBezTo>
                    <a:pt x="13764" y="2901"/>
                    <a:pt x="13788" y="2925"/>
                    <a:pt x="13800" y="2949"/>
                  </a:cubicBezTo>
                  <a:cubicBezTo>
                    <a:pt x="13692" y="3187"/>
                    <a:pt x="13514" y="3389"/>
                    <a:pt x="13264" y="3496"/>
                  </a:cubicBezTo>
                  <a:cubicBezTo>
                    <a:pt x="13150" y="3545"/>
                    <a:pt x="13029" y="3572"/>
                    <a:pt x="12909" y="3572"/>
                  </a:cubicBezTo>
                  <a:cubicBezTo>
                    <a:pt x="12764" y="3572"/>
                    <a:pt x="12620" y="3533"/>
                    <a:pt x="12490" y="3449"/>
                  </a:cubicBezTo>
                  <a:cubicBezTo>
                    <a:pt x="12299" y="3318"/>
                    <a:pt x="12156" y="3091"/>
                    <a:pt x="12192" y="2853"/>
                  </a:cubicBezTo>
                  <a:cubicBezTo>
                    <a:pt x="12216" y="2627"/>
                    <a:pt x="12383" y="2425"/>
                    <a:pt x="12609" y="2389"/>
                  </a:cubicBezTo>
                  <a:lnTo>
                    <a:pt x="12692" y="2389"/>
                  </a:lnTo>
                  <a:cubicBezTo>
                    <a:pt x="12716" y="2413"/>
                    <a:pt x="12728" y="2413"/>
                    <a:pt x="12740" y="2425"/>
                  </a:cubicBezTo>
                  <a:cubicBezTo>
                    <a:pt x="12758" y="2431"/>
                    <a:pt x="12770" y="2434"/>
                    <a:pt x="12780" y="2434"/>
                  </a:cubicBezTo>
                  <a:cubicBezTo>
                    <a:pt x="12790" y="2434"/>
                    <a:pt x="12799" y="2431"/>
                    <a:pt x="12811" y="2425"/>
                  </a:cubicBezTo>
                  <a:cubicBezTo>
                    <a:pt x="12954" y="2472"/>
                    <a:pt x="13073" y="2556"/>
                    <a:pt x="13109" y="2687"/>
                  </a:cubicBezTo>
                  <a:cubicBezTo>
                    <a:pt x="13123" y="2730"/>
                    <a:pt x="13155" y="2748"/>
                    <a:pt x="13186" y="2748"/>
                  </a:cubicBezTo>
                  <a:cubicBezTo>
                    <a:pt x="13233" y="2748"/>
                    <a:pt x="13278" y="2708"/>
                    <a:pt x="13264" y="2651"/>
                  </a:cubicBezTo>
                  <a:cubicBezTo>
                    <a:pt x="13228" y="2544"/>
                    <a:pt x="13192" y="2472"/>
                    <a:pt x="13109" y="2389"/>
                  </a:cubicBezTo>
                  <a:cubicBezTo>
                    <a:pt x="13133" y="2353"/>
                    <a:pt x="13085" y="2294"/>
                    <a:pt x="13049" y="2258"/>
                  </a:cubicBezTo>
                  <a:cubicBezTo>
                    <a:pt x="13026" y="2234"/>
                    <a:pt x="12990" y="2199"/>
                    <a:pt x="12966" y="2187"/>
                  </a:cubicBezTo>
                  <a:cubicBezTo>
                    <a:pt x="12930" y="2175"/>
                    <a:pt x="12895" y="2139"/>
                    <a:pt x="12847" y="2139"/>
                  </a:cubicBezTo>
                  <a:cubicBezTo>
                    <a:pt x="12835" y="2139"/>
                    <a:pt x="12811" y="2139"/>
                    <a:pt x="12788" y="2127"/>
                  </a:cubicBezTo>
                  <a:cubicBezTo>
                    <a:pt x="12400" y="1998"/>
                    <a:pt x="11986" y="1916"/>
                    <a:pt x="11575" y="1916"/>
                  </a:cubicBezTo>
                  <a:cubicBezTo>
                    <a:pt x="11304" y="1916"/>
                    <a:pt x="11035" y="1951"/>
                    <a:pt x="10775" y="2032"/>
                  </a:cubicBezTo>
                  <a:cubicBezTo>
                    <a:pt x="10287" y="2199"/>
                    <a:pt x="9835" y="2532"/>
                    <a:pt x="9597" y="2984"/>
                  </a:cubicBezTo>
                  <a:cubicBezTo>
                    <a:pt x="9335" y="3496"/>
                    <a:pt x="9335" y="4139"/>
                    <a:pt x="9537" y="4651"/>
                  </a:cubicBezTo>
                  <a:cubicBezTo>
                    <a:pt x="9740" y="5151"/>
                    <a:pt x="10097" y="5568"/>
                    <a:pt x="10573" y="5818"/>
                  </a:cubicBezTo>
                  <a:cubicBezTo>
                    <a:pt x="10889" y="5990"/>
                    <a:pt x="11253" y="6086"/>
                    <a:pt x="11614" y="6086"/>
                  </a:cubicBezTo>
                  <a:cubicBezTo>
                    <a:pt x="11728" y="6086"/>
                    <a:pt x="11842" y="6076"/>
                    <a:pt x="11954" y="6056"/>
                  </a:cubicBezTo>
                  <a:lnTo>
                    <a:pt x="11954" y="6056"/>
                  </a:lnTo>
                  <a:cubicBezTo>
                    <a:pt x="11918" y="6068"/>
                    <a:pt x="11883" y="6104"/>
                    <a:pt x="11847" y="6116"/>
                  </a:cubicBezTo>
                  <a:cubicBezTo>
                    <a:pt x="11594" y="6264"/>
                    <a:pt x="11290" y="6339"/>
                    <a:pt x="10978" y="6339"/>
                  </a:cubicBezTo>
                  <a:cubicBezTo>
                    <a:pt x="10791" y="6339"/>
                    <a:pt x="10601" y="6312"/>
                    <a:pt x="10418" y="6259"/>
                  </a:cubicBezTo>
                  <a:cubicBezTo>
                    <a:pt x="9930" y="6128"/>
                    <a:pt x="9513" y="5782"/>
                    <a:pt x="9228" y="5354"/>
                  </a:cubicBezTo>
                  <a:cubicBezTo>
                    <a:pt x="8942" y="4913"/>
                    <a:pt x="8811" y="4377"/>
                    <a:pt x="8870" y="3853"/>
                  </a:cubicBezTo>
                  <a:cubicBezTo>
                    <a:pt x="8918" y="3318"/>
                    <a:pt x="9156" y="2782"/>
                    <a:pt x="9501" y="2365"/>
                  </a:cubicBezTo>
                  <a:cubicBezTo>
                    <a:pt x="9859" y="1937"/>
                    <a:pt x="10347" y="1603"/>
                    <a:pt x="10883" y="1425"/>
                  </a:cubicBezTo>
                  <a:cubicBezTo>
                    <a:pt x="11267" y="1291"/>
                    <a:pt x="11680" y="1216"/>
                    <a:pt x="12090" y="1216"/>
                  </a:cubicBezTo>
                  <a:close/>
                  <a:moveTo>
                    <a:pt x="8513" y="4973"/>
                  </a:moveTo>
                  <a:lnTo>
                    <a:pt x="8513" y="4973"/>
                  </a:lnTo>
                  <a:cubicBezTo>
                    <a:pt x="8454" y="5127"/>
                    <a:pt x="8382" y="5282"/>
                    <a:pt x="8311" y="5425"/>
                  </a:cubicBezTo>
                  <a:cubicBezTo>
                    <a:pt x="7989" y="5997"/>
                    <a:pt x="7537" y="6485"/>
                    <a:pt x="6965" y="6794"/>
                  </a:cubicBezTo>
                  <a:cubicBezTo>
                    <a:pt x="6834" y="6866"/>
                    <a:pt x="6680" y="6949"/>
                    <a:pt x="6537" y="7009"/>
                  </a:cubicBezTo>
                  <a:cubicBezTo>
                    <a:pt x="6418" y="6985"/>
                    <a:pt x="6299" y="6985"/>
                    <a:pt x="6191" y="6949"/>
                  </a:cubicBezTo>
                  <a:cubicBezTo>
                    <a:pt x="6072" y="6901"/>
                    <a:pt x="5953" y="6842"/>
                    <a:pt x="5870" y="6770"/>
                  </a:cubicBezTo>
                  <a:cubicBezTo>
                    <a:pt x="5703" y="6616"/>
                    <a:pt x="5596" y="6413"/>
                    <a:pt x="5584" y="6187"/>
                  </a:cubicBezTo>
                  <a:lnTo>
                    <a:pt x="5584" y="6187"/>
                  </a:lnTo>
                  <a:cubicBezTo>
                    <a:pt x="5725" y="6213"/>
                    <a:pt x="5872" y="6224"/>
                    <a:pt x="6022" y="6224"/>
                  </a:cubicBezTo>
                  <a:cubicBezTo>
                    <a:pt x="6152" y="6224"/>
                    <a:pt x="6285" y="6216"/>
                    <a:pt x="6418" y="6199"/>
                  </a:cubicBezTo>
                  <a:cubicBezTo>
                    <a:pt x="7251" y="6104"/>
                    <a:pt x="8037" y="5651"/>
                    <a:pt x="8513" y="4973"/>
                  </a:cubicBezTo>
                  <a:close/>
                  <a:moveTo>
                    <a:pt x="9489" y="5949"/>
                  </a:moveTo>
                  <a:lnTo>
                    <a:pt x="9489" y="5949"/>
                  </a:lnTo>
                  <a:cubicBezTo>
                    <a:pt x="9787" y="6223"/>
                    <a:pt x="10168" y="6413"/>
                    <a:pt x="10549" y="6485"/>
                  </a:cubicBezTo>
                  <a:cubicBezTo>
                    <a:pt x="10656" y="6532"/>
                    <a:pt x="10775" y="6544"/>
                    <a:pt x="10883" y="6544"/>
                  </a:cubicBezTo>
                  <a:cubicBezTo>
                    <a:pt x="10966" y="6544"/>
                    <a:pt x="11049" y="6544"/>
                    <a:pt x="11133" y="6532"/>
                  </a:cubicBezTo>
                  <a:lnTo>
                    <a:pt x="11359" y="6485"/>
                  </a:lnTo>
                  <a:cubicBezTo>
                    <a:pt x="11375" y="6485"/>
                    <a:pt x="11393" y="6483"/>
                    <a:pt x="11412" y="6483"/>
                  </a:cubicBezTo>
                  <a:cubicBezTo>
                    <a:pt x="11449" y="6483"/>
                    <a:pt x="11486" y="6489"/>
                    <a:pt x="11502" y="6520"/>
                  </a:cubicBezTo>
                  <a:cubicBezTo>
                    <a:pt x="11549" y="6556"/>
                    <a:pt x="11502" y="6651"/>
                    <a:pt x="11478" y="6675"/>
                  </a:cubicBezTo>
                  <a:cubicBezTo>
                    <a:pt x="11406" y="6782"/>
                    <a:pt x="11299" y="6854"/>
                    <a:pt x="11192" y="6913"/>
                  </a:cubicBezTo>
                  <a:cubicBezTo>
                    <a:pt x="11064" y="6994"/>
                    <a:pt x="10924" y="7029"/>
                    <a:pt x="10784" y="7029"/>
                  </a:cubicBezTo>
                  <a:cubicBezTo>
                    <a:pt x="10676" y="7029"/>
                    <a:pt x="10569" y="7009"/>
                    <a:pt x="10466" y="6973"/>
                  </a:cubicBezTo>
                  <a:cubicBezTo>
                    <a:pt x="10192" y="6890"/>
                    <a:pt x="9966" y="6711"/>
                    <a:pt x="9811" y="6485"/>
                  </a:cubicBezTo>
                  <a:cubicBezTo>
                    <a:pt x="9716" y="6366"/>
                    <a:pt x="9644" y="6247"/>
                    <a:pt x="9573" y="6116"/>
                  </a:cubicBezTo>
                  <a:cubicBezTo>
                    <a:pt x="9537" y="6056"/>
                    <a:pt x="9525" y="6008"/>
                    <a:pt x="9489" y="5949"/>
                  </a:cubicBezTo>
                  <a:close/>
                  <a:moveTo>
                    <a:pt x="9168" y="5568"/>
                  </a:moveTo>
                  <a:cubicBezTo>
                    <a:pt x="9192" y="5604"/>
                    <a:pt x="9228" y="5651"/>
                    <a:pt x="9263" y="5687"/>
                  </a:cubicBezTo>
                  <a:cubicBezTo>
                    <a:pt x="9263" y="5699"/>
                    <a:pt x="9275" y="5711"/>
                    <a:pt x="9275" y="5723"/>
                  </a:cubicBezTo>
                  <a:cubicBezTo>
                    <a:pt x="9299" y="5830"/>
                    <a:pt x="9347" y="5937"/>
                    <a:pt x="9394" y="6020"/>
                  </a:cubicBezTo>
                  <a:cubicBezTo>
                    <a:pt x="9478" y="6223"/>
                    <a:pt x="9585" y="6413"/>
                    <a:pt x="9716" y="6580"/>
                  </a:cubicBezTo>
                  <a:cubicBezTo>
                    <a:pt x="9954" y="6890"/>
                    <a:pt x="10251" y="7140"/>
                    <a:pt x="10609" y="7330"/>
                  </a:cubicBezTo>
                  <a:cubicBezTo>
                    <a:pt x="10787" y="7425"/>
                    <a:pt x="10966" y="7497"/>
                    <a:pt x="11168" y="7556"/>
                  </a:cubicBezTo>
                  <a:cubicBezTo>
                    <a:pt x="11252" y="7580"/>
                    <a:pt x="11359" y="7616"/>
                    <a:pt x="11442" y="7628"/>
                  </a:cubicBezTo>
                  <a:cubicBezTo>
                    <a:pt x="11537" y="7652"/>
                    <a:pt x="11645" y="7652"/>
                    <a:pt x="11716" y="7675"/>
                  </a:cubicBezTo>
                  <a:cubicBezTo>
                    <a:pt x="11799" y="7723"/>
                    <a:pt x="11775" y="7806"/>
                    <a:pt x="11704" y="7854"/>
                  </a:cubicBezTo>
                  <a:cubicBezTo>
                    <a:pt x="11621" y="7913"/>
                    <a:pt x="11502" y="7949"/>
                    <a:pt x="11418" y="7985"/>
                  </a:cubicBezTo>
                  <a:cubicBezTo>
                    <a:pt x="11204" y="8068"/>
                    <a:pt x="11002" y="8140"/>
                    <a:pt x="10775" y="8152"/>
                  </a:cubicBezTo>
                  <a:cubicBezTo>
                    <a:pt x="10748" y="8153"/>
                    <a:pt x="10721" y="8154"/>
                    <a:pt x="10694" y="8154"/>
                  </a:cubicBezTo>
                  <a:cubicBezTo>
                    <a:pt x="10543" y="8154"/>
                    <a:pt x="10393" y="8123"/>
                    <a:pt x="10251" y="8033"/>
                  </a:cubicBezTo>
                  <a:cubicBezTo>
                    <a:pt x="10192" y="8033"/>
                    <a:pt x="10132" y="7973"/>
                    <a:pt x="10085" y="7925"/>
                  </a:cubicBezTo>
                  <a:cubicBezTo>
                    <a:pt x="9930" y="7604"/>
                    <a:pt x="9787" y="7259"/>
                    <a:pt x="9668" y="6913"/>
                  </a:cubicBezTo>
                  <a:cubicBezTo>
                    <a:pt x="9573" y="6628"/>
                    <a:pt x="9478" y="6366"/>
                    <a:pt x="9370" y="6080"/>
                  </a:cubicBezTo>
                  <a:cubicBezTo>
                    <a:pt x="9323" y="5901"/>
                    <a:pt x="9239" y="5723"/>
                    <a:pt x="9168" y="5568"/>
                  </a:cubicBezTo>
                  <a:close/>
                  <a:moveTo>
                    <a:pt x="8597" y="5092"/>
                  </a:moveTo>
                  <a:lnTo>
                    <a:pt x="8597" y="5104"/>
                  </a:lnTo>
                  <a:cubicBezTo>
                    <a:pt x="8561" y="5270"/>
                    <a:pt x="8513" y="5413"/>
                    <a:pt x="8466" y="5568"/>
                  </a:cubicBezTo>
                  <a:cubicBezTo>
                    <a:pt x="8370" y="5866"/>
                    <a:pt x="8227" y="6163"/>
                    <a:pt x="8085" y="6425"/>
                  </a:cubicBezTo>
                  <a:cubicBezTo>
                    <a:pt x="7620" y="7259"/>
                    <a:pt x="6965" y="7961"/>
                    <a:pt x="6191" y="8509"/>
                  </a:cubicBezTo>
                  <a:cubicBezTo>
                    <a:pt x="6060" y="8485"/>
                    <a:pt x="5906" y="8461"/>
                    <a:pt x="5775" y="8402"/>
                  </a:cubicBezTo>
                  <a:cubicBezTo>
                    <a:pt x="5644" y="8342"/>
                    <a:pt x="5525" y="8259"/>
                    <a:pt x="5418" y="8152"/>
                  </a:cubicBezTo>
                  <a:cubicBezTo>
                    <a:pt x="5227" y="7961"/>
                    <a:pt x="5120" y="7687"/>
                    <a:pt x="5108" y="7425"/>
                  </a:cubicBezTo>
                  <a:cubicBezTo>
                    <a:pt x="5477" y="7425"/>
                    <a:pt x="5846" y="7378"/>
                    <a:pt x="6203" y="7271"/>
                  </a:cubicBezTo>
                  <a:cubicBezTo>
                    <a:pt x="6858" y="7080"/>
                    <a:pt x="7477" y="6711"/>
                    <a:pt x="7930" y="6187"/>
                  </a:cubicBezTo>
                  <a:cubicBezTo>
                    <a:pt x="8156" y="5937"/>
                    <a:pt x="8335" y="5651"/>
                    <a:pt x="8477" y="5354"/>
                  </a:cubicBezTo>
                  <a:cubicBezTo>
                    <a:pt x="8525" y="5270"/>
                    <a:pt x="8573" y="5175"/>
                    <a:pt x="8597" y="5092"/>
                  </a:cubicBezTo>
                  <a:close/>
                  <a:moveTo>
                    <a:pt x="9108" y="5699"/>
                  </a:moveTo>
                  <a:lnTo>
                    <a:pt x="9108" y="5699"/>
                  </a:lnTo>
                  <a:cubicBezTo>
                    <a:pt x="9168" y="5866"/>
                    <a:pt x="9239" y="6020"/>
                    <a:pt x="9299" y="6187"/>
                  </a:cubicBezTo>
                  <a:cubicBezTo>
                    <a:pt x="9406" y="6485"/>
                    <a:pt x="9501" y="6782"/>
                    <a:pt x="9597" y="7080"/>
                  </a:cubicBezTo>
                  <a:cubicBezTo>
                    <a:pt x="9918" y="7973"/>
                    <a:pt x="10347" y="8926"/>
                    <a:pt x="11228" y="9414"/>
                  </a:cubicBezTo>
                  <a:cubicBezTo>
                    <a:pt x="11323" y="9473"/>
                    <a:pt x="11442" y="9521"/>
                    <a:pt x="11549" y="9580"/>
                  </a:cubicBezTo>
                  <a:cubicBezTo>
                    <a:pt x="11645" y="9628"/>
                    <a:pt x="11752" y="9735"/>
                    <a:pt x="11716" y="9854"/>
                  </a:cubicBezTo>
                  <a:cubicBezTo>
                    <a:pt x="11680" y="9938"/>
                    <a:pt x="11561" y="9997"/>
                    <a:pt x="11478" y="10033"/>
                  </a:cubicBezTo>
                  <a:cubicBezTo>
                    <a:pt x="11383" y="10069"/>
                    <a:pt x="11275" y="10104"/>
                    <a:pt x="11180" y="10116"/>
                  </a:cubicBezTo>
                  <a:cubicBezTo>
                    <a:pt x="11116" y="10124"/>
                    <a:pt x="11051" y="10128"/>
                    <a:pt x="10986" y="10128"/>
                  </a:cubicBezTo>
                  <a:cubicBezTo>
                    <a:pt x="10846" y="10128"/>
                    <a:pt x="10707" y="10109"/>
                    <a:pt x="10585" y="10069"/>
                  </a:cubicBezTo>
                  <a:cubicBezTo>
                    <a:pt x="10382" y="9997"/>
                    <a:pt x="10240" y="9890"/>
                    <a:pt x="10085" y="9771"/>
                  </a:cubicBezTo>
                  <a:cubicBezTo>
                    <a:pt x="10061" y="9711"/>
                    <a:pt x="10037" y="9640"/>
                    <a:pt x="9990" y="9580"/>
                  </a:cubicBezTo>
                  <a:cubicBezTo>
                    <a:pt x="9870" y="9307"/>
                    <a:pt x="9763" y="9033"/>
                    <a:pt x="9692" y="8735"/>
                  </a:cubicBezTo>
                  <a:cubicBezTo>
                    <a:pt x="9525" y="8140"/>
                    <a:pt x="9442" y="7532"/>
                    <a:pt x="9347" y="6913"/>
                  </a:cubicBezTo>
                  <a:cubicBezTo>
                    <a:pt x="9299" y="6604"/>
                    <a:pt x="9239" y="6282"/>
                    <a:pt x="9168" y="5961"/>
                  </a:cubicBezTo>
                  <a:cubicBezTo>
                    <a:pt x="9156" y="5878"/>
                    <a:pt x="9120" y="5782"/>
                    <a:pt x="9108" y="5699"/>
                  </a:cubicBezTo>
                  <a:close/>
                  <a:moveTo>
                    <a:pt x="8680" y="5187"/>
                  </a:moveTo>
                  <a:lnTo>
                    <a:pt x="8680" y="5187"/>
                  </a:lnTo>
                  <a:cubicBezTo>
                    <a:pt x="8585" y="5818"/>
                    <a:pt x="8382" y="6425"/>
                    <a:pt x="8085" y="6973"/>
                  </a:cubicBezTo>
                  <a:cubicBezTo>
                    <a:pt x="7751" y="7592"/>
                    <a:pt x="7311" y="8140"/>
                    <a:pt x="6834" y="8640"/>
                  </a:cubicBezTo>
                  <a:cubicBezTo>
                    <a:pt x="6346" y="9152"/>
                    <a:pt x="5810" y="9616"/>
                    <a:pt x="5179" y="9926"/>
                  </a:cubicBezTo>
                  <a:cubicBezTo>
                    <a:pt x="4870" y="10092"/>
                    <a:pt x="4536" y="10223"/>
                    <a:pt x="4179" y="10295"/>
                  </a:cubicBezTo>
                  <a:cubicBezTo>
                    <a:pt x="3930" y="10346"/>
                    <a:pt x="3669" y="10385"/>
                    <a:pt x="3413" y="10385"/>
                  </a:cubicBezTo>
                  <a:cubicBezTo>
                    <a:pt x="3314" y="10385"/>
                    <a:pt x="3216" y="10379"/>
                    <a:pt x="3120" y="10366"/>
                  </a:cubicBezTo>
                  <a:cubicBezTo>
                    <a:pt x="2810" y="10330"/>
                    <a:pt x="2501" y="10176"/>
                    <a:pt x="2346" y="9890"/>
                  </a:cubicBezTo>
                  <a:cubicBezTo>
                    <a:pt x="2227" y="9676"/>
                    <a:pt x="2262" y="9378"/>
                    <a:pt x="2477" y="9211"/>
                  </a:cubicBezTo>
                  <a:cubicBezTo>
                    <a:pt x="2631" y="9461"/>
                    <a:pt x="2917" y="9640"/>
                    <a:pt x="3215" y="9711"/>
                  </a:cubicBezTo>
                  <a:cubicBezTo>
                    <a:pt x="3340" y="9749"/>
                    <a:pt x="3473" y="9764"/>
                    <a:pt x="3608" y="9764"/>
                  </a:cubicBezTo>
                  <a:cubicBezTo>
                    <a:pt x="3817" y="9764"/>
                    <a:pt x="4031" y="9726"/>
                    <a:pt x="4227" y="9676"/>
                  </a:cubicBezTo>
                  <a:cubicBezTo>
                    <a:pt x="4536" y="9580"/>
                    <a:pt x="4834" y="9461"/>
                    <a:pt x="5120" y="9318"/>
                  </a:cubicBezTo>
                  <a:cubicBezTo>
                    <a:pt x="5394" y="9176"/>
                    <a:pt x="5656" y="9045"/>
                    <a:pt x="5906" y="8878"/>
                  </a:cubicBezTo>
                  <a:cubicBezTo>
                    <a:pt x="6406" y="8604"/>
                    <a:pt x="6858" y="8211"/>
                    <a:pt x="7263" y="7783"/>
                  </a:cubicBezTo>
                  <a:cubicBezTo>
                    <a:pt x="7668" y="7354"/>
                    <a:pt x="8001" y="6854"/>
                    <a:pt x="8275" y="6342"/>
                  </a:cubicBezTo>
                  <a:cubicBezTo>
                    <a:pt x="8406" y="6068"/>
                    <a:pt x="8513" y="5782"/>
                    <a:pt x="8597" y="5508"/>
                  </a:cubicBezTo>
                  <a:cubicBezTo>
                    <a:pt x="8632" y="5401"/>
                    <a:pt x="8656" y="5294"/>
                    <a:pt x="8680" y="5187"/>
                  </a:cubicBezTo>
                  <a:close/>
                  <a:moveTo>
                    <a:pt x="8989" y="5627"/>
                  </a:moveTo>
                  <a:lnTo>
                    <a:pt x="8989" y="5627"/>
                  </a:lnTo>
                  <a:cubicBezTo>
                    <a:pt x="9025" y="5770"/>
                    <a:pt x="9061" y="5925"/>
                    <a:pt x="9097" y="6068"/>
                  </a:cubicBezTo>
                  <a:cubicBezTo>
                    <a:pt x="9156" y="6413"/>
                    <a:pt x="9216" y="6735"/>
                    <a:pt x="9263" y="7080"/>
                  </a:cubicBezTo>
                  <a:cubicBezTo>
                    <a:pt x="9418" y="8199"/>
                    <a:pt x="9597" y="9378"/>
                    <a:pt x="10251" y="10330"/>
                  </a:cubicBezTo>
                  <a:cubicBezTo>
                    <a:pt x="10335" y="10426"/>
                    <a:pt x="10430" y="10545"/>
                    <a:pt x="10430" y="10688"/>
                  </a:cubicBezTo>
                  <a:cubicBezTo>
                    <a:pt x="10430" y="10807"/>
                    <a:pt x="10347" y="10878"/>
                    <a:pt x="10240" y="10890"/>
                  </a:cubicBezTo>
                  <a:cubicBezTo>
                    <a:pt x="10213" y="10893"/>
                    <a:pt x="10187" y="10894"/>
                    <a:pt x="10160" y="10894"/>
                  </a:cubicBezTo>
                  <a:cubicBezTo>
                    <a:pt x="9959" y="10894"/>
                    <a:pt x="9753" y="10818"/>
                    <a:pt x="9585" y="10723"/>
                  </a:cubicBezTo>
                  <a:cubicBezTo>
                    <a:pt x="9382" y="10616"/>
                    <a:pt x="9192" y="10461"/>
                    <a:pt x="9037" y="10295"/>
                  </a:cubicBezTo>
                  <a:cubicBezTo>
                    <a:pt x="8870" y="10152"/>
                    <a:pt x="8787" y="9949"/>
                    <a:pt x="8727" y="9759"/>
                  </a:cubicBezTo>
                  <a:cubicBezTo>
                    <a:pt x="8858" y="9354"/>
                    <a:pt x="8966" y="8937"/>
                    <a:pt x="9025" y="8521"/>
                  </a:cubicBezTo>
                  <a:cubicBezTo>
                    <a:pt x="9108" y="7949"/>
                    <a:pt x="9120" y="7354"/>
                    <a:pt x="9097" y="6759"/>
                  </a:cubicBezTo>
                  <a:cubicBezTo>
                    <a:pt x="9073" y="6461"/>
                    <a:pt x="9049" y="6163"/>
                    <a:pt x="9025" y="5842"/>
                  </a:cubicBezTo>
                  <a:cubicBezTo>
                    <a:pt x="9001" y="5770"/>
                    <a:pt x="9001" y="5699"/>
                    <a:pt x="8989" y="5627"/>
                  </a:cubicBezTo>
                  <a:close/>
                  <a:moveTo>
                    <a:pt x="8858" y="5627"/>
                  </a:moveTo>
                  <a:cubicBezTo>
                    <a:pt x="8870" y="5723"/>
                    <a:pt x="8882" y="5842"/>
                    <a:pt x="8882" y="5949"/>
                  </a:cubicBezTo>
                  <a:cubicBezTo>
                    <a:pt x="8918" y="6259"/>
                    <a:pt x="8930" y="6592"/>
                    <a:pt x="8942" y="6901"/>
                  </a:cubicBezTo>
                  <a:cubicBezTo>
                    <a:pt x="8966" y="7961"/>
                    <a:pt x="8823" y="9033"/>
                    <a:pt x="8442" y="10009"/>
                  </a:cubicBezTo>
                  <a:cubicBezTo>
                    <a:pt x="8346" y="10247"/>
                    <a:pt x="8227" y="10473"/>
                    <a:pt x="8108" y="10700"/>
                  </a:cubicBezTo>
                  <a:cubicBezTo>
                    <a:pt x="8049" y="10807"/>
                    <a:pt x="7989" y="10902"/>
                    <a:pt x="7918" y="11009"/>
                  </a:cubicBezTo>
                  <a:cubicBezTo>
                    <a:pt x="7870" y="11085"/>
                    <a:pt x="7815" y="11154"/>
                    <a:pt x="7740" y="11154"/>
                  </a:cubicBezTo>
                  <a:cubicBezTo>
                    <a:pt x="7721" y="11154"/>
                    <a:pt x="7701" y="11150"/>
                    <a:pt x="7680" y="11140"/>
                  </a:cubicBezTo>
                  <a:cubicBezTo>
                    <a:pt x="7573" y="11104"/>
                    <a:pt x="7513" y="10997"/>
                    <a:pt x="7454" y="10902"/>
                  </a:cubicBezTo>
                  <a:cubicBezTo>
                    <a:pt x="7394" y="10819"/>
                    <a:pt x="7358" y="10700"/>
                    <a:pt x="7323" y="10592"/>
                  </a:cubicBezTo>
                  <a:cubicBezTo>
                    <a:pt x="7323" y="10473"/>
                    <a:pt x="7311" y="10366"/>
                    <a:pt x="7311" y="10271"/>
                  </a:cubicBezTo>
                  <a:cubicBezTo>
                    <a:pt x="7311" y="10176"/>
                    <a:pt x="7323" y="10104"/>
                    <a:pt x="7334" y="10009"/>
                  </a:cubicBezTo>
                  <a:cubicBezTo>
                    <a:pt x="7858" y="9390"/>
                    <a:pt x="8251" y="8664"/>
                    <a:pt x="8501" y="7902"/>
                  </a:cubicBezTo>
                  <a:cubicBezTo>
                    <a:pt x="8692" y="7330"/>
                    <a:pt x="8799" y="6759"/>
                    <a:pt x="8847" y="6163"/>
                  </a:cubicBezTo>
                  <a:cubicBezTo>
                    <a:pt x="8858" y="5985"/>
                    <a:pt x="8858" y="5806"/>
                    <a:pt x="8858" y="5627"/>
                  </a:cubicBezTo>
                  <a:close/>
                  <a:moveTo>
                    <a:pt x="8727" y="5592"/>
                  </a:moveTo>
                  <a:lnTo>
                    <a:pt x="8727" y="5592"/>
                  </a:lnTo>
                  <a:cubicBezTo>
                    <a:pt x="8692" y="6473"/>
                    <a:pt x="8549" y="7330"/>
                    <a:pt x="8216" y="8164"/>
                  </a:cubicBezTo>
                  <a:cubicBezTo>
                    <a:pt x="7811" y="9211"/>
                    <a:pt x="7144" y="10152"/>
                    <a:pt x="6251" y="10819"/>
                  </a:cubicBezTo>
                  <a:cubicBezTo>
                    <a:pt x="5394" y="11473"/>
                    <a:pt x="4358" y="11902"/>
                    <a:pt x="3274" y="11997"/>
                  </a:cubicBezTo>
                  <a:cubicBezTo>
                    <a:pt x="3135" y="12006"/>
                    <a:pt x="2996" y="12012"/>
                    <a:pt x="2856" y="12012"/>
                  </a:cubicBezTo>
                  <a:cubicBezTo>
                    <a:pt x="2449" y="12012"/>
                    <a:pt x="2043" y="11967"/>
                    <a:pt x="1643" y="11843"/>
                  </a:cubicBezTo>
                  <a:cubicBezTo>
                    <a:pt x="1131" y="11700"/>
                    <a:pt x="643" y="11402"/>
                    <a:pt x="417" y="10890"/>
                  </a:cubicBezTo>
                  <a:cubicBezTo>
                    <a:pt x="310" y="10664"/>
                    <a:pt x="274" y="10402"/>
                    <a:pt x="298" y="10164"/>
                  </a:cubicBezTo>
                  <a:cubicBezTo>
                    <a:pt x="334" y="9914"/>
                    <a:pt x="465" y="9688"/>
                    <a:pt x="655" y="9521"/>
                  </a:cubicBezTo>
                  <a:cubicBezTo>
                    <a:pt x="1119" y="9140"/>
                    <a:pt x="1715" y="9176"/>
                    <a:pt x="2274" y="9164"/>
                  </a:cubicBezTo>
                  <a:lnTo>
                    <a:pt x="2274" y="9164"/>
                  </a:lnTo>
                  <a:cubicBezTo>
                    <a:pt x="2262" y="9176"/>
                    <a:pt x="2250" y="9187"/>
                    <a:pt x="2250" y="9211"/>
                  </a:cubicBezTo>
                  <a:cubicBezTo>
                    <a:pt x="2048" y="9461"/>
                    <a:pt x="2084" y="9818"/>
                    <a:pt x="2250" y="10069"/>
                  </a:cubicBezTo>
                  <a:cubicBezTo>
                    <a:pt x="2441" y="10366"/>
                    <a:pt x="2786" y="10521"/>
                    <a:pt x="3120" y="10569"/>
                  </a:cubicBezTo>
                  <a:cubicBezTo>
                    <a:pt x="3217" y="10578"/>
                    <a:pt x="3315" y="10582"/>
                    <a:pt x="3413" y="10582"/>
                  </a:cubicBezTo>
                  <a:cubicBezTo>
                    <a:pt x="3700" y="10582"/>
                    <a:pt x="3988" y="10544"/>
                    <a:pt x="4263" y="10473"/>
                  </a:cubicBezTo>
                  <a:cubicBezTo>
                    <a:pt x="4632" y="10390"/>
                    <a:pt x="4977" y="10247"/>
                    <a:pt x="5298" y="10069"/>
                  </a:cubicBezTo>
                  <a:cubicBezTo>
                    <a:pt x="5953" y="9711"/>
                    <a:pt x="6513" y="9223"/>
                    <a:pt x="7025" y="8687"/>
                  </a:cubicBezTo>
                  <a:cubicBezTo>
                    <a:pt x="7537" y="8152"/>
                    <a:pt x="7977" y="7544"/>
                    <a:pt x="8287" y="6878"/>
                  </a:cubicBezTo>
                  <a:cubicBezTo>
                    <a:pt x="8454" y="6532"/>
                    <a:pt x="8585" y="6175"/>
                    <a:pt x="8680" y="5806"/>
                  </a:cubicBezTo>
                  <a:cubicBezTo>
                    <a:pt x="8692" y="5747"/>
                    <a:pt x="8704" y="5663"/>
                    <a:pt x="8727" y="5592"/>
                  </a:cubicBezTo>
                  <a:close/>
                  <a:moveTo>
                    <a:pt x="13253" y="0"/>
                  </a:moveTo>
                  <a:cubicBezTo>
                    <a:pt x="13215" y="0"/>
                    <a:pt x="13195" y="32"/>
                    <a:pt x="13204" y="79"/>
                  </a:cubicBezTo>
                  <a:cubicBezTo>
                    <a:pt x="13264" y="377"/>
                    <a:pt x="13335" y="663"/>
                    <a:pt x="13419" y="960"/>
                  </a:cubicBezTo>
                  <a:cubicBezTo>
                    <a:pt x="13216" y="651"/>
                    <a:pt x="12954" y="365"/>
                    <a:pt x="12585" y="234"/>
                  </a:cubicBezTo>
                  <a:cubicBezTo>
                    <a:pt x="12462" y="186"/>
                    <a:pt x="12328" y="160"/>
                    <a:pt x="12193" y="160"/>
                  </a:cubicBezTo>
                  <a:cubicBezTo>
                    <a:pt x="11962" y="160"/>
                    <a:pt x="11730" y="235"/>
                    <a:pt x="11549" y="401"/>
                  </a:cubicBezTo>
                  <a:cubicBezTo>
                    <a:pt x="11514" y="424"/>
                    <a:pt x="11537" y="484"/>
                    <a:pt x="11561" y="496"/>
                  </a:cubicBezTo>
                  <a:cubicBezTo>
                    <a:pt x="11895" y="710"/>
                    <a:pt x="12228" y="889"/>
                    <a:pt x="12585" y="1067"/>
                  </a:cubicBezTo>
                  <a:cubicBezTo>
                    <a:pt x="12427" y="1043"/>
                    <a:pt x="12266" y="1031"/>
                    <a:pt x="12105" y="1031"/>
                  </a:cubicBezTo>
                  <a:cubicBezTo>
                    <a:pt x="11648" y="1031"/>
                    <a:pt x="11186" y="1126"/>
                    <a:pt x="10763" y="1294"/>
                  </a:cubicBezTo>
                  <a:cubicBezTo>
                    <a:pt x="10180" y="1508"/>
                    <a:pt x="9656" y="1901"/>
                    <a:pt x="9287" y="2401"/>
                  </a:cubicBezTo>
                  <a:cubicBezTo>
                    <a:pt x="9251" y="2449"/>
                    <a:pt x="9216" y="2508"/>
                    <a:pt x="9180" y="2556"/>
                  </a:cubicBezTo>
                  <a:cubicBezTo>
                    <a:pt x="9228" y="2258"/>
                    <a:pt x="9168" y="1948"/>
                    <a:pt x="8978" y="1710"/>
                  </a:cubicBezTo>
                  <a:cubicBezTo>
                    <a:pt x="8963" y="1695"/>
                    <a:pt x="8945" y="1689"/>
                    <a:pt x="8931" y="1689"/>
                  </a:cubicBezTo>
                  <a:cubicBezTo>
                    <a:pt x="8910" y="1689"/>
                    <a:pt x="8894" y="1701"/>
                    <a:pt x="8894" y="1722"/>
                  </a:cubicBezTo>
                  <a:cubicBezTo>
                    <a:pt x="8799" y="2032"/>
                    <a:pt x="8739" y="2341"/>
                    <a:pt x="8739" y="2675"/>
                  </a:cubicBezTo>
                  <a:lnTo>
                    <a:pt x="8739" y="3020"/>
                  </a:lnTo>
                  <a:cubicBezTo>
                    <a:pt x="8680" y="2782"/>
                    <a:pt x="8561" y="2544"/>
                    <a:pt x="8382" y="2365"/>
                  </a:cubicBezTo>
                  <a:cubicBezTo>
                    <a:pt x="8322" y="2305"/>
                    <a:pt x="8232" y="2227"/>
                    <a:pt x="8146" y="2227"/>
                  </a:cubicBezTo>
                  <a:cubicBezTo>
                    <a:pt x="8112" y="2227"/>
                    <a:pt x="8079" y="2240"/>
                    <a:pt x="8049" y="2270"/>
                  </a:cubicBezTo>
                  <a:cubicBezTo>
                    <a:pt x="8001" y="2318"/>
                    <a:pt x="7989" y="2389"/>
                    <a:pt x="7989" y="2449"/>
                  </a:cubicBezTo>
                  <a:cubicBezTo>
                    <a:pt x="7989" y="2520"/>
                    <a:pt x="7989" y="2580"/>
                    <a:pt x="8013" y="2663"/>
                  </a:cubicBezTo>
                  <a:cubicBezTo>
                    <a:pt x="8037" y="2960"/>
                    <a:pt x="8108" y="3234"/>
                    <a:pt x="8216" y="3520"/>
                  </a:cubicBezTo>
                  <a:cubicBezTo>
                    <a:pt x="8156" y="3449"/>
                    <a:pt x="8085" y="3389"/>
                    <a:pt x="8025" y="3330"/>
                  </a:cubicBezTo>
                  <a:cubicBezTo>
                    <a:pt x="7954" y="3258"/>
                    <a:pt x="7858" y="3199"/>
                    <a:pt x="7775" y="3115"/>
                  </a:cubicBezTo>
                  <a:cubicBezTo>
                    <a:pt x="7709" y="3068"/>
                    <a:pt x="7643" y="3006"/>
                    <a:pt x="7565" y="3006"/>
                  </a:cubicBezTo>
                  <a:cubicBezTo>
                    <a:pt x="7545" y="3006"/>
                    <a:pt x="7523" y="3010"/>
                    <a:pt x="7501" y="3020"/>
                  </a:cubicBezTo>
                  <a:cubicBezTo>
                    <a:pt x="7323" y="3091"/>
                    <a:pt x="7454" y="3377"/>
                    <a:pt x="7537" y="3496"/>
                  </a:cubicBezTo>
                  <a:cubicBezTo>
                    <a:pt x="7608" y="3615"/>
                    <a:pt x="7692" y="3699"/>
                    <a:pt x="7811" y="3794"/>
                  </a:cubicBezTo>
                  <a:cubicBezTo>
                    <a:pt x="7777" y="3787"/>
                    <a:pt x="7743" y="3784"/>
                    <a:pt x="7709" y="3784"/>
                  </a:cubicBezTo>
                  <a:cubicBezTo>
                    <a:pt x="7632" y="3784"/>
                    <a:pt x="7555" y="3798"/>
                    <a:pt x="7489" y="3806"/>
                  </a:cubicBezTo>
                  <a:cubicBezTo>
                    <a:pt x="7394" y="3818"/>
                    <a:pt x="7275" y="3853"/>
                    <a:pt x="7275" y="3973"/>
                  </a:cubicBezTo>
                  <a:cubicBezTo>
                    <a:pt x="7275" y="4068"/>
                    <a:pt x="7382" y="4151"/>
                    <a:pt x="7477" y="4211"/>
                  </a:cubicBezTo>
                  <a:cubicBezTo>
                    <a:pt x="7707" y="4358"/>
                    <a:pt x="7999" y="4444"/>
                    <a:pt x="8290" y="4444"/>
                  </a:cubicBezTo>
                  <a:cubicBezTo>
                    <a:pt x="8402" y="4444"/>
                    <a:pt x="8513" y="4431"/>
                    <a:pt x="8621" y="4405"/>
                  </a:cubicBezTo>
                  <a:lnTo>
                    <a:pt x="8621" y="4405"/>
                  </a:lnTo>
                  <a:cubicBezTo>
                    <a:pt x="8582" y="4418"/>
                    <a:pt x="8545" y="4437"/>
                    <a:pt x="8513" y="4461"/>
                  </a:cubicBezTo>
                  <a:cubicBezTo>
                    <a:pt x="8430" y="4484"/>
                    <a:pt x="8323" y="4520"/>
                    <a:pt x="8227" y="4544"/>
                  </a:cubicBezTo>
                  <a:cubicBezTo>
                    <a:pt x="7973" y="4617"/>
                    <a:pt x="7711" y="4648"/>
                    <a:pt x="7448" y="4648"/>
                  </a:cubicBezTo>
                  <a:cubicBezTo>
                    <a:pt x="7366" y="4648"/>
                    <a:pt x="7285" y="4645"/>
                    <a:pt x="7203" y="4639"/>
                  </a:cubicBezTo>
                  <a:cubicBezTo>
                    <a:pt x="7037" y="4627"/>
                    <a:pt x="6858" y="4592"/>
                    <a:pt x="6727" y="4508"/>
                  </a:cubicBezTo>
                  <a:cubicBezTo>
                    <a:pt x="6668" y="4461"/>
                    <a:pt x="6608" y="4413"/>
                    <a:pt x="6549" y="4354"/>
                  </a:cubicBezTo>
                  <a:cubicBezTo>
                    <a:pt x="6501" y="4294"/>
                    <a:pt x="6489" y="4223"/>
                    <a:pt x="6430" y="4175"/>
                  </a:cubicBezTo>
                  <a:lnTo>
                    <a:pt x="6418" y="4175"/>
                  </a:lnTo>
                  <a:cubicBezTo>
                    <a:pt x="6406" y="4163"/>
                    <a:pt x="6406" y="4151"/>
                    <a:pt x="6382" y="4151"/>
                  </a:cubicBezTo>
                  <a:cubicBezTo>
                    <a:pt x="6340" y="4144"/>
                    <a:pt x="6299" y="4140"/>
                    <a:pt x="6258" y="4140"/>
                  </a:cubicBezTo>
                  <a:cubicBezTo>
                    <a:pt x="6042" y="4140"/>
                    <a:pt x="5841" y="4241"/>
                    <a:pt x="5691" y="4401"/>
                  </a:cubicBezTo>
                  <a:cubicBezTo>
                    <a:pt x="5346" y="4746"/>
                    <a:pt x="5358" y="5294"/>
                    <a:pt x="5644" y="5675"/>
                  </a:cubicBezTo>
                  <a:cubicBezTo>
                    <a:pt x="5787" y="5878"/>
                    <a:pt x="5989" y="6008"/>
                    <a:pt x="6227" y="6068"/>
                  </a:cubicBezTo>
                  <a:cubicBezTo>
                    <a:pt x="6013" y="6068"/>
                    <a:pt x="5822" y="6056"/>
                    <a:pt x="5608" y="6008"/>
                  </a:cubicBezTo>
                  <a:cubicBezTo>
                    <a:pt x="5600" y="6007"/>
                    <a:pt x="5593" y="6006"/>
                    <a:pt x="5586" y="6006"/>
                  </a:cubicBezTo>
                  <a:cubicBezTo>
                    <a:pt x="5540" y="6006"/>
                    <a:pt x="5513" y="6039"/>
                    <a:pt x="5513" y="6080"/>
                  </a:cubicBezTo>
                  <a:cubicBezTo>
                    <a:pt x="5513" y="6378"/>
                    <a:pt x="5644" y="6675"/>
                    <a:pt x="5870" y="6866"/>
                  </a:cubicBezTo>
                  <a:cubicBezTo>
                    <a:pt x="5965" y="6973"/>
                    <a:pt x="6108" y="7032"/>
                    <a:pt x="6239" y="7092"/>
                  </a:cubicBezTo>
                  <a:cubicBezTo>
                    <a:pt x="6263" y="7104"/>
                    <a:pt x="6299" y="7104"/>
                    <a:pt x="6322" y="7128"/>
                  </a:cubicBezTo>
                  <a:cubicBezTo>
                    <a:pt x="6016" y="7224"/>
                    <a:pt x="5686" y="7281"/>
                    <a:pt x="5357" y="7281"/>
                  </a:cubicBezTo>
                  <a:cubicBezTo>
                    <a:pt x="5278" y="7281"/>
                    <a:pt x="5199" y="7278"/>
                    <a:pt x="5120" y="7271"/>
                  </a:cubicBezTo>
                  <a:cubicBezTo>
                    <a:pt x="5072" y="7271"/>
                    <a:pt x="5048" y="7318"/>
                    <a:pt x="5048" y="7342"/>
                  </a:cubicBezTo>
                  <a:cubicBezTo>
                    <a:pt x="5048" y="7687"/>
                    <a:pt x="5168" y="8021"/>
                    <a:pt x="5406" y="8271"/>
                  </a:cubicBezTo>
                  <a:cubicBezTo>
                    <a:pt x="5525" y="8390"/>
                    <a:pt x="5656" y="8497"/>
                    <a:pt x="5799" y="8556"/>
                  </a:cubicBezTo>
                  <a:cubicBezTo>
                    <a:pt x="5894" y="8592"/>
                    <a:pt x="6001" y="8628"/>
                    <a:pt x="6096" y="8652"/>
                  </a:cubicBezTo>
                  <a:cubicBezTo>
                    <a:pt x="6013" y="8711"/>
                    <a:pt x="5906" y="8771"/>
                    <a:pt x="5822" y="8830"/>
                  </a:cubicBezTo>
                  <a:cubicBezTo>
                    <a:pt x="5572" y="8985"/>
                    <a:pt x="5310" y="9116"/>
                    <a:pt x="5060" y="9235"/>
                  </a:cubicBezTo>
                  <a:cubicBezTo>
                    <a:pt x="4775" y="9366"/>
                    <a:pt x="4489" y="9485"/>
                    <a:pt x="4191" y="9545"/>
                  </a:cubicBezTo>
                  <a:cubicBezTo>
                    <a:pt x="4051" y="9578"/>
                    <a:pt x="3900" y="9597"/>
                    <a:pt x="3749" y="9597"/>
                  </a:cubicBezTo>
                  <a:cubicBezTo>
                    <a:pt x="3362" y="9597"/>
                    <a:pt x="2973" y="9470"/>
                    <a:pt x="2751" y="9128"/>
                  </a:cubicBezTo>
                  <a:cubicBezTo>
                    <a:pt x="2727" y="9104"/>
                    <a:pt x="2691" y="9092"/>
                    <a:pt x="2667" y="9092"/>
                  </a:cubicBezTo>
                  <a:cubicBezTo>
                    <a:pt x="2649" y="9055"/>
                    <a:pt x="2623" y="9025"/>
                    <a:pt x="2590" y="9025"/>
                  </a:cubicBezTo>
                  <a:cubicBezTo>
                    <a:pt x="2580" y="9025"/>
                    <a:pt x="2570" y="9027"/>
                    <a:pt x="2560" y="9033"/>
                  </a:cubicBezTo>
                  <a:cubicBezTo>
                    <a:pt x="2393" y="8997"/>
                    <a:pt x="2215" y="8985"/>
                    <a:pt x="2048" y="8985"/>
                  </a:cubicBezTo>
                  <a:cubicBezTo>
                    <a:pt x="2026" y="8985"/>
                    <a:pt x="2003" y="8984"/>
                    <a:pt x="1981" y="8984"/>
                  </a:cubicBezTo>
                  <a:cubicBezTo>
                    <a:pt x="1403" y="8984"/>
                    <a:pt x="773" y="9136"/>
                    <a:pt x="429" y="9652"/>
                  </a:cubicBezTo>
                  <a:cubicBezTo>
                    <a:pt x="0" y="10116"/>
                    <a:pt x="95" y="10747"/>
                    <a:pt x="369" y="11176"/>
                  </a:cubicBezTo>
                  <a:cubicBezTo>
                    <a:pt x="691" y="11664"/>
                    <a:pt x="1250" y="11938"/>
                    <a:pt x="1798" y="12045"/>
                  </a:cubicBezTo>
                  <a:cubicBezTo>
                    <a:pt x="2134" y="12133"/>
                    <a:pt x="2484" y="12171"/>
                    <a:pt x="2836" y="12171"/>
                  </a:cubicBezTo>
                  <a:cubicBezTo>
                    <a:pt x="3058" y="12171"/>
                    <a:pt x="3280" y="12156"/>
                    <a:pt x="3501" y="12128"/>
                  </a:cubicBezTo>
                  <a:cubicBezTo>
                    <a:pt x="4632" y="11974"/>
                    <a:pt x="5703" y="11497"/>
                    <a:pt x="6572" y="10759"/>
                  </a:cubicBezTo>
                  <a:cubicBezTo>
                    <a:pt x="6787" y="10580"/>
                    <a:pt x="6977" y="10390"/>
                    <a:pt x="7156" y="10188"/>
                  </a:cubicBezTo>
                  <a:lnTo>
                    <a:pt x="7156" y="10283"/>
                  </a:lnTo>
                  <a:cubicBezTo>
                    <a:pt x="7156" y="10414"/>
                    <a:pt x="7168" y="10545"/>
                    <a:pt x="7203" y="10664"/>
                  </a:cubicBezTo>
                  <a:cubicBezTo>
                    <a:pt x="7227" y="10795"/>
                    <a:pt x="7287" y="10914"/>
                    <a:pt x="7382" y="11033"/>
                  </a:cubicBezTo>
                  <a:cubicBezTo>
                    <a:pt x="7454" y="11152"/>
                    <a:pt x="7573" y="11259"/>
                    <a:pt x="7704" y="11295"/>
                  </a:cubicBezTo>
                  <a:cubicBezTo>
                    <a:pt x="7716" y="11296"/>
                    <a:pt x="7727" y="11296"/>
                    <a:pt x="7739" y="11296"/>
                  </a:cubicBezTo>
                  <a:cubicBezTo>
                    <a:pt x="7862" y="11296"/>
                    <a:pt x="7949" y="11238"/>
                    <a:pt x="8025" y="11140"/>
                  </a:cubicBezTo>
                  <a:cubicBezTo>
                    <a:pt x="8096" y="11033"/>
                    <a:pt x="8168" y="10914"/>
                    <a:pt x="8227" y="10819"/>
                  </a:cubicBezTo>
                  <a:cubicBezTo>
                    <a:pt x="8358" y="10580"/>
                    <a:pt x="8477" y="10319"/>
                    <a:pt x="8585" y="10069"/>
                  </a:cubicBezTo>
                  <a:cubicBezTo>
                    <a:pt x="8620" y="10009"/>
                    <a:pt x="8632" y="9938"/>
                    <a:pt x="8656" y="9878"/>
                  </a:cubicBezTo>
                  <a:cubicBezTo>
                    <a:pt x="8692" y="9938"/>
                    <a:pt x="8704" y="10009"/>
                    <a:pt x="8739" y="10069"/>
                  </a:cubicBezTo>
                  <a:cubicBezTo>
                    <a:pt x="8775" y="10188"/>
                    <a:pt x="8870" y="10319"/>
                    <a:pt x="8954" y="10426"/>
                  </a:cubicBezTo>
                  <a:cubicBezTo>
                    <a:pt x="9132" y="10652"/>
                    <a:pt x="9370" y="10819"/>
                    <a:pt x="9632" y="10914"/>
                  </a:cubicBezTo>
                  <a:cubicBezTo>
                    <a:pt x="9751" y="10961"/>
                    <a:pt x="9870" y="10997"/>
                    <a:pt x="9990" y="11009"/>
                  </a:cubicBezTo>
                  <a:cubicBezTo>
                    <a:pt x="10049" y="11015"/>
                    <a:pt x="10112" y="11021"/>
                    <a:pt x="10174" y="11021"/>
                  </a:cubicBezTo>
                  <a:cubicBezTo>
                    <a:pt x="10237" y="11021"/>
                    <a:pt x="10299" y="11015"/>
                    <a:pt x="10359" y="10997"/>
                  </a:cubicBezTo>
                  <a:cubicBezTo>
                    <a:pt x="10490" y="10950"/>
                    <a:pt x="10561" y="10842"/>
                    <a:pt x="10585" y="10711"/>
                  </a:cubicBezTo>
                  <a:cubicBezTo>
                    <a:pt x="10597" y="10557"/>
                    <a:pt x="10525" y="10426"/>
                    <a:pt x="10430" y="10307"/>
                  </a:cubicBezTo>
                  <a:cubicBezTo>
                    <a:pt x="10371" y="10235"/>
                    <a:pt x="10323" y="10164"/>
                    <a:pt x="10287" y="10092"/>
                  </a:cubicBezTo>
                  <a:lnTo>
                    <a:pt x="10287" y="10092"/>
                  </a:lnTo>
                  <a:cubicBezTo>
                    <a:pt x="10371" y="10152"/>
                    <a:pt x="10478" y="10188"/>
                    <a:pt x="10561" y="10223"/>
                  </a:cubicBezTo>
                  <a:cubicBezTo>
                    <a:pt x="10686" y="10261"/>
                    <a:pt x="10817" y="10278"/>
                    <a:pt x="10947" y="10278"/>
                  </a:cubicBezTo>
                  <a:cubicBezTo>
                    <a:pt x="11067" y="10278"/>
                    <a:pt x="11186" y="10264"/>
                    <a:pt x="11299" y="10235"/>
                  </a:cubicBezTo>
                  <a:cubicBezTo>
                    <a:pt x="11394" y="10211"/>
                    <a:pt x="11502" y="10164"/>
                    <a:pt x="11609" y="10116"/>
                  </a:cubicBezTo>
                  <a:cubicBezTo>
                    <a:pt x="11716" y="10057"/>
                    <a:pt x="11811" y="9985"/>
                    <a:pt x="11859" y="9866"/>
                  </a:cubicBezTo>
                  <a:cubicBezTo>
                    <a:pt x="11906" y="9747"/>
                    <a:pt x="11847" y="9592"/>
                    <a:pt x="11752" y="9509"/>
                  </a:cubicBezTo>
                  <a:cubicBezTo>
                    <a:pt x="11668" y="9414"/>
                    <a:pt x="11537" y="9366"/>
                    <a:pt x="11418" y="9307"/>
                  </a:cubicBezTo>
                  <a:cubicBezTo>
                    <a:pt x="10966" y="9104"/>
                    <a:pt x="10609" y="8747"/>
                    <a:pt x="10347" y="8342"/>
                  </a:cubicBezTo>
                  <a:cubicBezTo>
                    <a:pt x="10311" y="8294"/>
                    <a:pt x="10287" y="8247"/>
                    <a:pt x="10240" y="8199"/>
                  </a:cubicBezTo>
                  <a:lnTo>
                    <a:pt x="10240" y="8199"/>
                  </a:lnTo>
                  <a:cubicBezTo>
                    <a:pt x="10396" y="8283"/>
                    <a:pt x="10571" y="8321"/>
                    <a:pt x="10756" y="8321"/>
                  </a:cubicBezTo>
                  <a:cubicBezTo>
                    <a:pt x="10782" y="8321"/>
                    <a:pt x="10808" y="8320"/>
                    <a:pt x="10835" y="8318"/>
                  </a:cubicBezTo>
                  <a:cubicBezTo>
                    <a:pt x="11073" y="8306"/>
                    <a:pt x="11299" y="8211"/>
                    <a:pt x="11502" y="8116"/>
                  </a:cubicBezTo>
                  <a:cubicBezTo>
                    <a:pt x="11680" y="8044"/>
                    <a:pt x="11954" y="7949"/>
                    <a:pt x="11895" y="7699"/>
                  </a:cubicBezTo>
                  <a:cubicBezTo>
                    <a:pt x="11859" y="7616"/>
                    <a:pt x="11787" y="7556"/>
                    <a:pt x="11692" y="7544"/>
                  </a:cubicBezTo>
                  <a:cubicBezTo>
                    <a:pt x="11597" y="7521"/>
                    <a:pt x="11502" y="7509"/>
                    <a:pt x="11394" y="7497"/>
                  </a:cubicBezTo>
                  <a:cubicBezTo>
                    <a:pt x="11192" y="7449"/>
                    <a:pt x="10978" y="7378"/>
                    <a:pt x="10787" y="7282"/>
                  </a:cubicBezTo>
                  <a:cubicBezTo>
                    <a:pt x="10704" y="7247"/>
                    <a:pt x="10597" y="7199"/>
                    <a:pt x="10525" y="7140"/>
                  </a:cubicBezTo>
                  <a:cubicBezTo>
                    <a:pt x="10549" y="7140"/>
                    <a:pt x="10585" y="7151"/>
                    <a:pt x="10609" y="7151"/>
                  </a:cubicBezTo>
                  <a:cubicBezTo>
                    <a:pt x="10671" y="7162"/>
                    <a:pt x="10734" y="7167"/>
                    <a:pt x="10797" y="7167"/>
                  </a:cubicBezTo>
                  <a:cubicBezTo>
                    <a:pt x="11025" y="7167"/>
                    <a:pt x="11253" y="7098"/>
                    <a:pt x="11430" y="6949"/>
                  </a:cubicBezTo>
                  <a:cubicBezTo>
                    <a:pt x="11537" y="6854"/>
                    <a:pt x="11656" y="6735"/>
                    <a:pt x="11668" y="6592"/>
                  </a:cubicBezTo>
                  <a:cubicBezTo>
                    <a:pt x="11680" y="6509"/>
                    <a:pt x="11656" y="6449"/>
                    <a:pt x="11609" y="6413"/>
                  </a:cubicBezTo>
                  <a:cubicBezTo>
                    <a:pt x="11859" y="6330"/>
                    <a:pt x="12109" y="6199"/>
                    <a:pt x="12287" y="6008"/>
                  </a:cubicBezTo>
                  <a:cubicBezTo>
                    <a:pt x="12311" y="5997"/>
                    <a:pt x="12311" y="5973"/>
                    <a:pt x="12311" y="5973"/>
                  </a:cubicBezTo>
                  <a:cubicBezTo>
                    <a:pt x="12323" y="5949"/>
                    <a:pt x="12287" y="5889"/>
                    <a:pt x="12252" y="5889"/>
                  </a:cubicBezTo>
                  <a:cubicBezTo>
                    <a:pt x="12079" y="5926"/>
                    <a:pt x="11906" y="5941"/>
                    <a:pt x="11733" y="5941"/>
                  </a:cubicBezTo>
                  <a:cubicBezTo>
                    <a:pt x="11680" y="5941"/>
                    <a:pt x="11626" y="5940"/>
                    <a:pt x="11573" y="5937"/>
                  </a:cubicBezTo>
                  <a:cubicBezTo>
                    <a:pt x="11144" y="5866"/>
                    <a:pt x="10787" y="5592"/>
                    <a:pt x="10561" y="5223"/>
                  </a:cubicBezTo>
                  <a:cubicBezTo>
                    <a:pt x="10121" y="4508"/>
                    <a:pt x="10144" y="3532"/>
                    <a:pt x="10680" y="2889"/>
                  </a:cubicBezTo>
                  <a:cubicBezTo>
                    <a:pt x="10930" y="2591"/>
                    <a:pt x="11252" y="2365"/>
                    <a:pt x="11621" y="2270"/>
                  </a:cubicBezTo>
                  <a:cubicBezTo>
                    <a:pt x="11680" y="2258"/>
                    <a:pt x="11752" y="2246"/>
                    <a:pt x="11835" y="2246"/>
                  </a:cubicBezTo>
                  <a:cubicBezTo>
                    <a:pt x="11811" y="2258"/>
                    <a:pt x="11799" y="2258"/>
                    <a:pt x="11775" y="2270"/>
                  </a:cubicBezTo>
                  <a:cubicBezTo>
                    <a:pt x="11311" y="2568"/>
                    <a:pt x="11192" y="3222"/>
                    <a:pt x="11430" y="3711"/>
                  </a:cubicBezTo>
                  <a:cubicBezTo>
                    <a:pt x="11454" y="3782"/>
                    <a:pt x="11502" y="3818"/>
                    <a:pt x="11573" y="3818"/>
                  </a:cubicBezTo>
                  <a:cubicBezTo>
                    <a:pt x="11656" y="3818"/>
                    <a:pt x="11680" y="3746"/>
                    <a:pt x="11716" y="3699"/>
                  </a:cubicBezTo>
                  <a:cubicBezTo>
                    <a:pt x="11787" y="3556"/>
                    <a:pt x="11859" y="3413"/>
                    <a:pt x="11930" y="3270"/>
                  </a:cubicBezTo>
                  <a:lnTo>
                    <a:pt x="11930" y="3270"/>
                  </a:lnTo>
                  <a:cubicBezTo>
                    <a:pt x="11906" y="3496"/>
                    <a:pt x="11918" y="3734"/>
                    <a:pt x="12014" y="3925"/>
                  </a:cubicBezTo>
                  <a:cubicBezTo>
                    <a:pt x="12115" y="4155"/>
                    <a:pt x="12351" y="4314"/>
                    <a:pt x="12596" y="4314"/>
                  </a:cubicBezTo>
                  <a:cubicBezTo>
                    <a:pt x="12668" y="4314"/>
                    <a:pt x="12741" y="4300"/>
                    <a:pt x="12811" y="4270"/>
                  </a:cubicBezTo>
                  <a:cubicBezTo>
                    <a:pt x="12859" y="4246"/>
                    <a:pt x="12859" y="4187"/>
                    <a:pt x="12823" y="4163"/>
                  </a:cubicBezTo>
                  <a:cubicBezTo>
                    <a:pt x="12668" y="3973"/>
                    <a:pt x="12526" y="3782"/>
                    <a:pt x="12407" y="3556"/>
                  </a:cubicBezTo>
                  <a:lnTo>
                    <a:pt x="12407" y="3556"/>
                  </a:lnTo>
                  <a:cubicBezTo>
                    <a:pt x="12454" y="3603"/>
                    <a:pt x="12514" y="3627"/>
                    <a:pt x="12573" y="3651"/>
                  </a:cubicBezTo>
                  <a:cubicBezTo>
                    <a:pt x="12698" y="3714"/>
                    <a:pt x="12835" y="3742"/>
                    <a:pt x="12973" y="3742"/>
                  </a:cubicBezTo>
                  <a:cubicBezTo>
                    <a:pt x="13150" y="3742"/>
                    <a:pt x="13330" y="3696"/>
                    <a:pt x="13490" y="3615"/>
                  </a:cubicBezTo>
                  <a:cubicBezTo>
                    <a:pt x="13847" y="3437"/>
                    <a:pt x="14085" y="3056"/>
                    <a:pt x="14121" y="2663"/>
                  </a:cubicBezTo>
                  <a:cubicBezTo>
                    <a:pt x="14145" y="2627"/>
                    <a:pt x="14157" y="2615"/>
                    <a:pt x="14157" y="2580"/>
                  </a:cubicBezTo>
                  <a:cubicBezTo>
                    <a:pt x="14216" y="2460"/>
                    <a:pt x="14240" y="2341"/>
                    <a:pt x="14276" y="2222"/>
                  </a:cubicBezTo>
                  <a:cubicBezTo>
                    <a:pt x="14395" y="1794"/>
                    <a:pt x="14347" y="1317"/>
                    <a:pt x="14157" y="913"/>
                  </a:cubicBezTo>
                  <a:cubicBezTo>
                    <a:pt x="13978" y="532"/>
                    <a:pt x="13669" y="198"/>
                    <a:pt x="13288" y="8"/>
                  </a:cubicBezTo>
                  <a:cubicBezTo>
                    <a:pt x="13275" y="3"/>
                    <a:pt x="13263" y="0"/>
                    <a:pt x="13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2"/>
        <p:cNvGrpSpPr/>
        <p:nvPr/>
      </p:nvGrpSpPr>
      <p:grpSpPr>
        <a:xfrm>
          <a:off x="0" y="0"/>
          <a:ext cx="0" cy="0"/>
          <a:chOff x="0" y="0"/>
          <a:chExt cx="0" cy="0"/>
        </a:xfrm>
      </p:grpSpPr>
      <p:sp>
        <p:nvSpPr>
          <p:cNvPr id="3493" name="Google Shape;3493;p56"/>
          <p:cNvSpPr txBox="1">
            <a:spLocks noGrp="1"/>
          </p:cNvSpPr>
          <p:nvPr>
            <p:ph type="title"/>
          </p:nvPr>
        </p:nvSpPr>
        <p:spPr>
          <a:xfrm>
            <a:off x="1195715" y="266170"/>
            <a:ext cx="6705111" cy="812617"/>
          </a:xfrm>
          <a:prstGeom prst="rect">
            <a:avLst/>
          </a:prstGeom>
        </p:spPr>
        <p:txBody>
          <a:bodyPr spcFirstLastPara="1" wrap="square" lIns="91425" tIns="91425" rIns="91425" bIns="91425" anchor="t" anchorCtr="0">
            <a:noAutofit/>
          </a:bodyPr>
          <a:lstStyle/>
          <a:p>
            <a:pPr lvl="0"/>
            <a:r>
              <a:rPr lang="en-US" sz="2500" i="1" dirty="0"/>
              <a:t>4. </a:t>
            </a:r>
            <a:r>
              <a:rPr lang="en-US" sz="2500" i="1" dirty="0" err="1"/>
              <a:t>Mười</a:t>
            </a:r>
            <a:r>
              <a:rPr lang="en-US" sz="2500" i="1" dirty="0"/>
              <a:t> </a:t>
            </a:r>
            <a:r>
              <a:rPr lang="en-US" sz="2500" i="1" dirty="0" err="1"/>
              <a:t>câu</a:t>
            </a:r>
            <a:r>
              <a:rPr lang="en-US" sz="2500" i="1" dirty="0"/>
              <a:t> </a:t>
            </a:r>
            <a:r>
              <a:rPr lang="en-US" sz="2500" i="1" dirty="0" err="1"/>
              <a:t>cuối</a:t>
            </a:r>
            <a:r>
              <a:rPr lang="en-US" sz="2500" i="1" dirty="0"/>
              <a:t> : </a:t>
            </a:r>
            <a:r>
              <a:rPr lang="en-US" sz="2500" i="1" dirty="0" err="1"/>
              <a:t>Tâm</a:t>
            </a:r>
            <a:r>
              <a:rPr lang="en-US" sz="2500" i="1" dirty="0"/>
              <a:t> </a:t>
            </a:r>
            <a:r>
              <a:rPr lang="en-US" sz="2500" i="1" dirty="0" err="1"/>
              <a:t>trạng</a:t>
            </a:r>
            <a:r>
              <a:rPr lang="en-US" sz="2500" i="1" dirty="0"/>
              <a:t> </a:t>
            </a:r>
            <a:r>
              <a:rPr lang="en-US" sz="2500" i="1" dirty="0" err="1"/>
              <a:t>đau</a:t>
            </a:r>
            <a:r>
              <a:rPr lang="en-US" sz="2500" i="1" dirty="0"/>
              <a:t> </a:t>
            </a:r>
            <a:r>
              <a:rPr lang="en-US" sz="2500" i="1" dirty="0" err="1"/>
              <a:t>đớn</a:t>
            </a:r>
            <a:r>
              <a:rPr lang="en-US" sz="2500" i="1" dirty="0"/>
              <a:t> </a:t>
            </a:r>
            <a:r>
              <a:rPr lang="en-US" sz="2500" i="1" dirty="0" err="1"/>
              <a:t>của</a:t>
            </a:r>
            <a:r>
              <a:rPr lang="en-US" sz="2500" i="1" dirty="0"/>
              <a:t> </a:t>
            </a:r>
            <a:r>
              <a:rPr lang="en-US" sz="2500" i="1" dirty="0" err="1"/>
              <a:t>Thúy</a:t>
            </a:r>
            <a:r>
              <a:rPr lang="en-US" sz="2500" i="1" dirty="0"/>
              <a:t> </a:t>
            </a:r>
            <a:r>
              <a:rPr lang="en-US" sz="2500" i="1" dirty="0" err="1"/>
              <a:t>Kiều</a:t>
            </a:r>
            <a:r>
              <a:rPr lang="en-US" sz="2500" i="1" dirty="0"/>
              <a:t> </a:t>
            </a:r>
            <a:r>
              <a:rPr lang="en-US" sz="2500" i="1" dirty="0" err="1"/>
              <a:t>sau</a:t>
            </a:r>
            <a:r>
              <a:rPr lang="en-US" sz="2500" i="1" dirty="0"/>
              <a:t> </a:t>
            </a:r>
            <a:r>
              <a:rPr lang="en-US" sz="2500" i="1" dirty="0" err="1"/>
              <a:t>khi</a:t>
            </a:r>
            <a:r>
              <a:rPr lang="en-US" sz="2500" i="1" dirty="0"/>
              <a:t> </a:t>
            </a:r>
            <a:r>
              <a:rPr lang="en-US" sz="2500" i="1" dirty="0" err="1"/>
              <a:t>trao</a:t>
            </a:r>
            <a:r>
              <a:rPr lang="en-US" sz="2500" i="1" dirty="0"/>
              <a:t> </a:t>
            </a:r>
            <a:r>
              <a:rPr lang="en-US" sz="2500" i="1" dirty="0" err="1"/>
              <a:t>duyên</a:t>
            </a:r>
            <a:r>
              <a:rPr lang="en-US" sz="2500" i="1" dirty="0"/>
              <a:t> </a:t>
            </a:r>
            <a:r>
              <a:rPr lang="en-US" sz="2500" i="1" dirty="0" err="1"/>
              <a:t>cho</a:t>
            </a:r>
            <a:r>
              <a:rPr lang="en-US" sz="2500" i="1" dirty="0"/>
              <a:t> </a:t>
            </a:r>
            <a:r>
              <a:rPr lang="en-US" sz="2500" i="1" dirty="0" err="1"/>
              <a:t>em</a:t>
            </a:r>
            <a:endParaRPr sz="2500" dirty="0"/>
          </a:p>
        </p:txBody>
      </p:sp>
      <p:sp>
        <p:nvSpPr>
          <p:cNvPr id="4" name="TextBox 3"/>
          <p:cNvSpPr txBox="1"/>
          <p:nvPr/>
        </p:nvSpPr>
        <p:spPr>
          <a:xfrm>
            <a:off x="4685016" y="1510049"/>
            <a:ext cx="3170777" cy="2400657"/>
          </a:xfrm>
          <a:prstGeom prst="rect">
            <a:avLst/>
          </a:prstGeom>
          <a:noFill/>
        </p:spPr>
        <p:txBody>
          <a:bodyPr wrap="square" rtlCol="0">
            <a:spAutoFit/>
          </a:bodyPr>
          <a:lstStyle/>
          <a:p>
            <a:pPr>
              <a:lnSpc>
                <a:spcPts val="2000"/>
              </a:lnSpc>
            </a:pP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thức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tại</a:t>
            </a:r>
            <a:r>
              <a:rPr lang="en-US" sz="1800"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Bây</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giờ</a:t>
            </a:r>
            <a:endParaRPr lang="en-US" sz="1800" dirty="0">
              <a:latin typeface="Times New Roman" panose="02020603050405020304" pitchFamily="18" charset="0"/>
              <a:cs typeface="Times New Roman" panose="02020603050405020304" pitchFamily="18" charset="0"/>
            </a:endParaRPr>
          </a:p>
          <a:p>
            <a:pPr>
              <a:lnSpc>
                <a:spcPts val="2000"/>
              </a:lnSpc>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Trâm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gãy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bình</a:t>
            </a:r>
            <a:r>
              <a:rPr lang="en-US" sz="1800" dirty="0">
                <a:latin typeface="Times New Roman" panose="02020603050405020304" pitchFamily="18" charset="0"/>
                <a:cs typeface="Times New Roman" panose="02020603050405020304" pitchFamily="18" charset="0"/>
              </a:rPr>
              <a:t> tan.</a:t>
            </a:r>
          </a:p>
          <a:p>
            <a:pPr>
              <a:lnSpc>
                <a:spcPts val="2000"/>
              </a:lnSpc>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vôi</a:t>
            </a:r>
            <a:r>
              <a:rPr lang="en-US" sz="1800" dirty="0">
                <a:latin typeface="Times New Roman" panose="02020603050405020304" pitchFamily="18" charset="0"/>
                <a:cs typeface="Times New Roman" panose="02020603050405020304" pitchFamily="18" charset="0"/>
              </a:rPr>
              <a:t>.</a:t>
            </a:r>
          </a:p>
          <a:p>
            <a:pPr>
              <a:lnSpc>
                <a:spcPts val="2000"/>
              </a:lnSpc>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Nước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chảy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trôi</a:t>
            </a:r>
            <a:r>
              <a:rPr lang="en-US" sz="1800" dirty="0" smtClean="0">
                <a:latin typeface="Times New Roman" panose="02020603050405020304" pitchFamily="18" charset="0"/>
                <a:cs typeface="Times New Roman" panose="02020603050405020304" pitchFamily="18" charset="0"/>
              </a:rPr>
              <a:t>.</a:t>
            </a:r>
          </a:p>
          <a:p>
            <a:pPr>
              <a:lnSpc>
                <a:spcPts val="2000"/>
              </a:lnSpc>
            </a:pPr>
            <a:endParaRPr lang="en-US" sz="1800" dirty="0">
              <a:latin typeface="Times New Roman" panose="02020603050405020304" pitchFamily="18" charset="0"/>
              <a:cs typeface="Times New Roman" panose="02020603050405020304" pitchFamily="18" charset="0"/>
            </a:endParaRPr>
          </a:p>
          <a:p>
            <a:pPr>
              <a:lnSpc>
                <a:spcPts val="2000"/>
              </a:lnSpc>
            </a:pPr>
            <a:r>
              <a:rPr lang="en-US" sz="1800" dirty="0">
                <a:latin typeface="Times New Roman" panose="02020603050405020304" pitchFamily="18" charset="0"/>
                <a:cs typeface="Times New Roman" panose="02020603050405020304" pitchFamily="18" charset="0"/>
              </a:rPr>
              <a:t>=&gt;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thành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sự</a:t>
            </a:r>
            <a:r>
              <a:rPr lang="en-US" sz="1800" dirty="0">
                <a:latin typeface="Times New Roman" panose="02020603050405020304" pitchFamily="18" charset="0"/>
                <a:cs typeface="Times New Roman" panose="02020603050405020304" pitchFamily="18" charset="0"/>
              </a:rPr>
              <a:t> tan </a:t>
            </a:r>
            <a:r>
              <a:rPr lang="en-US" sz="1800" dirty="0" err="1">
                <a:latin typeface="Times New Roman" panose="02020603050405020304" pitchFamily="18" charset="0"/>
                <a:cs typeface="Times New Roman" panose="02020603050405020304" pitchFamily="18" charset="0"/>
              </a:rPr>
              <a:t>vỡ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dở</a:t>
            </a:r>
            <a:r>
              <a:rPr lang="en-US" sz="1800" dirty="0">
                <a:latin typeface="Times New Roman" panose="02020603050405020304" pitchFamily="18" charset="0"/>
                <a:cs typeface="Times New Roman" panose="02020603050405020304" pitchFamily="18" charset="0"/>
              </a:rPr>
              <a:t> dang, </a:t>
            </a:r>
            <a:r>
              <a:rPr lang="en-US" sz="1800" dirty="0" err="1">
                <a:latin typeface="Times New Roman" panose="02020603050405020304" pitchFamily="18" charset="0"/>
                <a:cs typeface="Times New Roman" panose="02020603050405020304" pitchFamily="18" charset="0"/>
              </a:rPr>
              <a:t>bạc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bẽo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trôi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nổi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duyên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phận</a:t>
            </a:r>
            <a:r>
              <a:rPr lang="en-US" sz="1800" dirty="0">
                <a:latin typeface="Times New Roman" panose="02020603050405020304" pitchFamily="18" charset="0"/>
                <a:cs typeface="Times New Roman" panose="02020603050405020304" pitchFamily="18" charset="0"/>
              </a:rPr>
              <a:t> con </a:t>
            </a:r>
            <a:r>
              <a:rPr lang="en-US" sz="1800" dirty="0" err="1">
                <a:latin typeface="Times New Roman" panose="02020603050405020304" pitchFamily="18" charset="0"/>
                <a:cs typeface="Times New Roman" panose="02020603050405020304" pitchFamily="18" charset="0"/>
              </a:rPr>
              <a:t>người</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10" name="Picture 2" descr="Phân tích đoạn trích Trao Duyên - Văn Học 10"/>
          <p:cNvPicPr>
            <a:picLocks noChangeAspect="1" noChangeArrowheads="1"/>
          </p:cNvPicPr>
          <p:nvPr/>
        </p:nvPicPr>
        <p:blipFill rotWithShape="1">
          <a:blip r:embed="rId3">
            <a:extLst>
              <a:ext uri="{28A0092B-C50C-407E-A947-70E740481C1C}">
                <a14:useLocalDpi xmlns:a14="http://schemas.microsoft.com/office/drawing/2010/main" val="0"/>
              </a:ext>
            </a:extLst>
          </a:blip>
          <a:srcRect t="15079" b="15079"/>
          <a:stretch/>
        </p:blipFill>
        <p:spPr bwMode="auto">
          <a:xfrm>
            <a:off x="1214718" y="1340626"/>
            <a:ext cx="2802477" cy="28024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2"/>
        <p:cNvGrpSpPr/>
        <p:nvPr/>
      </p:nvGrpSpPr>
      <p:grpSpPr>
        <a:xfrm>
          <a:off x="0" y="0"/>
          <a:ext cx="0" cy="0"/>
          <a:chOff x="0" y="0"/>
          <a:chExt cx="0" cy="0"/>
        </a:xfrm>
      </p:grpSpPr>
      <p:sp>
        <p:nvSpPr>
          <p:cNvPr id="3493" name="Google Shape;3493;p56"/>
          <p:cNvSpPr txBox="1">
            <a:spLocks noGrp="1"/>
          </p:cNvSpPr>
          <p:nvPr>
            <p:ph type="title"/>
          </p:nvPr>
        </p:nvSpPr>
        <p:spPr>
          <a:xfrm>
            <a:off x="1195715" y="266170"/>
            <a:ext cx="6705111" cy="812617"/>
          </a:xfrm>
          <a:prstGeom prst="rect">
            <a:avLst/>
          </a:prstGeom>
        </p:spPr>
        <p:txBody>
          <a:bodyPr spcFirstLastPara="1" wrap="square" lIns="91425" tIns="91425" rIns="91425" bIns="91425" anchor="t" anchorCtr="0">
            <a:noAutofit/>
          </a:bodyPr>
          <a:lstStyle/>
          <a:p>
            <a:r>
              <a:rPr lang="en-US" sz="2500" i="1" dirty="0"/>
              <a:t>4. </a:t>
            </a:r>
            <a:r>
              <a:rPr lang="en-US" sz="2500" i="1" dirty="0" err="1"/>
              <a:t>Mười</a:t>
            </a:r>
            <a:r>
              <a:rPr lang="en-US" sz="2500" i="1" dirty="0"/>
              <a:t> </a:t>
            </a:r>
            <a:r>
              <a:rPr lang="en-US" sz="2500" i="1" dirty="0" err="1"/>
              <a:t>câu</a:t>
            </a:r>
            <a:r>
              <a:rPr lang="en-US" sz="2500" i="1" dirty="0"/>
              <a:t> </a:t>
            </a:r>
            <a:r>
              <a:rPr lang="en-US" sz="2500" i="1" dirty="0" err="1"/>
              <a:t>cuối</a:t>
            </a:r>
            <a:r>
              <a:rPr lang="en-US" sz="2500" i="1" dirty="0"/>
              <a:t> : </a:t>
            </a:r>
            <a:r>
              <a:rPr lang="en-US" sz="2500" i="1" dirty="0" err="1"/>
              <a:t>Tâm</a:t>
            </a:r>
            <a:r>
              <a:rPr lang="en-US" sz="2500" i="1" dirty="0"/>
              <a:t> </a:t>
            </a:r>
            <a:r>
              <a:rPr lang="en-US" sz="2500" i="1" dirty="0" err="1"/>
              <a:t>trạng</a:t>
            </a:r>
            <a:r>
              <a:rPr lang="en-US" sz="2500" i="1" dirty="0"/>
              <a:t> </a:t>
            </a:r>
            <a:r>
              <a:rPr lang="en-US" sz="2500" i="1" dirty="0" err="1"/>
              <a:t>đau</a:t>
            </a:r>
            <a:r>
              <a:rPr lang="en-US" sz="2500" i="1" dirty="0"/>
              <a:t> </a:t>
            </a:r>
            <a:r>
              <a:rPr lang="en-US" sz="2500" i="1" dirty="0" err="1"/>
              <a:t>đớn</a:t>
            </a:r>
            <a:r>
              <a:rPr lang="en-US" sz="2500" i="1" dirty="0"/>
              <a:t> </a:t>
            </a:r>
            <a:r>
              <a:rPr lang="en-US" sz="2500" i="1" dirty="0" err="1"/>
              <a:t>của</a:t>
            </a:r>
            <a:r>
              <a:rPr lang="en-US" sz="2500" i="1" dirty="0"/>
              <a:t> </a:t>
            </a:r>
            <a:r>
              <a:rPr lang="en-US" sz="2500" i="1" dirty="0" err="1"/>
              <a:t>Thúy</a:t>
            </a:r>
            <a:r>
              <a:rPr lang="en-US" sz="2500" i="1" dirty="0"/>
              <a:t> </a:t>
            </a:r>
            <a:r>
              <a:rPr lang="en-US" sz="2500" i="1" dirty="0" err="1"/>
              <a:t>Kiều</a:t>
            </a:r>
            <a:r>
              <a:rPr lang="en-US" sz="2500" i="1" dirty="0"/>
              <a:t> </a:t>
            </a:r>
            <a:r>
              <a:rPr lang="en-US" sz="2500" i="1" dirty="0" err="1"/>
              <a:t>sau</a:t>
            </a:r>
            <a:r>
              <a:rPr lang="en-US" sz="2500" i="1" dirty="0"/>
              <a:t> </a:t>
            </a:r>
            <a:r>
              <a:rPr lang="en-US" sz="2500" i="1" dirty="0" err="1"/>
              <a:t>khi</a:t>
            </a:r>
            <a:r>
              <a:rPr lang="en-US" sz="2500" i="1" dirty="0"/>
              <a:t> </a:t>
            </a:r>
            <a:r>
              <a:rPr lang="en-US" sz="2500" i="1" dirty="0" err="1"/>
              <a:t>trao</a:t>
            </a:r>
            <a:r>
              <a:rPr lang="en-US" sz="2500" i="1" dirty="0"/>
              <a:t> </a:t>
            </a:r>
            <a:r>
              <a:rPr lang="en-US" sz="2500" i="1" dirty="0" err="1"/>
              <a:t>duyên</a:t>
            </a:r>
            <a:r>
              <a:rPr lang="en-US" sz="2500" i="1" dirty="0"/>
              <a:t> </a:t>
            </a:r>
            <a:r>
              <a:rPr lang="en-US" sz="2500" i="1" dirty="0" err="1"/>
              <a:t>cho</a:t>
            </a:r>
            <a:r>
              <a:rPr lang="en-US" sz="2500" i="1" dirty="0"/>
              <a:t> </a:t>
            </a:r>
            <a:r>
              <a:rPr lang="en-US" sz="2500" i="1" dirty="0" err="1"/>
              <a:t>em</a:t>
            </a:r>
            <a:endParaRPr lang="en-US" sz="2500" dirty="0"/>
          </a:p>
        </p:txBody>
      </p:sp>
      <p:sp>
        <p:nvSpPr>
          <p:cNvPr id="4" name="TextBox 3"/>
          <p:cNvSpPr txBox="1"/>
          <p:nvPr/>
        </p:nvSpPr>
        <p:spPr>
          <a:xfrm>
            <a:off x="4469258" y="1325366"/>
            <a:ext cx="3945277" cy="2970044"/>
          </a:xfrm>
          <a:prstGeom prst="rect">
            <a:avLst/>
          </a:prstGeom>
          <a:noFill/>
        </p:spPr>
        <p:txBody>
          <a:bodyPr wrap="square" rtlCol="0">
            <a:spAutoFit/>
          </a:bodyPr>
          <a:lstStyle/>
          <a:p>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Hàng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loạt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các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câu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cảm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thán</a:t>
            </a:r>
            <a:r>
              <a:rPr lang="en-US" sz="1700" dirty="0">
                <a:latin typeface="Times New Roman" panose="02020603050405020304" pitchFamily="18" charset="0"/>
                <a:cs typeface="Times New Roman" panose="02020603050405020304" pitchFamily="18" charset="0"/>
              </a:rPr>
              <a:t>:</a:t>
            </a:r>
          </a:p>
          <a:p>
            <a:r>
              <a:rPr lang="en-US" sz="1700" dirty="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Tình</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yêu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mãnh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liệt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sự</a:t>
            </a:r>
            <a:r>
              <a:rPr lang="en-US" sz="1700" dirty="0">
                <a:latin typeface="Times New Roman" panose="02020603050405020304" pitchFamily="18" charset="0"/>
                <a:cs typeface="Times New Roman" panose="02020603050405020304" pitchFamily="18" charset="0"/>
              </a:rPr>
              <a:t> chia </a:t>
            </a:r>
            <a:r>
              <a:rPr lang="en-US" sz="1700" dirty="0" err="1">
                <a:latin typeface="Times New Roman" panose="02020603050405020304" pitchFamily="18" charset="0"/>
                <a:cs typeface="Times New Roman" panose="02020603050405020304" pitchFamily="18" charset="0"/>
              </a:rPr>
              <a:t>biệt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vĩnh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viễn</a:t>
            </a:r>
            <a:r>
              <a:rPr lang="en-US" sz="1700" dirty="0">
                <a:latin typeface="Times New Roman" panose="02020603050405020304" pitchFamily="18" charset="0"/>
                <a:cs typeface="Times New Roman" panose="02020603050405020304" pitchFamily="18" charset="0"/>
              </a:rPr>
              <a:t>.</a:t>
            </a:r>
          </a:p>
          <a:p>
            <a:r>
              <a:rPr lang="en-US" sz="1700" dirty="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Nỗi</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đau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đớn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tuyệt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vọng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đến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mê</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sảng</a:t>
            </a:r>
            <a:r>
              <a:rPr lang="en-US" sz="1700" dirty="0" smtClean="0">
                <a:latin typeface="Times New Roman" panose="02020603050405020304" pitchFamily="18" charset="0"/>
                <a:cs typeface="Times New Roman" panose="02020603050405020304" pitchFamily="18" charset="0"/>
              </a:rPr>
              <a:t>.</a:t>
            </a:r>
          </a:p>
          <a:p>
            <a:endParaRPr lang="en-US" sz="1700" dirty="0">
              <a:latin typeface="Times New Roman" panose="02020603050405020304" pitchFamily="18" charset="0"/>
              <a:cs typeface="Times New Roman" panose="02020603050405020304" pitchFamily="18" charset="0"/>
            </a:endParaRPr>
          </a:p>
          <a:p>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Người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mệnh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bạc</a:t>
            </a:r>
            <a:r>
              <a:rPr lang="en-US" sz="1700" dirty="0">
                <a:latin typeface="Times New Roman" panose="02020603050405020304" pitchFamily="18" charset="0"/>
                <a:cs typeface="Times New Roman" panose="02020603050405020304" pitchFamily="18" charset="0"/>
              </a:rPr>
              <a:t>”(</a:t>
            </a:r>
            <a:r>
              <a:rPr lang="en-US" sz="1700" dirty="0" err="1">
                <a:latin typeface="Times New Roman" panose="02020603050405020304" pitchFamily="18" charset="0"/>
                <a:cs typeface="Times New Roman" panose="02020603050405020304" pitchFamily="18" charset="0"/>
              </a:rPr>
              <a:t>phần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trên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người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phụ</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bạc</a:t>
            </a:r>
            <a:r>
              <a:rPr lang="en-US" sz="1700" dirty="0" smtClean="0">
                <a:latin typeface="Times New Roman" panose="02020603050405020304" pitchFamily="18" charset="0"/>
                <a:cs typeface="Times New Roman" panose="02020603050405020304" pitchFamily="18" charset="0"/>
              </a:rPr>
              <a:t>.</a:t>
            </a:r>
          </a:p>
          <a:p>
            <a:pPr marL="285750" indent="-285750">
              <a:buFontTx/>
              <a:buChar char="-"/>
            </a:pPr>
            <a:endParaRPr lang="en-US" sz="1700" dirty="0">
              <a:latin typeface="Times New Roman" panose="02020603050405020304" pitchFamily="18" charset="0"/>
              <a:cs typeface="Times New Roman" panose="02020603050405020304" pitchFamily="18" charset="0"/>
            </a:endParaRPr>
          </a:p>
          <a:p>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Lạy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lạy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tình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quân</a:t>
            </a:r>
            <a:r>
              <a:rPr lang="en-US" sz="1700" dirty="0">
                <a:latin typeface="Times New Roman" panose="02020603050405020304" pitchFamily="18" charset="0"/>
                <a:cs typeface="Times New Roman" panose="02020603050405020304" pitchFamily="18" charset="0"/>
              </a:rPr>
              <a:t>):</a:t>
            </a:r>
          </a:p>
          <a:p>
            <a:r>
              <a:rPr lang="en-US" sz="1700" dirty="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Tạ</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lỗi</a:t>
            </a:r>
            <a:r>
              <a:rPr lang="en-US" sz="1700" dirty="0">
                <a:latin typeface="Times New Roman" panose="02020603050405020304" pitchFamily="18" charset="0"/>
                <a:cs typeface="Times New Roman" panose="02020603050405020304" pitchFamily="18" charset="0"/>
              </a:rPr>
              <a:t>.</a:t>
            </a:r>
          </a:p>
          <a:p>
            <a:r>
              <a:rPr lang="en-US" sz="1700" dirty="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Vĩnh</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biệt</a:t>
            </a:r>
            <a:r>
              <a:rPr lang="en-US" sz="1700" dirty="0">
                <a:latin typeface="Times New Roman" panose="02020603050405020304" pitchFamily="18" charset="0"/>
                <a:cs typeface="Times New Roman" panose="02020603050405020304" pitchFamily="18" charset="0"/>
              </a:rPr>
              <a:t>.</a:t>
            </a:r>
          </a:p>
        </p:txBody>
      </p:sp>
      <p:pic>
        <p:nvPicPr>
          <p:cNvPr id="7" name="Picture 2" descr="Top 10 Bài văn phân tích tâm trạng Thúy Kiều trong đoạn trích &amp;quot;Trao duyên&amp;quot;  của Nguyễn Du - Toplist.vn"/>
          <p:cNvPicPr>
            <a:picLocks noChangeAspect="1" noChangeArrowheads="1"/>
          </p:cNvPicPr>
          <p:nvPr/>
        </p:nvPicPr>
        <p:blipFill rotWithShape="1">
          <a:blip r:embed="rId3">
            <a:extLst>
              <a:ext uri="{28A0092B-C50C-407E-A947-70E740481C1C}">
                <a14:useLocalDpi xmlns:a14="http://schemas.microsoft.com/office/drawing/2010/main" val="0"/>
              </a:ext>
            </a:extLst>
          </a:blip>
          <a:srcRect t="17208" b="17208"/>
          <a:stretch/>
        </p:blipFill>
        <p:spPr bwMode="auto">
          <a:xfrm>
            <a:off x="1237130" y="1347553"/>
            <a:ext cx="2868705" cy="2868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9721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2"/>
        <p:cNvGrpSpPr/>
        <p:nvPr/>
      </p:nvGrpSpPr>
      <p:grpSpPr>
        <a:xfrm>
          <a:off x="0" y="0"/>
          <a:ext cx="0" cy="0"/>
          <a:chOff x="0" y="0"/>
          <a:chExt cx="0" cy="0"/>
        </a:xfrm>
      </p:grpSpPr>
      <p:sp>
        <p:nvSpPr>
          <p:cNvPr id="3493" name="Google Shape;3493;p56"/>
          <p:cNvSpPr txBox="1">
            <a:spLocks noGrp="1"/>
          </p:cNvSpPr>
          <p:nvPr>
            <p:ph type="title"/>
          </p:nvPr>
        </p:nvSpPr>
        <p:spPr>
          <a:xfrm>
            <a:off x="914400" y="266170"/>
            <a:ext cx="7294651" cy="812617"/>
          </a:xfrm>
          <a:prstGeom prst="rect">
            <a:avLst/>
          </a:prstGeom>
        </p:spPr>
        <p:txBody>
          <a:bodyPr spcFirstLastPara="1" wrap="square" lIns="91425" tIns="91425" rIns="91425" bIns="91425" anchor="t" anchorCtr="0">
            <a:noAutofit/>
          </a:bodyPr>
          <a:lstStyle/>
          <a:p>
            <a:r>
              <a:rPr lang="en-US" sz="2000" i="1" dirty="0"/>
              <a:t>4. </a:t>
            </a:r>
            <a:r>
              <a:rPr lang="en-US" sz="2000" i="1" dirty="0" err="1"/>
              <a:t>Mười</a:t>
            </a:r>
            <a:r>
              <a:rPr lang="en-US" sz="2000" i="1" dirty="0"/>
              <a:t> </a:t>
            </a:r>
            <a:r>
              <a:rPr lang="en-US" sz="2000" i="1" dirty="0" err="1"/>
              <a:t>câu</a:t>
            </a:r>
            <a:r>
              <a:rPr lang="en-US" sz="2000" i="1" dirty="0"/>
              <a:t> </a:t>
            </a:r>
            <a:r>
              <a:rPr lang="en-US" sz="2000" i="1" dirty="0" err="1"/>
              <a:t>cuối</a:t>
            </a:r>
            <a:r>
              <a:rPr lang="en-US" sz="2000" i="1" dirty="0"/>
              <a:t> : </a:t>
            </a:r>
            <a:r>
              <a:rPr lang="en-US" sz="2000" i="1" dirty="0" smtClean="0"/>
              <a:t/>
            </a:r>
            <a:br>
              <a:rPr lang="en-US" sz="2000" i="1" dirty="0" smtClean="0"/>
            </a:br>
            <a:r>
              <a:rPr lang="en-US" sz="2000" i="1" dirty="0" err="1" smtClean="0"/>
              <a:t>Tâm</a:t>
            </a:r>
            <a:r>
              <a:rPr lang="en-US" sz="2000" i="1" dirty="0" smtClean="0"/>
              <a:t> </a:t>
            </a:r>
            <a:r>
              <a:rPr lang="en-US" sz="2000" i="1" dirty="0" err="1"/>
              <a:t>trạng</a:t>
            </a:r>
            <a:r>
              <a:rPr lang="en-US" sz="2000" i="1" dirty="0"/>
              <a:t> </a:t>
            </a:r>
            <a:r>
              <a:rPr lang="en-US" sz="2000" i="1" dirty="0" err="1"/>
              <a:t>đau</a:t>
            </a:r>
            <a:r>
              <a:rPr lang="en-US" sz="2000" i="1" dirty="0"/>
              <a:t> </a:t>
            </a:r>
            <a:r>
              <a:rPr lang="en-US" sz="2000" i="1" dirty="0" err="1"/>
              <a:t>đớn</a:t>
            </a:r>
            <a:r>
              <a:rPr lang="en-US" sz="2000" i="1" dirty="0"/>
              <a:t> </a:t>
            </a:r>
            <a:r>
              <a:rPr lang="en-US" sz="2000" i="1" dirty="0" err="1"/>
              <a:t>của</a:t>
            </a:r>
            <a:r>
              <a:rPr lang="en-US" sz="2000" i="1" dirty="0"/>
              <a:t> </a:t>
            </a:r>
            <a:r>
              <a:rPr lang="en-US" sz="2000" i="1" dirty="0" err="1"/>
              <a:t>Thúy</a:t>
            </a:r>
            <a:r>
              <a:rPr lang="en-US" sz="2000" i="1" dirty="0"/>
              <a:t> </a:t>
            </a:r>
            <a:r>
              <a:rPr lang="en-US" sz="2000" i="1" dirty="0" err="1"/>
              <a:t>Kiều</a:t>
            </a:r>
            <a:r>
              <a:rPr lang="en-US" sz="2000" i="1" dirty="0"/>
              <a:t> </a:t>
            </a:r>
            <a:r>
              <a:rPr lang="en-US" sz="2000" i="1" dirty="0" err="1"/>
              <a:t>sau</a:t>
            </a:r>
            <a:r>
              <a:rPr lang="en-US" sz="2000" i="1" dirty="0"/>
              <a:t> </a:t>
            </a:r>
            <a:r>
              <a:rPr lang="en-US" sz="2000" i="1" dirty="0" err="1"/>
              <a:t>khi</a:t>
            </a:r>
            <a:r>
              <a:rPr lang="en-US" sz="2000" i="1" dirty="0"/>
              <a:t> </a:t>
            </a:r>
            <a:r>
              <a:rPr lang="en-US" sz="2000" i="1" dirty="0" err="1"/>
              <a:t>trao</a:t>
            </a:r>
            <a:r>
              <a:rPr lang="en-US" sz="2000" i="1" dirty="0"/>
              <a:t> </a:t>
            </a:r>
            <a:r>
              <a:rPr lang="en-US" sz="2000" i="1" dirty="0" err="1"/>
              <a:t>duyên</a:t>
            </a:r>
            <a:r>
              <a:rPr lang="en-US" sz="2000" i="1" dirty="0"/>
              <a:t> </a:t>
            </a:r>
            <a:r>
              <a:rPr lang="en-US" sz="2000" i="1" dirty="0" err="1"/>
              <a:t>cho</a:t>
            </a:r>
            <a:r>
              <a:rPr lang="en-US" sz="2000" i="1" dirty="0"/>
              <a:t> </a:t>
            </a:r>
            <a:r>
              <a:rPr lang="en-US" sz="2000" i="1" dirty="0" err="1"/>
              <a:t>em</a:t>
            </a:r>
            <a:endParaRPr lang="en-US" sz="2000" dirty="0"/>
          </a:p>
        </p:txBody>
      </p:sp>
      <p:sp>
        <p:nvSpPr>
          <p:cNvPr id="4" name="TextBox 3"/>
          <p:cNvSpPr txBox="1"/>
          <p:nvPr/>
        </p:nvSpPr>
        <p:spPr>
          <a:xfrm>
            <a:off x="914400" y="1232898"/>
            <a:ext cx="4541178" cy="303159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 Hai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Kim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nghẹn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sảng</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pPr marL="285750" indent="-285750">
              <a:spcAft>
                <a:spcPts val="600"/>
              </a:spcAft>
              <a:buFont typeface="Symbol" pitchFamily="18" charset="2"/>
              <a:buChar char="Þ"/>
            </a:pPr>
            <a:r>
              <a:rPr lang="en-US" sz="1600" dirty="0" err="1" smtClean="0">
                <a:latin typeface="Times New Roman" panose="02020603050405020304" pitchFamily="18" charset="0"/>
                <a:cs typeface="Times New Roman" panose="02020603050405020304" pitchFamily="18" charset="0"/>
              </a:rPr>
              <a:t>Kiều</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nỗi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nghĩ</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đức</a:t>
            </a:r>
            <a:r>
              <a:rPr lang="en-US" sz="1600" dirty="0">
                <a:latin typeface="Times New Roman" panose="02020603050405020304" pitchFamily="18" charset="0"/>
                <a:cs typeface="Times New Roman" panose="02020603050405020304" pitchFamily="18" charset="0"/>
              </a:rPr>
              <a:t> hi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quý</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285750" indent="-285750">
              <a:spcAft>
                <a:spcPts val="600"/>
              </a:spcAft>
              <a:buFont typeface="Symbol" pitchFamily="18" charset="2"/>
              <a:buChar char="Þ"/>
            </a:pP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10 </a:t>
            </a:r>
            <a:r>
              <a:rPr lang="en-US" sz="1600" dirty="0" err="1">
                <a:latin typeface="Times New Roman" panose="02020603050405020304" pitchFamily="18" charset="0"/>
                <a:cs typeface="Times New Roman" panose="02020603050405020304" pitchFamily="18" charset="0"/>
              </a:rPr>
              <a:t>câu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hẳn</a:t>
            </a:r>
            <a:r>
              <a:rPr lang="en-US" sz="1600" dirty="0">
                <a:latin typeface="Times New Roman" panose="02020603050405020304" pitchFamily="18" charset="0"/>
                <a:cs typeface="Times New Roman" panose="02020603050405020304" pitchFamily="18" charset="0"/>
              </a:rPr>
              <a:t> sang </a:t>
            </a:r>
            <a:r>
              <a:rPr lang="en-US" sz="1600" dirty="0" err="1">
                <a:latin typeface="Times New Roman" panose="02020603050405020304" pitchFamily="18" charset="0"/>
                <a:cs typeface="Times New Roman" panose="02020603050405020304" pitchFamily="18" charset="0"/>
              </a:rPr>
              <a:t>độc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thoại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tâm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tính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thoại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mặt</a:t>
            </a:r>
            <a:r>
              <a:rPr lang="en-US" sz="1600" dirty="0">
                <a:latin typeface="Times New Roman" panose="02020603050405020304" pitchFamily="18" charset="0"/>
                <a:cs typeface="Times New Roman" panose="02020603050405020304" pitchFamily="18" charset="0"/>
              </a:rPr>
              <a:t> (Kim </a:t>
            </a:r>
            <a:r>
              <a:rPr lang="en-US" sz="1600" dirty="0" err="1">
                <a:latin typeface="Times New Roman" panose="02020603050405020304" pitchFamily="18" charset="0"/>
                <a:cs typeface="Times New Roman" panose="02020603050405020304" pitchFamily="18" charset="0"/>
              </a:rPr>
              <a:t>Trọng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loạt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mãnh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liệt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nhưng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sự</a:t>
            </a:r>
            <a:r>
              <a:rPr lang="en-US" sz="1600" dirty="0">
                <a:latin typeface="Times New Roman" panose="02020603050405020304" pitchFamily="18" charset="0"/>
                <a:cs typeface="Times New Roman" panose="02020603050405020304" pitchFamily="18" charset="0"/>
              </a:rPr>
              <a:t> chia </a:t>
            </a:r>
            <a:r>
              <a:rPr lang="en-US" sz="1600" dirty="0" err="1">
                <a:latin typeface="Times New Roman" panose="02020603050405020304" pitchFamily="18" charset="0"/>
                <a:cs typeface="Times New Roman" panose="02020603050405020304" pitchFamily="18" charset="0"/>
              </a:rPr>
              <a:t>biệt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vĩnh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viễn</a:t>
            </a:r>
            <a:r>
              <a:rPr lang="en-US" sz="1600" dirty="0">
                <a:latin typeface="Times New Roman" panose="02020603050405020304" pitchFamily="18" charset="0"/>
                <a:cs typeface="Times New Roman" panose="02020603050405020304" pitchFamily="18" charset="0"/>
              </a:rPr>
              <a:t>. Bi </a:t>
            </a:r>
            <a:r>
              <a:rPr lang="en-US" sz="1600" dirty="0" err="1">
                <a:latin typeface="Times New Roman" panose="02020603050405020304" pitchFamily="18" charset="0"/>
                <a:cs typeface="Times New Roman" panose="02020603050405020304" pitchFamily="18" charset="0"/>
              </a:rPr>
              <a:t>kịch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đớn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tuyệt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vọng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mê</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a:t>
            </a:r>
            <a:r>
              <a:rPr lang="en-US" sz="1600" dirty="0">
                <a:latin typeface="Times New Roman" panose="02020603050405020304" pitchFamily="18" charset="0"/>
                <a:cs typeface="Times New Roman" panose="02020603050405020304" pitchFamily="18" charset="0"/>
              </a:rPr>
              <a:t> ý </a:t>
            </a:r>
            <a:r>
              <a:rPr lang="en-US" sz="1600" dirty="0" err="1">
                <a:latin typeface="Times New Roman" panose="02020603050405020304" pitchFamily="18" charset="0"/>
                <a:cs typeface="Times New Roman" panose="02020603050405020304" pitchFamily="18" charset="0"/>
              </a:rPr>
              <a:t>tứ</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chuyển</a:t>
            </a:r>
            <a:r>
              <a:rPr lang="en-US" sz="1600" dirty="0">
                <a:latin typeface="Times New Roman" panose="02020603050405020304" pitchFamily="18" charset="0"/>
                <a:cs typeface="Times New Roman" panose="02020603050405020304" pitchFamily="18" charset="0"/>
              </a:rPr>
              <a:t> sang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mặt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chàng</a:t>
            </a:r>
            <a:r>
              <a:rPr lang="en-US" sz="1600" dirty="0">
                <a:latin typeface="Times New Roman" panose="02020603050405020304" pitchFamily="18" charset="0"/>
                <a:cs typeface="Times New Roman" panose="02020603050405020304" pitchFamily="18" charset="0"/>
              </a:rPr>
              <a:t> Kim.</a:t>
            </a:r>
          </a:p>
        </p:txBody>
      </p:sp>
      <p:pic>
        <p:nvPicPr>
          <p:cNvPr id="7" name="Picture 10" descr="Thuy Kieu - Kim Trong"/>
          <p:cNvPicPr>
            <a:picLocks noChangeAspect="1" noChangeArrowheads="1"/>
          </p:cNvPicPr>
          <p:nvPr/>
        </p:nvPicPr>
        <p:blipFill>
          <a:blip r:embed="rId3"/>
          <a:srcRect/>
          <a:stretch>
            <a:fillRect/>
          </a:stretch>
        </p:blipFill>
        <p:spPr bwMode="auto">
          <a:xfrm>
            <a:off x="5706591" y="1588135"/>
            <a:ext cx="2505080" cy="2462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022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9"/>
        <p:cNvGrpSpPr/>
        <p:nvPr/>
      </p:nvGrpSpPr>
      <p:grpSpPr>
        <a:xfrm>
          <a:off x="0" y="0"/>
          <a:ext cx="0" cy="0"/>
          <a:chOff x="0" y="0"/>
          <a:chExt cx="0" cy="0"/>
        </a:xfrm>
      </p:grpSpPr>
      <p:sp>
        <p:nvSpPr>
          <p:cNvPr id="3500" name="Google Shape;3500;p57"/>
          <p:cNvSpPr txBox="1">
            <a:spLocks noGrp="1"/>
          </p:cNvSpPr>
          <p:nvPr>
            <p:ph type="subTitle" idx="1"/>
          </p:nvPr>
        </p:nvSpPr>
        <p:spPr>
          <a:xfrm>
            <a:off x="2104950" y="2915387"/>
            <a:ext cx="4934100" cy="814131"/>
          </a:xfrm>
          <a:prstGeom prst="rect">
            <a:avLst/>
          </a:prstGeom>
        </p:spPr>
        <p:txBody>
          <a:bodyPr spcFirstLastPara="1" wrap="square" lIns="91425" tIns="91425" rIns="91425" bIns="91425" anchor="t" anchorCtr="0">
            <a:noAutofit/>
          </a:bodyPr>
          <a:lstStyle/>
          <a:p>
            <a:pPr algn="l"/>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duyên</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501" name="Google Shape;3501;p57"/>
          <p:cNvSpPr txBox="1">
            <a:spLocks noGrp="1"/>
          </p:cNvSpPr>
          <p:nvPr>
            <p:ph type="title"/>
          </p:nvPr>
        </p:nvSpPr>
        <p:spPr>
          <a:xfrm>
            <a:off x="1828800" y="1826713"/>
            <a:ext cx="5476126" cy="1088700"/>
          </a:xfrm>
          <a:prstGeom prst="rect">
            <a:avLst/>
          </a:prstGeom>
        </p:spPr>
        <p:txBody>
          <a:bodyPr spcFirstLastPara="1" wrap="square" lIns="91425" tIns="91425" rIns="91425" bIns="91425" anchor="b" anchorCtr="0">
            <a:noAutofit/>
          </a:bodyPr>
          <a:lstStyle/>
          <a:p>
            <a:r>
              <a:rPr lang="en-US" dirty="0"/>
              <a:t>III. </a:t>
            </a:r>
            <a:r>
              <a:rPr lang="fr-FR" dirty="0"/>
              <a:t>TỔNG KẾT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8"/>
        <p:cNvGrpSpPr/>
        <p:nvPr/>
      </p:nvGrpSpPr>
      <p:grpSpPr>
        <a:xfrm>
          <a:off x="0" y="0"/>
          <a:ext cx="0" cy="0"/>
          <a:chOff x="0" y="0"/>
          <a:chExt cx="0" cy="0"/>
        </a:xfrm>
      </p:grpSpPr>
      <p:sp>
        <p:nvSpPr>
          <p:cNvPr id="3679" name="Google Shape;3679;p67"/>
          <p:cNvSpPr txBox="1">
            <a:spLocks noGrp="1"/>
          </p:cNvSpPr>
          <p:nvPr>
            <p:ph type="title"/>
          </p:nvPr>
        </p:nvSpPr>
        <p:spPr>
          <a:xfrm>
            <a:off x="720000" y="390419"/>
            <a:ext cx="7418967" cy="4931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III. Tổng kết</a:t>
            </a:r>
            <a:endParaRPr dirty="0"/>
          </a:p>
        </p:txBody>
      </p:sp>
      <p:sp>
        <p:nvSpPr>
          <p:cNvPr id="3680" name="Google Shape;3680;p67"/>
          <p:cNvSpPr txBox="1"/>
          <p:nvPr/>
        </p:nvSpPr>
        <p:spPr>
          <a:xfrm>
            <a:off x="1136866" y="2662075"/>
            <a:ext cx="2889600" cy="852600"/>
          </a:xfrm>
          <a:prstGeom prst="rect">
            <a:avLst/>
          </a:prstGeom>
          <a:noFill/>
          <a:ln>
            <a:noFill/>
          </a:ln>
        </p:spPr>
        <p:txBody>
          <a:bodyPr spcFirstLastPara="1" wrap="square" lIns="91425" tIns="91425" rIns="91425" bIns="91425" anchor="t" anchorCtr="0">
            <a:noAutofit/>
          </a:bodyPr>
          <a:lstStyle/>
          <a:p>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Nguyễn</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bi </a:t>
            </a:r>
            <a:r>
              <a:rPr lang="en-US" dirty="0" err="1">
                <a:latin typeface="Times New Roman" panose="02020603050405020304" pitchFamily="18" charset="0"/>
                <a:cs typeface="Times New Roman" panose="02020603050405020304" pitchFamily="18" charset="0"/>
              </a:rPr>
              <a:t>kịch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Kiều</a:t>
            </a:r>
            <a:r>
              <a:rPr lang="en-US" dirty="0">
                <a:latin typeface="Times New Roman" panose="02020603050405020304" pitchFamily="18" charset="0"/>
                <a:cs typeface="Times New Roman" panose="02020603050405020304" pitchFamily="18" charset="0"/>
              </a:rPr>
              <a:t>.</a:t>
            </a:r>
          </a:p>
        </p:txBody>
      </p:sp>
      <p:sp>
        <p:nvSpPr>
          <p:cNvPr id="3682" name="Google Shape;3682;p67"/>
          <p:cNvSpPr txBox="1"/>
          <p:nvPr/>
        </p:nvSpPr>
        <p:spPr>
          <a:xfrm>
            <a:off x="1136849" y="2220763"/>
            <a:ext cx="2889600" cy="535200"/>
          </a:xfrm>
          <a:prstGeom prst="rect">
            <a:avLst/>
          </a:prstGeom>
          <a:noFill/>
          <a:ln>
            <a:noFill/>
          </a:ln>
        </p:spPr>
        <p:txBody>
          <a:bodyPr spcFirstLastPara="1" wrap="square" lIns="91425" tIns="91425" rIns="91425" bIns="91425" anchor="b" anchorCtr="0">
            <a:noAutofit/>
          </a:bodyPr>
          <a:lstStyle/>
          <a:p>
            <a:pPr lvl="0" algn="ctr"/>
            <a:r>
              <a:rPr lang="en-US" sz="2400" b="1" dirty="0">
                <a:solidFill>
                  <a:schemeClr val="dk1"/>
                </a:solidFill>
                <a:latin typeface="Philosopher"/>
                <a:ea typeface="Philosopher"/>
                <a:cs typeface="Philosopher"/>
                <a:sym typeface="Philosopher"/>
              </a:rPr>
              <a:t>1. </a:t>
            </a:r>
            <a:r>
              <a:rPr lang="en-US" sz="2400" b="1" dirty="0" err="1">
                <a:solidFill>
                  <a:schemeClr val="dk1"/>
                </a:solidFill>
                <a:latin typeface="Philosopher"/>
                <a:ea typeface="Philosopher"/>
                <a:cs typeface="Philosopher"/>
                <a:sym typeface="Philosopher"/>
              </a:rPr>
              <a:t>Nội</a:t>
            </a:r>
            <a:r>
              <a:rPr lang="en-US" sz="2400" b="1" dirty="0">
                <a:solidFill>
                  <a:schemeClr val="dk1"/>
                </a:solidFill>
                <a:latin typeface="Philosopher"/>
                <a:ea typeface="Philosopher"/>
                <a:cs typeface="Philosopher"/>
                <a:sym typeface="Philosopher"/>
              </a:rPr>
              <a:t> dung</a:t>
            </a:r>
          </a:p>
        </p:txBody>
      </p:sp>
      <p:sp>
        <p:nvSpPr>
          <p:cNvPr id="3683" name="Google Shape;3683;p67"/>
          <p:cNvSpPr txBox="1"/>
          <p:nvPr/>
        </p:nvSpPr>
        <p:spPr>
          <a:xfrm>
            <a:off x="5136368" y="2212158"/>
            <a:ext cx="2889600" cy="535200"/>
          </a:xfrm>
          <a:prstGeom prst="rect">
            <a:avLst/>
          </a:prstGeom>
          <a:noFill/>
          <a:ln>
            <a:noFill/>
          </a:ln>
        </p:spPr>
        <p:txBody>
          <a:bodyPr spcFirstLastPara="1" wrap="square" lIns="91425" tIns="91425" rIns="91425" bIns="91425" anchor="b" anchorCtr="0">
            <a:noAutofit/>
          </a:bodyPr>
          <a:lstStyle/>
          <a:p>
            <a:pPr lvl="0" algn="ctr"/>
            <a:r>
              <a:rPr lang="en-US" sz="2400" b="1" dirty="0">
                <a:solidFill>
                  <a:schemeClr val="dk1"/>
                </a:solidFill>
                <a:latin typeface="Philosopher"/>
                <a:ea typeface="Philosopher"/>
                <a:cs typeface="Philosopher"/>
                <a:sym typeface="Philosopher"/>
              </a:rPr>
              <a:t>2. </a:t>
            </a:r>
            <a:r>
              <a:rPr lang="en-US" sz="2400" b="1" dirty="0" err="1">
                <a:solidFill>
                  <a:schemeClr val="dk1"/>
                </a:solidFill>
                <a:latin typeface="Philosopher"/>
                <a:ea typeface="Philosopher"/>
                <a:cs typeface="Philosopher"/>
                <a:sym typeface="Philosopher"/>
              </a:rPr>
              <a:t>Nghệ</a:t>
            </a:r>
            <a:r>
              <a:rPr lang="en-US" sz="2400" b="1" dirty="0">
                <a:solidFill>
                  <a:schemeClr val="dk1"/>
                </a:solidFill>
                <a:latin typeface="Philosopher"/>
                <a:ea typeface="Philosopher"/>
                <a:cs typeface="Philosopher"/>
                <a:sym typeface="Philosopher"/>
              </a:rPr>
              <a:t> </a:t>
            </a:r>
            <a:r>
              <a:rPr lang="en-US" sz="2400" b="1" dirty="0" err="1">
                <a:solidFill>
                  <a:schemeClr val="dk1"/>
                </a:solidFill>
                <a:latin typeface="Philosopher"/>
                <a:ea typeface="Philosopher"/>
                <a:cs typeface="Philosopher"/>
                <a:sym typeface="Philosopher"/>
              </a:rPr>
              <a:t>thuật</a:t>
            </a:r>
            <a:endParaRPr lang="en-US" sz="2400" b="1" dirty="0">
              <a:solidFill>
                <a:schemeClr val="dk1"/>
              </a:solidFill>
              <a:latin typeface="Philosopher"/>
              <a:ea typeface="Philosopher"/>
              <a:cs typeface="Philosopher"/>
              <a:sym typeface="Philosopher"/>
            </a:endParaRPr>
          </a:p>
        </p:txBody>
      </p:sp>
      <p:sp>
        <p:nvSpPr>
          <p:cNvPr id="3684" name="Google Shape;3684;p67"/>
          <p:cNvSpPr txBox="1"/>
          <p:nvPr/>
        </p:nvSpPr>
        <p:spPr>
          <a:xfrm>
            <a:off x="3073967" y="1261188"/>
            <a:ext cx="2996100" cy="535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smtClean="0">
                <a:solidFill>
                  <a:schemeClr val="dk1"/>
                </a:solidFill>
                <a:latin typeface="Philosopher"/>
                <a:ea typeface="Philosopher"/>
                <a:cs typeface="Philosopher"/>
                <a:sym typeface="Philosopher"/>
              </a:rPr>
              <a:t>Trao Duyên</a:t>
            </a:r>
            <a:endParaRPr sz="2400" b="1" dirty="0">
              <a:solidFill>
                <a:schemeClr val="dk1"/>
              </a:solidFill>
              <a:latin typeface="Philosopher"/>
              <a:ea typeface="Philosopher"/>
              <a:cs typeface="Philosopher"/>
              <a:sym typeface="Philosopher"/>
            </a:endParaRPr>
          </a:p>
        </p:txBody>
      </p:sp>
      <p:sp>
        <p:nvSpPr>
          <p:cNvPr id="3688" name="Google Shape;3688;p67"/>
          <p:cNvSpPr txBox="1"/>
          <p:nvPr/>
        </p:nvSpPr>
        <p:spPr>
          <a:xfrm>
            <a:off x="4851942" y="3479233"/>
            <a:ext cx="1088100" cy="704019"/>
          </a:xfrm>
          <a:prstGeom prst="rect">
            <a:avLst/>
          </a:prstGeom>
          <a:noFill/>
          <a:ln>
            <a:noFill/>
          </a:ln>
        </p:spPr>
        <p:txBody>
          <a:bodyPr spcFirstLastPara="1" wrap="square" lIns="91425" tIns="91425" rIns="91425" bIns="91425" anchor="ctr" anchorCtr="0">
            <a:noAutofit/>
          </a:bodyPr>
          <a:lstStyle/>
          <a:p>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a:t>
            </a:r>
          </a:p>
        </p:txBody>
      </p:sp>
      <p:sp>
        <p:nvSpPr>
          <p:cNvPr id="3689" name="Google Shape;3689;p67"/>
          <p:cNvSpPr txBox="1"/>
          <p:nvPr/>
        </p:nvSpPr>
        <p:spPr>
          <a:xfrm>
            <a:off x="6037771" y="3479233"/>
            <a:ext cx="1088100" cy="930050"/>
          </a:xfrm>
          <a:prstGeom prst="rect">
            <a:avLst/>
          </a:prstGeom>
          <a:noFill/>
          <a:ln>
            <a:noFill/>
          </a:ln>
        </p:spPr>
        <p:txBody>
          <a:bodyPr spcFirstLastPara="1" wrap="square" lIns="91425" tIns="91425" rIns="91425" bIns="91425" anchor="ctr" anchorCtr="0">
            <a:noAutofit/>
          </a:bodyPr>
          <a:lstStyle/>
          <a:p>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a:t>
            </a:r>
          </a:p>
        </p:txBody>
      </p:sp>
      <p:sp>
        <p:nvSpPr>
          <p:cNvPr id="3690" name="Google Shape;3690;p67"/>
          <p:cNvSpPr txBox="1"/>
          <p:nvPr/>
        </p:nvSpPr>
        <p:spPr>
          <a:xfrm>
            <a:off x="7223599" y="3479233"/>
            <a:ext cx="1088100" cy="930049"/>
          </a:xfrm>
          <a:prstGeom prst="rect">
            <a:avLst/>
          </a:prstGeom>
          <a:noFill/>
          <a:ln>
            <a:noFill/>
          </a:ln>
        </p:spPr>
        <p:txBody>
          <a:bodyPr spcFirstLastPara="1" wrap="square" lIns="91425" tIns="91425" rIns="91425" bIns="91425" anchor="ctr" anchorCtr="0">
            <a:noAutofit/>
          </a:bodyPr>
          <a:lstStyle/>
          <a:p>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tộc</a:t>
            </a:r>
            <a:r>
              <a:rPr lang="en-US" dirty="0">
                <a:latin typeface="Times New Roman" panose="02020603050405020304" pitchFamily="18" charset="0"/>
                <a:cs typeface="Times New Roman" panose="02020603050405020304" pitchFamily="18" charset="0"/>
              </a:rPr>
              <a:t>.</a:t>
            </a:r>
          </a:p>
        </p:txBody>
      </p:sp>
      <p:cxnSp>
        <p:nvCxnSpPr>
          <p:cNvPr id="3691" name="Google Shape;3691;p67"/>
          <p:cNvCxnSpPr>
            <a:stCxn id="3684" idx="1"/>
          </p:cNvCxnSpPr>
          <p:nvPr/>
        </p:nvCxnSpPr>
        <p:spPr>
          <a:xfrm rot="10800000" flipV="1">
            <a:off x="2499457" y="1528787"/>
            <a:ext cx="574511" cy="692551"/>
          </a:xfrm>
          <a:prstGeom prst="bentConnector2">
            <a:avLst/>
          </a:prstGeom>
          <a:noFill/>
          <a:ln w="19050" cap="flat" cmpd="sng">
            <a:solidFill>
              <a:schemeClr val="dk1"/>
            </a:solidFill>
            <a:prstDash val="solid"/>
            <a:round/>
            <a:headEnd type="none" w="med" len="med"/>
            <a:tailEnd type="diamond" w="med" len="med"/>
          </a:ln>
        </p:spPr>
      </p:cxnSp>
      <p:cxnSp>
        <p:nvCxnSpPr>
          <p:cNvPr id="3692" name="Google Shape;3692;p67"/>
          <p:cNvCxnSpPr>
            <a:stCxn id="3684" idx="3"/>
            <a:endCxn id="3683" idx="0"/>
          </p:cNvCxnSpPr>
          <p:nvPr/>
        </p:nvCxnSpPr>
        <p:spPr>
          <a:xfrm>
            <a:off x="6070067" y="1528788"/>
            <a:ext cx="511101" cy="683370"/>
          </a:xfrm>
          <a:prstGeom prst="bentConnector2">
            <a:avLst/>
          </a:prstGeom>
          <a:noFill/>
          <a:ln w="19050" cap="flat" cmpd="sng">
            <a:solidFill>
              <a:schemeClr val="dk1"/>
            </a:solidFill>
            <a:prstDash val="solid"/>
            <a:round/>
            <a:headEnd type="none" w="med" len="med"/>
            <a:tailEnd type="diamond" w="med" len="med"/>
          </a:ln>
        </p:spPr>
      </p:cxnSp>
      <p:cxnSp>
        <p:nvCxnSpPr>
          <p:cNvPr id="3696" name="Google Shape;3696;p67"/>
          <p:cNvCxnSpPr/>
          <p:nvPr/>
        </p:nvCxnSpPr>
        <p:spPr>
          <a:xfrm rot="5400000">
            <a:off x="5771230" y="2374714"/>
            <a:ext cx="434700" cy="1185000"/>
          </a:xfrm>
          <a:prstGeom prst="bentConnector3">
            <a:avLst>
              <a:gd name="adj1" fmla="val 49987"/>
            </a:avLst>
          </a:prstGeom>
          <a:noFill/>
          <a:ln w="19050" cap="flat" cmpd="sng">
            <a:solidFill>
              <a:schemeClr val="dk1"/>
            </a:solidFill>
            <a:prstDash val="solid"/>
            <a:round/>
            <a:headEnd type="none" w="med" len="med"/>
            <a:tailEnd type="diamond" w="med" len="med"/>
          </a:ln>
        </p:spPr>
      </p:cxnSp>
      <p:cxnSp>
        <p:nvCxnSpPr>
          <p:cNvPr id="3697" name="Google Shape;3697;p67"/>
          <p:cNvCxnSpPr/>
          <p:nvPr/>
        </p:nvCxnSpPr>
        <p:spPr>
          <a:xfrm rot="-5400000" flipH="1">
            <a:off x="6956980" y="2373964"/>
            <a:ext cx="434700" cy="1186500"/>
          </a:xfrm>
          <a:prstGeom prst="bentConnector3">
            <a:avLst>
              <a:gd name="adj1" fmla="val 49987"/>
            </a:avLst>
          </a:prstGeom>
          <a:noFill/>
          <a:ln w="19050" cap="flat" cmpd="sng">
            <a:solidFill>
              <a:schemeClr val="dk1"/>
            </a:solidFill>
            <a:prstDash val="solid"/>
            <a:round/>
            <a:headEnd type="none" w="med" len="med"/>
            <a:tailEnd type="diamond" w="med" len="med"/>
          </a:ln>
        </p:spPr>
      </p:cxnSp>
      <p:cxnSp>
        <p:nvCxnSpPr>
          <p:cNvPr id="3698" name="Google Shape;3698;p67"/>
          <p:cNvCxnSpPr/>
          <p:nvPr/>
        </p:nvCxnSpPr>
        <p:spPr>
          <a:xfrm rot="-5400000" flipH="1">
            <a:off x="6364030" y="2966914"/>
            <a:ext cx="434700" cy="600"/>
          </a:xfrm>
          <a:prstGeom prst="bentConnector3">
            <a:avLst>
              <a:gd name="adj1" fmla="val 49987"/>
            </a:avLst>
          </a:prstGeom>
          <a:noFill/>
          <a:ln w="19050" cap="flat" cmpd="sng">
            <a:solidFill>
              <a:schemeClr val="dk1"/>
            </a:solidFill>
            <a:prstDash val="solid"/>
            <a:round/>
            <a:headEnd type="none" w="med" len="med"/>
            <a:tailEnd type="diamond"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1"/>
                                        </p:tgtEl>
                                        <p:attrNameLst>
                                          <p:attrName>style.visibility</p:attrName>
                                        </p:attrNameLst>
                                      </p:cBhvr>
                                      <p:to>
                                        <p:strVal val="visible"/>
                                      </p:to>
                                    </p:set>
                                    <p:animEffect transition="in" filter="fade">
                                      <p:cBhvr>
                                        <p:cTn id="7" dur="500"/>
                                        <p:tgtEl>
                                          <p:spTgt spid="36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2"/>
                                        </p:tgtEl>
                                        <p:attrNameLst>
                                          <p:attrName>style.visibility</p:attrName>
                                        </p:attrNameLst>
                                      </p:cBhvr>
                                      <p:to>
                                        <p:strVal val="visible"/>
                                      </p:to>
                                    </p:set>
                                    <p:animEffect transition="in" filter="fade">
                                      <p:cBhvr>
                                        <p:cTn id="10" dur="500"/>
                                        <p:tgtEl>
                                          <p:spTgt spid="36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80"/>
                                        </p:tgtEl>
                                        <p:attrNameLst>
                                          <p:attrName>style.visibility</p:attrName>
                                        </p:attrNameLst>
                                      </p:cBhvr>
                                      <p:to>
                                        <p:strVal val="visible"/>
                                      </p:to>
                                    </p:set>
                                    <p:animEffect transition="in" filter="fade">
                                      <p:cBhvr>
                                        <p:cTn id="13" dur="500"/>
                                        <p:tgtEl>
                                          <p:spTgt spid="368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92"/>
                                        </p:tgtEl>
                                        <p:attrNameLst>
                                          <p:attrName>style.visibility</p:attrName>
                                        </p:attrNameLst>
                                      </p:cBhvr>
                                      <p:to>
                                        <p:strVal val="visible"/>
                                      </p:to>
                                    </p:set>
                                    <p:animEffect transition="in" filter="fade">
                                      <p:cBhvr>
                                        <p:cTn id="18" dur="500"/>
                                        <p:tgtEl>
                                          <p:spTgt spid="369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83"/>
                                        </p:tgtEl>
                                        <p:attrNameLst>
                                          <p:attrName>style.visibility</p:attrName>
                                        </p:attrNameLst>
                                      </p:cBhvr>
                                      <p:to>
                                        <p:strVal val="visible"/>
                                      </p:to>
                                    </p:set>
                                    <p:animEffect transition="in" filter="fade">
                                      <p:cBhvr>
                                        <p:cTn id="21" dur="500"/>
                                        <p:tgtEl>
                                          <p:spTgt spid="3683"/>
                                        </p:tgtEl>
                                      </p:cBhvr>
                                    </p:animEffect>
                                  </p:childTnLst>
                                </p:cTn>
                              </p:par>
                              <p:par>
                                <p:cTn id="22" presetID="10" presetClass="entr" presetSubtype="0" fill="hold" nodeType="withEffect">
                                  <p:stCondLst>
                                    <p:cond delay="0"/>
                                  </p:stCondLst>
                                  <p:childTnLst>
                                    <p:set>
                                      <p:cBhvr>
                                        <p:cTn id="23" dur="1" fill="hold">
                                          <p:stCondLst>
                                            <p:cond delay="0"/>
                                          </p:stCondLst>
                                        </p:cTn>
                                        <p:tgtEl>
                                          <p:spTgt spid="3696"/>
                                        </p:tgtEl>
                                        <p:attrNameLst>
                                          <p:attrName>style.visibility</p:attrName>
                                        </p:attrNameLst>
                                      </p:cBhvr>
                                      <p:to>
                                        <p:strVal val="visible"/>
                                      </p:to>
                                    </p:set>
                                    <p:animEffect transition="in" filter="fade">
                                      <p:cBhvr>
                                        <p:cTn id="24" dur="500"/>
                                        <p:tgtEl>
                                          <p:spTgt spid="369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88"/>
                                        </p:tgtEl>
                                        <p:attrNameLst>
                                          <p:attrName>style.visibility</p:attrName>
                                        </p:attrNameLst>
                                      </p:cBhvr>
                                      <p:to>
                                        <p:strVal val="visible"/>
                                      </p:to>
                                    </p:set>
                                    <p:animEffect transition="in" filter="fade">
                                      <p:cBhvr>
                                        <p:cTn id="27" dur="500"/>
                                        <p:tgtEl>
                                          <p:spTgt spid="36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98"/>
                                        </p:tgtEl>
                                        <p:attrNameLst>
                                          <p:attrName>style.visibility</p:attrName>
                                        </p:attrNameLst>
                                      </p:cBhvr>
                                      <p:to>
                                        <p:strVal val="visible"/>
                                      </p:to>
                                    </p:set>
                                    <p:animEffect transition="in" filter="fade">
                                      <p:cBhvr>
                                        <p:cTn id="32" dur="500"/>
                                        <p:tgtEl>
                                          <p:spTgt spid="369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89"/>
                                        </p:tgtEl>
                                        <p:attrNameLst>
                                          <p:attrName>style.visibility</p:attrName>
                                        </p:attrNameLst>
                                      </p:cBhvr>
                                      <p:to>
                                        <p:strVal val="visible"/>
                                      </p:to>
                                    </p:set>
                                    <p:animEffect transition="in" filter="fade">
                                      <p:cBhvr>
                                        <p:cTn id="35" dur="500"/>
                                        <p:tgtEl>
                                          <p:spTgt spid="368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97"/>
                                        </p:tgtEl>
                                        <p:attrNameLst>
                                          <p:attrName>style.visibility</p:attrName>
                                        </p:attrNameLst>
                                      </p:cBhvr>
                                      <p:to>
                                        <p:strVal val="visible"/>
                                      </p:to>
                                    </p:set>
                                    <p:animEffect transition="in" filter="fade">
                                      <p:cBhvr>
                                        <p:cTn id="40" dur="500"/>
                                        <p:tgtEl>
                                          <p:spTgt spid="369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90"/>
                                        </p:tgtEl>
                                        <p:attrNameLst>
                                          <p:attrName>style.visibility</p:attrName>
                                        </p:attrNameLst>
                                      </p:cBhvr>
                                      <p:to>
                                        <p:strVal val="visible"/>
                                      </p:to>
                                    </p:set>
                                    <p:animEffect transition="in" filter="fade">
                                      <p:cBhvr>
                                        <p:cTn id="43" dur="500"/>
                                        <p:tgtEl>
                                          <p:spTgt spid="3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0" grpId="0"/>
      <p:bldP spid="3682" grpId="0"/>
      <p:bldP spid="3683" grpId="0"/>
      <p:bldP spid="3688" grpId="0"/>
      <p:bldP spid="3689" grpId="0"/>
      <p:bldP spid="36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8"/>
        <p:cNvGrpSpPr/>
        <p:nvPr/>
      </p:nvGrpSpPr>
      <p:grpSpPr>
        <a:xfrm>
          <a:off x="0" y="0"/>
          <a:ext cx="0" cy="0"/>
          <a:chOff x="0" y="0"/>
          <a:chExt cx="0" cy="0"/>
        </a:xfrm>
      </p:grpSpPr>
      <p:sp>
        <p:nvSpPr>
          <p:cNvPr id="3049" name="Google Shape;3049;p41"/>
          <p:cNvSpPr txBox="1">
            <a:spLocks noGrp="1"/>
          </p:cNvSpPr>
          <p:nvPr>
            <p:ph type="subTitle" idx="1"/>
          </p:nvPr>
        </p:nvSpPr>
        <p:spPr>
          <a:xfrm>
            <a:off x="1672104" y="2796988"/>
            <a:ext cx="5916707" cy="824753"/>
          </a:xfrm>
          <a:prstGeom prst="rect">
            <a:avLst/>
          </a:prstGeom>
        </p:spPr>
        <p:txBody>
          <a:bodyPr spcFirstLastPara="1" wrap="square" lIns="91425" tIns="91425" rIns="91425" bIns="91425" anchor="t" anchorCtr="0">
            <a:noAutofit/>
          </a:bodyPr>
          <a:lstStyle/>
          <a:p>
            <a:pPr algn="l"/>
            <a:r>
              <a:rPr lang="en-US" sz="1800" dirty="0" err="1">
                <a:latin typeface="Times New Roman" panose="02020603050405020304" pitchFamily="18" charset="0"/>
                <a:cs typeface="Times New Roman" panose="02020603050405020304" pitchFamily="18" charset="0"/>
              </a:rPr>
              <a:t>Viết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văn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khoảng</a:t>
            </a:r>
            <a:r>
              <a:rPr lang="en-US" sz="1800" dirty="0">
                <a:latin typeface="Times New Roman" panose="02020603050405020304" pitchFamily="18" charset="0"/>
                <a:cs typeface="Times New Roman" panose="02020603050405020304" pitchFamily="18" charset="0"/>
              </a:rPr>
              <a:t> 150 </a:t>
            </a:r>
            <a:r>
              <a:rPr lang="en-US" sz="1800" dirty="0" err="1">
                <a:latin typeface="Times New Roman" panose="02020603050405020304" pitchFamily="18" charset="0"/>
                <a:cs typeface="Times New Roman" panose="02020603050405020304" pitchFamily="18" charset="0"/>
              </a:rPr>
              <a:t>chữ</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nêu cảm nhận của em về nhân vật Thuý Kiều qua đoạn trích “Trao duyên”.</a:t>
            </a:r>
            <a:endParaRPr lang="en-US" sz="1800" dirty="0">
              <a:latin typeface="Times New Roman" panose="02020603050405020304" pitchFamily="18" charset="0"/>
              <a:cs typeface="Times New Roman" panose="02020603050405020304" pitchFamily="18" charset="0"/>
            </a:endParaRPr>
          </a:p>
        </p:txBody>
      </p:sp>
      <p:sp>
        <p:nvSpPr>
          <p:cNvPr id="3050" name="Google Shape;3050;p41"/>
          <p:cNvSpPr txBox="1">
            <a:spLocks noGrp="1"/>
          </p:cNvSpPr>
          <p:nvPr>
            <p:ph type="title"/>
          </p:nvPr>
        </p:nvSpPr>
        <p:spPr>
          <a:xfrm>
            <a:off x="997527" y="1662150"/>
            <a:ext cx="7065817" cy="1093500"/>
          </a:xfrm>
          <a:prstGeom prst="rect">
            <a:avLst/>
          </a:prstGeom>
        </p:spPr>
        <p:txBody>
          <a:bodyPr spcFirstLastPara="1" wrap="square" lIns="91425" tIns="91425" rIns="91425" bIns="91425" anchor="b" anchorCtr="0">
            <a:noAutofit/>
          </a:bodyPr>
          <a:lstStyle/>
          <a:p>
            <a:r>
              <a:rPr lang="pt-BR" dirty="0" smtClean="0"/>
              <a:t>LUYỆN TẬP</a:t>
            </a:r>
            <a:endParaRPr lang="en-US" dirty="0"/>
          </a:p>
        </p:txBody>
      </p:sp>
      <p:grpSp>
        <p:nvGrpSpPr>
          <p:cNvPr id="3051" name="Google Shape;3051;p41"/>
          <p:cNvGrpSpPr/>
          <p:nvPr/>
        </p:nvGrpSpPr>
        <p:grpSpPr>
          <a:xfrm>
            <a:off x="3122658" y="68865"/>
            <a:ext cx="2881693" cy="1248073"/>
            <a:chOff x="371775" y="710650"/>
            <a:chExt cx="2255375" cy="976812"/>
          </a:xfrm>
        </p:grpSpPr>
        <p:sp>
          <p:nvSpPr>
            <p:cNvPr id="3052" name="Google Shape;3052;p41"/>
            <p:cNvSpPr/>
            <p:nvPr/>
          </p:nvSpPr>
          <p:spPr>
            <a:xfrm>
              <a:off x="1933112" y="1129689"/>
              <a:ext cx="515747" cy="416232"/>
            </a:xfrm>
            <a:custGeom>
              <a:avLst/>
              <a:gdLst/>
              <a:ahLst/>
              <a:cxnLst/>
              <a:rect l="l" t="t" r="r" b="b"/>
              <a:pathLst>
                <a:path w="6442" h="5199" extrusionOk="0">
                  <a:moveTo>
                    <a:pt x="1" y="1"/>
                  </a:moveTo>
                  <a:cubicBezTo>
                    <a:pt x="4" y="30"/>
                    <a:pt x="8" y="59"/>
                    <a:pt x="13" y="88"/>
                  </a:cubicBezTo>
                  <a:lnTo>
                    <a:pt x="13" y="88"/>
                  </a:lnTo>
                  <a:cubicBezTo>
                    <a:pt x="9" y="59"/>
                    <a:pt x="4" y="30"/>
                    <a:pt x="1" y="1"/>
                  </a:cubicBezTo>
                  <a:close/>
                  <a:moveTo>
                    <a:pt x="13" y="88"/>
                  </a:moveTo>
                  <a:lnTo>
                    <a:pt x="13" y="88"/>
                  </a:lnTo>
                  <a:cubicBezTo>
                    <a:pt x="104" y="688"/>
                    <a:pt x="312" y="1264"/>
                    <a:pt x="596" y="1787"/>
                  </a:cubicBezTo>
                  <a:cubicBezTo>
                    <a:pt x="917" y="2394"/>
                    <a:pt x="1370" y="2953"/>
                    <a:pt x="1846" y="3453"/>
                  </a:cubicBezTo>
                  <a:cubicBezTo>
                    <a:pt x="2334" y="3965"/>
                    <a:pt x="2870" y="4418"/>
                    <a:pt x="3489" y="4739"/>
                  </a:cubicBezTo>
                  <a:cubicBezTo>
                    <a:pt x="3811" y="4894"/>
                    <a:pt x="4132" y="5037"/>
                    <a:pt x="4489" y="5108"/>
                  </a:cubicBezTo>
                  <a:cubicBezTo>
                    <a:pt x="4738" y="5160"/>
                    <a:pt x="4999" y="5199"/>
                    <a:pt x="5255" y="5199"/>
                  </a:cubicBezTo>
                  <a:cubicBezTo>
                    <a:pt x="5354" y="5199"/>
                    <a:pt x="5453" y="5193"/>
                    <a:pt x="5549" y="5180"/>
                  </a:cubicBezTo>
                  <a:cubicBezTo>
                    <a:pt x="5859" y="5132"/>
                    <a:pt x="6168" y="4989"/>
                    <a:pt x="6323" y="4704"/>
                  </a:cubicBezTo>
                  <a:cubicBezTo>
                    <a:pt x="6442" y="4477"/>
                    <a:pt x="6406" y="4180"/>
                    <a:pt x="6204" y="4025"/>
                  </a:cubicBezTo>
                  <a:cubicBezTo>
                    <a:pt x="6037" y="4275"/>
                    <a:pt x="5751" y="4454"/>
                    <a:pt x="5454" y="4525"/>
                  </a:cubicBezTo>
                  <a:cubicBezTo>
                    <a:pt x="5331" y="4561"/>
                    <a:pt x="5203" y="4577"/>
                    <a:pt x="5073" y="4577"/>
                  </a:cubicBezTo>
                  <a:cubicBezTo>
                    <a:pt x="4863" y="4577"/>
                    <a:pt x="4648" y="4536"/>
                    <a:pt x="4442" y="4477"/>
                  </a:cubicBezTo>
                  <a:cubicBezTo>
                    <a:pt x="4132" y="4394"/>
                    <a:pt x="3834" y="4275"/>
                    <a:pt x="3549" y="4120"/>
                  </a:cubicBezTo>
                  <a:cubicBezTo>
                    <a:pt x="3299" y="4025"/>
                    <a:pt x="3037" y="3870"/>
                    <a:pt x="2775" y="3703"/>
                  </a:cubicBezTo>
                  <a:cubicBezTo>
                    <a:pt x="2275" y="3394"/>
                    <a:pt x="1810" y="3025"/>
                    <a:pt x="1406" y="2596"/>
                  </a:cubicBezTo>
                  <a:cubicBezTo>
                    <a:pt x="1013" y="2156"/>
                    <a:pt x="667" y="1667"/>
                    <a:pt x="394" y="1144"/>
                  </a:cubicBezTo>
                  <a:cubicBezTo>
                    <a:pt x="263" y="882"/>
                    <a:pt x="155" y="596"/>
                    <a:pt x="72" y="310"/>
                  </a:cubicBezTo>
                  <a:cubicBezTo>
                    <a:pt x="46" y="241"/>
                    <a:pt x="26" y="166"/>
                    <a:pt x="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1"/>
            <p:cNvSpPr/>
            <p:nvPr/>
          </p:nvSpPr>
          <p:spPr>
            <a:xfrm>
              <a:off x="1938876" y="1120162"/>
              <a:ext cx="280290" cy="274606"/>
            </a:xfrm>
            <a:custGeom>
              <a:avLst/>
              <a:gdLst/>
              <a:ahLst/>
              <a:cxnLst/>
              <a:rect l="l" t="t" r="r" b="b"/>
              <a:pathLst>
                <a:path w="3501" h="3430" extrusionOk="0">
                  <a:moveTo>
                    <a:pt x="0" y="1"/>
                  </a:moveTo>
                  <a:lnTo>
                    <a:pt x="0" y="12"/>
                  </a:lnTo>
                  <a:cubicBezTo>
                    <a:pt x="48" y="179"/>
                    <a:pt x="83" y="322"/>
                    <a:pt x="131" y="477"/>
                  </a:cubicBezTo>
                  <a:cubicBezTo>
                    <a:pt x="238" y="774"/>
                    <a:pt x="369" y="1072"/>
                    <a:pt x="524" y="1346"/>
                  </a:cubicBezTo>
                  <a:cubicBezTo>
                    <a:pt x="976" y="2167"/>
                    <a:pt x="1631" y="2870"/>
                    <a:pt x="2405" y="3430"/>
                  </a:cubicBezTo>
                  <a:cubicBezTo>
                    <a:pt x="2548" y="3394"/>
                    <a:pt x="2691" y="3382"/>
                    <a:pt x="2822" y="3322"/>
                  </a:cubicBezTo>
                  <a:cubicBezTo>
                    <a:pt x="2965" y="3263"/>
                    <a:pt x="3084" y="3168"/>
                    <a:pt x="3179" y="3072"/>
                  </a:cubicBezTo>
                  <a:cubicBezTo>
                    <a:pt x="3381" y="2870"/>
                    <a:pt x="3477" y="2608"/>
                    <a:pt x="3501" y="2334"/>
                  </a:cubicBezTo>
                  <a:cubicBezTo>
                    <a:pt x="3120" y="2334"/>
                    <a:pt x="2750" y="2298"/>
                    <a:pt x="2393" y="2191"/>
                  </a:cubicBezTo>
                  <a:cubicBezTo>
                    <a:pt x="1738" y="2013"/>
                    <a:pt x="1131" y="1620"/>
                    <a:pt x="667" y="1108"/>
                  </a:cubicBezTo>
                  <a:cubicBezTo>
                    <a:pt x="441" y="846"/>
                    <a:pt x="262" y="572"/>
                    <a:pt x="119" y="274"/>
                  </a:cubicBezTo>
                  <a:cubicBezTo>
                    <a:pt x="72" y="179"/>
                    <a:pt x="24" y="9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1"/>
            <p:cNvSpPr/>
            <p:nvPr/>
          </p:nvSpPr>
          <p:spPr>
            <a:xfrm>
              <a:off x="1944560" y="1110634"/>
              <a:ext cx="236497" cy="163082"/>
            </a:xfrm>
            <a:custGeom>
              <a:avLst/>
              <a:gdLst/>
              <a:ahLst/>
              <a:cxnLst/>
              <a:rect l="l" t="t" r="r" b="b"/>
              <a:pathLst>
                <a:path w="2954" h="2037" extrusionOk="0">
                  <a:moveTo>
                    <a:pt x="1" y="0"/>
                  </a:moveTo>
                  <a:lnTo>
                    <a:pt x="1" y="0"/>
                  </a:lnTo>
                  <a:cubicBezTo>
                    <a:pt x="60" y="167"/>
                    <a:pt x="131" y="310"/>
                    <a:pt x="203" y="465"/>
                  </a:cubicBezTo>
                  <a:cubicBezTo>
                    <a:pt x="536" y="1024"/>
                    <a:pt x="1001" y="1501"/>
                    <a:pt x="1560" y="1834"/>
                  </a:cubicBezTo>
                  <a:cubicBezTo>
                    <a:pt x="1703" y="1905"/>
                    <a:pt x="1846" y="1977"/>
                    <a:pt x="2001" y="2036"/>
                  </a:cubicBezTo>
                  <a:cubicBezTo>
                    <a:pt x="2120" y="2025"/>
                    <a:pt x="2239" y="2025"/>
                    <a:pt x="2334" y="1977"/>
                  </a:cubicBezTo>
                  <a:cubicBezTo>
                    <a:pt x="2453" y="1941"/>
                    <a:pt x="2572" y="1882"/>
                    <a:pt x="2668" y="1798"/>
                  </a:cubicBezTo>
                  <a:cubicBezTo>
                    <a:pt x="2834" y="1655"/>
                    <a:pt x="2929" y="1441"/>
                    <a:pt x="2953" y="1227"/>
                  </a:cubicBezTo>
                  <a:lnTo>
                    <a:pt x="2953" y="1227"/>
                  </a:lnTo>
                  <a:cubicBezTo>
                    <a:pt x="2782" y="1248"/>
                    <a:pt x="2610" y="1265"/>
                    <a:pt x="2439" y="1265"/>
                  </a:cubicBezTo>
                  <a:cubicBezTo>
                    <a:pt x="2325" y="1265"/>
                    <a:pt x="2210" y="1258"/>
                    <a:pt x="2096" y="1239"/>
                  </a:cubicBezTo>
                  <a:cubicBezTo>
                    <a:pt x="1263" y="1132"/>
                    <a:pt x="477" y="69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1"/>
            <p:cNvSpPr/>
            <p:nvPr/>
          </p:nvSpPr>
          <p:spPr>
            <a:xfrm>
              <a:off x="1957931" y="1067722"/>
              <a:ext cx="162122" cy="48676"/>
            </a:xfrm>
            <a:custGeom>
              <a:avLst/>
              <a:gdLst/>
              <a:ahLst/>
              <a:cxnLst/>
              <a:rect l="l" t="t" r="r" b="b"/>
              <a:pathLst>
                <a:path w="2025" h="608" extrusionOk="0">
                  <a:moveTo>
                    <a:pt x="2024" y="1"/>
                  </a:moveTo>
                  <a:cubicBezTo>
                    <a:pt x="2024" y="2"/>
                    <a:pt x="2024" y="4"/>
                    <a:pt x="2023" y="6"/>
                  </a:cubicBezTo>
                  <a:lnTo>
                    <a:pt x="2023" y="6"/>
                  </a:lnTo>
                  <a:cubicBezTo>
                    <a:pt x="2024" y="5"/>
                    <a:pt x="2024" y="3"/>
                    <a:pt x="2024" y="1"/>
                  </a:cubicBezTo>
                  <a:close/>
                  <a:moveTo>
                    <a:pt x="2023" y="6"/>
                  </a:moveTo>
                  <a:cubicBezTo>
                    <a:pt x="2020" y="13"/>
                    <a:pt x="2012" y="13"/>
                    <a:pt x="2012" y="13"/>
                  </a:cubicBezTo>
                  <a:cubicBezTo>
                    <a:pt x="1953" y="84"/>
                    <a:pt x="1869" y="144"/>
                    <a:pt x="1786" y="191"/>
                  </a:cubicBezTo>
                  <a:cubicBezTo>
                    <a:pt x="1619" y="286"/>
                    <a:pt x="1441" y="310"/>
                    <a:pt x="1250" y="322"/>
                  </a:cubicBezTo>
                  <a:cubicBezTo>
                    <a:pt x="1155" y="340"/>
                    <a:pt x="1063" y="346"/>
                    <a:pt x="969" y="346"/>
                  </a:cubicBezTo>
                  <a:cubicBezTo>
                    <a:pt x="875" y="346"/>
                    <a:pt x="780" y="340"/>
                    <a:pt x="679" y="334"/>
                  </a:cubicBezTo>
                  <a:cubicBezTo>
                    <a:pt x="500" y="310"/>
                    <a:pt x="310" y="275"/>
                    <a:pt x="131" y="215"/>
                  </a:cubicBezTo>
                  <a:lnTo>
                    <a:pt x="0" y="167"/>
                  </a:lnTo>
                  <a:lnTo>
                    <a:pt x="0" y="167"/>
                  </a:lnTo>
                  <a:cubicBezTo>
                    <a:pt x="12" y="179"/>
                    <a:pt x="24" y="191"/>
                    <a:pt x="48" y="191"/>
                  </a:cubicBezTo>
                  <a:cubicBezTo>
                    <a:pt x="226" y="310"/>
                    <a:pt x="429" y="405"/>
                    <a:pt x="655" y="465"/>
                  </a:cubicBezTo>
                  <a:cubicBezTo>
                    <a:pt x="881" y="536"/>
                    <a:pt x="1096" y="596"/>
                    <a:pt x="1322" y="608"/>
                  </a:cubicBezTo>
                  <a:cubicBezTo>
                    <a:pt x="1512" y="608"/>
                    <a:pt x="1727" y="560"/>
                    <a:pt x="1858" y="417"/>
                  </a:cubicBezTo>
                  <a:cubicBezTo>
                    <a:pt x="1917" y="358"/>
                    <a:pt x="1965" y="286"/>
                    <a:pt x="1989" y="203"/>
                  </a:cubicBezTo>
                  <a:cubicBezTo>
                    <a:pt x="2012" y="134"/>
                    <a:pt x="2012" y="65"/>
                    <a:pt x="2023"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1"/>
            <p:cNvSpPr/>
            <p:nvPr/>
          </p:nvSpPr>
          <p:spPr>
            <a:xfrm>
              <a:off x="1943600" y="1027211"/>
              <a:ext cx="102076" cy="34266"/>
            </a:xfrm>
            <a:custGeom>
              <a:avLst/>
              <a:gdLst/>
              <a:ahLst/>
              <a:cxnLst/>
              <a:rect l="l" t="t" r="r" b="b"/>
              <a:pathLst>
                <a:path w="1275" h="428" extrusionOk="0">
                  <a:moveTo>
                    <a:pt x="1063" y="1"/>
                  </a:moveTo>
                  <a:cubicBezTo>
                    <a:pt x="1016" y="1"/>
                    <a:pt x="965" y="7"/>
                    <a:pt x="917" y="7"/>
                  </a:cubicBezTo>
                  <a:cubicBezTo>
                    <a:pt x="727" y="7"/>
                    <a:pt x="548" y="42"/>
                    <a:pt x="382" y="138"/>
                  </a:cubicBezTo>
                  <a:cubicBezTo>
                    <a:pt x="310" y="185"/>
                    <a:pt x="215" y="221"/>
                    <a:pt x="143" y="269"/>
                  </a:cubicBezTo>
                  <a:cubicBezTo>
                    <a:pt x="96" y="304"/>
                    <a:pt x="72" y="328"/>
                    <a:pt x="24" y="364"/>
                  </a:cubicBezTo>
                  <a:lnTo>
                    <a:pt x="1" y="388"/>
                  </a:lnTo>
                  <a:cubicBezTo>
                    <a:pt x="126" y="414"/>
                    <a:pt x="251" y="428"/>
                    <a:pt x="376" y="428"/>
                  </a:cubicBezTo>
                  <a:cubicBezTo>
                    <a:pt x="417" y="428"/>
                    <a:pt x="459" y="426"/>
                    <a:pt x="501" y="423"/>
                  </a:cubicBezTo>
                  <a:cubicBezTo>
                    <a:pt x="691" y="388"/>
                    <a:pt x="870" y="328"/>
                    <a:pt x="1036" y="221"/>
                  </a:cubicBezTo>
                  <a:cubicBezTo>
                    <a:pt x="1084" y="197"/>
                    <a:pt x="1275" y="78"/>
                    <a:pt x="1191" y="30"/>
                  </a:cubicBezTo>
                  <a:cubicBezTo>
                    <a:pt x="1156" y="7"/>
                    <a:pt x="1111"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1"/>
            <p:cNvSpPr/>
            <p:nvPr/>
          </p:nvSpPr>
          <p:spPr>
            <a:xfrm>
              <a:off x="1956970" y="965244"/>
              <a:ext cx="69652" cy="63488"/>
            </a:xfrm>
            <a:custGeom>
              <a:avLst/>
              <a:gdLst/>
              <a:ahLst/>
              <a:cxnLst/>
              <a:rect l="l" t="t" r="r" b="b"/>
              <a:pathLst>
                <a:path w="870" h="793" extrusionOk="0">
                  <a:moveTo>
                    <a:pt x="846" y="0"/>
                  </a:moveTo>
                  <a:cubicBezTo>
                    <a:pt x="824" y="0"/>
                    <a:pt x="784" y="33"/>
                    <a:pt x="774" y="42"/>
                  </a:cubicBezTo>
                  <a:cubicBezTo>
                    <a:pt x="536" y="221"/>
                    <a:pt x="298" y="447"/>
                    <a:pt x="72" y="673"/>
                  </a:cubicBezTo>
                  <a:cubicBezTo>
                    <a:pt x="60" y="721"/>
                    <a:pt x="24" y="745"/>
                    <a:pt x="0" y="793"/>
                  </a:cubicBezTo>
                  <a:cubicBezTo>
                    <a:pt x="24" y="781"/>
                    <a:pt x="60" y="781"/>
                    <a:pt x="84" y="757"/>
                  </a:cubicBezTo>
                  <a:cubicBezTo>
                    <a:pt x="191" y="733"/>
                    <a:pt x="298" y="685"/>
                    <a:pt x="381" y="638"/>
                  </a:cubicBezTo>
                  <a:cubicBezTo>
                    <a:pt x="536" y="566"/>
                    <a:pt x="667" y="459"/>
                    <a:pt x="750" y="316"/>
                  </a:cubicBezTo>
                  <a:cubicBezTo>
                    <a:pt x="798" y="245"/>
                    <a:pt x="834" y="161"/>
                    <a:pt x="858" y="90"/>
                  </a:cubicBezTo>
                  <a:cubicBezTo>
                    <a:pt x="858" y="78"/>
                    <a:pt x="869" y="19"/>
                    <a:pt x="858" y="7"/>
                  </a:cubicBezTo>
                  <a:cubicBezTo>
                    <a:pt x="855" y="2"/>
                    <a:pt x="851" y="0"/>
                    <a:pt x="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1"/>
            <p:cNvSpPr/>
            <p:nvPr/>
          </p:nvSpPr>
          <p:spPr>
            <a:xfrm>
              <a:off x="1934073" y="904718"/>
              <a:ext cx="49477" cy="142107"/>
            </a:xfrm>
            <a:custGeom>
              <a:avLst/>
              <a:gdLst/>
              <a:ahLst/>
              <a:cxnLst/>
              <a:rect l="l" t="t" r="r" b="b"/>
              <a:pathLst>
                <a:path w="618" h="1775" extrusionOk="0">
                  <a:moveTo>
                    <a:pt x="541" y="0"/>
                  </a:moveTo>
                  <a:cubicBezTo>
                    <a:pt x="540" y="0"/>
                    <a:pt x="538" y="0"/>
                    <a:pt x="536" y="1"/>
                  </a:cubicBezTo>
                  <a:cubicBezTo>
                    <a:pt x="477" y="1"/>
                    <a:pt x="417" y="72"/>
                    <a:pt x="382" y="96"/>
                  </a:cubicBezTo>
                  <a:cubicBezTo>
                    <a:pt x="334" y="144"/>
                    <a:pt x="298" y="203"/>
                    <a:pt x="262" y="251"/>
                  </a:cubicBezTo>
                  <a:cubicBezTo>
                    <a:pt x="120" y="477"/>
                    <a:pt x="36" y="739"/>
                    <a:pt x="12" y="989"/>
                  </a:cubicBezTo>
                  <a:cubicBezTo>
                    <a:pt x="1" y="1120"/>
                    <a:pt x="1" y="1227"/>
                    <a:pt x="1" y="1358"/>
                  </a:cubicBezTo>
                  <a:cubicBezTo>
                    <a:pt x="24" y="1453"/>
                    <a:pt x="48" y="1572"/>
                    <a:pt x="24" y="1691"/>
                  </a:cubicBezTo>
                  <a:lnTo>
                    <a:pt x="24" y="1775"/>
                  </a:lnTo>
                  <a:cubicBezTo>
                    <a:pt x="48" y="1751"/>
                    <a:pt x="48" y="1739"/>
                    <a:pt x="60" y="1727"/>
                  </a:cubicBezTo>
                  <a:cubicBezTo>
                    <a:pt x="36" y="1715"/>
                    <a:pt x="36" y="1668"/>
                    <a:pt x="60" y="1656"/>
                  </a:cubicBezTo>
                  <a:cubicBezTo>
                    <a:pt x="72" y="1632"/>
                    <a:pt x="108" y="1632"/>
                    <a:pt x="120" y="1620"/>
                  </a:cubicBezTo>
                  <a:cubicBezTo>
                    <a:pt x="215" y="1453"/>
                    <a:pt x="310" y="1275"/>
                    <a:pt x="370" y="1096"/>
                  </a:cubicBezTo>
                  <a:cubicBezTo>
                    <a:pt x="477" y="846"/>
                    <a:pt x="536" y="584"/>
                    <a:pt x="560" y="310"/>
                  </a:cubicBezTo>
                  <a:cubicBezTo>
                    <a:pt x="560" y="264"/>
                    <a:pt x="61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1"/>
            <p:cNvSpPr/>
            <p:nvPr/>
          </p:nvSpPr>
          <p:spPr>
            <a:xfrm>
              <a:off x="1930230" y="1056273"/>
              <a:ext cx="262277" cy="134501"/>
            </a:xfrm>
            <a:custGeom>
              <a:avLst/>
              <a:gdLst/>
              <a:ahLst/>
              <a:cxnLst/>
              <a:rect l="l" t="t" r="r" b="b"/>
              <a:pathLst>
                <a:path w="3276" h="1680" extrusionOk="0">
                  <a:moveTo>
                    <a:pt x="2489" y="1"/>
                  </a:moveTo>
                  <a:cubicBezTo>
                    <a:pt x="2489" y="37"/>
                    <a:pt x="2466" y="84"/>
                    <a:pt x="2466" y="132"/>
                  </a:cubicBezTo>
                  <a:cubicBezTo>
                    <a:pt x="2525" y="203"/>
                    <a:pt x="2513" y="334"/>
                    <a:pt x="2489" y="429"/>
                  </a:cubicBezTo>
                  <a:cubicBezTo>
                    <a:pt x="2454" y="537"/>
                    <a:pt x="2382" y="632"/>
                    <a:pt x="2287" y="715"/>
                  </a:cubicBezTo>
                  <a:cubicBezTo>
                    <a:pt x="2119" y="872"/>
                    <a:pt x="1913" y="928"/>
                    <a:pt x="1696" y="928"/>
                  </a:cubicBezTo>
                  <a:cubicBezTo>
                    <a:pt x="1420" y="928"/>
                    <a:pt x="1129" y="838"/>
                    <a:pt x="882" y="751"/>
                  </a:cubicBezTo>
                  <a:cubicBezTo>
                    <a:pt x="644" y="679"/>
                    <a:pt x="418" y="572"/>
                    <a:pt x="227" y="418"/>
                  </a:cubicBezTo>
                  <a:cubicBezTo>
                    <a:pt x="132" y="334"/>
                    <a:pt x="60" y="263"/>
                    <a:pt x="1" y="179"/>
                  </a:cubicBezTo>
                  <a:lnTo>
                    <a:pt x="1" y="179"/>
                  </a:lnTo>
                  <a:cubicBezTo>
                    <a:pt x="13" y="203"/>
                    <a:pt x="37" y="239"/>
                    <a:pt x="37" y="275"/>
                  </a:cubicBezTo>
                  <a:cubicBezTo>
                    <a:pt x="156" y="441"/>
                    <a:pt x="275" y="608"/>
                    <a:pt x="406" y="751"/>
                  </a:cubicBezTo>
                  <a:cubicBezTo>
                    <a:pt x="727" y="1132"/>
                    <a:pt x="1132" y="1430"/>
                    <a:pt x="1608" y="1584"/>
                  </a:cubicBezTo>
                  <a:cubicBezTo>
                    <a:pt x="1680" y="1620"/>
                    <a:pt x="1739" y="1632"/>
                    <a:pt x="1823" y="1668"/>
                  </a:cubicBezTo>
                  <a:cubicBezTo>
                    <a:pt x="1834" y="1644"/>
                    <a:pt x="1846" y="1632"/>
                    <a:pt x="1882" y="1632"/>
                  </a:cubicBezTo>
                  <a:cubicBezTo>
                    <a:pt x="1942" y="1644"/>
                    <a:pt x="2013" y="1644"/>
                    <a:pt x="2073" y="1668"/>
                  </a:cubicBezTo>
                  <a:cubicBezTo>
                    <a:pt x="2132" y="1668"/>
                    <a:pt x="2192" y="1680"/>
                    <a:pt x="2251" y="1680"/>
                  </a:cubicBezTo>
                  <a:cubicBezTo>
                    <a:pt x="2370" y="1680"/>
                    <a:pt x="2489" y="1668"/>
                    <a:pt x="2608" y="1620"/>
                  </a:cubicBezTo>
                  <a:cubicBezTo>
                    <a:pt x="2989" y="1477"/>
                    <a:pt x="3275" y="1108"/>
                    <a:pt x="3228" y="691"/>
                  </a:cubicBezTo>
                  <a:cubicBezTo>
                    <a:pt x="3204" y="310"/>
                    <a:pt x="2858" y="13"/>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1"/>
            <p:cNvSpPr/>
            <p:nvPr/>
          </p:nvSpPr>
          <p:spPr>
            <a:xfrm>
              <a:off x="1901648" y="862766"/>
              <a:ext cx="26820" cy="112564"/>
            </a:xfrm>
            <a:custGeom>
              <a:avLst/>
              <a:gdLst/>
              <a:ahLst/>
              <a:cxnLst/>
              <a:rect l="l" t="t" r="r" b="b"/>
              <a:pathLst>
                <a:path w="335" h="1406" extrusionOk="0">
                  <a:moveTo>
                    <a:pt x="144" y="1"/>
                  </a:moveTo>
                  <a:cubicBezTo>
                    <a:pt x="72" y="120"/>
                    <a:pt x="25" y="251"/>
                    <a:pt x="13" y="406"/>
                  </a:cubicBezTo>
                  <a:cubicBezTo>
                    <a:pt x="1" y="751"/>
                    <a:pt x="132" y="1060"/>
                    <a:pt x="251" y="1370"/>
                  </a:cubicBezTo>
                  <a:cubicBezTo>
                    <a:pt x="275" y="1382"/>
                    <a:pt x="275" y="1406"/>
                    <a:pt x="286" y="1406"/>
                  </a:cubicBezTo>
                  <a:cubicBezTo>
                    <a:pt x="310" y="1203"/>
                    <a:pt x="334" y="1025"/>
                    <a:pt x="310" y="834"/>
                  </a:cubicBezTo>
                  <a:cubicBezTo>
                    <a:pt x="298" y="549"/>
                    <a:pt x="239" y="263"/>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1"/>
            <p:cNvSpPr/>
            <p:nvPr/>
          </p:nvSpPr>
          <p:spPr>
            <a:xfrm>
              <a:off x="1556588" y="746517"/>
              <a:ext cx="138344" cy="76297"/>
            </a:xfrm>
            <a:custGeom>
              <a:avLst/>
              <a:gdLst/>
              <a:ahLst/>
              <a:cxnLst/>
              <a:rect l="l" t="t" r="r" b="b"/>
              <a:pathLst>
                <a:path w="1728" h="953" extrusionOk="0">
                  <a:moveTo>
                    <a:pt x="1668" y="0"/>
                  </a:moveTo>
                  <a:cubicBezTo>
                    <a:pt x="1632" y="24"/>
                    <a:pt x="1584" y="36"/>
                    <a:pt x="1548" y="60"/>
                  </a:cubicBezTo>
                  <a:cubicBezTo>
                    <a:pt x="1501" y="72"/>
                    <a:pt x="1465" y="84"/>
                    <a:pt x="1429" y="96"/>
                  </a:cubicBezTo>
                  <a:cubicBezTo>
                    <a:pt x="1334" y="131"/>
                    <a:pt x="1251" y="155"/>
                    <a:pt x="1167" y="203"/>
                  </a:cubicBezTo>
                  <a:cubicBezTo>
                    <a:pt x="1001" y="274"/>
                    <a:pt x="846" y="369"/>
                    <a:pt x="691" y="441"/>
                  </a:cubicBezTo>
                  <a:cubicBezTo>
                    <a:pt x="441" y="572"/>
                    <a:pt x="203" y="750"/>
                    <a:pt x="1" y="953"/>
                  </a:cubicBezTo>
                  <a:cubicBezTo>
                    <a:pt x="239" y="834"/>
                    <a:pt x="489" y="691"/>
                    <a:pt x="739" y="572"/>
                  </a:cubicBezTo>
                  <a:cubicBezTo>
                    <a:pt x="1072" y="393"/>
                    <a:pt x="1394" y="215"/>
                    <a:pt x="1727" y="24"/>
                  </a:cubicBezTo>
                  <a:cubicBezTo>
                    <a:pt x="1703" y="12"/>
                    <a:pt x="1679" y="0"/>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1"/>
            <p:cNvSpPr/>
            <p:nvPr/>
          </p:nvSpPr>
          <p:spPr>
            <a:xfrm>
              <a:off x="1551864" y="734989"/>
              <a:ext cx="122092" cy="84063"/>
            </a:xfrm>
            <a:custGeom>
              <a:avLst/>
              <a:gdLst/>
              <a:ahLst/>
              <a:cxnLst/>
              <a:rect l="l" t="t" r="r" b="b"/>
              <a:pathLst>
                <a:path w="1525" h="1050" extrusionOk="0">
                  <a:moveTo>
                    <a:pt x="1288" y="1"/>
                  </a:moveTo>
                  <a:cubicBezTo>
                    <a:pt x="945" y="1"/>
                    <a:pt x="647" y="176"/>
                    <a:pt x="417" y="406"/>
                  </a:cubicBezTo>
                  <a:cubicBezTo>
                    <a:pt x="238" y="597"/>
                    <a:pt x="95" y="823"/>
                    <a:pt x="0" y="1049"/>
                  </a:cubicBezTo>
                  <a:cubicBezTo>
                    <a:pt x="203" y="871"/>
                    <a:pt x="441" y="680"/>
                    <a:pt x="691" y="513"/>
                  </a:cubicBezTo>
                  <a:cubicBezTo>
                    <a:pt x="845" y="406"/>
                    <a:pt x="988" y="323"/>
                    <a:pt x="1155" y="228"/>
                  </a:cubicBezTo>
                  <a:cubicBezTo>
                    <a:pt x="1226" y="180"/>
                    <a:pt x="1322" y="156"/>
                    <a:pt x="1393" y="109"/>
                  </a:cubicBezTo>
                  <a:cubicBezTo>
                    <a:pt x="1441" y="97"/>
                    <a:pt x="1488" y="61"/>
                    <a:pt x="1524" y="49"/>
                  </a:cubicBezTo>
                  <a:cubicBezTo>
                    <a:pt x="1453" y="37"/>
                    <a:pt x="1381" y="25"/>
                    <a:pt x="1322" y="1"/>
                  </a:cubicBezTo>
                  <a:cubicBezTo>
                    <a:pt x="1310" y="1"/>
                    <a:pt x="1299"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1"/>
            <p:cNvSpPr/>
            <p:nvPr/>
          </p:nvSpPr>
          <p:spPr>
            <a:xfrm>
              <a:off x="1491819" y="729304"/>
              <a:ext cx="70613" cy="171729"/>
            </a:xfrm>
            <a:custGeom>
              <a:avLst/>
              <a:gdLst/>
              <a:ahLst/>
              <a:cxnLst/>
              <a:rect l="l" t="t" r="r" b="b"/>
              <a:pathLst>
                <a:path w="882" h="2145" extrusionOk="0">
                  <a:moveTo>
                    <a:pt x="881" y="1"/>
                  </a:moveTo>
                  <a:lnTo>
                    <a:pt x="881" y="1"/>
                  </a:lnTo>
                  <a:cubicBezTo>
                    <a:pt x="726" y="96"/>
                    <a:pt x="595" y="215"/>
                    <a:pt x="476" y="346"/>
                  </a:cubicBezTo>
                  <a:cubicBezTo>
                    <a:pt x="202" y="644"/>
                    <a:pt x="48" y="1049"/>
                    <a:pt x="12" y="1442"/>
                  </a:cubicBezTo>
                  <a:cubicBezTo>
                    <a:pt x="0" y="1656"/>
                    <a:pt x="24" y="1882"/>
                    <a:pt x="83" y="2085"/>
                  </a:cubicBezTo>
                  <a:cubicBezTo>
                    <a:pt x="83" y="2096"/>
                    <a:pt x="107" y="2132"/>
                    <a:pt x="107" y="2144"/>
                  </a:cubicBezTo>
                  <a:cubicBezTo>
                    <a:pt x="119" y="2073"/>
                    <a:pt x="131" y="2001"/>
                    <a:pt x="167" y="1918"/>
                  </a:cubicBezTo>
                  <a:cubicBezTo>
                    <a:pt x="179" y="1894"/>
                    <a:pt x="179" y="1882"/>
                    <a:pt x="191" y="1846"/>
                  </a:cubicBezTo>
                  <a:cubicBezTo>
                    <a:pt x="226" y="1775"/>
                    <a:pt x="274" y="1680"/>
                    <a:pt x="310" y="1608"/>
                  </a:cubicBezTo>
                  <a:cubicBezTo>
                    <a:pt x="357" y="1537"/>
                    <a:pt x="393" y="1442"/>
                    <a:pt x="417" y="1370"/>
                  </a:cubicBezTo>
                  <a:cubicBezTo>
                    <a:pt x="488" y="1204"/>
                    <a:pt x="572" y="1049"/>
                    <a:pt x="619" y="882"/>
                  </a:cubicBezTo>
                  <a:cubicBezTo>
                    <a:pt x="726" y="596"/>
                    <a:pt x="822" y="299"/>
                    <a:pt x="88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1"/>
            <p:cNvSpPr/>
            <p:nvPr/>
          </p:nvSpPr>
          <p:spPr>
            <a:xfrm>
              <a:off x="1615673" y="958118"/>
              <a:ext cx="53480" cy="90308"/>
            </a:xfrm>
            <a:custGeom>
              <a:avLst/>
              <a:gdLst/>
              <a:ahLst/>
              <a:cxnLst/>
              <a:rect l="l" t="t" r="r" b="b"/>
              <a:pathLst>
                <a:path w="668" h="1128" extrusionOk="0">
                  <a:moveTo>
                    <a:pt x="584" y="0"/>
                  </a:moveTo>
                  <a:cubicBezTo>
                    <a:pt x="572" y="72"/>
                    <a:pt x="537" y="131"/>
                    <a:pt x="513" y="191"/>
                  </a:cubicBezTo>
                  <a:cubicBezTo>
                    <a:pt x="394" y="524"/>
                    <a:pt x="227" y="834"/>
                    <a:pt x="1" y="1120"/>
                  </a:cubicBezTo>
                  <a:cubicBezTo>
                    <a:pt x="27" y="1125"/>
                    <a:pt x="53" y="1127"/>
                    <a:pt x="79" y="1127"/>
                  </a:cubicBezTo>
                  <a:cubicBezTo>
                    <a:pt x="290" y="1127"/>
                    <a:pt x="488" y="964"/>
                    <a:pt x="572" y="762"/>
                  </a:cubicBezTo>
                  <a:cubicBezTo>
                    <a:pt x="668" y="512"/>
                    <a:pt x="632" y="25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1"/>
            <p:cNvSpPr/>
            <p:nvPr/>
          </p:nvSpPr>
          <p:spPr>
            <a:xfrm>
              <a:off x="1643373" y="896151"/>
              <a:ext cx="70613" cy="112564"/>
            </a:xfrm>
            <a:custGeom>
              <a:avLst/>
              <a:gdLst/>
              <a:ahLst/>
              <a:cxnLst/>
              <a:rect l="l" t="t" r="r" b="b"/>
              <a:pathLst>
                <a:path w="882" h="1406" extrusionOk="0">
                  <a:moveTo>
                    <a:pt x="0" y="1"/>
                  </a:moveTo>
                  <a:cubicBezTo>
                    <a:pt x="107" y="132"/>
                    <a:pt x="179" y="286"/>
                    <a:pt x="250" y="429"/>
                  </a:cubicBezTo>
                  <a:cubicBezTo>
                    <a:pt x="322" y="584"/>
                    <a:pt x="405" y="715"/>
                    <a:pt x="476" y="870"/>
                  </a:cubicBezTo>
                  <a:cubicBezTo>
                    <a:pt x="536" y="1001"/>
                    <a:pt x="607" y="1120"/>
                    <a:pt x="667" y="1251"/>
                  </a:cubicBezTo>
                  <a:cubicBezTo>
                    <a:pt x="679" y="1298"/>
                    <a:pt x="715" y="1322"/>
                    <a:pt x="726" y="1370"/>
                  </a:cubicBezTo>
                  <a:cubicBezTo>
                    <a:pt x="726" y="1370"/>
                    <a:pt x="738" y="1382"/>
                    <a:pt x="738" y="1405"/>
                  </a:cubicBezTo>
                  <a:cubicBezTo>
                    <a:pt x="738" y="1370"/>
                    <a:pt x="774" y="1346"/>
                    <a:pt x="774" y="1322"/>
                  </a:cubicBezTo>
                  <a:cubicBezTo>
                    <a:pt x="786" y="1298"/>
                    <a:pt x="786" y="1263"/>
                    <a:pt x="798" y="1239"/>
                  </a:cubicBezTo>
                  <a:cubicBezTo>
                    <a:pt x="857" y="1013"/>
                    <a:pt x="881" y="774"/>
                    <a:pt x="786" y="548"/>
                  </a:cubicBezTo>
                  <a:cubicBezTo>
                    <a:pt x="738" y="346"/>
                    <a:pt x="595" y="179"/>
                    <a:pt x="381" y="72"/>
                  </a:cubicBezTo>
                  <a:cubicBezTo>
                    <a:pt x="298" y="36"/>
                    <a:pt x="203"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1"/>
            <p:cNvSpPr/>
            <p:nvPr/>
          </p:nvSpPr>
          <p:spPr>
            <a:xfrm>
              <a:off x="1695733" y="880940"/>
              <a:ext cx="186940" cy="292699"/>
            </a:xfrm>
            <a:custGeom>
              <a:avLst/>
              <a:gdLst/>
              <a:ahLst/>
              <a:cxnLst/>
              <a:rect l="l" t="t" r="r" b="b"/>
              <a:pathLst>
                <a:path w="2335" h="3656" extrusionOk="0">
                  <a:moveTo>
                    <a:pt x="1" y="0"/>
                  </a:moveTo>
                  <a:cubicBezTo>
                    <a:pt x="72" y="12"/>
                    <a:pt x="132" y="24"/>
                    <a:pt x="203" y="60"/>
                  </a:cubicBezTo>
                  <a:cubicBezTo>
                    <a:pt x="596" y="191"/>
                    <a:pt x="942" y="476"/>
                    <a:pt x="1180" y="822"/>
                  </a:cubicBezTo>
                  <a:cubicBezTo>
                    <a:pt x="1430" y="1191"/>
                    <a:pt x="1549" y="1631"/>
                    <a:pt x="1513" y="2084"/>
                  </a:cubicBezTo>
                  <a:cubicBezTo>
                    <a:pt x="1513" y="2524"/>
                    <a:pt x="1370" y="3000"/>
                    <a:pt x="1084" y="3358"/>
                  </a:cubicBezTo>
                  <a:cubicBezTo>
                    <a:pt x="1001" y="3465"/>
                    <a:pt x="906" y="3572"/>
                    <a:pt x="787" y="3655"/>
                  </a:cubicBezTo>
                  <a:cubicBezTo>
                    <a:pt x="894" y="3620"/>
                    <a:pt x="1013" y="3560"/>
                    <a:pt x="1096" y="3477"/>
                  </a:cubicBezTo>
                  <a:cubicBezTo>
                    <a:pt x="1930" y="2917"/>
                    <a:pt x="2335" y="1679"/>
                    <a:pt x="1727" y="798"/>
                  </a:cubicBezTo>
                  <a:cubicBezTo>
                    <a:pt x="1454" y="417"/>
                    <a:pt x="1013" y="167"/>
                    <a:pt x="549" y="60"/>
                  </a:cubicBezTo>
                  <a:cubicBezTo>
                    <a:pt x="370" y="12"/>
                    <a:pt x="19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1"/>
            <p:cNvSpPr/>
            <p:nvPr/>
          </p:nvSpPr>
          <p:spPr>
            <a:xfrm>
              <a:off x="1514636" y="811367"/>
              <a:ext cx="407105" cy="410227"/>
            </a:xfrm>
            <a:custGeom>
              <a:avLst/>
              <a:gdLst/>
              <a:ahLst/>
              <a:cxnLst/>
              <a:rect l="l" t="t" r="r" b="b"/>
              <a:pathLst>
                <a:path w="5085" h="5124" extrusionOk="0">
                  <a:moveTo>
                    <a:pt x="1810" y="0"/>
                  </a:moveTo>
                  <a:cubicBezTo>
                    <a:pt x="1634" y="0"/>
                    <a:pt x="1459" y="15"/>
                    <a:pt x="1287" y="48"/>
                  </a:cubicBezTo>
                  <a:cubicBezTo>
                    <a:pt x="751" y="155"/>
                    <a:pt x="239" y="464"/>
                    <a:pt x="60" y="1000"/>
                  </a:cubicBezTo>
                  <a:cubicBezTo>
                    <a:pt x="1" y="1167"/>
                    <a:pt x="1" y="1345"/>
                    <a:pt x="25" y="1512"/>
                  </a:cubicBezTo>
                  <a:cubicBezTo>
                    <a:pt x="60" y="1548"/>
                    <a:pt x="84" y="1595"/>
                    <a:pt x="120" y="1655"/>
                  </a:cubicBezTo>
                  <a:cubicBezTo>
                    <a:pt x="132" y="1691"/>
                    <a:pt x="120" y="1714"/>
                    <a:pt x="96" y="1726"/>
                  </a:cubicBezTo>
                  <a:cubicBezTo>
                    <a:pt x="203" y="1964"/>
                    <a:pt x="382" y="2179"/>
                    <a:pt x="632" y="2286"/>
                  </a:cubicBezTo>
                  <a:cubicBezTo>
                    <a:pt x="750" y="2329"/>
                    <a:pt x="872" y="2352"/>
                    <a:pt x="992" y="2352"/>
                  </a:cubicBezTo>
                  <a:cubicBezTo>
                    <a:pt x="1139" y="2352"/>
                    <a:pt x="1281" y="2317"/>
                    <a:pt x="1406" y="2238"/>
                  </a:cubicBezTo>
                  <a:cubicBezTo>
                    <a:pt x="1608" y="2107"/>
                    <a:pt x="1739" y="1881"/>
                    <a:pt x="1703" y="1643"/>
                  </a:cubicBezTo>
                  <a:cubicBezTo>
                    <a:pt x="1680" y="1417"/>
                    <a:pt x="1513" y="1214"/>
                    <a:pt x="1287" y="1179"/>
                  </a:cubicBezTo>
                  <a:lnTo>
                    <a:pt x="1203" y="1179"/>
                  </a:lnTo>
                  <a:cubicBezTo>
                    <a:pt x="1191" y="1191"/>
                    <a:pt x="1168" y="1191"/>
                    <a:pt x="1156" y="1214"/>
                  </a:cubicBezTo>
                  <a:cubicBezTo>
                    <a:pt x="1144" y="1220"/>
                    <a:pt x="1132" y="1223"/>
                    <a:pt x="1120" y="1223"/>
                  </a:cubicBezTo>
                  <a:cubicBezTo>
                    <a:pt x="1108" y="1223"/>
                    <a:pt x="1096" y="1220"/>
                    <a:pt x="1084" y="1214"/>
                  </a:cubicBezTo>
                  <a:cubicBezTo>
                    <a:pt x="953" y="1250"/>
                    <a:pt x="834" y="1345"/>
                    <a:pt x="787" y="1476"/>
                  </a:cubicBezTo>
                  <a:cubicBezTo>
                    <a:pt x="773" y="1518"/>
                    <a:pt x="742" y="1537"/>
                    <a:pt x="711" y="1537"/>
                  </a:cubicBezTo>
                  <a:cubicBezTo>
                    <a:pt x="664" y="1537"/>
                    <a:pt x="617" y="1494"/>
                    <a:pt x="632" y="1429"/>
                  </a:cubicBezTo>
                  <a:cubicBezTo>
                    <a:pt x="668" y="1333"/>
                    <a:pt x="715" y="1250"/>
                    <a:pt x="787" y="1179"/>
                  </a:cubicBezTo>
                  <a:cubicBezTo>
                    <a:pt x="775" y="1131"/>
                    <a:pt x="810" y="1071"/>
                    <a:pt x="846" y="1048"/>
                  </a:cubicBezTo>
                  <a:cubicBezTo>
                    <a:pt x="870" y="1012"/>
                    <a:pt x="906" y="988"/>
                    <a:pt x="929" y="976"/>
                  </a:cubicBezTo>
                  <a:cubicBezTo>
                    <a:pt x="965" y="952"/>
                    <a:pt x="1013" y="929"/>
                    <a:pt x="1049" y="929"/>
                  </a:cubicBezTo>
                  <a:cubicBezTo>
                    <a:pt x="1072" y="929"/>
                    <a:pt x="1084" y="929"/>
                    <a:pt x="1108" y="917"/>
                  </a:cubicBezTo>
                  <a:cubicBezTo>
                    <a:pt x="1496" y="787"/>
                    <a:pt x="1910" y="706"/>
                    <a:pt x="2321" y="706"/>
                  </a:cubicBezTo>
                  <a:cubicBezTo>
                    <a:pt x="2591" y="706"/>
                    <a:pt x="2860" y="741"/>
                    <a:pt x="3120" y="821"/>
                  </a:cubicBezTo>
                  <a:cubicBezTo>
                    <a:pt x="3608" y="988"/>
                    <a:pt x="4061" y="1310"/>
                    <a:pt x="4299" y="1774"/>
                  </a:cubicBezTo>
                  <a:cubicBezTo>
                    <a:pt x="4561" y="2286"/>
                    <a:pt x="4561" y="2917"/>
                    <a:pt x="4358" y="3441"/>
                  </a:cubicBezTo>
                  <a:cubicBezTo>
                    <a:pt x="4168" y="3929"/>
                    <a:pt x="3811" y="4346"/>
                    <a:pt x="3335" y="4608"/>
                  </a:cubicBezTo>
                  <a:cubicBezTo>
                    <a:pt x="3014" y="4773"/>
                    <a:pt x="2637" y="4874"/>
                    <a:pt x="2268" y="4874"/>
                  </a:cubicBezTo>
                  <a:cubicBezTo>
                    <a:pt x="2158" y="4874"/>
                    <a:pt x="2048" y="4865"/>
                    <a:pt x="1942" y="4846"/>
                  </a:cubicBezTo>
                  <a:lnTo>
                    <a:pt x="1942" y="4846"/>
                  </a:lnTo>
                  <a:cubicBezTo>
                    <a:pt x="1977" y="4858"/>
                    <a:pt x="2025" y="4881"/>
                    <a:pt x="2049" y="4905"/>
                  </a:cubicBezTo>
                  <a:cubicBezTo>
                    <a:pt x="2301" y="5053"/>
                    <a:pt x="2603" y="5123"/>
                    <a:pt x="2914" y="5123"/>
                  </a:cubicBezTo>
                  <a:cubicBezTo>
                    <a:pt x="3102" y="5123"/>
                    <a:pt x="3293" y="5098"/>
                    <a:pt x="3477" y="5048"/>
                  </a:cubicBezTo>
                  <a:cubicBezTo>
                    <a:pt x="3977" y="4917"/>
                    <a:pt x="4394" y="4572"/>
                    <a:pt x="4668" y="4143"/>
                  </a:cubicBezTo>
                  <a:cubicBezTo>
                    <a:pt x="4954" y="3691"/>
                    <a:pt x="5085" y="3155"/>
                    <a:pt x="5025" y="2643"/>
                  </a:cubicBezTo>
                  <a:cubicBezTo>
                    <a:pt x="4978" y="2107"/>
                    <a:pt x="4751" y="1572"/>
                    <a:pt x="4406" y="1155"/>
                  </a:cubicBezTo>
                  <a:cubicBezTo>
                    <a:pt x="4049" y="714"/>
                    <a:pt x="3561" y="393"/>
                    <a:pt x="3013" y="214"/>
                  </a:cubicBezTo>
                  <a:cubicBezTo>
                    <a:pt x="2630" y="81"/>
                    <a:pt x="2218" y="0"/>
                    <a:pt x="181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1"/>
            <p:cNvSpPr/>
            <p:nvPr/>
          </p:nvSpPr>
          <p:spPr>
            <a:xfrm>
              <a:off x="1701497" y="1187813"/>
              <a:ext cx="164043" cy="86785"/>
            </a:xfrm>
            <a:custGeom>
              <a:avLst/>
              <a:gdLst/>
              <a:ahLst/>
              <a:cxnLst/>
              <a:rect l="l" t="t" r="r" b="b"/>
              <a:pathLst>
                <a:path w="2049" h="1084" extrusionOk="0">
                  <a:moveTo>
                    <a:pt x="2048" y="1"/>
                  </a:moveTo>
                  <a:lnTo>
                    <a:pt x="2048" y="1"/>
                  </a:lnTo>
                  <a:cubicBezTo>
                    <a:pt x="1751" y="275"/>
                    <a:pt x="1382" y="465"/>
                    <a:pt x="1001" y="537"/>
                  </a:cubicBezTo>
                  <a:cubicBezTo>
                    <a:pt x="893" y="596"/>
                    <a:pt x="774" y="620"/>
                    <a:pt x="667" y="620"/>
                  </a:cubicBezTo>
                  <a:cubicBezTo>
                    <a:pt x="584" y="620"/>
                    <a:pt x="512" y="620"/>
                    <a:pt x="417" y="596"/>
                  </a:cubicBezTo>
                  <a:lnTo>
                    <a:pt x="191" y="560"/>
                  </a:lnTo>
                  <a:cubicBezTo>
                    <a:pt x="173" y="560"/>
                    <a:pt x="143" y="555"/>
                    <a:pt x="115" y="555"/>
                  </a:cubicBezTo>
                  <a:cubicBezTo>
                    <a:pt x="87" y="555"/>
                    <a:pt x="60" y="560"/>
                    <a:pt x="48" y="584"/>
                  </a:cubicBezTo>
                  <a:cubicBezTo>
                    <a:pt x="0" y="632"/>
                    <a:pt x="48" y="715"/>
                    <a:pt x="72" y="751"/>
                  </a:cubicBezTo>
                  <a:cubicBezTo>
                    <a:pt x="155" y="846"/>
                    <a:pt x="250" y="930"/>
                    <a:pt x="358" y="989"/>
                  </a:cubicBezTo>
                  <a:cubicBezTo>
                    <a:pt x="481" y="1054"/>
                    <a:pt x="615" y="1083"/>
                    <a:pt x="749" y="1083"/>
                  </a:cubicBezTo>
                  <a:cubicBezTo>
                    <a:pt x="862" y="1083"/>
                    <a:pt x="975" y="1063"/>
                    <a:pt x="1084" y="1025"/>
                  </a:cubicBezTo>
                  <a:cubicBezTo>
                    <a:pt x="1358" y="941"/>
                    <a:pt x="1572" y="763"/>
                    <a:pt x="1739" y="537"/>
                  </a:cubicBezTo>
                  <a:cubicBezTo>
                    <a:pt x="1834" y="418"/>
                    <a:pt x="1905" y="299"/>
                    <a:pt x="1977" y="168"/>
                  </a:cubicBezTo>
                  <a:cubicBezTo>
                    <a:pt x="2013" y="108"/>
                    <a:pt x="2024" y="60"/>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1"/>
            <p:cNvSpPr/>
            <p:nvPr/>
          </p:nvSpPr>
          <p:spPr>
            <a:xfrm>
              <a:off x="1684364" y="1158271"/>
              <a:ext cx="211679" cy="211358"/>
            </a:xfrm>
            <a:custGeom>
              <a:avLst/>
              <a:gdLst/>
              <a:ahLst/>
              <a:cxnLst/>
              <a:rect l="l" t="t" r="r" b="b"/>
              <a:pathLst>
                <a:path w="2644" h="2640" extrusionOk="0">
                  <a:moveTo>
                    <a:pt x="2643" y="1"/>
                  </a:moveTo>
                  <a:cubicBezTo>
                    <a:pt x="2608" y="48"/>
                    <a:pt x="2584" y="84"/>
                    <a:pt x="2548" y="120"/>
                  </a:cubicBezTo>
                  <a:cubicBezTo>
                    <a:pt x="2548" y="132"/>
                    <a:pt x="2536" y="144"/>
                    <a:pt x="2536" y="167"/>
                  </a:cubicBezTo>
                  <a:cubicBezTo>
                    <a:pt x="2512" y="275"/>
                    <a:pt x="2465" y="370"/>
                    <a:pt x="2417" y="465"/>
                  </a:cubicBezTo>
                  <a:cubicBezTo>
                    <a:pt x="2322" y="656"/>
                    <a:pt x="2227" y="846"/>
                    <a:pt x="2084" y="1013"/>
                  </a:cubicBezTo>
                  <a:cubicBezTo>
                    <a:pt x="1846" y="1322"/>
                    <a:pt x="1548" y="1584"/>
                    <a:pt x="1191" y="1775"/>
                  </a:cubicBezTo>
                  <a:cubicBezTo>
                    <a:pt x="1024" y="1858"/>
                    <a:pt x="845" y="1930"/>
                    <a:pt x="643" y="1989"/>
                  </a:cubicBezTo>
                  <a:cubicBezTo>
                    <a:pt x="560" y="2025"/>
                    <a:pt x="453" y="2061"/>
                    <a:pt x="369" y="2072"/>
                  </a:cubicBezTo>
                  <a:cubicBezTo>
                    <a:pt x="274" y="2084"/>
                    <a:pt x="167" y="2084"/>
                    <a:pt x="95" y="2120"/>
                  </a:cubicBezTo>
                  <a:cubicBezTo>
                    <a:pt x="0" y="2156"/>
                    <a:pt x="36" y="2251"/>
                    <a:pt x="107" y="2287"/>
                  </a:cubicBezTo>
                  <a:cubicBezTo>
                    <a:pt x="167" y="2394"/>
                    <a:pt x="274" y="2430"/>
                    <a:pt x="381" y="2477"/>
                  </a:cubicBezTo>
                  <a:cubicBezTo>
                    <a:pt x="584" y="2549"/>
                    <a:pt x="798" y="2620"/>
                    <a:pt x="1024" y="2632"/>
                  </a:cubicBezTo>
                  <a:cubicBezTo>
                    <a:pt x="1059" y="2637"/>
                    <a:pt x="1094" y="2639"/>
                    <a:pt x="1129" y="2639"/>
                  </a:cubicBezTo>
                  <a:cubicBezTo>
                    <a:pt x="1272" y="2639"/>
                    <a:pt x="1412" y="2599"/>
                    <a:pt x="1536" y="2513"/>
                  </a:cubicBezTo>
                  <a:cubicBezTo>
                    <a:pt x="1596" y="2465"/>
                    <a:pt x="1655" y="2430"/>
                    <a:pt x="1715" y="2370"/>
                  </a:cubicBezTo>
                  <a:cubicBezTo>
                    <a:pt x="1881" y="2037"/>
                    <a:pt x="2012" y="1691"/>
                    <a:pt x="2131" y="1358"/>
                  </a:cubicBezTo>
                  <a:cubicBezTo>
                    <a:pt x="2238" y="1072"/>
                    <a:pt x="2334" y="798"/>
                    <a:pt x="2429" y="525"/>
                  </a:cubicBezTo>
                  <a:cubicBezTo>
                    <a:pt x="2489" y="346"/>
                    <a:pt x="2572" y="167"/>
                    <a:pt x="2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1"/>
            <p:cNvSpPr/>
            <p:nvPr/>
          </p:nvSpPr>
          <p:spPr>
            <a:xfrm>
              <a:off x="1686206" y="1168759"/>
              <a:ext cx="211759" cy="355627"/>
            </a:xfrm>
            <a:custGeom>
              <a:avLst/>
              <a:gdLst/>
              <a:ahLst/>
              <a:cxnLst/>
              <a:rect l="l" t="t" r="r" b="b"/>
              <a:pathLst>
                <a:path w="2645" h="4442" extrusionOk="0">
                  <a:moveTo>
                    <a:pt x="2644" y="1"/>
                  </a:moveTo>
                  <a:cubicBezTo>
                    <a:pt x="2585" y="167"/>
                    <a:pt x="2513" y="334"/>
                    <a:pt x="2454" y="501"/>
                  </a:cubicBezTo>
                  <a:cubicBezTo>
                    <a:pt x="2346" y="798"/>
                    <a:pt x="2263" y="1096"/>
                    <a:pt x="2156" y="1394"/>
                  </a:cubicBezTo>
                  <a:cubicBezTo>
                    <a:pt x="1846" y="2287"/>
                    <a:pt x="1418" y="3239"/>
                    <a:pt x="537" y="3727"/>
                  </a:cubicBezTo>
                  <a:cubicBezTo>
                    <a:pt x="430" y="3787"/>
                    <a:pt x="310" y="3835"/>
                    <a:pt x="203" y="3894"/>
                  </a:cubicBezTo>
                  <a:cubicBezTo>
                    <a:pt x="120" y="3930"/>
                    <a:pt x="1" y="4037"/>
                    <a:pt x="49" y="4156"/>
                  </a:cubicBezTo>
                  <a:cubicBezTo>
                    <a:pt x="72" y="4251"/>
                    <a:pt x="191" y="4311"/>
                    <a:pt x="287" y="4335"/>
                  </a:cubicBezTo>
                  <a:cubicBezTo>
                    <a:pt x="370" y="4382"/>
                    <a:pt x="477" y="4406"/>
                    <a:pt x="584" y="4430"/>
                  </a:cubicBezTo>
                  <a:cubicBezTo>
                    <a:pt x="645" y="4437"/>
                    <a:pt x="709" y="4441"/>
                    <a:pt x="773" y="4441"/>
                  </a:cubicBezTo>
                  <a:cubicBezTo>
                    <a:pt x="913" y="4441"/>
                    <a:pt x="1058" y="4423"/>
                    <a:pt x="1180" y="4382"/>
                  </a:cubicBezTo>
                  <a:cubicBezTo>
                    <a:pt x="1358" y="4323"/>
                    <a:pt x="1501" y="4216"/>
                    <a:pt x="1656" y="4096"/>
                  </a:cubicBezTo>
                  <a:cubicBezTo>
                    <a:pt x="1692" y="4025"/>
                    <a:pt x="1739" y="3966"/>
                    <a:pt x="1775" y="3894"/>
                  </a:cubicBezTo>
                  <a:cubicBezTo>
                    <a:pt x="1894" y="3620"/>
                    <a:pt x="1989" y="3334"/>
                    <a:pt x="2073" y="3037"/>
                  </a:cubicBezTo>
                  <a:cubicBezTo>
                    <a:pt x="2227" y="2442"/>
                    <a:pt x="2323" y="1834"/>
                    <a:pt x="2406" y="1227"/>
                  </a:cubicBezTo>
                  <a:cubicBezTo>
                    <a:pt x="2454" y="918"/>
                    <a:pt x="2513" y="584"/>
                    <a:pt x="2585" y="275"/>
                  </a:cubicBezTo>
                  <a:cubicBezTo>
                    <a:pt x="2608" y="179"/>
                    <a:pt x="2632" y="96"/>
                    <a:pt x="2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1"/>
            <p:cNvSpPr/>
            <p:nvPr/>
          </p:nvSpPr>
          <p:spPr>
            <a:xfrm>
              <a:off x="1792045" y="1164035"/>
              <a:ext cx="136422" cy="422637"/>
            </a:xfrm>
            <a:custGeom>
              <a:avLst/>
              <a:gdLst/>
              <a:ahLst/>
              <a:cxnLst/>
              <a:rect l="l" t="t" r="r" b="b"/>
              <a:pathLst>
                <a:path w="1704" h="5279" extrusionOk="0">
                  <a:moveTo>
                    <a:pt x="1441" y="0"/>
                  </a:moveTo>
                  <a:cubicBezTo>
                    <a:pt x="1417" y="155"/>
                    <a:pt x="1370" y="298"/>
                    <a:pt x="1346" y="453"/>
                  </a:cubicBezTo>
                  <a:cubicBezTo>
                    <a:pt x="1286" y="798"/>
                    <a:pt x="1227" y="1119"/>
                    <a:pt x="1179" y="1465"/>
                  </a:cubicBezTo>
                  <a:cubicBezTo>
                    <a:pt x="1013" y="2584"/>
                    <a:pt x="834" y="3751"/>
                    <a:pt x="179" y="4703"/>
                  </a:cubicBezTo>
                  <a:cubicBezTo>
                    <a:pt x="108" y="4810"/>
                    <a:pt x="1" y="4929"/>
                    <a:pt x="1" y="5060"/>
                  </a:cubicBezTo>
                  <a:cubicBezTo>
                    <a:pt x="1" y="5179"/>
                    <a:pt x="96" y="5263"/>
                    <a:pt x="191" y="5275"/>
                  </a:cubicBezTo>
                  <a:cubicBezTo>
                    <a:pt x="217" y="5277"/>
                    <a:pt x="244" y="5279"/>
                    <a:pt x="270" y="5279"/>
                  </a:cubicBezTo>
                  <a:cubicBezTo>
                    <a:pt x="472" y="5279"/>
                    <a:pt x="678" y="5203"/>
                    <a:pt x="846" y="5108"/>
                  </a:cubicBezTo>
                  <a:cubicBezTo>
                    <a:pt x="1060" y="5001"/>
                    <a:pt x="1239" y="4834"/>
                    <a:pt x="1405" y="4679"/>
                  </a:cubicBezTo>
                  <a:cubicBezTo>
                    <a:pt x="1548" y="4525"/>
                    <a:pt x="1644" y="4334"/>
                    <a:pt x="1703" y="4144"/>
                  </a:cubicBezTo>
                  <a:cubicBezTo>
                    <a:pt x="1560" y="3739"/>
                    <a:pt x="1465" y="3322"/>
                    <a:pt x="1405" y="2905"/>
                  </a:cubicBezTo>
                  <a:cubicBezTo>
                    <a:pt x="1346" y="2310"/>
                    <a:pt x="1310" y="1715"/>
                    <a:pt x="1346" y="1131"/>
                  </a:cubicBezTo>
                  <a:cubicBezTo>
                    <a:pt x="1358" y="834"/>
                    <a:pt x="1382" y="536"/>
                    <a:pt x="1417" y="226"/>
                  </a:cubicBezTo>
                  <a:cubicBezTo>
                    <a:pt x="1429" y="155"/>
                    <a:pt x="1429" y="84"/>
                    <a:pt x="1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1"/>
            <p:cNvSpPr/>
            <p:nvPr/>
          </p:nvSpPr>
          <p:spPr>
            <a:xfrm>
              <a:off x="1910215" y="1163074"/>
              <a:ext cx="134501" cy="443372"/>
            </a:xfrm>
            <a:custGeom>
              <a:avLst/>
              <a:gdLst/>
              <a:ahLst/>
              <a:cxnLst/>
              <a:rect l="l" t="t" r="r" b="b"/>
              <a:pathLst>
                <a:path w="1680" h="5538" extrusionOk="0">
                  <a:moveTo>
                    <a:pt x="108" y="0"/>
                  </a:moveTo>
                  <a:cubicBezTo>
                    <a:pt x="84" y="107"/>
                    <a:pt x="72" y="227"/>
                    <a:pt x="72" y="334"/>
                  </a:cubicBezTo>
                  <a:cubicBezTo>
                    <a:pt x="49" y="643"/>
                    <a:pt x="25" y="965"/>
                    <a:pt x="13" y="1286"/>
                  </a:cubicBezTo>
                  <a:cubicBezTo>
                    <a:pt x="1" y="2334"/>
                    <a:pt x="132" y="3405"/>
                    <a:pt x="525" y="4394"/>
                  </a:cubicBezTo>
                  <a:cubicBezTo>
                    <a:pt x="608" y="4632"/>
                    <a:pt x="727" y="4858"/>
                    <a:pt x="846" y="5072"/>
                  </a:cubicBezTo>
                  <a:cubicBezTo>
                    <a:pt x="906" y="5180"/>
                    <a:pt x="965" y="5287"/>
                    <a:pt x="1037" y="5394"/>
                  </a:cubicBezTo>
                  <a:cubicBezTo>
                    <a:pt x="1085" y="5462"/>
                    <a:pt x="1150" y="5538"/>
                    <a:pt x="1223" y="5538"/>
                  </a:cubicBezTo>
                  <a:cubicBezTo>
                    <a:pt x="1240" y="5538"/>
                    <a:pt x="1257" y="5534"/>
                    <a:pt x="1275" y="5525"/>
                  </a:cubicBezTo>
                  <a:cubicBezTo>
                    <a:pt x="1382" y="5477"/>
                    <a:pt x="1442" y="5370"/>
                    <a:pt x="1501" y="5287"/>
                  </a:cubicBezTo>
                  <a:cubicBezTo>
                    <a:pt x="1561" y="5191"/>
                    <a:pt x="1608" y="5072"/>
                    <a:pt x="1632" y="4977"/>
                  </a:cubicBezTo>
                  <a:cubicBezTo>
                    <a:pt x="1668" y="4870"/>
                    <a:pt x="1680" y="4763"/>
                    <a:pt x="1668" y="4644"/>
                  </a:cubicBezTo>
                  <a:cubicBezTo>
                    <a:pt x="1656" y="4560"/>
                    <a:pt x="1620" y="4477"/>
                    <a:pt x="1620" y="4394"/>
                  </a:cubicBezTo>
                  <a:cubicBezTo>
                    <a:pt x="1096" y="3763"/>
                    <a:pt x="715" y="3036"/>
                    <a:pt x="465" y="2274"/>
                  </a:cubicBezTo>
                  <a:cubicBezTo>
                    <a:pt x="263" y="1715"/>
                    <a:pt x="168" y="1131"/>
                    <a:pt x="120" y="536"/>
                  </a:cubicBezTo>
                  <a:cubicBezTo>
                    <a:pt x="108" y="357"/>
                    <a:pt x="108" y="17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1"/>
            <p:cNvSpPr/>
            <p:nvPr/>
          </p:nvSpPr>
          <p:spPr>
            <a:xfrm>
              <a:off x="1929349" y="1161153"/>
              <a:ext cx="676827" cy="512544"/>
            </a:xfrm>
            <a:custGeom>
              <a:avLst/>
              <a:gdLst/>
              <a:ahLst/>
              <a:cxnLst/>
              <a:rect l="l" t="t" r="r" b="b"/>
              <a:pathLst>
                <a:path w="8454" h="6402" extrusionOk="0">
                  <a:moveTo>
                    <a:pt x="0" y="0"/>
                  </a:moveTo>
                  <a:cubicBezTo>
                    <a:pt x="24" y="870"/>
                    <a:pt x="179" y="1739"/>
                    <a:pt x="500" y="2560"/>
                  </a:cubicBezTo>
                  <a:cubicBezTo>
                    <a:pt x="905" y="3596"/>
                    <a:pt x="1572" y="4537"/>
                    <a:pt x="2465" y="5204"/>
                  </a:cubicBezTo>
                  <a:cubicBezTo>
                    <a:pt x="3334" y="5858"/>
                    <a:pt x="4358" y="6287"/>
                    <a:pt x="5441" y="6382"/>
                  </a:cubicBezTo>
                  <a:cubicBezTo>
                    <a:pt x="5587" y="6395"/>
                    <a:pt x="5733" y="6402"/>
                    <a:pt x="5879" y="6402"/>
                  </a:cubicBezTo>
                  <a:cubicBezTo>
                    <a:pt x="6284" y="6402"/>
                    <a:pt x="6691" y="6350"/>
                    <a:pt x="7084" y="6227"/>
                  </a:cubicBezTo>
                  <a:cubicBezTo>
                    <a:pt x="7584" y="6085"/>
                    <a:pt x="8072" y="5787"/>
                    <a:pt x="8299" y="5275"/>
                  </a:cubicBezTo>
                  <a:cubicBezTo>
                    <a:pt x="8406" y="5073"/>
                    <a:pt x="8453" y="4823"/>
                    <a:pt x="8418" y="4561"/>
                  </a:cubicBezTo>
                  <a:cubicBezTo>
                    <a:pt x="8394" y="4311"/>
                    <a:pt x="8251" y="4084"/>
                    <a:pt x="8061" y="3930"/>
                  </a:cubicBezTo>
                  <a:cubicBezTo>
                    <a:pt x="7608" y="3537"/>
                    <a:pt x="7013" y="3584"/>
                    <a:pt x="6441" y="3572"/>
                  </a:cubicBezTo>
                  <a:lnTo>
                    <a:pt x="6441" y="3572"/>
                  </a:lnTo>
                  <a:cubicBezTo>
                    <a:pt x="6453" y="3584"/>
                    <a:pt x="6477" y="3596"/>
                    <a:pt x="6477" y="3608"/>
                  </a:cubicBezTo>
                  <a:cubicBezTo>
                    <a:pt x="6668" y="3870"/>
                    <a:pt x="6632" y="4227"/>
                    <a:pt x="6477" y="4477"/>
                  </a:cubicBezTo>
                  <a:cubicBezTo>
                    <a:pt x="6275" y="4775"/>
                    <a:pt x="5941" y="4918"/>
                    <a:pt x="5596" y="4965"/>
                  </a:cubicBezTo>
                  <a:cubicBezTo>
                    <a:pt x="5495" y="4978"/>
                    <a:pt x="5391" y="4984"/>
                    <a:pt x="5287" y="4984"/>
                  </a:cubicBezTo>
                  <a:cubicBezTo>
                    <a:pt x="5009" y="4984"/>
                    <a:pt x="4724" y="4943"/>
                    <a:pt x="4465" y="4882"/>
                  </a:cubicBezTo>
                  <a:cubicBezTo>
                    <a:pt x="4096" y="4787"/>
                    <a:pt x="3750" y="4656"/>
                    <a:pt x="3417" y="4477"/>
                  </a:cubicBezTo>
                  <a:cubicBezTo>
                    <a:pt x="2762" y="4120"/>
                    <a:pt x="2203" y="3632"/>
                    <a:pt x="1691" y="3096"/>
                  </a:cubicBezTo>
                  <a:cubicBezTo>
                    <a:pt x="1191" y="2560"/>
                    <a:pt x="738" y="1941"/>
                    <a:pt x="429" y="1274"/>
                  </a:cubicBezTo>
                  <a:cubicBezTo>
                    <a:pt x="262" y="929"/>
                    <a:pt x="131" y="572"/>
                    <a:pt x="48" y="203"/>
                  </a:cubicBezTo>
                  <a:cubicBezTo>
                    <a:pt x="24" y="143"/>
                    <a:pt x="12" y="7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1"/>
            <p:cNvSpPr/>
            <p:nvPr/>
          </p:nvSpPr>
          <p:spPr>
            <a:xfrm>
              <a:off x="1485094" y="713132"/>
              <a:ext cx="1142056" cy="974330"/>
            </a:xfrm>
            <a:custGeom>
              <a:avLst/>
              <a:gdLst/>
              <a:ahLst/>
              <a:cxnLst/>
              <a:rect l="l" t="t" r="r" b="b"/>
              <a:pathLst>
                <a:path w="14265" h="12170" extrusionOk="0">
                  <a:moveTo>
                    <a:pt x="2090" y="296"/>
                  </a:moveTo>
                  <a:cubicBezTo>
                    <a:pt x="2112" y="296"/>
                    <a:pt x="2134" y="297"/>
                    <a:pt x="2156" y="298"/>
                  </a:cubicBezTo>
                  <a:cubicBezTo>
                    <a:pt x="2227" y="298"/>
                    <a:pt x="2299" y="310"/>
                    <a:pt x="2358" y="334"/>
                  </a:cubicBezTo>
                  <a:cubicBezTo>
                    <a:pt x="2322" y="358"/>
                    <a:pt x="2275" y="370"/>
                    <a:pt x="2227" y="393"/>
                  </a:cubicBezTo>
                  <a:cubicBezTo>
                    <a:pt x="2156" y="429"/>
                    <a:pt x="2060" y="477"/>
                    <a:pt x="1989" y="513"/>
                  </a:cubicBezTo>
                  <a:cubicBezTo>
                    <a:pt x="1822" y="596"/>
                    <a:pt x="1679" y="691"/>
                    <a:pt x="1525" y="798"/>
                  </a:cubicBezTo>
                  <a:cubicBezTo>
                    <a:pt x="1275" y="965"/>
                    <a:pt x="1048" y="1155"/>
                    <a:pt x="834" y="1346"/>
                  </a:cubicBezTo>
                  <a:cubicBezTo>
                    <a:pt x="929" y="1108"/>
                    <a:pt x="1072" y="894"/>
                    <a:pt x="1251" y="691"/>
                  </a:cubicBezTo>
                  <a:cubicBezTo>
                    <a:pt x="1474" y="457"/>
                    <a:pt x="1770" y="296"/>
                    <a:pt x="2090" y="296"/>
                  </a:cubicBezTo>
                  <a:close/>
                  <a:moveTo>
                    <a:pt x="2537" y="393"/>
                  </a:moveTo>
                  <a:cubicBezTo>
                    <a:pt x="2561" y="417"/>
                    <a:pt x="2584" y="429"/>
                    <a:pt x="2596" y="429"/>
                  </a:cubicBezTo>
                  <a:cubicBezTo>
                    <a:pt x="2275" y="620"/>
                    <a:pt x="1941" y="798"/>
                    <a:pt x="1620" y="977"/>
                  </a:cubicBezTo>
                  <a:cubicBezTo>
                    <a:pt x="1382" y="1108"/>
                    <a:pt x="1132" y="1227"/>
                    <a:pt x="870" y="1346"/>
                  </a:cubicBezTo>
                  <a:cubicBezTo>
                    <a:pt x="1096" y="1155"/>
                    <a:pt x="1322" y="989"/>
                    <a:pt x="1572" y="846"/>
                  </a:cubicBezTo>
                  <a:cubicBezTo>
                    <a:pt x="1727" y="751"/>
                    <a:pt x="1882" y="679"/>
                    <a:pt x="2049" y="608"/>
                  </a:cubicBezTo>
                  <a:cubicBezTo>
                    <a:pt x="2120" y="560"/>
                    <a:pt x="2215" y="536"/>
                    <a:pt x="2287" y="501"/>
                  </a:cubicBezTo>
                  <a:cubicBezTo>
                    <a:pt x="2334" y="489"/>
                    <a:pt x="2358" y="477"/>
                    <a:pt x="2406" y="453"/>
                  </a:cubicBezTo>
                  <a:cubicBezTo>
                    <a:pt x="2465" y="441"/>
                    <a:pt x="2501" y="429"/>
                    <a:pt x="2537" y="393"/>
                  </a:cubicBezTo>
                  <a:close/>
                  <a:moveTo>
                    <a:pt x="977" y="203"/>
                  </a:moveTo>
                  <a:lnTo>
                    <a:pt x="977" y="203"/>
                  </a:lnTo>
                  <a:cubicBezTo>
                    <a:pt x="917" y="501"/>
                    <a:pt x="834" y="798"/>
                    <a:pt x="727" y="1084"/>
                  </a:cubicBezTo>
                  <a:cubicBezTo>
                    <a:pt x="667" y="1239"/>
                    <a:pt x="596" y="1406"/>
                    <a:pt x="513" y="1572"/>
                  </a:cubicBezTo>
                  <a:cubicBezTo>
                    <a:pt x="489" y="1644"/>
                    <a:pt x="441" y="1739"/>
                    <a:pt x="417" y="1810"/>
                  </a:cubicBezTo>
                  <a:cubicBezTo>
                    <a:pt x="370" y="1882"/>
                    <a:pt x="322" y="1977"/>
                    <a:pt x="310" y="2048"/>
                  </a:cubicBezTo>
                  <a:cubicBezTo>
                    <a:pt x="275" y="2084"/>
                    <a:pt x="263" y="2108"/>
                    <a:pt x="263" y="2120"/>
                  </a:cubicBezTo>
                  <a:cubicBezTo>
                    <a:pt x="239" y="2203"/>
                    <a:pt x="215" y="2275"/>
                    <a:pt x="203" y="2346"/>
                  </a:cubicBezTo>
                  <a:cubicBezTo>
                    <a:pt x="203" y="2334"/>
                    <a:pt x="191" y="2298"/>
                    <a:pt x="191" y="2287"/>
                  </a:cubicBezTo>
                  <a:cubicBezTo>
                    <a:pt x="132" y="2084"/>
                    <a:pt x="96" y="1870"/>
                    <a:pt x="120" y="1644"/>
                  </a:cubicBezTo>
                  <a:cubicBezTo>
                    <a:pt x="132" y="1251"/>
                    <a:pt x="310" y="858"/>
                    <a:pt x="572" y="548"/>
                  </a:cubicBezTo>
                  <a:cubicBezTo>
                    <a:pt x="691" y="405"/>
                    <a:pt x="834" y="298"/>
                    <a:pt x="977" y="203"/>
                  </a:cubicBezTo>
                  <a:close/>
                  <a:moveTo>
                    <a:pt x="5359" y="1870"/>
                  </a:moveTo>
                  <a:cubicBezTo>
                    <a:pt x="5442" y="2144"/>
                    <a:pt x="5489" y="2418"/>
                    <a:pt x="5513" y="2703"/>
                  </a:cubicBezTo>
                  <a:cubicBezTo>
                    <a:pt x="5537" y="2894"/>
                    <a:pt x="5513" y="3096"/>
                    <a:pt x="5489" y="3275"/>
                  </a:cubicBezTo>
                  <a:cubicBezTo>
                    <a:pt x="5489" y="3251"/>
                    <a:pt x="5478" y="3251"/>
                    <a:pt x="5478" y="3239"/>
                  </a:cubicBezTo>
                  <a:cubicBezTo>
                    <a:pt x="5359" y="2929"/>
                    <a:pt x="5204" y="2620"/>
                    <a:pt x="5216" y="2275"/>
                  </a:cubicBezTo>
                  <a:cubicBezTo>
                    <a:pt x="5239" y="2120"/>
                    <a:pt x="5263" y="1989"/>
                    <a:pt x="5359" y="1870"/>
                  </a:cubicBezTo>
                  <a:close/>
                  <a:moveTo>
                    <a:pt x="2108" y="2275"/>
                  </a:moveTo>
                  <a:cubicBezTo>
                    <a:pt x="2215" y="2287"/>
                    <a:pt x="2299" y="2322"/>
                    <a:pt x="2394" y="2346"/>
                  </a:cubicBezTo>
                  <a:cubicBezTo>
                    <a:pt x="2572" y="2465"/>
                    <a:pt x="2715" y="2632"/>
                    <a:pt x="2799" y="2822"/>
                  </a:cubicBezTo>
                  <a:cubicBezTo>
                    <a:pt x="2870" y="3049"/>
                    <a:pt x="2870" y="3287"/>
                    <a:pt x="2811" y="3513"/>
                  </a:cubicBezTo>
                  <a:cubicBezTo>
                    <a:pt x="2799" y="3537"/>
                    <a:pt x="2799" y="3572"/>
                    <a:pt x="2775" y="3596"/>
                  </a:cubicBezTo>
                  <a:cubicBezTo>
                    <a:pt x="2763" y="3620"/>
                    <a:pt x="2751" y="3656"/>
                    <a:pt x="2751" y="3668"/>
                  </a:cubicBezTo>
                  <a:cubicBezTo>
                    <a:pt x="2751" y="3656"/>
                    <a:pt x="2739" y="3644"/>
                    <a:pt x="2739" y="3644"/>
                  </a:cubicBezTo>
                  <a:cubicBezTo>
                    <a:pt x="2715" y="3596"/>
                    <a:pt x="2692" y="3572"/>
                    <a:pt x="2680" y="3525"/>
                  </a:cubicBezTo>
                  <a:cubicBezTo>
                    <a:pt x="2596" y="3382"/>
                    <a:pt x="2537" y="3275"/>
                    <a:pt x="2477" y="3132"/>
                  </a:cubicBezTo>
                  <a:cubicBezTo>
                    <a:pt x="2406" y="2989"/>
                    <a:pt x="2334" y="2858"/>
                    <a:pt x="2263" y="2703"/>
                  </a:cubicBezTo>
                  <a:cubicBezTo>
                    <a:pt x="2180" y="2560"/>
                    <a:pt x="2108" y="2406"/>
                    <a:pt x="2001" y="2275"/>
                  </a:cubicBezTo>
                  <a:close/>
                  <a:moveTo>
                    <a:pt x="6752" y="3149"/>
                  </a:moveTo>
                  <a:cubicBezTo>
                    <a:pt x="6757" y="3149"/>
                    <a:pt x="6761" y="3151"/>
                    <a:pt x="6763" y="3156"/>
                  </a:cubicBezTo>
                  <a:cubicBezTo>
                    <a:pt x="6787" y="3168"/>
                    <a:pt x="6763" y="3227"/>
                    <a:pt x="6763" y="3239"/>
                  </a:cubicBezTo>
                  <a:cubicBezTo>
                    <a:pt x="6752" y="3310"/>
                    <a:pt x="6704" y="3382"/>
                    <a:pt x="6668" y="3465"/>
                  </a:cubicBezTo>
                  <a:cubicBezTo>
                    <a:pt x="6573" y="3596"/>
                    <a:pt x="6442" y="3715"/>
                    <a:pt x="6287" y="3787"/>
                  </a:cubicBezTo>
                  <a:cubicBezTo>
                    <a:pt x="6192" y="3834"/>
                    <a:pt x="6097" y="3882"/>
                    <a:pt x="5990" y="3906"/>
                  </a:cubicBezTo>
                  <a:cubicBezTo>
                    <a:pt x="5966" y="3918"/>
                    <a:pt x="5930" y="3918"/>
                    <a:pt x="5906" y="3942"/>
                  </a:cubicBezTo>
                  <a:cubicBezTo>
                    <a:pt x="5930" y="3894"/>
                    <a:pt x="5954" y="3858"/>
                    <a:pt x="5978" y="3822"/>
                  </a:cubicBezTo>
                  <a:cubicBezTo>
                    <a:pt x="6192" y="3596"/>
                    <a:pt x="6430" y="3370"/>
                    <a:pt x="6680" y="3191"/>
                  </a:cubicBezTo>
                  <a:cubicBezTo>
                    <a:pt x="6690" y="3182"/>
                    <a:pt x="6730" y="3149"/>
                    <a:pt x="6752" y="3149"/>
                  </a:cubicBezTo>
                  <a:close/>
                  <a:moveTo>
                    <a:pt x="6162" y="2405"/>
                  </a:moveTo>
                  <a:cubicBezTo>
                    <a:pt x="6250" y="2405"/>
                    <a:pt x="6204" y="2680"/>
                    <a:pt x="6192" y="2715"/>
                  </a:cubicBezTo>
                  <a:cubicBezTo>
                    <a:pt x="6156" y="2989"/>
                    <a:pt x="6097" y="3251"/>
                    <a:pt x="5990" y="3513"/>
                  </a:cubicBezTo>
                  <a:cubicBezTo>
                    <a:pt x="5918" y="3691"/>
                    <a:pt x="5823" y="3870"/>
                    <a:pt x="5740" y="4025"/>
                  </a:cubicBezTo>
                  <a:cubicBezTo>
                    <a:pt x="5728" y="4049"/>
                    <a:pt x="5692" y="4049"/>
                    <a:pt x="5680" y="4061"/>
                  </a:cubicBezTo>
                  <a:cubicBezTo>
                    <a:pt x="5656" y="4072"/>
                    <a:pt x="5656" y="4120"/>
                    <a:pt x="5680" y="4132"/>
                  </a:cubicBezTo>
                  <a:cubicBezTo>
                    <a:pt x="5668" y="4144"/>
                    <a:pt x="5668" y="4168"/>
                    <a:pt x="5656" y="4180"/>
                  </a:cubicBezTo>
                  <a:lnTo>
                    <a:pt x="5656" y="4108"/>
                  </a:lnTo>
                  <a:lnTo>
                    <a:pt x="5656" y="4084"/>
                  </a:lnTo>
                  <a:cubicBezTo>
                    <a:pt x="5668" y="3989"/>
                    <a:pt x="5656" y="3870"/>
                    <a:pt x="5632" y="3763"/>
                  </a:cubicBezTo>
                  <a:cubicBezTo>
                    <a:pt x="5620" y="3632"/>
                    <a:pt x="5620" y="3513"/>
                    <a:pt x="5632" y="3406"/>
                  </a:cubicBezTo>
                  <a:cubicBezTo>
                    <a:pt x="5668" y="3132"/>
                    <a:pt x="5740" y="2882"/>
                    <a:pt x="5894" y="2656"/>
                  </a:cubicBezTo>
                  <a:cubicBezTo>
                    <a:pt x="5918" y="2596"/>
                    <a:pt x="5966" y="2560"/>
                    <a:pt x="6013" y="2513"/>
                  </a:cubicBezTo>
                  <a:cubicBezTo>
                    <a:pt x="6037" y="2465"/>
                    <a:pt x="6097" y="2406"/>
                    <a:pt x="6156" y="2406"/>
                  </a:cubicBezTo>
                  <a:cubicBezTo>
                    <a:pt x="6158" y="2405"/>
                    <a:pt x="6160" y="2405"/>
                    <a:pt x="6162" y="2405"/>
                  </a:cubicBezTo>
                  <a:close/>
                  <a:moveTo>
                    <a:pt x="2191" y="3060"/>
                  </a:moveTo>
                  <a:cubicBezTo>
                    <a:pt x="2263" y="3310"/>
                    <a:pt x="2299" y="3572"/>
                    <a:pt x="2203" y="3822"/>
                  </a:cubicBezTo>
                  <a:cubicBezTo>
                    <a:pt x="2119" y="4024"/>
                    <a:pt x="1930" y="4187"/>
                    <a:pt x="1713" y="4187"/>
                  </a:cubicBezTo>
                  <a:cubicBezTo>
                    <a:pt x="1687" y="4187"/>
                    <a:pt x="1659" y="4185"/>
                    <a:pt x="1632" y="4180"/>
                  </a:cubicBezTo>
                  <a:cubicBezTo>
                    <a:pt x="1858" y="3894"/>
                    <a:pt x="2025" y="3584"/>
                    <a:pt x="2144" y="3251"/>
                  </a:cubicBezTo>
                  <a:cubicBezTo>
                    <a:pt x="2168" y="3191"/>
                    <a:pt x="2180" y="3132"/>
                    <a:pt x="2191" y="3060"/>
                  </a:cubicBezTo>
                  <a:close/>
                  <a:moveTo>
                    <a:pt x="6644" y="3930"/>
                  </a:moveTo>
                  <a:cubicBezTo>
                    <a:pt x="6740" y="3930"/>
                    <a:pt x="6847" y="3930"/>
                    <a:pt x="6930" y="3953"/>
                  </a:cubicBezTo>
                  <a:cubicBezTo>
                    <a:pt x="7025" y="4001"/>
                    <a:pt x="6823" y="4120"/>
                    <a:pt x="6787" y="4144"/>
                  </a:cubicBezTo>
                  <a:cubicBezTo>
                    <a:pt x="6621" y="4251"/>
                    <a:pt x="6430" y="4311"/>
                    <a:pt x="6240" y="4346"/>
                  </a:cubicBezTo>
                  <a:cubicBezTo>
                    <a:pt x="6188" y="4354"/>
                    <a:pt x="6134" y="4358"/>
                    <a:pt x="6078" y="4358"/>
                  </a:cubicBezTo>
                  <a:cubicBezTo>
                    <a:pt x="5967" y="4358"/>
                    <a:pt x="5851" y="4342"/>
                    <a:pt x="5740" y="4311"/>
                  </a:cubicBezTo>
                  <a:lnTo>
                    <a:pt x="5763" y="4287"/>
                  </a:lnTo>
                  <a:cubicBezTo>
                    <a:pt x="5799" y="4251"/>
                    <a:pt x="5847" y="4227"/>
                    <a:pt x="5894" y="4192"/>
                  </a:cubicBezTo>
                  <a:cubicBezTo>
                    <a:pt x="5966" y="4132"/>
                    <a:pt x="6037" y="4084"/>
                    <a:pt x="6132" y="4061"/>
                  </a:cubicBezTo>
                  <a:cubicBezTo>
                    <a:pt x="6275" y="3965"/>
                    <a:pt x="6454" y="3930"/>
                    <a:pt x="6644" y="3930"/>
                  </a:cubicBezTo>
                  <a:close/>
                  <a:moveTo>
                    <a:pt x="7942" y="4442"/>
                  </a:moveTo>
                  <a:lnTo>
                    <a:pt x="7942" y="4442"/>
                  </a:lnTo>
                  <a:cubicBezTo>
                    <a:pt x="7930" y="4501"/>
                    <a:pt x="7930" y="4596"/>
                    <a:pt x="7918" y="4656"/>
                  </a:cubicBezTo>
                  <a:cubicBezTo>
                    <a:pt x="7883" y="4727"/>
                    <a:pt x="7835" y="4799"/>
                    <a:pt x="7775" y="4858"/>
                  </a:cubicBezTo>
                  <a:cubicBezTo>
                    <a:pt x="7633" y="5013"/>
                    <a:pt x="7442" y="5061"/>
                    <a:pt x="7240" y="5061"/>
                  </a:cubicBezTo>
                  <a:cubicBezTo>
                    <a:pt x="7025" y="5061"/>
                    <a:pt x="6799" y="4977"/>
                    <a:pt x="6573" y="4906"/>
                  </a:cubicBezTo>
                  <a:cubicBezTo>
                    <a:pt x="6371" y="4846"/>
                    <a:pt x="6156" y="4763"/>
                    <a:pt x="5966" y="4644"/>
                  </a:cubicBezTo>
                  <a:cubicBezTo>
                    <a:pt x="5954" y="4620"/>
                    <a:pt x="5930" y="4608"/>
                    <a:pt x="5918" y="4608"/>
                  </a:cubicBezTo>
                  <a:cubicBezTo>
                    <a:pt x="5954" y="4608"/>
                    <a:pt x="5990" y="4620"/>
                    <a:pt x="6037" y="4644"/>
                  </a:cubicBezTo>
                  <a:cubicBezTo>
                    <a:pt x="6216" y="4704"/>
                    <a:pt x="6394" y="4727"/>
                    <a:pt x="6585" y="4763"/>
                  </a:cubicBezTo>
                  <a:cubicBezTo>
                    <a:pt x="6728" y="4771"/>
                    <a:pt x="6865" y="4780"/>
                    <a:pt x="7001" y="4780"/>
                  </a:cubicBezTo>
                  <a:cubicBezTo>
                    <a:pt x="7057" y="4780"/>
                    <a:pt x="7112" y="4778"/>
                    <a:pt x="7168" y="4775"/>
                  </a:cubicBezTo>
                  <a:cubicBezTo>
                    <a:pt x="7347" y="4763"/>
                    <a:pt x="7537" y="4727"/>
                    <a:pt x="7704" y="4644"/>
                  </a:cubicBezTo>
                  <a:cubicBezTo>
                    <a:pt x="7775" y="4596"/>
                    <a:pt x="7871" y="4537"/>
                    <a:pt x="7930" y="4465"/>
                  </a:cubicBezTo>
                  <a:lnTo>
                    <a:pt x="7942" y="4442"/>
                  </a:lnTo>
                  <a:close/>
                  <a:moveTo>
                    <a:pt x="2644" y="2096"/>
                  </a:moveTo>
                  <a:cubicBezTo>
                    <a:pt x="2822" y="2096"/>
                    <a:pt x="3013" y="2108"/>
                    <a:pt x="3192" y="2156"/>
                  </a:cubicBezTo>
                  <a:cubicBezTo>
                    <a:pt x="3656" y="2263"/>
                    <a:pt x="4108" y="2513"/>
                    <a:pt x="4370" y="2894"/>
                  </a:cubicBezTo>
                  <a:cubicBezTo>
                    <a:pt x="4978" y="3763"/>
                    <a:pt x="4573" y="5013"/>
                    <a:pt x="3751" y="5573"/>
                  </a:cubicBezTo>
                  <a:cubicBezTo>
                    <a:pt x="3644" y="5656"/>
                    <a:pt x="3537" y="5692"/>
                    <a:pt x="3430" y="5751"/>
                  </a:cubicBezTo>
                  <a:cubicBezTo>
                    <a:pt x="3537" y="5668"/>
                    <a:pt x="3632" y="5573"/>
                    <a:pt x="3715" y="5454"/>
                  </a:cubicBezTo>
                  <a:cubicBezTo>
                    <a:pt x="4001" y="5096"/>
                    <a:pt x="4132" y="4620"/>
                    <a:pt x="4168" y="4180"/>
                  </a:cubicBezTo>
                  <a:cubicBezTo>
                    <a:pt x="4180" y="3727"/>
                    <a:pt x="4073" y="3287"/>
                    <a:pt x="3823" y="2918"/>
                  </a:cubicBezTo>
                  <a:cubicBezTo>
                    <a:pt x="3584" y="2572"/>
                    <a:pt x="3251" y="2287"/>
                    <a:pt x="2858" y="2156"/>
                  </a:cubicBezTo>
                  <a:cubicBezTo>
                    <a:pt x="2799" y="2120"/>
                    <a:pt x="2715" y="2108"/>
                    <a:pt x="2644" y="2096"/>
                  </a:cubicBezTo>
                  <a:close/>
                  <a:moveTo>
                    <a:pt x="8061" y="4275"/>
                  </a:moveTo>
                  <a:cubicBezTo>
                    <a:pt x="8430" y="4299"/>
                    <a:pt x="8776" y="4596"/>
                    <a:pt x="8811" y="4977"/>
                  </a:cubicBezTo>
                  <a:cubicBezTo>
                    <a:pt x="8835" y="5394"/>
                    <a:pt x="8573" y="5787"/>
                    <a:pt x="8180" y="5906"/>
                  </a:cubicBezTo>
                  <a:cubicBezTo>
                    <a:pt x="8061" y="5942"/>
                    <a:pt x="7942" y="5966"/>
                    <a:pt x="7823" y="5966"/>
                  </a:cubicBezTo>
                  <a:cubicBezTo>
                    <a:pt x="7764" y="5966"/>
                    <a:pt x="7704" y="5966"/>
                    <a:pt x="7645" y="5942"/>
                  </a:cubicBezTo>
                  <a:cubicBezTo>
                    <a:pt x="7585" y="5930"/>
                    <a:pt x="7514" y="5930"/>
                    <a:pt x="7454" y="5918"/>
                  </a:cubicBezTo>
                  <a:cubicBezTo>
                    <a:pt x="7418" y="5918"/>
                    <a:pt x="7406" y="5930"/>
                    <a:pt x="7394" y="5942"/>
                  </a:cubicBezTo>
                  <a:cubicBezTo>
                    <a:pt x="7323" y="5930"/>
                    <a:pt x="7240" y="5906"/>
                    <a:pt x="7180" y="5870"/>
                  </a:cubicBezTo>
                  <a:cubicBezTo>
                    <a:pt x="6728" y="5704"/>
                    <a:pt x="6311" y="5406"/>
                    <a:pt x="5978" y="5037"/>
                  </a:cubicBezTo>
                  <a:cubicBezTo>
                    <a:pt x="5847" y="4894"/>
                    <a:pt x="5728" y="4727"/>
                    <a:pt x="5620" y="4549"/>
                  </a:cubicBezTo>
                  <a:cubicBezTo>
                    <a:pt x="5602" y="4530"/>
                    <a:pt x="5598" y="4504"/>
                    <a:pt x="5586" y="4483"/>
                  </a:cubicBezTo>
                  <a:lnTo>
                    <a:pt x="5586" y="4483"/>
                  </a:lnTo>
                  <a:cubicBezTo>
                    <a:pt x="5644" y="4559"/>
                    <a:pt x="5722" y="4626"/>
                    <a:pt x="5799" y="4704"/>
                  </a:cubicBezTo>
                  <a:cubicBezTo>
                    <a:pt x="5990" y="4846"/>
                    <a:pt x="6216" y="4954"/>
                    <a:pt x="6454" y="5037"/>
                  </a:cubicBezTo>
                  <a:cubicBezTo>
                    <a:pt x="6709" y="5124"/>
                    <a:pt x="7002" y="5219"/>
                    <a:pt x="7279" y="5219"/>
                  </a:cubicBezTo>
                  <a:cubicBezTo>
                    <a:pt x="7494" y="5219"/>
                    <a:pt x="7699" y="5162"/>
                    <a:pt x="7871" y="5001"/>
                  </a:cubicBezTo>
                  <a:cubicBezTo>
                    <a:pt x="7954" y="4918"/>
                    <a:pt x="8014" y="4823"/>
                    <a:pt x="8061" y="4715"/>
                  </a:cubicBezTo>
                  <a:cubicBezTo>
                    <a:pt x="8097" y="4620"/>
                    <a:pt x="8109" y="4489"/>
                    <a:pt x="8049" y="4418"/>
                  </a:cubicBezTo>
                  <a:cubicBezTo>
                    <a:pt x="8049" y="4370"/>
                    <a:pt x="8061" y="4323"/>
                    <a:pt x="8061" y="4275"/>
                  </a:cubicBezTo>
                  <a:close/>
                  <a:moveTo>
                    <a:pt x="2128" y="1227"/>
                  </a:moveTo>
                  <a:cubicBezTo>
                    <a:pt x="2539" y="1227"/>
                    <a:pt x="2960" y="1308"/>
                    <a:pt x="3334" y="1441"/>
                  </a:cubicBezTo>
                  <a:cubicBezTo>
                    <a:pt x="3870" y="1632"/>
                    <a:pt x="4346" y="1941"/>
                    <a:pt x="4716" y="2382"/>
                  </a:cubicBezTo>
                  <a:cubicBezTo>
                    <a:pt x="5061" y="2799"/>
                    <a:pt x="5299" y="3310"/>
                    <a:pt x="5335" y="3870"/>
                  </a:cubicBezTo>
                  <a:cubicBezTo>
                    <a:pt x="5382" y="4382"/>
                    <a:pt x="5263" y="4918"/>
                    <a:pt x="4978" y="5370"/>
                  </a:cubicBezTo>
                  <a:cubicBezTo>
                    <a:pt x="4716" y="5799"/>
                    <a:pt x="4299" y="6144"/>
                    <a:pt x="3787" y="6275"/>
                  </a:cubicBezTo>
                  <a:cubicBezTo>
                    <a:pt x="3625" y="6325"/>
                    <a:pt x="3448" y="6350"/>
                    <a:pt x="3265" y="6350"/>
                  </a:cubicBezTo>
                  <a:cubicBezTo>
                    <a:pt x="2964" y="6350"/>
                    <a:pt x="2647" y="6280"/>
                    <a:pt x="2358" y="6132"/>
                  </a:cubicBezTo>
                  <a:cubicBezTo>
                    <a:pt x="2334" y="6108"/>
                    <a:pt x="2287" y="6097"/>
                    <a:pt x="2263" y="6073"/>
                  </a:cubicBezTo>
                  <a:lnTo>
                    <a:pt x="2263" y="6073"/>
                  </a:lnTo>
                  <a:cubicBezTo>
                    <a:pt x="2363" y="6089"/>
                    <a:pt x="2466" y="6096"/>
                    <a:pt x="2570" y="6096"/>
                  </a:cubicBezTo>
                  <a:cubicBezTo>
                    <a:pt x="2937" y="6096"/>
                    <a:pt x="3319" y="6002"/>
                    <a:pt x="3644" y="5835"/>
                  </a:cubicBezTo>
                  <a:cubicBezTo>
                    <a:pt x="4108" y="5573"/>
                    <a:pt x="4477" y="5156"/>
                    <a:pt x="4668" y="4668"/>
                  </a:cubicBezTo>
                  <a:cubicBezTo>
                    <a:pt x="4870" y="4132"/>
                    <a:pt x="4870" y="3513"/>
                    <a:pt x="4608" y="3001"/>
                  </a:cubicBezTo>
                  <a:cubicBezTo>
                    <a:pt x="4370" y="2537"/>
                    <a:pt x="3930" y="2215"/>
                    <a:pt x="3430" y="2048"/>
                  </a:cubicBezTo>
                  <a:cubicBezTo>
                    <a:pt x="3174" y="1960"/>
                    <a:pt x="2908" y="1922"/>
                    <a:pt x="2642" y="1922"/>
                  </a:cubicBezTo>
                  <a:cubicBezTo>
                    <a:pt x="2229" y="1922"/>
                    <a:pt x="1814" y="2013"/>
                    <a:pt x="1429" y="2144"/>
                  </a:cubicBezTo>
                  <a:cubicBezTo>
                    <a:pt x="1406" y="2144"/>
                    <a:pt x="1394" y="2144"/>
                    <a:pt x="1370" y="2156"/>
                  </a:cubicBezTo>
                  <a:cubicBezTo>
                    <a:pt x="1322" y="2168"/>
                    <a:pt x="1287" y="2179"/>
                    <a:pt x="1251" y="2203"/>
                  </a:cubicBezTo>
                  <a:cubicBezTo>
                    <a:pt x="1215" y="2215"/>
                    <a:pt x="1191" y="2239"/>
                    <a:pt x="1156" y="2275"/>
                  </a:cubicBezTo>
                  <a:cubicBezTo>
                    <a:pt x="1132" y="2298"/>
                    <a:pt x="1084" y="2358"/>
                    <a:pt x="1096" y="2406"/>
                  </a:cubicBezTo>
                  <a:cubicBezTo>
                    <a:pt x="1025" y="2477"/>
                    <a:pt x="977" y="2560"/>
                    <a:pt x="953" y="2656"/>
                  </a:cubicBezTo>
                  <a:cubicBezTo>
                    <a:pt x="932" y="2720"/>
                    <a:pt x="979" y="2759"/>
                    <a:pt x="1025" y="2759"/>
                  </a:cubicBezTo>
                  <a:cubicBezTo>
                    <a:pt x="1056" y="2759"/>
                    <a:pt x="1087" y="2741"/>
                    <a:pt x="1096" y="2703"/>
                  </a:cubicBezTo>
                  <a:cubicBezTo>
                    <a:pt x="1144" y="2572"/>
                    <a:pt x="1263" y="2477"/>
                    <a:pt x="1394" y="2441"/>
                  </a:cubicBezTo>
                  <a:cubicBezTo>
                    <a:pt x="1400" y="2447"/>
                    <a:pt x="1412" y="2450"/>
                    <a:pt x="1425" y="2450"/>
                  </a:cubicBezTo>
                  <a:cubicBezTo>
                    <a:pt x="1438" y="2450"/>
                    <a:pt x="1453" y="2447"/>
                    <a:pt x="1465" y="2441"/>
                  </a:cubicBezTo>
                  <a:cubicBezTo>
                    <a:pt x="1489" y="2418"/>
                    <a:pt x="1501" y="2418"/>
                    <a:pt x="1513" y="2406"/>
                  </a:cubicBezTo>
                  <a:lnTo>
                    <a:pt x="1608" y="2406"/>
                  </a:lnTo>
                  <a:cubicBezTo>
                    <a:pt x="1822" y="2441"/>
                    <a:pt x="1989" y="2656"/>
                    <a:pt x="2025" y="2870"/>
                  </a:cubicBezTo>
                  <a:cubicBezTo>
                    <a:pt x="2049" y="3108"/>
                    <a:pt x="1918" y="3334"/>
                    <a:pt x="1727" y="3465"/>
                  </a:cubicBezTo>
                  <a:cubicBezTo>
                    <a:pt x="1603" y="3544"/>
                    <a:pt x="1456" y="3579"/>
                    <a:pt x="1308" y="3579"/>
                  </a:cubicBezTo>
                  <a:cubicBezTo>
                    <a:pt x="1188" y="3579"/>
                    <a:pt x="1066" y="3556"/>
                    <a:pt x="953" y="3513"/>
                  </a:cubicBezTo>
                  <a:cubicBezTo>
                    <a:pt x="691" y="3406"/>
                    <a:pt x="513" y="3191"/>
                    <a:pt x="417" y="2953"/>
                  </a:cubicBezTo>
                  <a:cubicBezTo>
                    <a:pt x="441" y="2941"/>
                    <a:pt x="441" y="2918"/>
                    <a:pt x="429" y="2882"/>
                  </a:cubicBezTo>
                  <a:cubicBezTo>
                    <a:pt x="394" y="2834"/>
                    <a:pt x="370" y="2799"/>
                    <a:pt x="334" y="2739"/>
                  </a:cubicBezTo>
                  <a:cubicBezTo>
                    <a:pt x="310" y="2572"/>
                    <a:pt x="322" y="2394"/>
                    <a:pt x="370" y="2227"/>
                  </a:cubicBezTo>
                  <a:cubicBezTo>
                    <a:pt x="548" y="1691"/>
                    <a:pt x="1084" y="1382"/>
                    <a:pt x="1608" y="1275"/>
                  </a:cubicBezTo>
                  <a:cubicBezTo>
                    <a:pt x="1777" y="1242"/>
                    <a:pt x="1951" y="1227"/>
                    <a:pt x="2128" y="1227"/>
                  </a:cubicBezTo>
                  <a:close/>
                  <a:moveTo>
                    <a:pt x="5751" y="4965"/>
                  </a:moveTo>
                  <a:lnTo>
                    <a:pt x="5751" y="4965"/>
                  </a:lnTo>
                  <a:cubicBezTo>
                    <a:pt x="6228" y="5656"/>
                    <a:pt x="7025" y="6108"/>
                    <a:pt x="7859" y="6204"/>
                  </a:cubicBezTo>
                  <a:cubicBezTo>
                    <a:pt x="7964" y="6223"/>
                    <a:pt x="8074" y="6230"/>
                    <a:pt x="8186" y="6230"/>
                  </a:cubicBezTo>
                  <a:cubicBezTo>
                    <a:pt x="8355" y="6230"/>
                    <a:pt x="8528" y="6213"/>
                    <a:pt x="8692" y="6192"/>
                  </a:cubicBezTo>
                  <a:lnTo>
                    <a:pt x="8692" y="6192"/>
                  </a:lnTo>
                  <a:cubicBezTo>
                    <a:pt x="8657" y="6406"/>
                    <a:pt x="8573" y="6620"/>
                    <a:pt x="8407" y="6763"/>
                  </a:cubicBezTo>
                  <a:cubicBezTo>
                    <a:pt x="8311" y="6859"/>
                    <a:pt x="8192" y="6918"/>
                    <a:pt x="8073" y="6942"/>
                  </a:cubicBezTo>
                  <a:cubicBezTo>
                    <a:pt x="7954" y="6978"/>
                    <a:pt x="7859" y="6990"/>
                    <a:pt x="7740" y="7001"/>
                  </a:cubicBezTo>
                  <a:cubicBezTo>
                    <a:pt x="7585" y="6942"/>
                    <a:pt x="7454" y="6870"/>
                    <a:pt x="7299" y="6799"/>
                  </a:cubicBezTo>
                  <a:cubicBezTo>
                    <a:pt x="6740" y="6466"/>
                    <a:pt x="6275" y="5989"/>
                    <a:pt x="5966" y="5430"/>
                  </a:cubicBezTo>
                  <a:cubicBezTo>
                    <a:pt x="5894" y="5275"/>
                    <a:pt x="5811" y="5132"/>
                    <a:pt x="5751" y="4965"/>
                  </a:cubicBezTo>
                  <a:close/>
                  <a:moveTo>
                    <a:pt x="4775" y="5966"/>
                  </a:moveTo>
                  <a:lnTo>
                    <a:pt x="4775" y="5966"/>
                  </a:lnTo>
                  <a:cubicBezTo>
                    <a:pt x="4739" y="6025"/>
                    <a:pt x="4727" y="6073"/>
                    <a:pt x="4704" y="6132"/>
                  </a:cubicBezTo>
                  <a:cubicBezTo>
                    <a:pt x="4620" y="6263"/>
                    <a:pt x="4549" y="6382"/>
                    <a:pt x="4466" y="6501"/>
                  </a:cubicBezTo>
                  <a:cubicBezTo>
                    <a:pt x="4299" y="6728"/>
                    <a:pt x="4073" y="6906"/>
                    <a:pt x="3811" y="6990"/>
                  </a:cubicBezTo>
                  <a:cubicBezTo>
                    <a:pt x="3714" y="7018"/>
                    <a:pt x="3612" y="7034"/>
                    <a:pt x="3509" y="7034"/>
                  </a:cubicBezTo>
                  <a:cubicBezTo>
                    <a:pt x="3358" y="7034"/>
                    <a:pt x="3207" y="7001"/>
                    <a:pt x="3073" y="6930"/>
                  </a:cubicBezTo>
                  <a:cubicBezTo>
                    <a:pt x="2977" y="6870"/>
                    <a:pt x="2870" y="6799"/>
                    <a:pt x="2799" y="6692"/>
                  </a:cubicBezTo>
                  <a:cubicBezTo>
                    <a:pt x="2763" y="6644"/>
                    <a:pt x="2715" y="6573"/>
                    <a:pt x="2763" y="6525"/>
                  </a:cubicBezTo>
                  <a:cubicBezTo>
                    <a:pt x="2784" y="6504"/>
                    <a:pt x="2819" y="6499"/>
                    <a:pt x="2853" y="6499"/>
                  </a:cubicBezTo>
                  <a:cubicBezTo>
                    <a:pt x="2876" y="6499"/>
                    <a:pt x="2899" y="6501"/>
                    <a:pt x="2918" y="6501"/>
                  </a:cubicBezTo>
                  <a:lnTo>
                    <a:pt x="3132" y="6549"/>
                  </a:lnTo>
                  <a:cubicBezTo>
                    <a:pt x="3227" y="6561"/>
                    <a:pt x="3299" y="6561"/>
                    <a:pt x="3394" y="6561"/>
                  </a:cubicBezTo>
                  <a:cubicBezTo>
                    <a:pt x="3489" y="6561"/>
                    <a:pt x="3608" y="6549"/>
                    <a:pt x="3715" y="6501"/>
                  </a:cubicBezTo>
                  <a:cubicBezTo>
                    <a:pt x="4120" y="6430"/>
                    <a:pt x="4477" y="6251"/>
                    <a:pt x="4775" y="5966"/>
                  </a:cubicBezTo>
                  <a:close/>
                  <a:moveTo>
                    <a:pt x="5097" y="5608"/>
                  </a:moveTo>
                  <a:lnTo>
                    <a:pt x="5097" y="5608"/>
                  </a:lnTo>
                  <a:cubicBezTo>
                    <a:pt x="5025" y="5775"/>
                    <a:pt x="4954" y="5954"/>
                    <a:pt x="4894" y="6132"/>
                  </a:cubicBezTo>
                  <a:cubicBezTo>
                    <a:pt x="4787" y="6394"/>
                    <a:pt x="4704" y="6680"/>
                    <a:pt x="4597" y="6966"/>
                  </a:cubicBezTo>
                  <a:cubicBezTo>
                    <a:pt x="4477" y="7299"/>
                    <a:pt x="4346" y="7644"/>
                    <a:pt x="4180" y="7978"/>
                  </a:cubicBezTo>
                  <a:cubicBezTo>
                    <a:pt x="4132" y="7990"/>
                    <a:pt x="4073" y="8037"/>
                    <a:pt x="4013" y="8073"/>
                  </a:cubicBezTo>
                  <a:cubicBezTo>
                    <a:pt x="3870" y="8168"/>
                    <a:pt x="3692" y="8192"/>
                    <a:pt x="3489" y="8192"/>
                  </a:cubicBezTo>
                  <a:cubicBezTo>
                    <a:pt x="3275" y="8180"/>
                    <a:pt x="3061" y="8109"/>
                    <a:pt x="2858" y="8037"/>
                  </a:cubicBezTo>
                  <a:cubicBezTo>
                    <a:pt x="2763" y="8002"/>
                    <a:pt x="2644" y="7978"/>
                    <a:pt x="2572" y="7894"/>
                  </a:cubicBezTo>
                  <a:cubicBezTo>
                    <a:pt x="2513" y="7859"/>
                    <a:pt x="2465" y="7752"/>
                    <a:pt x="2561" y="7716"/>
                  </a:cubicBezTo>
                  <a:cubicBezTo>
                    <a:pt x="2644" y="7692"/>
                    <a:pt x="2739" y="7692"/>
                    <a:pt x="2822" y="7680"/>
                  </a:cubicBezTo>
                  <a:cubicBezTo>
                    <a:pt x="2918" y="7656"/>
                    <a:pt x="3013" y="7632"/>
                    <a:pt x="3108" y="7597"/>
                  </a:cubicBezTo>
                  <a:cubicBezTo>
                    <a:pt x="3299" y="7537"/>
                    <a:pt x="3477" y="7466"/>
                    <a:pt x="3656" y="7382"/>
                  </a:cubicBezTo>
                  <a:cubicBezTo>
                    <a:pt x="4001" y="7180"/>
                    <a:pt x="4311" y="6930"/>
                    <a:pt x="4549" y="6620"/>
                  </a:cubicBezTo>
                  <a:cubicBezTo>
                    <a:pt x="4680" y="6442"/>
                    <a:pt x="4787" y="6263"/>
                    <a:pt x="4870" y="6073"/>
                  </a:cubicBezTo>
                  <a:cubicBezTo>
                    <a:pt x="4918" y="5966"/>
                    <a:pt x="4954" y="5870"/>
                    <a:pt x="5001" y="5775"/>
                  </a:cubicBezTo>
                  <a:cubicBezTo>
                    <a:pt x="5001" y="5751"/>
                    <a:pt x="5013" y="5739"/>
                    <a:pt x="5013" y="5727"/>
                  </a:cubicBezTo>
                  <a:cubicBezTo>
                    <a:pt x="5037" y="5680"/>
                    <a:pt x="5073" y="5656"/>
                    <a:pt x="5097" y="5608"/>
                  </a:cubicBezTo>
                  <a:close/>
                  <a:moveTo>
                    <a:pt x="5680" y="5096"/>
                  </a:moveTo>
                  <a:cubicBezTo>
                    <a:pt x="5728" y="5192"/>
                    <a:pt x="5751" y="5299"/>
                    <a:pt x="5799" y="5370"/>
                  </a:cubicBezTo>
                  <a:cubicBezTo>
                    <a:pt x="5954" y="5668"/>
                    <a:pt x="6132" y="5954"/>
                    <a:pt x="6347" y="6204"/>
                  </a:cubicBezTo>
                  <a:cubicBezTo>
                    <a:pt x="6799" y="6704"/>
                    <a:pt x="7406" y="7097"/>
                    <a:pt x="8073" y="7287"/>
                  </a:cubicBezTo>
                  <a:cubicBezTo>
                    <a:pt x="8430" y="7394"/>
                    <a:pt x="8811" y="7442"/>
                    <a:pt x="9180" y="7442"/>
                  </a:cubicBezTo>
                  <a:cubicBezTo>
                    <a:pt x="9169" y="7704"/>
                    <a:pt x="9061" y="7978"/>
                    <a:pt x="8871" y="8168"/>
                  </a:cubicBezTo>
                  <a:cubicBezTo>
                    <a:pt x="8764" y="8275"/>
                    <a:pt x="8645" y="8359"/>
                    <a:pt x="8514" y="8418"/>
                  </a:cubicBezTo>
                  <a:cubicBezTo>
                    <a:pt x="8371" y="8478"/>
                    <a:pt x="8240" y="8490"/>
                    <a:pt x="8097" y="8525"/>
                  </a:cubicBezTo>
                  <a:cubicBezTo>
                    <a:pt x="7323" y="7978"/>
                    <a:pt x="6656" y="7275"/>
                    <a:pt x="6204" y="6442"/>
                  </a:cubicBezTo>
                  <a:cubicBezTo>
                    <a:pt x="6049" y="6156"/>
                    <a:pt x="5918" y="5870"/>
                    <a:pt x="5811" y="5573"/>
                  </a:cubicBezTo>
                  <a:cubicBezTo>
                    <a:pt x="5751" y="5430"/>
                    <a:pt x="5716" y="5263"/>
                    <a:pt x="5680" y="5108"/>
                  </a:cubicBezTo>
                  <a:lnTo>
                    <a:pt x="5680" y="5096"/>
                  </a:lnTo>
                  <a:close/>
                  <a:moveTo>
                    <a:pt x="5168" y="5680"/>
                  </a:moveTo>
                  <a:lnTo>
                    <a:pt x="5168" y="5680"/>
                  </a:lnTo>
                  <a:cubicBezTo>
                    <a:pt x="5144" y="5775"/>
                    <a:pt x="5132" y="5858"/>
                    <a:pt x="5120" y="5954"/>
                  </a:cubicBezTo>
                  <a:cubicBezTo>
                    <a:pt x="5037" y="6263"/>
                    <a:pt x="5001" y="6573"/>
                    <a:pt x="4942" y="6906"/>
                  </a:cubicBezTo>
                  <a:cubicBezTo>
                    <a:pt x="4847" y="7513"/>
                    <a:pt x="4763" y="8121"/>
                    <a:pt x="4597" y="8716"/>
                  </a:cubicBezTo>
                  <a:cubicBezTo>
                    <a:pt x="4525" y="9002"/>
                    <a:pt x="4418" y="9287"/>
                    <a:pt x="4299" y="9561"/>
                  </a:cubicBezTo>
                  <a:cubicBezTo>
                    <a:pt x="4263" y="9645"/>
                    <a:pt x="4239" y="9704"/>
                    <a:pt x="4192" y="9764"/>
                  </a:cubicBezTo>
                  <a:cubicBezTo>
                    <a:pt x="4025" y="9895"/>
                    <a:pt x="3882" y="10002"/>
                    <a:pt x="3704" y="10061"/>
                  </a:cubicBezTo>
                  <a:cubicBezTo>
                    <a:pt x="3583" y="10099"/>
                    <a:pt x="3453" y="10122"/>
                    <a:pt x="3325" y="10122"/>
                  </a:cubicBezTo>
                  <a:cubicBezTo>
                    <a:pt x="3251" y="10122"/>
                    <a:pt x="3178" y="10115"/>
                    <a:pt x="3108" y="10097"/>
                  </a:cubicBezTo>
                  <a:cubicBezTo>
                    <a:pt x="3001" y="10085"/>
                    <a:pt x="2894" y="10061"/>
                    <a:pt x="2811" y="10014"/>
                  </a:cubicBezTo>
                  <a:cubicBezTo>
                    <a:pt x="2739" y="9966"/>
                    <a:pt x="2620" y="9918"/>
                    <a:pt x="2572" y="9835"/>
                  </a:cubicBezTo>
                  <a:cubicBezTo>
                    <a:pt x="2525" y="9716"/>
                    <a:pt x="2644" y="9609"/>
                    <a:pt x="2739" y="9561"/>
                  </a:cubicBezTo>
                  <a:cubicBezTo>
                    <a:pt x="2834" y="9502"/>
                    <a:pt x="2953" y="9466"/>
                    <a:pt x="3061" y="9406"/>
                  </a:cubicBezTo>
                  <a:cubicBezTo>
                    <a:pt x="3930" y="8906"/>
                    <a:pt x="4370" y="7954"/>
                    <a:pt x="4680" y="7061"/>
                  </a:cubicBezTo>
                  <a:cubicBezTo>
                    <a:pt x="4787" y="6763"/>
                    <a:pt x="4870" y="6466"/>
                    <a:pt x="4978" y="6168"/>
                  </a:cubicBezTo>
                  <a:cubicBezTo>
                    <a:pt x="5037" y="6013"/>
                    <a:pt x="5097" y="5847"/>
                    <a:pt x="5168" y="5680"/>
                  </a:cubicBezTo>
                  <a:close/>
                  <a:moveTo>
                    <a:pt x="5609" y="5215"/>
                  </a:moveTo>
                  <a:lnTo>
                    <a:pt x="5609" y="5215"/>
                  </a:lnTo>
                  <a:cubicBezTo>
                    <a:pt x="5632" y="5323"/>
                    <a:pt x="5656" y="5430"/>
                    <a:pt x="5680" y="5537"/>
                  </a:cubicBezTo>
                  <a:cubicBezTo>
                    <a:pt x="5775" y="5811"/>
                    <a:pt x="5870" y="6097"/>
                    <a:pt x="6013" y="6370"/>
                  </a:cubicBezTo>
                  <a:cubicBezTo>
                    <a:pt x="6263" y="6906"/>
                    <a:pt x="6621" y="7394"/>
                    <a:pt x="7025" y="7811"/>
                  </a:cubicBezTo>
                  <a:cubicBezTo>
                    <a:pt x="7406" y="8228"/>
                    <a:pt x="7871" y="8597"/>
                    <a:pt x="8371" y="8906"/>
                  </a:cubicBezTo>
                  <a:cubicBezTo>
                    <a:pt x="8633" y="9073"/>
                    <a:pt x="8895" y="9204"/>
                    <a:pt x="9169" y="9347"/>
                  </a:cubicBezTo>
                  <a:cubicBezTo>
                    <a:pt x="9442" y="9478"/>
                    <a:pt x="9740" y="9609"/>
                    <a:pt x="10061" y="9704"/>
                  </a:cubicBezTo>
                  <a:cubicBezTo>
                    <a:pt x="10255" y="9754"/>
                    <a:pt x="10458" y="9787"/>
                    <a:pt x="10663" y="9787"/>
                  </a:cubicBezTo>
                  <a:cubicBezTo>
                    <a:pt x="10799" y="9787"/>
                    <a:pt x="10936" y="9773"/>
                    <a:pt x="11074" y="9740"/>
                  </a:cubicBezTo>
                  <a:cubicBezTo>
                    <a:pt x="11371" y="9668"/>
                    <a:pt x="11633" y="9490"/>
                    <a:pt x="11812" y="9240"/>
                  </a:cubicBezTo>
                  <a:cubicBezTo>
                    <a:pt x="12002" y="9406"/>
                    <a:pt x="12038" y="9704"/>
                    <a:pt x="11931" y="9918"/>
                  </a:cubicBezTo>
                  <a:cubicBezTo>
                    <a:pt x="11788" y="10204"/>
                    <a:pt x="11466" y="10359"/>
                    <a:pt x="11157" y="10395"/>
                  </a:cubicBezTo>
                  <a:cubicBezTo>
                    <a:pt x="11060" y="10408"/>
                    <a:pt x="10962" y="10414"/>
                    <a:pt x="10863" y="10414"/>
                  </a:cubicBezTo>
                  <a:cubicBezTo>
                    <a:pt x="10607" y="10414"/>
                    <a:pt x="10346" y="10375"/>
                    <a:pt x="10097" y="10323"/>
                  </a:cubicBezTo>
                  <a:cubicBezTo>
                    <a:pt x="9764" y="10252"/>
                    <a:pt x="9430" y="10121"/>
                    <a:pt x="9109" y="9954"/>
                  </a:cubicBezTo>
                  <a:cubicBezTo>
                    <a:pt x="8478" y="9621"/>
                    <a:pt x="7942" y="9168"/>
                    <a:pt x="7454" y="8668"/>
                  </a:cubicBezTo>
                  <a:cubicBezTo>
                    <a:pt x="6966" y="8168"/>
                    <a:pt x="6525" y="7621"/>
                    <a:pt x="6204" y="7001"/>
                  </a:cubicBezTo>
                  <a:cubicBezTo>
                    <a:pt x="5906" y="6454"/>
                    <a:pt x="5692" y="5847"/>
                    <a:pt x="5609" y="5215"/>
                  </a:cubicBezTo>
                  <a:close/>
                  <a:moveTo>
                    <a:pt x="5294" y="5636"/>
                  </a:moveTo>
                  <a:cubicBezTo>
                    <a:pt x="5275" y="5704"/>
                    <a:pt x="5274" y="5780"/>
                    <a:pt x="5263" y="5847"/>
                  </a:cubicBezTo>
                  <a:cubicBezTo>
                    <a:pt x="5239" y="6144"/>
                    <a:pt x="5204" y="6442"/>
                    <a:pt x="5192" y="6751"/>
                  </a:cubicBezTo>
                  <a:cubicBezTo>
                    <a:pt x="5156" y="7347"/>
                    <a:pt x="5180" y="7930"/>
                    <a:pt x="5263" y="8525"/>
                  </a:cubicBezTo>
                  <a:cubicBezTo>
                    <a:pt x="5323" y="8942"/>
                    <a:pt x="5430" y="9359"/>
                    <a:pt x="5561" y="9764"/>
                  </a:cubicBezTo>
                  <a:cubicBezTo>
                    <a:pt x="5489" y="9954"/>
                    <a:pt x="5394" y="10145"/>
                    <a:pt x="5251" y="10299"/>
                  </a:cubicBezTo>
                  <a:cubicBezTo>
                    <a:pt x="5085" y="10478"/>
                    <a:pt x="4906" y="10621"/>
                    <a:pt x="4704" y="10728"/>
                  </a:cubicBezTo>
                  <a:cubicBezTo>
                    <a:pt x="4514" y="10817"/>
                    <a:pt x="4294" y="10896"/>
                    <a:pt x="4090" y="10896"/>
                  </a:cubicBezTo>
                  <a:cubicBezTo>
                    <a:pt x="4076" y="10896"/>
                    <a:pt x="4063" y="10896"/>
                    <a:pt x="4049" y="10895"/>
                  </a:cubicBezTo>
                  <a:cubicBezTo>
                    <a:pt x="3930" y="10871"/>
                    <a:pt x="3835" y="10811"/>
                    <a:pt x="3846" y="10680"/>
                  </a:cubicBezTo>
                  <a:cubicBezTo>
                    <a:pt x="3846" y="10549"/>
                    <a:pt x="3954" y="10430"/>
                    <a:pt x="4025" y="10323"/>
                  </a:cubicBezTo>
                  <a:cubicBezTo>
                    <a:pt x="4680" y="9371"/>
                    <a:pt x="4858" y="8216"/>
                    <a:pt x="5025" y="7085"/>
                  </a:cubicBezTo>
                  <a:cubicBezTo>
                    <a:pt x="5073" y="6739"/>
                    <a:pt x="5132" y="6394"/>
                    <a:pt x="5192" y="6073"/>
                  </a:cubicBezTo>
                  <a:cubicBezTo>
                    <a:pt x="5215" y="5923"/>
                    <a:pt x="5249" y="5785"/>
                    <a:pt x="5294" y="5636"/>
                  </a:cubicBezTo>
                  <a:close/>
                  <a:moveTo>
                    <a:pt x="5382" y="5620"/>
                  </a:moveTo>
                  <a:cubicBezTo>
                    <a:pt x="5382" y="5799"/>
                    <a:pt x="5382" y="5977"/>
                    <a:pt x="5394" y="6156"/>
                  </a:cubicBezTo>
                  <a:cubicBezTo>
                    <a:pt x="5442" y="6751"/>
                    <a:pt x="5561" y="7335"/>
                    <a:pt x="5740" y="7894"/>
                  </a:cubicBezTo>
                  <a:cubicBezTo>
                    <a:pt x="5990" y="8668"/>
                    <a:pt x="6394" y="9406"/>
                    <a:pt x="6906" y="10014"/>
                  </a:cubicBezTo>
                  <a:cubicBezTo>
                    <a:pt x="6918" y="10097"/>
                    <a:pt x="6930" y="10180"/>
                    <a:pt x="6930" y="10264"/>
                  </a:cubicBezTo>
                  <a:cubicBezTo>
                    <a:pt x="6966" y="10371"/>
                    <a:pt x="6942" y="10490"/>
                    <a:pt x="6918" y="10597"/>
                  </a:cubicBezTo>
                  <a:cubicBezTo>
                    <a:pt x="6883" y="10692"/>
                    <a:pt x="6847" y="10800"/>
                    <a:pt x="6787" y="10907"/>
                  </a:cubicBezTo>
                  <a:cubicBezTo>
                    <a:pt x="6728" y="10990"/>
                    <a:pt x="6668" y="11097"/>
                    <a:pt x="6561" y="11145"/>
                  </a:cubicBezTo>
                  <a:cubicBezTo>
                    <a:pt x="6537" y="11157"/>
                    <a:pt x="6515" y="11162"/>
                    <a:pt x="6495" y="11162"/>
                  </a:cubicBezTo>
                  <a:cubicBezTo>
                    <a:pt x="6414" y="11162"/>
                    <a:pt x="6361" y="11080"/>
                    <a:pt x="6323" y="11014"/>
                  </a:cubicBezTo>
                  <a:cubicBezTo>
                    <a:pt x="6251" y="10907"/>
                    <a:pt x="6192" y="10800"/>
                    <a:pt x="6132" y="10692"/>
                  </a:cubicBezTo>
                  <a:cubicBezTo>
                    <a:pt x="6013" y="10478"/>
                    <a:pt x="5894" y="10252"/>
                    <a:pt x="5799" y="10014"/>
                  </a:cubicBezTo>
                  <a:cubicBezTo>
                    <a:pt x="5418" y="9025"/>
                    <a:pt x="5263" y="7954"/>
                    <a:pt x="5299" y="6906"/>
                  </a:cubicBezTo>
                  <a:cubicBezTo>
                    <a:pt x="5299" y="6585"/>
                    <a:pt x="5323" y="6263"/>
                    <a:pt x="5359" y="5954"/>
                  </a:cubicBezTo>
                  <a:cubicBezTo>
                    <a:pt x="5370" y="5847"/>
                    <a:pt x="5382" y="5727"/>
                    <a:pt x="5382" y="5620"/>
                  </a:cubicBezTo>
                  <a:close/>
                  <a:moveTo>
                    <a:pt x="5549" y="5620"/>
                  </a:moveTo>
                  <a:lnTo>
                    <a:pt x="5549" y="5620"/>
                  </a:lnTo>
                  <a:cubicBezTo>
                    <a:pt x="5561" y="5692"/>
                    <a:pt x="5573" y="5751"/>
                    <a:pt x="5597" y="5835"/>
                  </a:cubicBezTo>
                  <a:cubicBezTo>
                    <a:pt x="5680" y="6204"/>
                    <a:pt x="5799" y="6561"/>
                    <a:pt x="5978" y="6894"/>
                  </a:cubicBezTo>
                  <a:cubicBezTo>
                    <a:pt x="6311" y="7573"/>
                    <a:pt x="6752" y="8180"/>
                    <a:pt x="7240" y="8716"/>
                  </a:cubicBezTo>
                  <a:cubicBezTo>
                    <a:pt x="7752" y="9252"/>
                    <a:pt x="8311" y="9752"/>
                    <a:pt x="8966" y="10097"/>
                  </a:cubicBezTo>
                  <a:cubicBezTo>
                    <a:pt x="9299" y="10276"/>
                    <a:pt x="9657" y="10407"/>
                    <a:pt x="10014" y="10502"/>
                  </a:cubicBezTo>
                  <a:cubicBezTo>
                    <a:pt x="10282" y="10562"/>
                    <a:pt x="10563" y="10604"/>
                    <a:pt x="10838" y="10604"/>
                  </a:cubicBezTo>
                  <a:cubicBezTo>
                    <a:pt x="10941" y="10604"/>
                    <a:pt x="11044" y="10598"/>
                    <a:pt x="11145" y="10585"/>
                  </a:cubicBezTo>
                  <a:cubicBezTo>
                    <a:pt x="11490" y="10549"/>
                    <a:pt x="11824" y="10395"/>
                    <a:pt x="12026" y="10097"/>
                  </a:cubicBezTo>
                  <a:cubicBezTo>
                    <a:pt x="12181" y="9847"/>
                    <a:pt x="12217" y="9490"/>
                    <a:pt x="12026" y="9240"/>
                  </a:cubicBezTo>
                  <a:cubicBezTo>
                    <a:pt x="12002" y="9216"/>
                    <a:pt x="11990" y="9204"/>
                    <a:pt x="11990" y="9192"/>
                  </a:cubicBezTo>
                  <a:lnTo>
                    <a:pt x="11990" y="9192"/>
                  </a:lnTo>
                  <a:cubicBezTo>
                    <a:pt x="12562" y="9204"/>
                    <a:pt x="13169" y="9156"/>
                    <a:pt x="13610" y="9549"/>
                  </a:cubicBezTo>
                  <a:cubicBezTo>
                    <a:pt x="13812" y="9716"/>
                    <a:pt x="13943" y="9930"/>
                    <a:pt x="13967" y="10192"/>
                  </a:cubicBezTo>
                  <a:cubicBezTo>
                    <a:pt x="14002" y="10419"/>
                    <a:pt x="13955" y="10669"/>
                    <a:pt x="13848" y="10907"/>
                  </a:cubicBezTo>
                  <a:cubicBezTo>
                    <a:pt x="13610" y="11395"/>
                    <a:pt x="13133" y="11692"/>
                    <a:pt x="12633" y="11859"/>
                  </a:cubicBezTo>
                  <a:cubicBezTo>
                    <a:pt x="12251" y="11972"/>
                    <a:pt x="11849" y="12022"/>
                    <a:pt x="11443" y="12022"/>
                  </a:cubicBezTo>
                  <a:cubicBezTo>
                    <a:pt x="11292" y="12022"/>
                    <a:pt x="11141" y="12015"/>
                    <a:pt x="10990" y="12002"/>
                  </a:cubicBezTo>
                  <a:cubicBezTo>
                    <a:pt x="9919" y="11919"/>
                    <a:pt x="8883" y="11478"/>
                    <a:pt x="8014" y="10823"/>
                  </a:cubicBezTo>
                  <a:cubicBezTo>
                    <a:pt x="7121" y="10145"/>
                    <a:pt x="6454" y="9216"/>
                    <a:pt x="6049" y="8180"/>
                  </a:cubicBezTo>
                  <a:cubicBezTo>
                    <a:pt x="5728" y="7359"/>
                    <a:pt x="5573" y="6478"/>
                    <a:pt x="5549" y="5620"/>
                  </a:cubicBezTo>
                  <a:close/>
                  <a:moveTo>
                    <a:pt x="1131" y="0"/>
                  </a:moveTo>
                  <a:cubicBezTo>
                    <a:pt x="1119" y="0"/>
                    <a:pt x="1107" y="4"/>
                    <a:pt x="1096" y="12"/>
                  </a:cubicBezTo>
                  <a:cubicBezTo>
                    <a:pt x="727" y="203"/>
                    <a:pt x="417" y="536"/>
                    <a:pt x="239" y="917"/>
                  </a:cubicBezTo>
                  <a:cubicBezTo>
                    <a:pt x="36" y="1334"/>
                    <a:pt x="1" y="1798"/>
                    <a:pt x="120" y="2227"/>
                  </a:cubicBezTo>
                  <a:cubicBezTo>
                    <a:pt x="144" y="2346"/>
                    <a:pt x="191" y="2465"/>
                    <a:pt x="239" y="2584"/>
                  </a:cubicBezTo>
                  <a:cubicBezTo>
                    <a:pt x="251" y="2620"/>
                    <a:pt x="251" y="2632"/>
                    <a:pt x="263" y="2656"/>
                  </a:cubicBezTo>
                  <a:cubicBezTo>
                    <a:pt x="310" y="3049"/>
                    <a:pt x="536" y="3418"/>
                    <a:pt x="906" y="3608"/>
                  </a:cubicBezTo>
                  <a:cubicBezTo>
                    <a:pt x="1066" y="3695"/>
                    <a:pt x="1238" y="3741"/>
                    <a:pt x="1411" y="3741"/>
                  </a:cubicBezTo>
                  <a:cubicBezTo>
                    <a:pt x="1545" y="3741"/>
                    <a:pt x="1680" y="3713"/>
                    <a:pt x="1810" y="3656"/>
                  </a:cubicBezTo>
                  <a:cubicBezTo>
                    <a:pt x="1870" y="3632"/>
                    <a:pt x="1918" y="3596"/>
                    <a:pt x="1977" y="3549"/>
                  </a:cubicBezTo>
                  <a:lnTo>
                    <a:pt x="1977" y="3549"/>
                  </a:lnTo>
                  <a:cubicBezTo>
                    <a:pt x="1858" y="3775"/>
                    <a:pt x="1727" y="3965"/>
                    <a:pt x="1560" y="4168"/>
                  </a:cubicBezTo>
                  <a:cubicBezTo>
                    <a:pt x="1525" y="4192"/>
                    <a:pt x="1525" y="4251"/>
                    <a:pt x="1572" y="4263"/>
                  </a:cubicBezTo>
                  <a:cubicBezTo>
                    <a:pt x="1647" y="4297"/>
                    <a:pt x="1724" y="4313"/>
                    <a:pt x="1800" y="4313"/>
                  </a:cubicBezTo>
                  <a:cubicBezTo>
                    <a:pt x="2041" y="4313"/>
                    <a:pt x="2273" y="4156"/>
                    <a:pt x="2382" y="3930"/>
                  </a:cubicBezTo>
                  <a:cubicBezTo>
                    <a:pt x="2465" y="3715"/>
                    <a:pt x="2477" y="3489"/>
                    <a:pt x="2453" y="3275"/>
                  </a:cubicBezTo>
                  <a:lnTo>
                    <a:pt x="2453" y="3275"/>
                  </a:lnTo>
                  <a:cubicBezTo>
                    <a:pt x="2525" y="3418"/>
                    <a:pt x="2596" y="3549"/>
                    <a:pt x="2680" y="3703"/>
                  </a:cubicBezTo>
                  <a:cubicBezTo>
                    <a:pt x="2703" y="3763"/>
                    <a:pt x="2739" y="3822"/>
                    <a:pt x="2811" y="3822"/>
                  </a:cubicBezTo>
                  <a:cubicBezTo>
                    <a:pt x="2882" y="3822"/>
                    <a:pt x="2930" y="3763"/>
                    <a:pt x="2953" y="3715"/>
                  </a:cubicBezTo>
                  <a:cubicBezTo>
                    <a:pt x="3192" y="3239"/>
                    <a:pt x="3073" y="2572"/>
                    <a:pt x="2620" y="2275"/>
                  </a:cubicBezTo>
                  <a:cubicBezTo>
                    <a:pt x="2596" y="2263"/>
                    <a:pt x="2584" y="2263"/>
                    <a:pt x="2561" y="2239"/>
                  </a:cubicBezTo>
                  <a:lnTo>
                    <a:pt x="2561" y="2239"/>
                  </a:lnTo>
                  <a:cubicBezTo>
                    <a:pt x="2632" y="2263"/>
                    <a:pt x="2692" y="2263"/>
                    <a:pt x="2763" y="2275"/>
                  </a:cubicBezTo>
                  <a:cubicBezTo>
                    <a:pt x="3132" y="2358"/>
                    <a:pt x="3465" y="2584"/>
                    <a:pt x="3704" y="2882"/>
                  </a:cubicBezTo>
                  <a:cubicBezTo>
                    <a:pt x="4239" y="3537"/>
                    <a:pt x="4263" y="4525"/>
                    <a:pt x="3823" y="5215"/>
                  </a:cubicBezTo>
                  <a:cubicBezTo>
                    <a:pt x="3596" y="5596"/>
                    <a:pt x="3227" y="5858"/>
                    <a:pt x="2811" y="5930"/>
                  </a:cubicBezTo>
                  <a:cubicBezTo>
                    <a:pt x="2747" y="5937"/>
                    <a:pt x="2684" y="5939"/>
                    <a:pt x="2621" y="5939"/>
                  </a:cubicBezTo>
                  <a:cubicBezTo>
                    <a:pt x="2459" y="5939"/>
                    <a:pt x="2298" y="5920"/>
                    <a:pt x="2144" y="5894"/>
                  </a:cubicBezTo>
                  <a:cubicBezTo>
                    <a:pt x="2134" y="5890"/>
                    <a:pt x="2126" y="5889"/>
                    <a:pt x="2118" y="5889"/>
                  </a:cubicBezTo>
                  <a:cubicBezTo>
                    <a:pt x="2075" y="5889"/>
                    <a:pt x="2054" y="5937"/>
                    <a:pt x="2084" y="5977"/>
                  </a:cubicBezTo>
                  <a:cubicBezTo>
                    <a:pt x="2084" y="5989"/>
                    <a:pt x="2084" y="6013"/>
                    <a:pt x="2096" y="6013"/>
                  </a:cubicBezTo>
                  <a:cubicBezTo>
                    <a:pt x="2287" y="6204"/>
                    <a:pt x="2525" y="6335"/>
                    <a:pt x="2775" y="6406"/>
                  </a:cubicBezTo>
                  <a:cubicBezTo>
                    <a:pt x="2739" y="6454"/>
                    <a:pt x="2703" y="6513"/>
                    <a:pt x="2715" y="6585"/>
                  </a:cubicBezTo>
                  <a:cubicBezTo>
                    <a:pt x="2739" y="6739"/>
                    <a:pt x="2858" y="6859"/>
                    <a:pt x="2953" y="6942"/>
                  </a:cubicBezTo>
                  <a:cubicBezTo>
                    <a:pt x="3137" y="7087"/>
                    <a:pt x="3377" y="7169"/>
                    <a:pt x="3613" y="7169"/>
                  </a:cubicBezTo>
                  <a:cubicBezTo>
                    <a:pt x="3668" y="7169"/>
                    <a:pt x="3722" y="7165"/>
                    <a:pt x="3775" y="7156"/>
                  </a:cubicBezTo>
                  <a:cubicBezTo>
                    <a:pt x="3811" y="7156"/>
                    <a:pt x="3835" y="7144"/>
                    <a:pt x="3870" y="7144"/>
                  </a:cubicBezTo>
                  <a:cubicBezTo>
                    <a:pt x="3775" y="7204"/>
                    <a:pt x="3692" y="7240"/>
                    <a:pt x="3596" y="7287"/>
                  </a:cubicBezTo>
                  <a:cubicBezTo>
                    <a:pt x="3406" y="7382"/>
                    <a:pt x="3192" y="7454"/>
                    <a:pt x="2989" y="7501"/>
                  </a:cubicBezTo>
                  <a:cubicBezTo>
                    <a:pt x="2882" y="7513"/>
                    <a:pt x="2799" y="7525"/>
                    <a:pt x="2692" y="7537"/>
                  </a:cubicBezTo>
                  <a:cubicBezTo>
                    <a:pt x="2596" y="7561"/>
                    <a:pt x="2513" y="7621"/>
                    <a:pt x="2501" y="7704"/>
                  </a:cubicBezTo>
                  <a:cubicBezTo>
                    <a:pt x="2441" y="7942"/>
                    <a:pt x="2703" y="8049"/>
                    <a:pt x="2882" y="8121"/>
                  </a:cubicBezTo>
                  <a:cubicBezTo>
                    <a:pt x="3096" y="8216"/>
                    <a:pt x="3311" y="8287"/>
                    <a:pt x="3549" y="8311"/>
                  </a:cubicBezTo>
                  <a:cubicBezTo>
                    <a:pt x="3591" y="8316"/>
                    <a:pt x="3632" y="8318"/>
                    <a:pt x="3673" y="8318"/>
                  </a:cubicBezTo>
                  <a:cubicBezTo>
                    <a:pt x="3842" y="8318"/>
                    <a:pt x="4001" y="8278"/>
                    <a:pt x="4144" y="8192"/>
                  </a:cubicBezTo>
                  <a:lnTo>
                    <a:pt x="4144" y="8192"/>
                  </a:lnTo>
                  <a:cubicBezTo>
                    <a:pt x="4120" y="8240"/>
                    <a:pt x="4085" y="8299"/>
                    <a:pt x="4049" y="8347"/>
                  </a:cubicBezTo>
                  <a:cubicBezTo>
                    <a:pt x="3775" y="8752"/>
                    <a:pt x="3418" y="9109"/>
                    <a:pt x="2977" y="9311"/>
                  </a:cubicBezTo>
                  <a:cubicBezTo>
                    <a:pt x="2858" y="9371"/>
                    <a:pt x="2715" y="9406"/>
                    <a:pt x="2632" y="9502"/>
                  </a:cubicBezTo>
                  <a:cubicBezTo>
                    <a:pt x="2537" y="9597"/>
                    <a:pt x="2477" y="9728"/>
                    <a:pt x="2525" y="9859"/>
                  </a:cubicBezTo>
                  <a:cubicBezTo>
                    <a:pt x="2572" y="9978"/>
                    <a:pt x="2680" y="10061"/>
                    <a:pt x="2775" y="10121"/>
                  </a:cubicBezTo>
                  <a:cubicBezTo>
                    <a:pt x="2870" y="10180"/>
                    <a:pt x="2977" y="10204"/>
                    <a:pt x="3096" y="10240"/>
                  </a:cubicBezTo>
                  <a:cubicBezTo>
                    <a:pt x="3192" y="10264"/>
                    <a:pt x="3291" y="10274"/>
                    <a:pt x="3389" y="10274"/>
                  </a:cubicBezTo>
                  <a:cubicBezTo>
                    <a:pt x="3534" y="10274"/>
                    <a:pt x="3681" y="10252"/>
                    <a:pt x="3823" y="10216"/>
                  </a:cubicBezTo>
                  <a:cubicBezTo>
                    <a:pt x="3930" y="10192"/>
                    <a:pt x="4013" y="10145"/>
                    <a:pt x="4108" y="10085"/>
                  </a:cubicBezTo>
                  <a:lnTo>
                    <a:pt x="4108" y="10085"/>
                  </a:lnTo>
                  <a:cubicBezTo>
                    <a:pt x="4061" y="10157"/>
                    <a:pt x="4001" y="10240"/>
                    <a:pt x="3954" y="10311"/>
                  </a:cubicBezTo>
                  <a:cubicBezTo>
                    <a:pt x="3870" y="10430"/>
                    <a:pt x="3787" y="10561"/>
                    <a:pt x="3811" y="10716"/>
                  </a:cubicBezTo>
                  <a:cubicBezTo>
                    <a:pt x="3823" y="10847"/>
                    <a:pt x="3894" y="10954"/>
                    <a:pt x="4025" y="10990"/>
                  </a:cubicBezTo>
                  <a:cubicBezTo>
                    <a:pt x="4091" y="11016"/>
                    <a:pt x="4164" y="11024"/>
                    <a:pt x="4236" y="11024"/>
                  </a:cubicBezTo>
                  <a:cubicBezTo>
                    <a:pt x="4295" y="11024"/>
                    <a:pt x="4353" y="11019"/>
                    <a:pt x="4406" y="11014"/>
                  </a:cubicBezTo>
                  <a:cubicBezTo>
                    <a:pt x="4525" y="10990"/>
                    <a:pt x="4644" y="10966"/>
                    <a:pt x="4763" y="10919"/>
                  </a:cubicBezTo>
                  <a:cubicBezTo>
                    <a:pt x="5013" y="10811"/>
                    <a:pt x="5251" y="10657"/>
                    <a:pt x="5430" y="10430"/>
                  </a:cubicBezTo>
                  <a:cubicBezTo>
                    <a:pt x="5513" y="10323"/>
                    <a:pt x="5609" y="10192"/>
                    <a:pt x="5656" y="10073"/>
                  </a:cubicBezTo>
                  <a:cubicBezTo>
                    <a:pt x="5680" y="10014"/>
                    <a:pt x="5716" y="9942"/>
                    <a:pt x="5728" y="9883"/>
                  </a:cubicBezTo>
                  <a:cubicBezTo>
                    <a:pt x="5751" y="9942"/>
                    <a:pt x="5775" y="10014"/>
                    <a:pt x="5799" y="10073"/>
                  </a:cubicBezTo>
                  <a:cubicBezTo>
                    <a:pt x="5906" y="10323"/>
                    <a:pt x="6025" y="10573"/>
                    <a:pt x="6156" y="10811"/>
                  </a:cubicBezTo>
                  <a:cubicBezTo>
                    <a:pt x="6216" y="10930"/>
                    <a:pt x="6287" y="11038"/>
                    <a:pt x="6371" y="11145"/>
                  </a:cubicBezTo>
                  <a:cubicBezTo>
                    <a:pt x="6431" y="11236"/>
                    <a:pt x="6518" y="11293"/>
                    <a:pt x="6624" y="11293"/>
                  </a:cubicBezTo>
                  <a:cubicBezTo>
                    <a:pt x="6642" y="11293"/>
                    <a:pt x="6661" y="11291"/>
                    <a:pt x="6680" y="11288"/>
                  </a:cubicBezTo>
                  <a:cubicBezTo>
                    <a:pt x="6823" y="11264"/>
                    <a:pt x="6930" y="11157"/>
                    <a:pt x="7002" y="11038"/>
                  </a:cubicBezTo>
                  <a:cubicBezTo>
                    <a:pt x="7085" y="10930"/>
                    <a:pt x="7144" y="10800"/>
                    <a:pt x="7180" y="10669"/>
                  </a:cubicBezTo>
                  <a:cubicBezTo>
                    <a:pt x="7216" y="10538"/>
                    <a:pt x="7228" y="10395"/>
                    <a:pt x="7228" y="10276"/>
                  </a:cubicBezTo>
                  <a:lnTo>
                    <a:pt x="7228" y="10192"/>
                  </a:lnTo>
                  <a:cubicBezTo>
                    <a:pt x="7406" y="10395"/>
                    <a:pt x="7597" y="10573"/>
                    <a:pt x="7811" y="10752"/>
                  </a:cubicBezTo>
                  <a:cubicBezTo>
                    <a:pt x="8692" y="11490"/>
                    <a:pt x="9764" y="11978"/>
                    <a:pt x="10895" y="12121"/>
                  </a:cubicBezTo>
                  <a:cubicBezTo>
                    <a:pt x="11113" y="12154"/>
                    <a:pt x="11334" y="12170"/>
                    <a:pt x="11555" y="12170"/>
                  </a:cubicBezTo>
                  <a:cubicBezTo>
                    <a:pt x="11903" y="12170"/>
                    <a:pt x="12251" y="12130"/>
                    <a:pt x="12586" y="12050"/>
                  </a:cubicBezTo>
                  <a:cubicBezTo>
                    <a:pt x="13133" y="11919"/>
                    <a:pt x="13705" y="11645"/>
                    <a:pt x="14014" y="11169"/>
                  </a:cubicBezTo>
                  <a:cubicBezTo>
                    <a:pt x="14181" y="10740"/>
                    <a:pt x="14264" y="10121"/>
                    <a:pt x="13955" y="9657"/>
                  </a:cubicBezTo>
                  <a:cubicBezTo>
                    <a:pt x="13598" y="9133"/>
                    <a:pt x="12931" y="8990"/>
                    <a:pt x="12336" y="8990"/>
                  </a:cubicBezTo>
                  <a:cubicBezTo>
                    <a:pt x="12169" y="8990"/>
                    <a:pt x="11990" y="9014"/>
                    <a:pt x="11824" y="9025"/>
                  </a:cubicBezTo>
                  <a:cubicBezTo>
                    <a:pt x="11819" y="9024"/>
                    <a:pt x="11814" y="9023"/>
                    <a:pt x="11809" y="9023"/>
                  </a:cubicBezTo>
                  <a:cubicBezTo>
                    <a:pt x="11776" y="9023"/>
                    <a:pt x="11739" y="9054"/>
                    <a:pt x="11728" y="9085"/>
                  </a:cubicBezTo>
                  <a:cubicBezTo>
                    <a:pt x="11693" y="9085"/>
                    <a:pt x="11669" y="9085"/>
                    <a:pt x="11633" y="9133"/>
                  </a:cubicBezTo>
                  <a:cubicBezTo>
                    <a:pt x="11410" y="9475"/>
                    <a:pt x="11022" y="9602"/>
                    <a:pt x="10635" y="9602"/>
                  </a:cubicBezTo>
                  <a:cubicBezTo>
                    <a:pt x="10484" y="9602"/>
                    <a:pt x="10333" y="9583"/>
                    <a:pt x="10192" y="9549"/>
                  </a:cubicBezTo>
                  <a:cubicBezTo>
                    <a:pt x="9895" y="9478"/>
                    <a:pt x="9609" y="9359"/>
                    <a:pt x="9323" y="9240"/>
                  </a:cubicBezTo>
                  <a:cubicBezTo>
                    <a:pt x="9061" y="9121"/>
                    <a:pt x="8811" y="8990"/>
                    <a:pt x="8573" y="8835"/>
                  </a:cubicBezTo>
                  <a:cubicBezTo>
                    <a:pt x="8466" y="8775"/>
                    <a:pt x="8371" y="8716"/>
                    <a:pt x="8287" y="8656"/>
                  </a:cubicBezTo>
                  <a:cubicBezTo>
                    <a:pt x="8395" y="8644"/>
                    <a:pt x="8490" y="8597"/>
                    <a:pt x="8585" y="8549"/>
                  </a:cubicBezTo>
                  <a:cubicBezTo>
                    <a:pt x="8728" y="8478"/>
                    <a:pt x="8871" y="8394"/>
                    <a:pt x="8990" y="8275"/>
                  </a:cubicBezTo>
                  <a:cubicBezTo>
                    <a:pt x="9228" y="8013"/>
                    <a:pt x="9347" y="7692"/>
                    <a:pt x="9347" y="7347"/>
                  </a:cubicBezTo>
                  <a:cubicBezTo>
                    <a:pt x="9347" y="7305"/>
                    <a:pt x="9320" y="7273"/>
                    <a:pt x="9282" y="7273"/>
                  </a:cubicBezTo>
                  <a:cubicBezTo>
                    <a:pt x="9276" y="7273"/>
                    <a:pt x="9270" y="7274"/>
                    <a:pt x="9264" y="7275"/>
                  </a:cubicBezTo>
                  <a:cubicBezTo>
                    <a:pt x="9222" y="7276"/>
                    <a:pt x="9181" y="7277"/>
                    <a:pt x="9141" y="7277"/>
                  </a:cubicBezTo>
                  <a:cubicBezTo>
                    <a:pt x="8769" y="7277"/>
                    <a:pt x="8415" y="7228"/>
                    <a:pt x="8061" y="7120"/>
                  </a:cubicBezTo>
                  <a:cubicBezTo>
                    <a:pt x="8097" y="7109"/>
                    <a:pt x="8121" y="7109"/>
                    <a:pt x="8156" y="7097"/>
                  </a:cubicBezTo>
                  <a:cubicBezTo>
                    <a:pt x="8287" y="7049"/>
                    <a:pt x="8418" y="6978"/>
                    <a:pt x="8526" y="6870"/>
                  </a:cubicBezTo>
                  <a:cubicBezTo>
                    <a:pt x="8752" y="6680"/>
                    <a:pt x="8883" y="6382"/>
                    <a:pt x="8883" y="6085"/>
                  </a:cubicBezTo>
                  <a:cubicBezTo>
                    <a:pt x="8883" y="6038"/>
                    <a:pt x="8846" y="6006"/>
                    <a:pt x="8807" y="6006"/>
                  </a:cubicBezTo>
                  <a:cubicBezTo>
                    <a:pt x="8796" y="6006"/>
                    <a:pt x="8786" y="6008"/>
                    <a:pt x="8776" y="6013"/>
                  </a:cubicBezTo>
                  <a:cubicBezTo>
                    <a:pt x="8585" y="6049"/>
                    <a:pt x="8371" y="6073"/>
                    <a:pt x="8168" y="6073"/>
                  </a:cubicBezTo>
                  <a:cubicBezTo>
                    <a:pt x="8395" y="6013"/>
                    <a:pt x="8597" y="5870"/>
                    <a:pt x="8740" y="5680"/>
                  </a:cubicBezTo>
                  <a:cubicBezTo>
                    <a:pt x="9026" y="5311"/>
                    <a:pt x="9038" y="4763"/>
                    <a:pt x="8704" y="4406"/>
                  </a:cubicBezTo>
                  <a:cubicBezTo>
                    <a:pt x="8521" y="4244"/>
                    <a:pt x="8298" y="4141"/>
                    <a:pt x="8071" y="4141"/>
                  </a:cubicBezTo>
                  <a:cubicBezTo>
                    <a:pt x="8048" y="4141"/>
                    <a:pt x="8025" y="4142"/>
                    <a:pt x="8002" y="4144"/>
                  </a:cubicBezTo>
                  <a:cubicBezTo>
                    <a:pt x="7990" y="4144"/>
                    <a:pt x="7978" y="4168"/>
                    <a:pt x="7978" y="4180"/>
                  </a:cubicBezTo>
                  <a:lnTo>
                    <a:pt x="7954" y="4180"/>
                  </a:lnTo>
                  <a:cubicBezTo>
                    <a:pt x="7895" y="4203"/>
                    <a:pt x="7883" y="4299"/>
                    <a:pt x="7835" y="4358"/>
                  </a:cubicBezTo>
                  <a:cubicBezTo>
                    <a:pt x="7787" y="4418"/>
                    <a:pt x="7728" y="4465"/>
                    <a:pt x="7656" y="4501"/>
                  </a:cubicBezTo>
                  <a:cubicBezTo>
                    <a:pt x="7514" y="4596"/>
                    <a:pt x="7347" y="4620"/>
                    <a:pt x="7180" y="4644"/>
                  </a:cubicBezTo>
                  <a:cubicBezTo>
                    <a:pt x="7099" y="4650"/>
                    <a:pt x="7017" y="4653"/>
                    <a:pt x="6936" y="4653"/>
                  </a:cubicBezTo>
                  <a:cubicBezTo>
                    <a:pt x="6673" y="4653"/>
                    <a:pt x="6411" y="4622"/>
                    <a:pt x="6156" y="4549"/>
                  </a:cubicBezTo>
                  <a:cubicBezTo>
                    <a:pt x="6061" y="4525"/>
                    <a:pt x="5966" y="4489"/>
                    <a:pt x="5870" y="4465"/>
                  </a:cubicBezTo>
                  <a:cubicBezTo>
                    <a:pt x="5811" y="4442"/>
                    <a:pt x="5751" y="4418"/>
                    <a:pt x="5716" y="4382"/>
                  </a:cubicBezTo>
                  <a:lnTo>
                    <a:pt x="5716" y="4382"/>
                  </a:lnTo>
                  <a:cubicBezTo>
                    <a:pt x="5847" y="4430"/>
                    <a:pt x="5984" y="4452"/>
                    <a:pt x="6123" y="4452"/>
                  </a:cubicBezTo>
                  <a:cubicBezTo>
                    <a:pt x="6400" y="4452"/>
                    <a:pt x="6680" y="4362"/>
                    <a:pt x="6918" y="4203"/>
                  </a:cubicBezTo>
                  <a:cubicBezTo>
                    <a:pt x="6990" y="4144"/>
                    <a:pt x="7109" y="4084"/>
                    <a:pt x="7109" y="3965"/>
                  </a:cubicBezTo>
                  <a:cubicBezTo>
                    <a:pt x="7109" y="3846"/>
                    <a:pt x="6990" y="3822"/>
                    <a:pt x="6906" y="3811"/>
                  </a:cubicBezTo>
                  <a:cubicBezTo>
                    <a:pt x="6799" y="3787"/>
                    <a:pt x="6680" y="3787"/>
                    <a:pt x="6573" y="3787"/>
                  </a:cubicBezTo>
                  <a:cubicBezTo>
                    <a:pt x="6680" y="3715"/>
                    <a:pt x="6787" y="3608"/>
                    <a:pt x="6859" y="3489"/>
                  </a:cubicBezTo>
                  <a:cubicBezTo>
                    <a:pt x="6930" y="3394"/>
                    <a:pt x="7049" y="3108"/>
                    <a:pt x="6883" y="3013"/>
                  </a:cubicBezTo>
                  <a:cubicBezTo>
                    <a:pt x="6867" y="3007"/>
                    <a:pt x="6851" y="3004"/>
                    <a:pt x="6835" y="3004"/>
                  </a:cubicBezTo>
                  <a:cubicBezTo>
                    <a:pt x="6756" y="3004"/>
                    <a:pt x="6680" y="3070"/>
                    <a:pt x="6621" y="3120"/>
                  </a:cubicBezTo>
                  <a:cubicBezTo>
                    <a:pt x="6525" y="3180"/>
                    <a:pt x="6454" y="3251"/>
                    <a:pt x="6371" y="3334"/>
                  </a:cubicBezTo>
                  <a:cubicBezTo>
                    <a:pt x="6287" y="3394"/>
                    <a:pt x="6228" y="3465"/>
                    <a:pt x="6168" y="3525"/>
                  </a:cubicBezTo>
                  <a:cubicBezTo>
                    <a:pt x="6287" y="3251"/>
                    <a:pt x="6347" y="2953"/>
                    <a:pt x="6382" y="2656"/>
                  </a:cubicBezTo>
                  <a:cubicBezTo>
                    <a:pt x="6382" y="2584"/>
                    <a:pt x="6394" y="2525"/>
                    <a:pt x="6394" y="2453"/>
                  </a:cubicBezTo>
                  <a:cubicBezTo>
                    <a:pt x="6394" y="2394"/>
                    <a:pt x="6394" y="2322"/>
                    <a:pt x="6335" y="2275"/>
                  </a:cubicBezTo>
                  <a:cubicBezTo>
                    <a:pt x="6304" y="2244"/>
                    <a:pt x="6270" y="2232"/>
                    <a:pt x="6236" y="2232"/>
                  </a:cubicBezTo>
                  <a:cubicBezTo>
                    <a:pt x="6152" y="2232"/>
                    <a:pt x="6064" y="2307"/>
                    <a:pt x="6013" y="2358"/>
                  </a:cubicBezTo>
                  <a:cubicBezTo>
                    <a:pt x="5835" y="2537"/>
                    <a:pt x="5716" y="2775"/>
                    <a:pt x="5656" y="3013"/>
                  </a:cubicBezTo>
                  <a:lnTo>
                    <a:pt x="5656" y="2679"/>
                  </a:lnTo>
                  <a:cubicBezTo>
                    <a:pt x="5656" y="2346"/>
                    <a:pt x="5597" y="2037"/>
                    <a:pt x="5489" y="1727"/>
                  </a:cubicBezTo>
                  <a:cubicBezTo>
                    <a:pt x="5482" y="1704"/>
                    <a:pt x="5459" y="1691"/>
                    <a:pt x="5441" y="1691"/>
                  </a:cubicBezTo>
                  <a:cubicBezTo>
                    <a:pt x="5431" y="1691"/>
                    <a:pt x="5422" y="1695"/>
                    <a:pt x="5418" y="1703"/>
                  </a:cubicBezTo>
                  <a:cubicBezTo>
                    <a:pt x="5204" y="1929"/>
                    <a:pt x="5156" y="2263"/>
                    <a:pt x="5204" y="2560"/>
                  </a:cubicBezTo>
                  <a:cubicBezTo>
                    <a:pt x="5180" y="2513"/>
                    <a:pt x="5144" y="2453"/>
                    <a:pt x="5097" y="2406"/>
                  </a:cubicBezTo>
                  <a:cubicBezTo>
                    <a:pt x="4727" y="1906"/>
                    <a:pt x="4204" y="1513"/>
                    <a:pt x="3632" y="1286"/>
                  </a:cubicBezTo>
                  <a:cubicBezTo>
                    <a:pt x="3211" y="1128"/>
                    <a:pt x="2744" y="1035"/>
                    <a:pt x="2285" y="1035"/>
                  </a:cubicBezTo>
                  <a:cubicBezTo>
                    <a:pt x="2121" y="1035"/>
                    <a:pt x="1958" y="1047"/>
                    <a:pt x="1799" y="1072"/>
                  </a:cubicBezTo>
                  <a:cubicBezTo>
                    <a:pt x="2144" y="894"/>
                    <a:pt x="2477" y="691"/>
                    <a:pt x="2822" y="501"/>
                  </a:cubicBezTo>
                  <a:cubicBezTo>
                    <a:pt x="2858" y="489"/>
                    <a:pt x="2870" y="429"/>
                    <a:pt x="2834" y="393"/>
                  </a:cubicBezTo>
                  <a:cubicBezTo>
                    <a:pt x="2662" y="236"/>
                    <a:pt x="2433" y="159"/>
                    <a:pt x="2201" y="159"/>
                  </a:cubicBezTo>
                  <a:cubicBezTo>
                    <a:pt x="2064" y="159"/>
                    <a:pt x="1927" y="186"/>
                    <a:pt x="1799" y="239"/>
                  </a:cubicBezTo>
                  <a:cubicBezTo>
                    <a:pt x="1441" y="370"/>
                    <a:pt x="1156" y="655"/>
                    <a:pt x="965" y="965"/>
                  </a:cubicBezTo>
                  <a:cubicBezTo>
                    <a:pt x="1072" y="679"/>
                    <a:pt x="1144" y="382"/>
                    <a:pt x="1191" y="84"/>
                  </a:cubicBezTo>
                  <a:cubicBezTo>
                    <a:pt x="1200" y="39"/>
                    <a:pt x="1168"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1"/>
            <p:cNvSpPr/>
            <p:nvPr/>
          </p:nvSpPr>
          <p:spPr>
            <a:xfrm>
              <a:off x="549989" y="1127767"/>
              <a:ext cx="516707" cy="415832"/>
            </a:xfrm>
            <a:custGeom>
              <a:avLst/>
              <a:gdLst/>
              <a:ahLst/>
              <a:cxnLst/>
              <a:rect l="l" t="t" r="r" b="b"/>
              <a:pathLst>
                <a:path w="6454" h="5194" extrusionOk="0">
                  <a:moveTo>
                    <a:pt x="6454" y="1"/>
                  </a:moveTo>
                  <a:lnTo>
                    <a:pt x="6454" y="1"/>
                  </a:lnTo>
                  <a:cubicBezTo>
                    <a:pt x="6430" y="96"/>
                    <a:pt x="6406" y="203"/>
                    <a:pt x="6371" y="310"/>
                  </a:cubicBezTo>
                  <a:cubicBezTo>
                    <a:pt x="6287" y="596"/>
                    <a:pt x="6180" y="870"/>
                    <a:pt x="6049" y="1144"/>
                  </a:cubicBezTo>
                  <a:cubicBezTo>
                    <a:pt x="5775" y="1668"/>
                    <a:pt x="5442" y="2156"/>
                    <a:pt x="5037" y="2584"/>
                  </a:cubicBezTo>
                  <a:cubicBezTo>
                    <a:pt x="4632" y="3013"/>
                    <a:pt x="4168" y="3394"/>
                    <a:pt x="3668" y="3704"/>
                  </a:cubicBezTo>
                  <a:cubicBezTo>
                    <a:pt x="3418" y="3846"/>
                    <a:pt x="3144" y="4001"/>
                    <a:pt x="2894" y="4120"/>
                  </a:cubicBezTo>
                  <a:cubicBezTo>
                    <a:pt x="2608" y="4263"/>
                    <a:pt x="2310" y="4382"/>
                    <a:pt x="2001" y="4478"/>
                  </a:cubicBezTo>
                  <a:cubicBezTo>
                    <a:pt x="1797" y="4530"/>
                    <a:pt x="1575" y="4569"/>
                    <a:pt x="1358" y="4569"/>
                  </a:cubicBezTo>
                  <a:cubicBezTo>
                    <a:pt x="1231" y="4569"/>
                    <a:pt x="1107" y="4556"/>
                    <a:pt x="989" y="4525"/>
                  </a:cubicBezTo>
                  <a:cubicBezTo>
                    <a:pt x="691" y="4442"/>
                    <a:pt x="405" y="4263"/>
                    <a:pt x="251" y="4013"/>
                  </a:cubicBezTo>
                  <a:cubicBezTo>
                    <a:pt x="36" y="4180"/>
                    <a:pt x="1" y="4478"/>
                    <a:pt x="120" y="4704"/>
                  </a:cubicBezTo>
                  <a:cubicBezTo>
                    <a:pt x="275" y="4978"/>
                    <a:pt x="584" y="5132"/>
                    <a:pt x="894" y="5180"/>
                  </a:cubicBezTo>
                  <a:cubicBezTo>
                    <a:pt x="984" y="5189"/>
                    <a:pt x="1076" y="5194"/>
                    <a:pt x="1168" y="5194"/>
                  </a:cubicBezTo>
                  <a:cubicBezTo>
                    <a:pt x="1430" y="5194"/>
                    <a:pt x="1698" y="5158"/>
                    <a:pt x="1953" y="5097"/>
                  </a:cubicBezTo>
                  <a:cubicBezTo>
                    <a:pt x="2310" y="5025"/>
                    <a:pt x="2644" y="4894"/>
                    <a:pt x="2953" y="4728"/>
                  </a:cubicBezTo>
                  <a:cubicBezTo>
                    <a:pt x="3584" y="4418"/>
                    <a:pt x="4120" y="3954"/>
                    <a:pt x="4608" y="3454"/>
                  </a:cubicBezTo>
                  <a:cubicBezTo>
                    <a:pt x="5085" y="2942"/>
                    <a:pt x="5525" y="2394"/>
                    <a:pt x="5859" y="1787"/>
                  </a:cubicBezTo>
                  <a:cubicBezTo>
                    <a:pt x="6156" y="1227"/>
                    <a:pt x="6359" y="620"/>
                    <a:pt x="6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1"/>
            <p:cNvSpPr/>
            <p:nvPr/>
          </p:nvSpPr>
          <p:spPr>
            <a:xfrm>
              <a:off x="780643" y="1118240"/>
              <a:ext cx="279409" cy="273645"/>
            </a:xfrm>
            <a:custGeom>
              <a:avLst/>
              <a:gdLst/>
              <a:ahLst/>
              <a:cxnLst/>
              <a:rect l="l" t="t" r="r" b="b"/>
              <a:pathLst>
                <a:path w="3490" h="3418" extrusionOk="0">
                  <a:moveTo>
                    <a:pt x="3490" y="1"/>
                  </a:moveTo>
                  <a:cubicBezTo>
                    <a:pt x="3466" y="84"/>
                    <a:pt x="3418" y="179"/>
                    <a:pt x="3370" y="263"/>
                  </a:cubicBezTo>
                  <a:cubicBezTo>
                    <a:pt x="3228" y="560"/>
                    <a:pt x="3049" y="846"/>
                    <a:pt x="2823" y="1096"/>
                  </a:cubicBezTo>
                  <a:cubicBezTo>
                    <a:pt x="2370" y="1620"/>
                    <a:pt x="1751" y="1989"/>
                    <a:pt x="1096" y="2180"/>
                  </a:cubicBezTo>
                  <a:cubicBezTo>
                    <a:pt x="739" y="2287"/>
                    <a:pt x="370" y="2334"/>
                    <a:pt x="1" y="2334"/>
                  </a:cubicBezTo>
                  <a:cubicBezTo>
                    <a:pt x="13" y="2596"/>
                    <a:pt x="120" y="2870"/>
                    <a:pt x="311" y="3061"/>
                  </a:cubicBezTo>
                  <a:cubicBezTo>
                    <a:pt x="418" y="3168"/>
                    <a:pt x="537" y="3251"/>
                    <a:pt x="668" y="3311"/>
                  </a:cubicBezTo>
                  <a:cubicBezTo>
                    <a:pt x="799" y="3370"/>
                    <a:pt x="953" y="3394"/>
                    <a:pt x="1084" y="3418"/>
                  </a:cubicBezTo>
                  <a:cubicBezTo>
                    <a:pt x="1858" y="2870"/>
                    <a:pt x="2513" y="2168"/>
                    <a:pt x="2978" y="1334"/>
                  </a:cubicBezTo>
                  <a:cubicBezTo>
                    <a:pt x="3120" y="1072"/>
                    <a:pt x="3263" y="775"/>
                    <a:pt x="3359" y="477"/>
                  </a:cubicBezTo>
                  <a:cubicBezTo>
                    <a:pt x="3406" y="322"/>
                    <a:pt x="3454" y="179"/>
                    <a:pt x="3490" y="13"/>
                  </a:cubicBezTo>
                  <a:lnTo>
                    <a:pt x="3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1"/>
            <p:cNvSpPr/>
            <p:nvPr/>
          </p:nvSpPr>
          <p:spPr>
            <a:xfrm>
              <a:off x="818832" y="1108713"/>
              <a:ext cx="235537" cy="163082"/>
            </a:xfrm>
            <a:custGeom>
              <a:avLst/>
              <a:gdLst/>
              <a:ahLst/>
              <a:cxnLst/>
              <a:rect l="l" t="t" r="r" b="b"/>
              <a:pathLst>
                <a:path w="2942" h="2037" extrusionOk="0">
                  <a:moveTo>
                    <a:pt x="2941" y="1"/>
                  </a:moveTo>
                  <a:lnTo>
                    <a:pt x="2941" y="1"/>
                  </a:lnTo>
                  <a:cubicBezTo>
                    <a:pt x="2465" y="679"/>
                    <a:pt x="1679" y="1132"/>
                    <a:pt x="846" y="1227"/>
                  </a:cubicBezTo>
                  <a:cubicBezTo>
                    <a:pt x="720" y="1248"/>
                    <a:pt x="597" y="1257"/>
                    <a:pt x="475" y="1257"/>
                  </a:cubicBezTo>
                  <a:cubicBezTo>
                    <a:pt x="317" y="1257"/>
                    <a:pt x="161" y="1242"/>
                    <a:pt x="0" y="1215"/>
                  </a:cubicBezTo>
                  <a:lnTo>
                    <a:pt x="0" y="1215"/>
                  </a:lnTo>
                  <a:cubicBezTo>
                    <a:pt x="12" y="1441"/>
                    <a:pt x="119" y="1644"/>
                    <a:pt x="286" y="1798"/>
                  </a:cubicBezTo>
                  <a:cubicBezTo>
                    <a:pt x="369" y="1870"/>
                    <a:pt x="488" y="1929"/>
                    <a:pt x="607" y="1977"/>
                  </a:cubicBezTo>
                  <a:cubicBezTo>
                    <a:pt x="715" y="2025"/>
                    <a:pt x="834" y="2025"/>
                    <a:pt x="953" y="2037"/>
                  </a:cubicBezTo>
                  <a:cubicBezTo>
                    <a:pt x="1096" y="1977"/>
                    <a:pt x="1250" y="1906"/>
                    <a:pt x="1381" y="1822"/>
                  </a:cubicBezTo>
                  <a:cubicBezTo>
                    <a:pt x="1953" y="1501"/>
                    <a:pt x="2405" y="1013"/>
                    <a:pt x="2739" y="453"/>
                  </a:cubicBezTo>
                  <a:cubicBezTo>
                    <a:pt x="2810" y="310"/>
                    <a:pt x="2882" y="155"/>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1"/>
            <p:cNvSpPr/>
            <p:nvPr/>
          </p:nvSpPr>
          <p:spPr>
            <a:xfrm>
              <a:off x="878877" y="1063959"/>
              <a:ext cx="162122" cy="49637"/>
            </a:xfrm>
            <a:custGeom>
              <a:avLst/>
              <a:gdLst/>
              <a:ahLst/>
              <a:cxnLst/>
              <a:rect l="l" t="t" r="r" b="b"/>
              <a:pathLst>
                <a:path w="2025" h="620" extrusionOk="0">
                  <a:moveTo>
                    <a:pt x="0" y="0"/>
                  </a:moveTo>
                  <a:cubicBezTo>
                    <a:pt x="0" y="2"/>
                    <a:pt x="1" y="4"/>
                    <a:pt x="2" y="5"/>
                  </a:cubicBezTo>
                  <a:lnTo>
                    <a:pt x="2" y="5"/>
                  </a:lnTo>
                  <a:cubicBezTo>
                    <a:pt x="2" y="4"/>
                    <a:pt x="1" y="2"/>
                    <a:pt x="0" y="0"/>
                  </a:cubicBezTo>
                  <a:close/>
                  <a:moveTo>
                    <a:pt x="2" y="5"/>
                  </a:moveTo>
                  <a:cubicBezTo>
                    <a:pt x="24" y="64"/>
                    <a:pt x="24" y="134"/>
                    <a:pt x="36" y="214"/>
                  </a:cubicBezTo>
                  <a:cubicBezTo>
                    <a:pt x="60" y="286"/>
                    <a:pt x="107" y="357"/>
                    <a:pt x="167" y="417"/>
                  </a:cubicBezTo>
                  <a:cubicBezTo>
                    <a:pt x="298" y="572"/>
                    <a:pt x="512" y="619"/>
                    <a:pt x="703" y="619"/>
                  </a:cubicBezTo>
                  <a:cubicBezTo>
                    <a:pt x="929" y="595"/>
                    <a:pt x="1155" y="536"/>
                    <a:pt x="1370" y="464"/>
                  </a:cubicBezTo>
                  <a:cubicBezTo>
                    <a:pt x="1596" y="405"/>
                    <a:pt x="1810" y="322"/>
                    <a:pt x="1989" y="191"/>
                  </a:cubicBezTo>
                  <a:cubicBezTo>
                    <a:pt x="2001" y="191"/>
                    <a:pt x="2012" y="179"/>
                    <a:pt x="2024" y="167"/>
                  </a:cubicBezTo>
                  <a:lnTo>
                    <a:pt x="2024" y="167"/>
                  </a:lnTo>
                  <a:lnTo>
                    <a:pt x="1893" y="214"/>
                  </a:lnTo>
                  <a:cubicBezTo>
                    <a:pt x="1715" y="274"/>
                    <a:pt x="1524" y="322"/>
                    <a:pt x="1346" y="333"/>
                  </a:cubicBezTo>
                  <a:cubicBezTo>
                    <a:pt x="1250" y="345"/>
                    <a:pt x="1158" y="351"/>
                    <a:pt x="1064" y="351"/>
                  </a:cubicBezTo>
                  <a:cubicBezTo>
                    <a:pt x="971" y="351"/>
                    <a:pt x="875" y="345"/>
                    <a:pt x="774" y="333"/>
                  </a:cubicBezTo>
                  <a:cubicBezTo>
                    <a:pt x="584" y="310"/>
                    <a:pt x="405" y="286"/>
                    <a:pt x="238" y="191"/>
                  </a:cubicBezTo>
                  <a:cubicBezTo>
                    <a:pt x="155" y="155"/>
                    <a:pt x="84" y="95"/>
                    <a:pt x="24" y="12"/>
                  </a:cubicBezTo>
                  <a:cubicBezTo>
                    <a:pt x="24" y="12"/>
                    <a:pt x="8" y="12"/>
                    <a:pt x="2"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1"/>
            <p:cNvSpPr/>
            <p:nvPr/>
          </p:nvSpPr>
          <p:spPr>
            <a:xfrm>
              <a:off x="953253" y="1023848"/>
              <a:ext cx="102957" cy="33865"/>
            </a:xfrm>
            <a:custGeom>
              <a:avLst/>
              <a:gdLst/>
              <a:ahLst/>
              <a:cxnLst/>
              <a:rect l="l" t="t" r="r" b="b"/>
              <a:pathLst>
                <a:path w="1286" h="423" extrusionOk="0">
                  <a:moveTo>
                    <a:pt x="357" y="1"/>
                  </a:moveTo>
                  <a:cubicBezTo>
                    <a:pt x="274" y="1"/>
                    <a:pt x="167" y="1"/>
                    <a:pt x="95" y="25"/>
                  </a:cubicBezTo>
                  <a:cubicBezTo>
                    <a:pt x="0" y="72"/>
                    <a:pt x="191" y="191"/>
                    <a:pt x="238" y="215"/>
                  </a:cubicBezTo>
                  <a:cubicBezTo>
                    <a:pt x="405" y="322"/>
                    <a:pt x="583" y="382"/>
                    <a:pt x="774" y="418"/>
                  </a:cubicBezTo>
                  <a:cubicBezTo>
                    <a:pt x="816" y="421"/>
                    <a:pt x="858" y="422"/>
                    <a:pt x="901" y="422"/>
                  </a:cubicBezTo>
                  <a:cubicBezTo>
                    <a:pt x="1029" y="422"/>
                    <a:pt x="1161" y="409"/>
                    <a:pt x="1286" y="382"/>
                  </a:cubicBezTo>
                  <a:lnTo>
                    <a:pt x="1250" y="358"/>
                  </a:lnTo>
                  <a:cubicBezTo>
                    <a:pt x="1203" y="322"/>
                    <a:pt x="1179" y="299"/>
                    <a:pt x="1131" y="263"/>
                  </a:cubicBezTo>
                  <a:cubicBezTo>
                    <a:pt x="1060" y="227"/>
                    <a:pt x="964" y="180"/>
                    <a:pt x="893" y="132"/>
                  </a:cubicBezTo>
                  <a:cubicBezTo>
                    <a:pt x="726" y="49"/>
                    <a:pt x="548"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1"/>
            <p:cNvSpPr/>
            <p:nvPr/>
          </p:nvSpPr>
          <p:spPr>
            <a:xfrm>
              <a:off x="972308" y="962762"/>
              <a:ext cx="70613" cy="63087"/>
            </a:xfrm>
            <a:custGeom>
              <a:avLst/>
              <a:gdLst/>
              <a:ahLst/>
              <a:cxnLst/>
              <a:rect l="l" t="t" r="r" b="b"/>
              <a:pathLst>
                <a:path w="882" h="788" extrusionOk="0">
                  <a:moveTo>
                    <a:pt x="21" y="0"/>
                  </a:moveTo>
                  <a:cubicBezTo>
                    <a:pt x="18" y="0"/>
                    <a:pt x="15" y="1"/>
                    <a:pt x="12" y="2"/>
                  </a:cubicBezTo>
                  <a:cubicBezTo>
                    <a:pt x="0" y="14"/>
                    <a:pt x="12" y="73"/>
                    <a:pt x="12" y="97"/>
                  </a:cubicBezTo>
                  <a:cubicBezTo>
                    <a:pt x="48" y="169"/>
                    <a:pt x="72" y="240"/>
                    <a:pt x="119" y="312"/>
                  </a:cubicBezTo>
                  <a:cubicBezTo>
                    <a:pt x="203" y="466"/>
                    <a:pt x="345" y="573"/>
                    <a:pt x="488" y="645"/>
                  </a:cubicBezTo>
                  <a:cubicBezTo>
                    <a:pt x="584" y="693"/>
                    <a:pt x="679" y="728"/>
                    <a:pt x="786" y="764"/>
                  </a:cubicBezTo>
                  <a:cubicBezTo>
                    <a:pt x="822" y="776"/>
                    <a:pt x="845" y="776"/>
                    <a:pt x="881" y="788"/>
                  </a:cubicBezTo>
                  <a:cubicBezTo>
                    <a:pt x="845" y="752"/>
                    <a:pt x="822" y="716"/>
                    <a:pt x="798" y="669"/>
                  </a:cubicBezTo>
                  <a:cubicBezTo>
                    <a:pt x="584" y="431"/>
                    <a:pt x="345" y="228"/>
                    <a:pt x="107" y="50"/>
                  </a:cubicBezTo>
                  <a:cubicBezTo>
                    <a:pt x="86" y="39"/>
                    <a:pt x="46"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1"/>
            <p:cNvSpPr/>
            <p:nvPr/>
          </p:nvSpPr>
          <p:spPr>
            <a:xfrm>
              <a:off x="1015380" y="900875"/>
              <a:ext cx="50358" cy="142187"/>
            </a:xfrm>
            <a:custGeom>
              <a:avLst/>
              <a:gdLst/>
              <a:ahLst/>
              <a:cxnLst/>
              <a:rect l="l" t="t" r="r" b="b"/>
              <a:pathLst>
                <a:path w="629" h="1776" extrusionOk="0">
                  <a:moveTo>
                    <a:pt x="88" y="1"/>
                  </a:moveTo>
                  <a:cubicBezTo>
                    <a:pt x="0" y="1"/>
                    <a:pt x="57" y="276"/>
                    <a:pt x="57" y="311"/>
                  </a:cubicBezTo>
                  <a:cubicBezTo>
                    <a:pt x="93" y="584"/>
                    <a:pt x="153" y="846"/>
                    <a:pt x="248" y="1108"/>
                  </a:cubicBezTo>
                  <a:cubicBezTo>
                    <a:pt x="307" y="1287"/>
                    <a:pt x="403" y="1466"/>
                    <a:pt x="510" y="1620"/>
                  </a:cubicBezTo>
                  <a:cubicBezTo>
                    <a:pt x="522" y="1644"/>
                    <a:pt x="546" y="1644"/>
                    <a:pt x="569" y="1656"/>
                  </a:cubicBezTo>
                  <a:cubicBezTo>
                    <a:pt x="581" y="1668"/>
                    <a:pt x="581" y="1716"/>
                    <a:pt x="569" y="1727"/>
                  </a:cubicBezTo>
                  <a:cubicBezTo>
                    <a:pt x="581" y="1739"/>
                    <a:pt x="581" y="1763"/>
                    <a:pt x="593" y="1775"/>
                  </a:cubicBezTo>
                  <a:lnTo>
                    <a:pt x="593" y="1704"/>
                  </a:lnTo>
                  <a:cubicBezTo>
                    <a:pt x="581" y="1597"/>
                    <a:pt x="581" y="1477"/>
                    <a:pt x="629" y="1358"/>
                  </a:cubicBezTo>
                  <a:cubicBezTo>
                    <a:pt x="629" y="1239"/>
                    <a:pt x="629" y="1120"/>
                    <a:pt x="605" y="1001"/>
                  </a:cubicBezTo>
                  <a:cubicBezTo>
                    <a:pt x="581" y="751"/>
                    <a:pt x="510" y="477"/>
                    <a:pt x="355" y="251"/>
                  </a:cubicBezTo>
                  <a:cubicBezTo>
                    <a:pt x="331" y="215"/>
                    <a:pt x="284" y="156"/>
                    <a:pt x="236" y="108"/>
                  </a:cubicBezTo>
                  <a:cubicBezTo>
                    <a:pt x="212" y="73"/>
                    <a:pt x="153" y="1"/>
                    <a:pt x="93" y="1"/>
                  </a:cubicBezTo>
                  <a:cubicBezTo>
                    <a:pt x="91" y="1"/>
                    <a:pt x="89"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1"/>
            <p:cNvSpPr/>
            <p:nvPr/>
          </p:nvSpPr>
          <p:spPr>
            <a:xfrm>
              <a:off x="806423" y="1053471"/>
              <a:ext cx="262197" cy="134421"/>
            </a:xfrm>
            <a:custGeom>
              <a:avLst/>
              <a:gdLst/>
              <a:ahLst/>
              <a:cxnLst/>
              <a:rect l="l" t="t" r="r" b="b"/>
              <a:pathLst>
                <a:path w="3275" h="1679" extrusionOk="0">
                  <a:moveTo>
                    <a:pt x="798" y="0"/>
                  </a:moveTo>
                  <a:cubicBezTo>
                    <a:pt x="417" y="12"/>
                    <a:pt x="84" y="310"/>
                    <a:pt x="48" y="703"/>
                  </a:cubicBezTo>
                  <a:cubicBezTo>
                    <a:pt x="0" y="1119"/>
                    <a:pt x="286" y="1488"/>
                    <a:pt x="679" y="1619"/>
                  </a:cubicBezTo>
                  <a:cubicBezTo>
                    <a:pt x="786" y="1667"/>
                    <a:pt x="917" y="1679"/>
                    <a:pt x="1036" y="1679"/>
                  </a:cubicBezTo>
                  <a:cubicBezTo>
                    <a:pt x="1084" y="1679"/>
                    <a:pt x="1155" y="1667"/>
                    <a:pt x="1215" y="1667"/>
                  </a:cubicBezTo>
                  <a:cubicBezTo>
                    <a:pt x="1274" y="1655"/>
                    <a:pt x="1346" y="1655"/>
                    <a:pt x="1405" y="1643"/>
                  </a:cubicBezTo>
                  <a:cubicBezTo>
                    <a:pt x="1429" y="1643"/>
                    <a:pt x="1441" y="1655"/>
                    <a:pt x="1465" y="1667"/>
                  </a:cubicBezTo>
                  <a:cubicBezTo>
                    <a:pt x="1536" y="1643"/>
                    <a:pt x="1596" y="1619"/>
                    <a:pt x="1667" y="1596"/>
                  </a:cubicBezTo>
                  <a:cubicBezTo>
                    <a:pt x="2144" y="1429"/>
                    <a:pt x="2548" y="1131"/>
                    <a:pt x="2870" y="762"/>
                  </a:cubicBezTo>
                  <a:cubicBezTo>
                    <a:pt x="3013" y="607"/>
                    <a:pt x="3132" y="453"/>
                    <a:pt x="3251" y="286"/>
                  </a:cubicBezTo>
                  <a:cubicBezTo>
                    <a:pt x="3251" y="238"/>
                    <a:pt x="3263" y="214"/>
                    <a:pt x="3275" y="179"/>
                  </a:cubicBezTo>
                  <a:lnTo>
                    <a:pt x="3275" y="179"/>
                  </a:lnTo>
                  <a:cubicBezTo>
                    <a:pt x="3215" y="274"/>
                    <a:pt x="3144" y="345"/>
                    <a:pt x="3060" y="417"/>
                  </a:cubicBezTo>
                  <a:cubicBezTo>
                    <a:pt x="2858" y="583"/>
                    <a:pt x="2644" y="691"/>
                    <a:pt x="2406" y="762"/>
                  </a:cubicBezTo>
                  <a:cubicBezTo>
                    <a:pt x="2154" y="842"/>
                    <a:pt x="1862" y="928"/>
                    <a:pt x="1587" y="928"/>
                  </a:cubicBezTo>
                  <a:cubicBezTo>
                    <a:pt x="1367" y="928"/>
                    <a:pt x="1158" y="873"/>
                    <a:pt x="989" y="714"/>
                  </a:cubicBezTo>
                  <a:cubicBezTo>
                    <a:pt x="893" y="643"/>
                    <a:pt x="822" y="536"/>
                    <a:pt x="798" y="429"/>
                  </a:cubicBezTo>
                  <a:cubicBezTo>
                    <a:pt x="762" y="345"/>
                    <a:pt x="751" y="214"/>
                    <a:pt x="810" y="131"/>
                  </a:cubicBezTo>
                  <a:cubicBezTo>
                    <a:pt x="810" y="95"/>
                    <a:pt x="798" y="48"/>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1"/>
            <p:cNvSpPr/>
            <p:nvPr/>
          </p:nvSpPr>
          <p:spPr>
            <a:xfrm>
              <a:off x="1071422" y="860924"/>
              <a:ext cx="25779" cy="111604"/>
            </a:xfrm>
            <a:custGeom>
              <a:avLst/>
              <a:gdLst/>
              <a:ahLst/>
              <a:cxnLst/>
              <a:rect l="l" t="t" r="r" b="b"/>
              <a:pathLst>
                <a:path w="322" h="1394" extrusionOk="0">
                  <a:moveTo>
                    <a:pt x="179" y="0"/>
                  </a:moveTo>
                  <a:cubicBezTo>
                    <a:pt x="84" y="262"/>
                    <a:pt x="24" y="548"/>
                    <a:pt x="12" y="833"/>
                  </a:cubicBezTo>
                  <a:cubicBezTo>
                    <a:pt x="0" y="1024"/>
                    <a:pt x="12" y="1203"/>
                    <a:pt x="48" y="1393"/>
                  </a:cubicBezTo>
                  <a:cubicBezTo>
                    <a:pt x="60" y="1381"/>
                    <a:pt x="60" y="1369"/>
                    <a:pt x="72" y="1369"/>
                  </a:cubicBezTo>
                  <a:cubicBezTo>
                    <a:pt x="191" y="1048"/>
                    <a:pt x="322" y="738"/>
                    <a:pt x="310" y="393"/>
                  </a:cubicBezTo>
                  <a:cubicBezTo>
                    <a:pt x="298" y="250"/>
                    <a:pt x="250" y="119"/>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1"/>
            <p:cNvSpPr/>
            <p:nvPr/>
          </p:nvSpPr>
          <p:spPr>
            <a:xfrm>
              <a:off x="1304958" y="742674"/>
              <a:ext cx="138264" cy="76377"/>
            </a:xfrm>
            <a:custGeom>
              <a:avLst/>
              <a:gdLst/>
              <a:ahLst/>
              <a:cxnLst/>
              <a:rect l="l" t="t" r="r" b="b"/>
              <a:pathLst>
                <a:path w="1727" h="954" extrusionOk="0">
                  <a:moveTo>
                    <a:pt x="60" y="1"/>
                  </a:moveTo>
                  <a:cubicBezTo>
                    <a:pt x="48" y="1"/>
                    <a:pt x="12" y="13"/>
                    <a:pt x="0" y="24"/>
                  </a:cubicBezTo>
                  <a:cubicBezTo>
                    <a:pt x="322" y="227"/>
                    <a:pt x="655" y="405"/>
                    <a:pt x="977" y="584"/>
                  </a:cubicBezTo>
                  <a:cubicBezTo>
                    <a:pt x="1239" y="703"/>
                    <a:pt x="1489" y="834"/>
                    <a:pt x="1727" y="953"/>
                  </a:cubicBezTo>
                  <a:cubicBezTo>
                    <a:pt x="1513" y="763"/>
                    <a:pt x="1274" y="584"/>
                    <a:pt x="1024" y="441"/>
                  </a:cubicBezTo>
                  <a:cubicBezTo>
                    <a:pt x="881" y="370"/>
                    <a:pt x="715" y="286"/>
                    <a:pt x="548" y="203"/>
                  </a:cubicBezTo>
                  <a:cubicBezTo>
                    <a:pt x="477" y="179"/>
                    <a:pt x="381" y="132"/>
                    <a:pt x="298" y="108"/>
                  </a:cubicBezTo>
                  <a:cubicBezTo>
                    <a:pt x="250" y="84"/>
                    <a:pt x="215" y="72"/>
                    <a:pt x="179" y="60"/>
                  </a:cubicBezTo>
                  <a:cubicBezTo>
                    <a:pt x="131" y="48"/>
                    <a:pt x="84" y="24"/>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1"/>
            <p:cNvSpPr/>
            <p:nvPr/>
          </p:nvSpPr>
          <p:spPr>
            <a:xfrm>
              <a:off x="1437458" y="725541"/>
              <a:ext cx="69652" cy="171649"/>
            </a:xfrm>
            <a:custGeom>
              <a:avLst/>
              <a:gdLst/>
              <a:ahLst/>
              <a:cxnLst/>
              <a:rect l="l" t="t" r="r" b="b"/>
              <a:pathLst>
                <a:path w="870" h="2144" extrusionOk="0">
                  <a:moveTo>
                    <a:pt x="0" y="0"/>
                  </a:moveTo>
                  <a:lnTo>
                    <a:pt x="0" y="0"/>
                  </a:lnTo>
                  <a:cubicBezTo>
                    <a:pt x="60" y="298"/>
                    <a:pt x="143" y="596"/>
                    <a:pt x="250" y="881"/>
                  </a:cubicBezTo>
                  <a:cubicBezTo>
                    <a:pt x="310" y="1048"/>
                    <a:pt x="381" y="1215"/>
                    <a:pt x="453" y="1370"/>
                  </a:cubicBezTo>
                  <a:cubicBezTo>
                    <a:pt x="489" y="1453"/>
                    <a:pt x="512" y="1536"/>
                    <a:pt x="560" y="1608"/>
                  </a:cubicBezTo>
                  <a:cubicBezTo>
                    <a:pt x="608" y="1703"/>
                    <a:pt x="631" y="1774"/>
                    <a:pt x="679" y="1846"/>
                  </a:cubicBezTo>
                  <a:cubicBezTo>
                    <a:pt x="691" y="1882"/>
                    <a:pt x="691" y="1893"/>
                    <a:pt x="715" y="1929"/>
                  </a:cubicBezTo>
                  <a:cubicBezTo>
                    <a:pt x="739" y="2001"/>
                    <a:pt x="750" y="2072"/>
                    <a:pt x="774" y="2143"/>
                  </a:cubicBezTo>
                  <a:cubicBezTo>
                    <a:pt x="774" y="2132"/>
                    <a:pt x="786" y="2108"/>
                    <a:pt x="786" y="2084"/>
                  </a:cubicBezTo>
                  <a:cubicBezTo>
                    <a:pt x="846" y="1882"/>
                    <a:pt x="870" y="1655"/>
                    <a:pt x="858" y="1453"/>
                  </a:cubicBezTo>
                  <a:cubicBezTo>
                    <a:pt x="834" y="1048"/>
                    <a:pt x="667" y="643"/>
                    <a:pt x="393" y="346"/>
                  </a:cubicBezTo>
                  <a:cubicBezTo>
                    <a:pt x="274" y="215"/>
                    <a:pt x="143" y="96"/>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1"/>
            <p:cNvSpPr/>
            <p:nvPr/>
          </p:nvSpPr>
          <p:spPr>
            <a:xfrm>
              <a:off x="1329697" y="956197"/>
              <a:ext cx="53480" cy="89347"/>
            </a:xfrm>
            <a:custGeom>
              <a:avLst/>
              <a:gdLst/>
              <a:ahLst/>
              <a:cxnLst/>
              <a:rect l="l" t="t" r="r" b="b"/>
              <a:pathLst>
                <a:path w="668" h="1116" extrusionOk="0">
                  <a:moveTo>
                    <a:pt x="84" y="1"/>
                  </a:moveTo>
                  <a:lnTo>
                    <a:pt x="84" y="1"/>
                  </a:lnTo>
                  <a:cubicBezTo>
                    <a:pt x="49" y="251"/>
                    <a:pt x="1" y="501"/>
                    <a:pt x="108" y="751"/>
                  </a:cubicBezTo>
                  <a:cubicBezTo>
                    <a:pt x="182" y="952"/>
                    <a:pt x="379" y="1116"/>
                    <a:pt x="589" y="1116"/>
                  </a:cubicBezTo>
                  <a:cubicBezTo>
                    <a:pt x="615" y="1116"/>
                    <a:pt x="642" y="1113"/>
                    <a:pt x="668" y="1108"/>
                  </a:cubicBezTo>
                  <a:cubicBezTo>
                    <a:pt x="453" y="834"/>
                    <a:pt x="287" y="513"/>
                    <a:pt x="168" y="191"/>
                  </a:cubicBezTo>
                  <a:cubicBezTo>
                    <a:pt x="132" y="132"/>
                    <a:pt x="108" y="60"/>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1"/>
            <p:cNvSpPr/>
            <p:nvPr/>
          </p:nvSpPr>
          <p:spPr>
            <a:xfrm>
              <a:off x="1284943" y="894230"/>
              <a:ext cx="69652" cy="111604"/>
            </a:xfrm>
            <a:custGeom>
              <a:avLst/>
              <a:gdLst/>
              <a:ahLst/>
              <a:cxnLst/>
              <a:rect l="l" t="t" r="r" b="b"/>
              <a:pathLst>
                <a:path w="870" h="1394" extrusionOk="0">
                  <a:moveTo>
                    <a:pt x="762" y="1"/>
                  </a:moveTo>
                  <a:cubicBezTo>
                    <a:pt x="667" y="1"/>
                    <a:pt x="572" y="25"/>
                    <a:pt x="489" y="72"/>
                  </a:cubicBezTo>
                  <a:cubicBezTo>
                    <a:pt x="298" y="156"/>
                    <a:pt x="143" y="322"/>
                    <a:pt x="84" y="548"/>
                  </a:cubicBezTo>
                  <a:cubicBezTo>
                    <a:pt x="0" y="775"/>
                    <a:pt x="12" y="1013"/>
                    <a:pt x="72" y="1227"/>
                  </a:cubicBezTo>
                  <a:cubicBezTo>
                    <a:pt x="84" y="1263"/>
                    <a:pt x="84" y="1287"/>
                    <a:pt x="96" y="1322"/>
                  </a:cubicBezTo>
                  <a:cubicBezTo>
                    <a:pt x="96" y="1334"/>
                    <a:pt x="131" y="1370"/>
                    <a:pt x="131" y="1394"/>
                  </a:cubicBezTo>
                  <a:cubicBezTo>
                    <a:pt x="131" y="1382"/>
                    <a:pt x="143" y="1370"/>
                    <a:pt x="143" y="1370"/>
                  </a:cubicBezTo>
                  <a:cubicBezTo>
                    <a:pt x="155" y="1322"/>
                    <a:pt x="191" y="1287"/>
                    <a:pt x="203" y="1251"/>
                  </a:cubicBezTo>
                  <a:cubicBezTo>
                    <a:pt x="262" y="1108"/>
                    <a:pt x="334" y="989"/>
                    <a:pt x="393" y="858"/>
                  </a:cubicBezTo>
                  <a:cubicBezTo>
                    <a:pt x="465" y="715"/>
                    <a:pt x="548" y="572"/>
                    <a:pt x="620" y="429"/>
                  </a:cubicBezTo>
                  <a:cubicBezTo>
                    <a:pt x="691" y="275"/>
                    <a:pt x="762" y="132"/>
                    <a:pt x="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1"/>
            <p:cNvSpPr/>
            <p:nvPr/>
          </p:nvSpPr>
          <p:spPr>
            <a:xfrm>
              <a:off x="1116176" y="878057"/>
              <a:ext cx="186940" cy="293660"/>
            </a:xfrm>
            <a:custGeom>
              <a:avLst/>
              <a:gdLst/>
              <a:ahLst/>
              <a:cxnLst/>
              <a:rect l="l" t="t" r="r" b="b"/>
              <a:pathLst>
                <a:path w="2335" h="3668" extrusionOk="0">
                  <a:moveTo>
                    <a:pt x="2335" y="0"/>
                  </a:moveTo>
                  <a:cubicBezTo>
                    <a:pt x="2144" y="0"/>
                    <a:pt x="1966" y="24"/>
                    <a:pt x="1787" y="60"/>
                  </a:cubicBezTo>
                  <a:cubicBezTo>
                    <a:pt x="1334" y="167"/>
                    <a:pt x="882" y="417"/>
                    <a:pt x="620" y="810"/>
                  </a:cubicBezTo>
                  <a:cubicBezTo>
                    <a:pt x="1" y="1691"/>
                    <a:pt x="406" y="2917"/>
                    <a:pt x="1239" y="3489"/>
                  </a:cubicBezTo>
                  <a:cubicBezTo>
                    <a:pt x="1334" y="3560"/>
                    <a:pt x="1454" y="3620"/>
                    <a:pt x="1549" y="3667"/>
                  </a:cubicBezTo>
                  <a:cubicBezTo>
                    <a:pt x="1430" y="3572"/>
                    <a:pt x="1346" y="3477"/>
                    <a:pt x="1251" y="3370"/>
                  </a:cubicBezTo>
                  <a:cubicBezTo>
                    <a:pt x="977" y="3001"/>
                    <a:pt x="823" y="2536"/>
                    <a:pt x="823" y="2084"/>
                  </a:cubicBezTo>
                  <a:cubicBezTo>
                    <a:pt x="787" y="1643"/>
                    <a:pt x="918" y="1191"/>
                    <a:pt x="1168" y="822"/>
                  </a:cubicBezTo>
                  <a:cubicBezTo>
                    <a:pt x="1406" y="477"/>
                    <a:pt x="1739" y="203"/>
                    <a:pt x="2132" y="60"/>
                  </a:cubicBezTo>
                  <a:cubicBezTo>
                    <a:pt x="2204" y="36"/>
                    <a:pt x="2263" y="24"/>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1"/>
            <p:cNvSpPr/>
            <p:nvPr/>
          </p:nvSpPr>
          <p:spPr>
            <a:xfrm>
              <a:off x="1077107" y="807924"/>
              <a:ext cx="408066" cy="410227"/>
            </a:xfrm>
            <a:custGeom>
              <a:avLst/>
              <a:gdLst/>
              <a:ahLst/>
              <a:cxnLst/>
              <a:rect l="l" t="t" r="r" b="b"/>
              <a:pathLst>
                <a:path w="5097" h="5124" extrusionOk="0">
                  <a:moveTo>
                    <a:pt x="3280" y="1"/>
                  </a:moveTo>
                  <a:cubicBezTo>
                    <a:pt x="2870" y="1"/>
                    <a:pt x="2457" y="76"/>
                    <a:pt x="2073" y="210"/>
                  </a:cubicBezTo>
                  <a:cubicBezTo>
                    <a:pt x="1537" y="388"/>
                    <a:pt x="1049" y="722"/>
                    <a:pt x="691" y="1150"/>
                  </a:cubicBezTo>
                  <a:cubicBezTo>
                    <a:pt x="346" y="1567"/>
                    <a:pt x="108" y="2103"/>
                    <a:pt x="60" y="2638"/>
                  </a:cubicBezTo>
                  <a:cubicBezTo>
                    <a:pt x="1" y="3162"/>
                    <a:pt x="132" y="3698"/>
                    <a:pt x="418" y="4139"/>
                  </a:cubicBezTo>
                  <a:cubicBezTo>
                    <a:pt x="703" y="4567"/>
                    <a:pt x="1120" y="4913"/>
                    <a:pt x="1608" y="5044"/>
                  </a:cubicBezTo>
                  <a:cubicBezTo>
                    <a:pt x="1791" y="5097"/>
                    <a:pt x="1981" y="5124"/>
                    <a:pt x="2168" y="5124"/>
                  </a:cubicBezTo>
                  <a:cubicBezTo>
                    <a:pt x="2480" y="5124"/>
                    <a:pt x="2784" y="5049"/>
                    <a:pt x="3037" y="4901"/>
                  </a:cubicBezTo>
                  <a:cubicBezTo>
                    <a:pt x="3073" y="4889"/>
                    <a:pt x="3108" y="4853"/>
                    <a:pt x="3144" y="4841"/>
                  </a:cubicBezTo>
                  <a:lnTo>
                    <a:pt x="3144" y="4841"/>
                  </a:lnTo>
                  <a:cubicBezTo>
                    <a:pt x="3032" y="4861"/>
                    <a:pt x="2918" y="4871"/>
                    <a:pt x="2804" y="4871"/>
                  </a:cubicBezTo>
                  <a:cubicBezTo>
                    <a:pt x="2443" y="4871"/>
                    <a:pt x="2079" y="4775"/>
                    <a:pt x="1763" y="4603"/>
                  </a:cubicBezTo>
                  <a:cubicBezTo>
                    <a:pt x="1287" y="4353"/>
                    <a:pt x="930" y="3936"/>
                    <a:pt x="727" y="3436"/>
                  </a:cubicBezTo>
                  <a:cubicBezTo>
                    <a:pt x="525" y="2924"/>
                    <a:pt x="525" y="2281"/>
                    <a:pt x="787" y="1769"/>
                  </a:cubicBezTo>
                  <a:cubicBezTo>
                    <a:pt x="1025" y="1317"/>
                    <a:pt x="1477" y="984"/>
                    <a:pt x="1965" y="817"/>
                  </a:cubicBezTo>
                  <a:cubicBezTo>
                    <a:pt x="2225" y="736"/>
                    <a:pt x="2494" y="701"/>
                    <a:pt x="2765" y="701"/>
                  </a:cubicBezTo>
                  <a:cubicBezTo>
                    <a:pt x="3176" y="701"/>
                    <a:pt x="3590" y="783"/>
                    <a:pt x="3978" y="912"/>
                  </a:cubicBezTo>
                  <a:cubicBezTo>
                    <a:pt x="4001" y="924"/>
                    <a:pt x="4025" y="924"/>
                    <a:pt x="4037" y="924"/>
                  </a:cubicBezTo>
                  <a:cubicBezTo>
                    <a:pt x="4085" y="924"/>
                    <a:pt x="4120" y="960"/>
                    <a:pt x="4156" y="972"/>
                  </a:cubicBezTo>
                  <a:cubicBezTo>
                    <a:pt x="4180" y="984"/>
                    <a:pt x="4216" y="1019"/>
                    <a:pt x="4239" y="1043"/>
                  </a:cubicBezTo>
                  <a:cubicBezTo>
                    <a:pt x="4275" y="1079"/>
                    <a:pt x="4323" y="1138"/>
                    <a:pt x="4299" y="1174"/>
                  </a:cubicBezTo>
                  <a:cubicBezTo>
                    <a:pt x="4382" y="1257"/>
                    <a:pt x="4418" y="1329"/>
                    <a:pt x="4454" y="1436"/>
                  </a:cubicBezTo>
                  <a:cubicBezTo>
                    <a:pt x="4468" y="1493"/>
                    <a:pt x="4423" y="1533"/>
                    <a:pt x="4376" y="1533"/>
                  </a:cubicBezTo>
                  <a:cubicBezTo>
                    <a:pt x="4345" y="1533"/>
                    <a:pt x="4313" y="1515"/>
                    <a:pt x="4299" y="1472"/>
                  </a:cubicBezTo>
                  <a:cubicBezTo>
                    <a:pt x="4263" y="1341"/>
                    <a:pt x="4144" y="1257"/>
                    <a:pt x="4001" y="1210"/>
                  </a:cubicBezTo>
                  <a:cubicBezTo>
                    <a:pt x="3989" y="1216"/>
                    <a:pt x="3980" y="1219"/>
                    <a:pt x="3970" y="1219"/>
                  </a:cubicBezTo>
                  <a:cubicBezTo>
                    <a:pt x="3960" y="1219"/>
                    <a:pt x="3948" y="1216"/>
                    <a:pt x="3930" y="1210"/>
                  </a:cubicBezTo>
                  <a:cubicBezTo>
                    <a:pt x="3918" y="1198"/>
                    <a:pt x="3906" y="1198"/>
                    <a:pt x="3882" y="1174"/>
                  </a:cubicBezTo>
                  <a:lnTo>
                    <a:pt x="3799" y="1174"/>
                  </a:lnTo>
                  <a:cubicBezTo>
                    <a:pt x="3573" y="1210"/>
                    <a:pt x="3406" y="1412"/>
                    <a:pt x="3382" y="1638"/>
                  </a:cubicBezTo>
                  <a:cubicBezTo>
                    <a:pt x="3346" y="1876"/>
                    <a:pt x="3489" y="2103"/>
                    <a:pt x="3680" y="2234"/>
                  </a:cubicBezTo>
                  <a:cubicBezTo>
                    <a:pt x="3810" y="2318"/>
                    <a:pt x="3954" y="2357"/>
                    <a:pt x="4099" y="2357"/>
                  </a:cubicBezTo>
                  <a:cubicBezTo>
                    <a:pt x="4219" y="2357"/>
                    <a:pt x="4340" y="2330"/>
                    <a:pt x="4454" y="2281"/>
                  </a:cubicBezTo>
                  <a:cubicBezTo>
                    <a:pt x="4704" y="2174"/>
                    <a:pt x="4882" y="1972"/>
                    <a:pt x="4990" y="1734"/>
                  </a:cubicBezTo>
                  <a:cubicBezTo>
                    <a:pt x="4978" y="1710"/>
                    <a:pt x="4954" y="1686"/>
                    <a:pt x="4978" y="1650"/>
                  </a:cubicBezTo>
                  <a:cubicBezTo>
                    <a:pt x="5001" y="1591"/>
                    <a:pt x="5037" y="1555"/>
                    <a:pt x="5061" y="1507"/>
                  </a:cubicBezTo>
                  <a:cubicBezTo>
                    <a:pt x="5097" y="1341"/>
                    <a:pt x="5097" y="1162"/>
                    <a:pt x="5037" y="995"/>
                  </a:cubicBezTo>
                  <a:cubicBezTo>
                    <a:pt x="4859" y="460"/>
                    <a:pt x="4335" y="150"/>
                    <a:pt x="3799" y="43"/>
                  </a:cubicBezTo>
                  <a:cubicBezTo>
                    <a:pt x="3628" y="14"/>
                    <a:pt x="3455" y="1"/>
                    <a:pt x="328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1"/>
            <p:cNvSpPr/>
            <p:nvPr/>
          </p:nvSpPr>
          <p:spPr>
            <a:xfrm>
              <a:off x="1133389" y="1185011"/>
              <a:ext cx="164043" cy="85904"/>
            </a:xfrm>
            <a:custGeom>
              <a:avLst/>
              <a:gdLst/>
              <a:ahLst/>
              <a:cxnLst/>
              <a:rect l="l" t="t" r="r" b="b"/>
              <a:pathLst>
                <a:path w="2049" h="1073" extrusionOk="0">
                  <a:moveTo>
                    <a:pt x="0" y="0"/>
                  </a:moveTo>
                  <a:cubicBezTo>
                    <a:pt x="24" y="60"/>
                    <a:pt x="48" y="95"/>
                    <a:pt x="72" y="155"/>
                  </a:cubicBezTo>
                  <a:cubicBezTo>
                    <a:pt x="143" y="298"/>
                    <a:pt x="227" y="405"/>
                    <a:pt x="310" y="536"/>
                  </a:cubicBezTo>
                  <a:cubicBezTo>
                    <a:pt x="477" y="750"/>
                    <a:pt x="703" y="929"/>
                    <a:pt x="965" y="1024"/>
                  </a:cubicBezTo>
                  <a:cubicBezTo>
                    <a:pt x="1069" y="1055"/>
                    <a:pt x="1179" y="1073"/>
                    <a:pt x="1289" y="1073"/>
                  </a:cubicBezTo>
                  <a:cubicBezTo>
                    <a:pt x="1431" y="1073"/>
                    <a:pt x="1570" y="1044"/>
                    <a:pt x="1691" y="976"/>
                  </a:cubicBezTo>
                  <a:cubicBezTo>
                    <a:pt x="1798" y="917"/>
                    <a:pt x="1905" y="845"/>
                    <a:pt x="1977" y="738"/>
                  </a:cubicBezTo>
                  <a:cubicBezTo>
                    <a:pt x="2012" y="715"/>
                    <a:pt x="2048" y="619"/>
                    <a:pt x="2012" y="572"/>
                  </a:cubicBezTo>
                  <a:cubicBezTo>
                    <a:pt x="1991" y="550"/>
                    <a:pt x="1957" y="546"/>
                    <a:pt x="1922" y="546"/>
                  </a:cubicBezTo>
                  <a:cubicBezTo>
                    <a:pt x="1900" y="546"/>
                    <a:pt x="1877" y="548"/>
                    <a:pt x="1858" y="548"/>
                  </a:cubicBezTo>
                  <a:lnTo>
                    <a:pt x="1631" y="595"/>
                  </a:lnTo>
                  <a:cubicBezTo>
                    <a:pt x="1548" y="607"/>
                    <a:pt x="1477" y="607"/>
                    <a:pt x="1381" y="607"/>
                  </a:cubicBezTo>
                  <a:cubicBezTo>
                    <a:pt x="1274" y="607"/>
                    <a:pt x="1155" y="595"/>
                    <a:pt x="1060" y="536"/>
                  </a:cubicBezTo>
                  <a:cubicBezTo>
                    <a:pt x="667" y="453"/>
                    <a:pt x="298" y="2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1"/>
            <p:cNvSpPr/>
            <p:nvPr/>
          </p:nvSpPr>
          <p:spPr>
            <a:xfrm>
              <a:off x="1103847" y="1154508"/>
              <a:ext cx="210718" cy="211839"/>
            </a:xfrm>
            <a:custGeom>
              <a:avLst/>
              <a:gdLst/>
              <a:ahLst/>
              <a:cxnLst/>
              <a:rect l="l" t="t" r="r" b="b"/>
              <a:pathLst>
                <a:path w="2632" h="2646" extrusionOk="0">
                  <a:moveTo>
                    <a:pt x="0" y="0"/>
                  </a:moveTo>
                  <a:lnTo>
                    <a:pt x="0" y="0"/>
                  </a:lnTo>
                  <a:cubicBezTo>
                    <a:pt x="72" y="167"/>
                    <a:pt x="143" y="345"/>
                    <a:pt x="203" y="524"/>
                  </a:cubicBezTo>
                  <a:cubicBezTo>
                    <a:pt x="310" y="810"/>
                    <a:pt x="393" y="1072"/>
                    <a:pt x="500" y="1357"/>
                  </a:cubicBezTo>
                  <a:cubicBezTo>
                    <a:pt x="619" y="1703"/>
                    <a:pt x="750" y="2048"/>
                    <a:pt x="917" y="2369"/>
                  </a:cubicBezTo>
                  <a:cubicBezTo>
                    <a:pt x="977" y="2429"/>
                    <a:pt x="1036" y="2477"/>
                    <a:pt x="1096" y="2524"/>
                  </a:cubicBezTo>
                  <a:cubicBezTo>
                    <a:pt x="1242" y="2608"/>
                    <a:pt x="1397" y="2646"/>
                    <a:pt x="1554" y="2646"/>
                  </a:cubicBezTo>
                  <a:cubicBezTo>
                    <a:pt x="1575" y="2646"/>
                    <a:pt x="1597" y="2645"/>
                    <a:pt x="1619" y="2643"/>
                  </a:cubicBezTo>
                  <a:cubicBezTo>
                    <a:pt x="1834" y="2620"/>
                    <a:pt x="2048" y="2548"/>
                    <a:pt x="2262" y="2477"/>
                  </a:cubicBezTo>
                  <a:cubicBezTo>
                    <a:pt x="2358" y="2441"/>
                    <a:pt x="2465" y="2417"/>
                    <a:pt x="2524" y="2298"/>
                  </a:cubicBezTo>
                  <a:cubicBezTo>
                    <a:pt x="2596" y="2250"/>
                    <a:pt x="2631" y="2167"/>
                    <a:pt x="2536" y="2119"/>
                  </a:cubicBezTo>
                  <a:cubicBezTo>
                    <a:pt x="2465" y="2084"/>
                    <a:pt x="2358" y="2084"/>
                    <a:pt x="2274" y="2072"/>
                  </a:cubicBezTo>
                  <a:cubicBezTo>
                    <a:pt x="2179" y="2060"/>
                    <a:pt x="2084" y="2024"/>
                    <a:pt x="1989" y="2000"/>
                  </a:cubicBezTo>
                  <a:cubicBezTo>
                    <a:pt x="1798" y="1941"/>
                    <a:pt x="1619" y="1869"/>
                    <a:pt x="1441" y="1774"/>
                  </a:cubicBezTo>
                  <a:cubicBezTo>
                    <a:pt x="1084" y="1584"/>
                    <a:pt x="786" y="1334"/>
                    <a:pt x="548" y="1012"/>
                  </a:cubicBezTo>
                  <a:cubicBezTo>
                    <a:pt x="417" y="857"/>
                    <a:pt x="310" y="655"/>
                    <a:pt x="215" y="464"/>
                  </a:cubicBezTo>
                  <a:cubicBezTo>
                    <a:pt x="179" y="381"/>
                    <a:pt x="131" y="274"/>
                    <a:pt x="95" y="167"/>
                  </a:cubicBezTo>
                  <a:cubicBezTo>
                    <a:pt x="95" y="155"/>
                    <a:pt x="84" y="143"/>
                    <a:pt x="84" y="119"/>
                  </a:cubicBezTo>
                  <a:cubicBezTo>
                    <a:pt x="48" y="95"/>
                    <a:pt x="24"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1"/>
            <p:cNvSpPr/>
            <p:nvPr/>
          </p:nvSpPr>
          <p:spPr>
            <a:xfrm>
              <a:off x="1100965" y="1166837"/>
              <a:ext cx="211679" cy="355066"/>
            </a:xfrm>
            <a:custGeom>
              <a:avLst/>
              <a:gdLst/>
              <a:ahLst/>
              <a:cxnLst/>
              <a:rect l="l" t="t" r="r" b="b"/>
              <a:pathLst>
                <a:path w="2644" h="4435" extrusionOk="0">
                  <a:moveTo>
                    <a:pt x="0" y="1"/>
                  </a:moveTo>
                  <a:lnTo>
                    <a:pt x="0" y="1"/>
                  </a:lnTo>
                  <a:cubicBezTo>
                    <a:pt x="12" y="84"/>
                    <a:pt x="48" y="180"/>
                    <a:pt x="60" y="263"/>
                  </a:cubicBezTo>
                  <a:cubicBezTo>
                    <a:pt x="131" y="584"/>
                    <a:pt x="191" y="906"/>
                    <a:pt x="239" y="1215"/>
                  </a:cubicBezTo>
                  <a:cubicBezTo>
                    <a:pt x="334" y="1834"/>
                    <a:pt x="417" y="2442"/>
                    <a:pt x="584" y="3037"/>
                  </a:cubicBezTo>
                  <a:cubicBezTo>
                    <a:pt x="655" y="3335"/>
                    <a:pt x="762" y="3620"/>
                    <a:pt x="882" y="3882"/>
                  </a:cubicBezTo>
                  <a:cubicBezTo>
                    <a:pt x="905" y="3942"/>
                    <a:pt x="953" y="4013"/>
                    <a:pt x="1001" y="4097"/>
                  </a:cubicBezTo>
                  <a:cubicBezTo>
                    <a:pt x="1143" y="4216"/>
                    <a:pt x="1298" y="4311"/>
                    <a:pt x="1477" y="4371"/>
                  </a:cubicBezTo>
                  <a:cubicBezTo>
                    <a:pt x="1598" y="4411"/>
                    <a:pt x="1736" y="4435"/>
                    <a:pt x="1875" y="4435"/>
                  </a:cubicBezTo>
                  <a:cubicBezTo>
                    <a:pt x="1941" y="4435"/>
                    <a:pt x="2007" y="4430"/>
                    <a:pt x="2072" y="4418"/>
                  </a:cubicBezTo>
                  <a:cubicBezTo>
                    <a:pt x="2167" y="4406"/>
                    <a:pt x="2275" y="4371"/>
                    <a:pt x="2370" y="4335"/>
                  </a:cubicBezTo>
                  <a:cubicBezTo>
                    <a:pt x="2453" y="4299"/>
                    <a:pt x="2572" y="4240"/>
                    <a:pt x="2608" y="4156"/>
                  </a:cubicBezTo>
                  <a:cubicBezTo>
                    <a:pt x="2644" y="4037"/>
                    <a:pt x="2537" y="3930"/>
                    <a:pt x="2441" y="3882"/>
                  </a:cubicBezTo>
                  <a:cubicBezTo>
                    <a:pt x="2334" y="3823"/>
                    <a:pt x="2215" y="3775"/>
                    <a:pt x="2120" y="3716"/>
                  </a:cubicBezTo>
                  <a:cubicBezTo>
                    <a:pt x="1239" y="3228"/>
                    <a:pt x="810" y="2275"/>
                    <a:pt x="489" y="1382"/>
                  </a:cubicBezTo>
                  <a:cubicBezTo>
                    <a:pt x="393" y="1084"/>
                    <a:pt x="298" y="787"/>
                    <a:pt x="191" y="489"/>
                  </a:cubicBezTo>
                  <a:cubicBezTo>
                    <a:pt x="131" y="322"/>
                    <a:pt x="60" y="1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1"/>
            <p:cNvSpPr/>
            <p:nvPr/>
          </p:nvSpPr>
          <p:spPr>
            <a:xfrm>
              <a:off x="1071422" y="1161153"/>
              <a:ext cx="135462" cy="421996"/>
            </a:xfrm>
            <a:custGeom>
              <a:avLst/>
              <a:gdLst/>
              <a:ahLst/>
              <a:cxnLst/>
              <a:rect l="l" t="t" r="r" b="b"/>
              <a:pathLst>
                <a:path w="1692" h="5271" extrusionOk="0">
                  <a:moveTo>
                    <a:pt x="250" y="0"/>
                  </a:moveTo>
                  <a:cubicBezTo>
                    <a:pt x="262" y="72"/>
                    <a:pt x="262" y="143"/>
                    <a:pt x="286" y="215"/>
                  </a:cubicBezTo>
                  <a:cubicBezTo>
                    <a:pt x="310" y="536"/>
                    <a:pt x="334" y="834"/>
                    <a:pt x="358" y="1132"/>
                  </a:cubicBezTo>
                  <a:cubicBezTo>
                    <a:pt x="381" y="1727"/>
                    <a:pt x="358" y="2322"/>
                    <a:pt x="298" y="2894"/>
                  </a:cubicBezTo>
                  <a:cubicBezTo>
                    <a:pt x="239" y="3310"/>
                    <a:pt x="131" y="3727"/>
                    <a:pt x="0" y="4132"/>
                  </a:cubicBezTo>
                  <a:cubicBezTo>
                    <a:pt x="60" y="4322"/>
                    <a:pt x="143" y="4525"/>
                    <a:pt x="298" y="4668"/>
                  </a:cubicBezTo>
                  <a:cubicBezTo>
                    <a:pt x="453" y="4834"/>
                    <a:pt x="643" y="5001"/>
                    <a:pt x="846" y="5096"/>
                  </a:cubicBezTo>
                  <a:cubicBezTo>
                    <a:pt x="1008" y="5188"/>
                    <a:pt x="1206" y="5271"/>
                    <a:pt x="1401" y="5271"/>
                  </a:cubicBezTo>
                  <a:cubicBezTo>
                    <a:pt x="1434" y="5271"/>
                    <a:pt x="1468" y="5268"/>
                    <a:pt x="1501" y="5263"/>
                  </a:cubicBezTo>
                  <a:cubicBezTo>
                    <a:pt x="1608" y="5251"/>
                    <a:pt x="1691" y="5180"/>
                    <a:pt x="1691" y="5061"/>
                  </a:cubicBezTo>
                  <a:cubicBezTo>
                    <a:pt x="1691" y="4918"/>
                    <a:pt x="1596" y="4799"/>
                    <a:pt x="1512" y="4703"/>
                  </a:cubicBezTo>
                  <a:cubicBezTo>
                    <a:pt x="858" y="3751"/>
                    <a:pt x="679" y="2572"/>
                    <a:pt x="524" y="1453"/>
                  </a:cubicBezTo>
                  <a:cubicBezTo>
                    <a:pt x="477" y="1108"/>
                    <a:pt x="417" y="786"/>
                    <a:pt x="358" y="441"/>
                  </a:cubicBezTo>
                  <a:cubicBezTo>
                    <a:pt x="322" y="298"/>
                    <a:pt x="286" y="143"/>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1"/>
            <p:cNvSpPr/>
            <p:nvPr/>
          </p:nvSpPr>
          <p:spPr>
            <a:xfrm>
              <a:off x="954134" y="1159231"/>
              <a:ext cx="135462" cy="443372"/>
            </a:xfrm>
            <a:custGeom>
              <a:avLst/>
              <a:gdLst/>
              <a:ahLst/>
              <a:cxnLst/>
              <a:rect l="l" t="t" r="r" b="b"/>
              <a:pathLst>
                <a:path w="1692" h="5538" extrusionOk="0">
                  <a:moveTo>
                    <a:pt x="1584" y="1"/>
                  </a:moveTo>
                  <a:cubicBezTo>
                    <a:pt x="1584" y="179"/>
                    <a:pt x="1584" y="358"/>
                    <a:pt x="1573" y="536"/>
                  </a:cubicBezTo>
                  <a:cubicBezTo>
                    <a:pt x="1525" y="1132"/>
                    <a:pt x="1418" y="1715"/>
                    <a:pt x="1227" y="2287"/>
                  </a:cubicBezTo>
                  <a:cubicBezTo>
                    <a:pt x="977" y="3037"/>
                    <a:pt x="584" y="3775"/>
                    <a:pt x="60" y="4394"/>
                  </a:cubicBezTo>
                  <a:cubicBezTo>
                    <a:pt x="60" y="4489"/>
                    <a:pt x="37" y="4573"/>
                    <a:pt x="25" y="4644"/>
                  </a:cubicBezTo>
                  <a:cubicBezTo>
                    <a:pt x="1" y="4763"/>
                    <a:pt x="25" y="4870"/>
                    <a:pt x="49" y="4977"/>
                  </a:cubicBezTo>
                  <a:cubicBezTo>
                    <a:pt x="84" y="5085"/>
                    <a:pt x="120" y="5204"/>
                    <a:pt x="180" y="5287"/>
                  </a:cubicBezTo>
                  <a:cubicBezTo>
                    <a:pt x="239" y="5382"/>
                    <a:pt x="299" y="5478"/>
                    <a:pt x="406" y="5525"/>
                  </a:cubicBezTo>
                  <a:cubicBezTo>
                    <a:pt x="426" y="5534"/>
                    <a:pt x="444" y="5538"/>
                    <a:pt x="462" y="5538"/>
                  </a:cubicBezTo>
                  <a:cubicBezTo>
                    <a:pt x="539" y="5538"/>
                    <a:pt x="595" y="5462"/>
                    <a:pt x="644" y="5394"/>
                  </a:cubicBezTo>
                  <a:cubicBezTo>
                    <a:pt x="715" y="5287"/>
                    <a:pt x="775" y="5180"/>
                    <a:pt x="834" y="5085"/>
                  </a:cubicBezTo>
                  <a:cubicBezTo>
                    <a:pt x="953" y="4858"/>
                    <a:pt x="1072" y="4632"/>
                    <a:pt x="1168" y="4394"/>
                  </a:cubicBezTo>
                  <a:cubicBezTo>
                    <a:pt x="1549" y="3418"/>
                    <a:pt x="1692" y="2346"/>
                    <a:pt x="1668" y="1287"/>
                  </a:cubicBezTo>
                  <a:cubicBezTo>
                    <a:pt x="1656" y="977"/>
                    <a:pt x="1644" y="644"/>
                    <a:pt x="1608" y="334"/>
                  </a:cubicBezTo>
                  <a:cubicBezTo>
                    <a:pt x="1608" y="227"/>
                    <a:pt x="1596" y="108"/>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1"/>
            <p:cNvSpPr/>
            <p:nvPr/>
          </p:nvSpPr>
          <p:spPr>
            <a:xfrm>
              <a:off x="393712" y="1158271"/>
              <a:ext cx="676827" cy="514065"/>
            </a:xfrm>
            <a:custGeom>
              <a:avLst/>
              <a:gdLst/>
              <a:ahLst/>
              <a:cxnLst/>
              <a:rect l="l" t="t" r="r" b="b"/>
              <a:pathLst>
                <a:path w="8454" h="6421" extrusionOk="0">
                  <a:moveTo>
                    <a:pt x="8453" y="1"/>
                  </a:moveTo>
                  <a:lnTo>
                    <a:pt x="8453" y="1"/>
                  </a:lnTo>
                  <a:cubicBezTo>
                    <a:pt x="8430" y="72"/>
                    <a:pt x="8418" y="156"/>
                    <a:pt x="8406" y="215"/>
                  </a:cubicBezTo>
                  <a:cubicBezTo>
                    <a:pt x="8311" y="584"/>
                    <a:pt x="8180" y="941"/>
                    <a:pt x="8013" y="1287"/>
                  </a:cubicBezTo>
                  <a:cubicBezTo>
                    <a:pt x="7703" y="1953"/>
                    <a:pt x="7263" y="2561"/>
                    <a:pt x="6751" y="3096"/>
                  </a:cubicBezTo>
                  <a:cubicBezTo>
                    <a:pt x="6239" y="3632"/>
                    <a:pt x="5679" y="4120"/>
                    <a:pt x="5024" y="4478"/>
                  </a:cubicBezTo>
                  <a:cubicBezTo>
                    <a:pt x="4703" y="4656"/>
                    <a:pt x="4358" y="4799"/>
                    <a:pt x="3989" y="4882"/>
                  </a:cubicBezTo>
                  <a:cubicBezTo>
                    <a:pt x="3714" y="4953"/>
                    <a:pt x="3426" y="4991"/>
                    <a:pt x="3139" y="4991"/>
                  </a:cubicBezTo>
                  <a:cubicBezTo>
                    <a:pt x="3041" y="4991"/>
                    <a:pt x="2943" y="4987"/>
                    <a:pt x="2846" y="4978"/>
                  </a:cubicBezTo>
                  <a:cubicBezTo>
                    <a:pt x="2512" y="4930"/>
                    <a:pt x="2167" y="4775"/>
                    <a:pt x="1976" y="4478"/>
                  </a:cubicBezTo>
                  <a:cubicBezTo>
                    <a:pt x="1810" y="4227"/>
                    <a:pt x="1774" y="3870"/>
                    <a:pt x="1976" y="3620"/>
                  </a:cubicBezTo>
                  <a:cubicBezTo>
                    <a:pt x="1976" y="3596"/>
                    <a:pt x="1988" y="3585"/>
                    <a:pt x="2000" y="3573"/>
                  </a:cubicBezTo>
                  <a:lnTo>
                    <a:pt x="2000" y="3573"/>
                  </a:lnTo>
                  <a:cubicBezTo>
                    <a:pt x="1441" y="3585"/>
                    <a:pt x="845" y="3549"/>
                    <a:pt x="381" y="3930"/>
                  </a:cubicBezTo>
                  <a:cubicBezTo>
                    <a:pt x="191" y="4097"/>
                    <a:pt x="60" y="4323"/>
                    <a:pt x="24" y="4573"/>
                  </a:cubicBezTo>
                  <a:cubicBezTo>
                    <a:pt x="0" y="4811"/>
                    <a:pt x="36" y="5073"/>
                    <a:pt x="143" y="5299"/>
                  </a:cubicBezTo>
                  <a:cubicBezTo>
                    <a:pt x="369" y="5811"/>
                    <a:pt x="857" y="6109"/>
                    <a:pt x="1369" y="6252"/>
                  </a:cubicBezTo>
                  <a:cubicBezTo>
                    <a:pt x="1769" y="6376"/>
                    <a:pt x="2175" y="6421"/>
                    <a:pt x="2582" y="6421"/>
                  </a:cubicBezTo>
                  <a:cubicBezTo>
                    <a:pt x="2722" y="6421"/>
                    <a:pt x="2861" y="6415"/>
                    <a:pt x="3000" y="6406"/>
                  </a:cubicBezTo>
                  <a:cubicBezTo>
                    <a:pt x="4084" y="6311"/>
                    <a:pt x="5120" y="5882"/>
                    <a:pt x="5977" y="5228"/>
                  </a:cubicBezTo>
                  <a:cubicBezTo>
                    <a:pt x="6870" y="4561"/>
                    <a:pt x="7537" y="3620"/>
                    <a:pt x="7942" y="2573"/>
                  </a:cubicBezTo>
                  <a:cubicBezTo>
                    <a:pt x="8275" y="1739"/>
                    <a:pt x="8418" y="882"/>
                    <a:pt x="84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1"/>
            <p:cNvSpPr/>
            <p:nvPr/>
          </p:nvSpPr>
          <p:spPr>
            <a:xfrm>
              <a:off x="371775" y="710650"/>
              <a:ext cx="1152464" cy="974490"/>
            </a:xfrm>
            <a:custGeom>
              <a:avLst/>
              <a:gdLst/>
              <a:ahLst/>
              <a:cxnLst/>
              <a:rect l="l" t="t" r="r" b="b"/>
              <a:pathLst>
                <a:path w="14395" h="12172" extrusionOk="0">
                  <a:moveTo>
                    <a:pt x="12145" y="281"/>
                  </a:moveTo>
                  <a:cubicBezTo>
                    <a:pt x="12488" y="281"/>
                    <a:pt x="12796" y="444"/>
                    <a:pt x="13026" y="675"/>
                  </a:cubicBezTo>
                  <a:cubicBezTo>
                    <a:pt x="13204" y="877"/>
                    <a:pt x="13335" y="1103"/>
                    <a:pt x="13442" y="1341"/>
                  </a:cubicBezTo>
                  <a:cubicBezTo>
                    <a:pt x="13216" y="1127"/>
                    <a:pt x="12978" y="948"/>
                    <a:pt x="12740" y="782"/>
                  </a:cubicBezTo>
                  <a:cubicBezTo>
                    <a:pt x="12597" y="686"/>
                    <a:pt x="12442" y="591"/>
                    <a:pt x="12276" y="508"/>
                  </a:cubicBezTo>
                  <a:cubicBezTo>
                    <a:pt x="12204" y="460"/>
                    <a:pt x="12109" y="424"/>
                    <a:pt x="12037" y="389"/>
                  </a:cubicBezTo>
                  <a:cubicBezTo>
                    <a:pt x="11990" y="365"/>
                    <a:pt x="11954" y="341"/>
                    <a:pt x="11906" y="329"/>
                  </a:cubicBezTo>
                  <a:cubicBezTo>
                    <a:pt x="11978" y="305"/>
                    <a:pt x="12049" y="294"/>
                    <a:pt x="12109" y="282"/>
                  </a:cubicBezTo>
                  <a:cubicBezTo>
                    <a:pt x="12121" y="281"/>
                    <a:pt x="12133" y="281"/>
                    <a:pt x="12145" y="281"/>
                  </a:cubicBezTo>
                  <a:close/>
                  <a:moveTo>
                    <a:pt x="11716" y="401"/>
                  </a:moveTo>
                  <a:cubicBezTo>
                    <a:pt x="11764" y="424"/>
                    <a:pt x="11799" y="448"/>
                    <a:pt x="11847" y="460"/>
                  </a:cubicBezTo>
                  <a:cubicBezTo>
                    <a:pt x="11895" y="472"/>
                    <a:pt x="11918" y="484"/>
                    <a:pt x="11966" y="508"/>
                  </a:cubicBezTo>
                  <a:cubicBezTo>
                    <a:pt x="12061" y="532"/>
                    <a:pt x="12133" y="579"/>
                    <a:pt x="12204" y="603"/>
                  </a:cubicBezTo>
                  <a:cubicBezTo>
                    <a:pt x="12371" y="686"/>
                    <a:pt x="12537" y="770"/>
                    <a:pt x="12680" y="841"/>
                  </a:cubicBezTo>
                  <a:cubicBezTo>
                    <a:pt x="12930" y="984"/>
                    <a:pt x="13169" y="1163"/>
                    <a:pt x="13383" y="1353"/>
                  </a:cubicBezTo>
                  <a:cubicBezTo>
                    <a:pt x="13145" y="1234"/>
                    <a:pt x="12895" y="1103"/>
                    <a:pt x="12633" y="984"/>
                  </a:cubicBezTo>
                  <a:cubicBezTo>
                    <a:pt x="12311" y="805"/>
                    <a:pt x="11978" y="627"/>
                    <a:pt x="11656" y="424"/>
                  </a:cubicBezTo>
                  <a:cubicBezTo>
                    <a:pt x="11668" y="413"/>
                    <a:pt x="11704" y="401"/>
                    <a:pt x="11716" y="401"/>
                  </a:cubicBezTo>
                  <a:close/>
                  <a:moveTo>
                    <a:pt x="13311" y="186"/>
                  </a:moveTo>
                  <a:cubicBezTo>
                    <a:pt x="13454" y="282"/>
                    <a:pt x="13585" y="401"/>
                    <a:pt x="13704" y="532"/>
                  </a:cubicBezTo>
                  <a:cubicBezTo>
                    <a:pt x="13978" y="829"/>
                    <a:pt x="14145" y="1234"/>
                    <a:pt x="14169" y="1639"/>
                  </a:cubicBezTo>
                  <a:cubicBezTo>
                    <a:pt x="14181" y="1841"/>
                    <a:pt x="14157" y="2068"/>
                    <a:pt x="14097" y="2270"/>
                  </a:cubicBezTo>
                  <a:cubicBezTo>
                    <a:pt x="14097" y="2294"/>
                    <a:pt x="14085" y="2318"/>
                    <a:pt x="14085" y="2329"/>
                  </a:cubicBezTo>
                  <a:cubicBezTo>
                    <a:pt x="14061" y="2258"/>
                    <a:pt x="14050" y="2187"/>
                    <a:pt x="14026" y="2115"/>
                  </a:cubicBezTo>
                  <a:cubicBezTo>
                    <a:pt x="14002" y="2091"/>
                    <a:pt x="13990" y="2068"/>
                    <a:pt x="13978" y="2056"/>
                  </a:cubicBezTo>
                  <a:cubicBezTo>
                    <a:pt x="13942" y="1960"/>
                    <a:pt x="13907" y="1889"/>
                    <a:pt x="13871" y="1794"/>
                  </a:cubicBezTo>
                  <a:cubicBezTo>
                    <a:pt x="13823" y="1722"/>
                    <a:pt x="13800" y="1639"/>
                    <a:pt x="13764" y="1556"/>
                  </a:cubicBezTo>
                  <a:cubicBezTo>
                    <a:pt x="13692" y="1401"/>
                    <a:pt x="13621" y="1234"/>
                    <a:pt x="13561" y="1067"/>
                  </a:cubicBezTo>
                  <a:cubicBezTo>
                    <a:pt x="13454" y="782"/>
                    <a:pt x="13371" y="484"/>
                    <a:pt x="13311" y="186"/>
                  </a:cubicBezTo>
                  <a:close/>
                  <a:moveTo>
                    <a:pt x="8918" y="1853"/>
                  </a:moveTo>
                  <a:cubicBezTo>
                    <a:pt x="8989" y="1972"/>
                    <a:pt x="9037" y="2103"/>
                    <a:pt x="9049" y="2258"/>
                  </a:cubicBezTo>
                  <a:cubicBezTo>
                    <a:pt x="9061" y="2603"/>
                    <a:pt x="8918" y="2925"/>
                    <a:pt x="8799" y="3222"/>
                  </a:cubicBezTo>
                  <a:cubicBezTo>
                    <a:pt x="8799" y="3246"/>
                    <a:pt x="8775" y="3246"/>
                    <a:pt x="8775" y="3258"/>
                  </a:cubicBezTo>
                  <a:cubicBezTo>
                    <a:pt x="8751" y="3056"/>
                    <a:pt x="8739" y="2889"/>
                    <a:pt x="8751" y="2687"/>
                  </a:cubicBezTo>
                  <a:cubicBezTo>
                    <a:pt x="8763" y="2401"/>
                    <a:pt x="8823" y="2127"/>
                    <a:pt x="8918" y="1853"/>
                  </a:cubicBezTo>
                  <a:close/>
                  <a:moveTo>
                    <a:pt x="12276" y="2294"/>
                  </a:moveTo>
                  <a:cubicBezTo>
                    <a:pt x="12168" y="2425"/>
                    <a:pt x="12097" y="2568"/>
                    <a:pt x="12026" y="2722"/>
                  </a:cubicBezTo>
                  <a:cubicBezTo>
                    <a:pt x="11954" y="2865"/>
                    <a:pt x="11871" y="3008"/>
                    <a:pt x="11799" y="3151"/>
                  </a:cubicBezTo>
                  <a:cubicBezTo>
                    <a:pt x="11740" y="3282"/>
                    <a:pt x="11668" y="3401"/>
                    <a:pt x="11609" y="3544"/>
                  </a:cubicBezTo>
                  <a:cubicBezTo>
                    <a:pt x="11597" y="3580"/>
                    <a:pt x="11561" y="3615"/>
                    <a:pt x="11549" y="3663"/>
                  </a:cubicBezTo>
                  <a:cubicBezTo>
                    <a:pt x="11549" y="3663"/>
                    <a:pt x="11537" y="3675"/>
                    <a:pt x="11537" y="3687"/>
                  </a:cubicBezTo>
                  <a:cubicBezTo>
                    <a:pt x="11537" y="3663"/>
                    <a:pt x="11502" y="3627"/>
                    <a:pt x="11502" y="3615"/>
                  </a:cubicBezTo>
                  <a:cubicBezTo>
                    <a:pt x="11490" y="3580"/>
                    <a:pt x="11490" y="3556"/>
                    <a:pt x="11478" y="3520"/>
                  </a:cubicBezTo>
                  <a:cubicBezTo>
                    <a:pt x="11418" y="3306"/>
                    <a:pt x="11406" y="3068"/>
                    <a:pt x="11490" y="2841"/>
                  </a:cubicBezTo>
                  <a:cubicBezTo>
                    <a:pt x="11549" y="2615"/>
                    <a:pt x="11704" y="2449"/>
                    <a:pt x="11895" y="2365"/>
                  </a:cubicBezTo>
                  <a:cubicBezTo>
                    <a:pt x="11978" y="2318"/>
                    <a:pt x="12073" y="2294"/>
                    <a:pt x="12168" y="2294"/>
                  </a:cubicBezTo>
                  <a:close/>
                  <a:moveTo>
                    <a:pt x="7522" y="3149"/>
                  </a:moveTo>
                  <a:cubicBezTo>
                    <a:pt x="7547" y="3149"/>
                    <a:pt x="7587" y="3188"/>
                    <a:pt x="7608" y="3199"/>
                  </a:cubicBezTo>
                  <a:cubicBezTo>
                    <a:pt x="7846" y="3377"/>
                    <a:pt x="8085" y="3580"/>
                    <a:pt x="8299" y="3818"/>
                  </a:cubicBezTo>
                  <a:cubicBezTo>
                    <a:pt x="8323" y="3865"/>
                    <a:pt x="8346" y="3901"/>
                    <a:pt x="8382" y="3937"/>
                  </a:cubicBezTo>
                  <a:cubicBezTo>
                    <a:pt x="8346" y="3925"/>
                    <a:pt x="8323" y="3925"/>
                    <a:pt x="8287" y="3913"/>
                  </a:cubicBezTo>
                  <a:cubicBezTo>
                    <a:pt x="8180" y="3877"/>
                    <a:pt x="8085" y="3842"/>
                    <a:pt x="7989" y="3794"/>
                  </a:cubicBezTo>
                  <a:cubicBezTo>
                    <a:pt x="7846" y="3722"/>
                    <a:pt x="7704" y="3615"/>
                    <a:pt x="7620" y="3461"/>
                  </a:cubicBezTo>
                  <a:cubicBezTo>
                    <a:pt x="7573" y="3389"/>
                    <a:pt x="7549" y="3318"/>
                    <a:pt x="7513" y="3246"/>
                  </a:cubicBezTo>
                  <a:cubicBezTo>
                    <a:pt x="7513" y="3222"/>
                    <a:pt x="7501" y="3163"/>
                    <a:pt x="7513" y="3151"/>
                  </a:cubicBezTo>
                  <a:cubicBezTo>
                    <a:pt x="7516" y="3150"/>
                    <a:pt x="7519" y="3149"/>
                    <a:pt x="7522" y="3149"/>
                  </a:cubicBezTo>
                  <a:close/>
                  <a:moveTo>
                    <a:pt x="8127" y="2389"/>
                  </a:moveTo>
                  <a:cubicBezTo>
                    <a:pt x="8128" y="2389"/>
                    <a:pt x="8130" y="2389"/>
                    <a:pt x="8132" y="2389"/>
                  </a:cubicBezTo>
                  <a:cubicBezTo>
                    <a:pt x="8180" y="2389"/>
                    <a:pt x="8251" y="2460"/>
                    <a:pt x="8275" y="2496"/>
                  </a:cubicBezTo>
                  <a:cubicBezTo>
                    <a:pt x="8323" y="2544"/>
                    <a:pt x="8370" y="2603"/>
                    <a:pt x="8394" y="2639"/>
                  </a:cubicBezTo>
                  <a:cubicBezTo>
                    <a:pt x="8549" y="2865"/>
                    <a:pt x="8620" y="3139"/>
                    <a:pt x="8644" y="3389"/>
                  </a:cubicBezTo>
                  <a:lnTo>
                    <a:pt x="8644" y="3746"/>
                  </a:lnTo>
                  <a:cubicBezTo>
                    <a:pt x="8632" y="3853"/>
                    <a:pt x="8620" y="3973"/>
                    <a:pt x="8632" y="4080"/>
                  </a:cubicBezTo>
                  <a:lnTo>
                    <a:pt x="8632" y="4092"/>
                  </a:lnTo>
                  <a:lnTo>
                    <a:pt x="8632" y="4163"/>
                  </a:lnTo>
                  <a:cubicBezTo>
                    <a:pt x="8620" y="4151"/>
                    <a:pt x="8620" y="4139"/>
                    <a:pt x="8597" y="4115"/>
                  </a:cubicBezTo>
                  <a:cubicBezTo>
                    <a:pt x="8620" y="4103"/>
                    <a:pt x="8620" y="4056"/>
                    <a:pt x="8597" y="4044"/>
                  </a:cubicBezTo>
                  <a:cubicBezTo>
                    <a:pt x="8585" y="4032"/>
                    <a:pt x="8561" y="4032"/>
                    <a:pt x="8549" y="4008"/>
                  </a:cubicBezTo>
                  <a:cubicBezTo>
                    <a:pt x="8442" y="3853"/>
                    <a:pt x="8346" y="3675"/>
                    <a:pt x="8287" y="3496"/>
                  </a:cubicBezTo>
                  <a:cubicBezTo>
                    <a:pt x="8192" y="3246"/>
                    <a:pt x="8132" y="2972"/>
                    <a:pt x="8096" y="2699"/>
                  </a:cubicBezTo>
                  <a:cubicBezTo>
                    <a:pt x="8096" y="2664"/>
                    <a:pt x="8039" y="2389"/>
                    <a:pt x="8127" y="2389"/>
                  </a:cubicBezTo>
                  <a:close/>
                  <a:moveTo>
                    <a:pt x="12061" y="3068"/>
                  </a:moveTo>
                  <a:cubicBezTo>
                    <a:pt x="12073" y="3127"/>
                    <a:pt x="12085" y="3199"/>
                    <a:pt x="12121" y="3258"/>
                  </a:cubicBezTo>
                  <a:cubicBezTo>
                    <a:pt x="12240" y="3580"/>
                    <a:pt x="12395" y="3901"/>
                    <a:pt x="12621" y="4175"/>
                  </a:cubicBezTo>
                  <a:cubicBezTo>
                    <a:pt x="12595" y="4180"/>
                    <a:pt x="12568" y="4183"/>
                    <a:pt x="12542" y="4183"/>
                  </a:cubicBezTo>
                  <a:cubicBezTo>
                    <a:pt x="12332" y="4183"/>
                    <a:pt x="12134" y="4019"/>
                    <a:pt x="12049" y="3818"/>
                  </a:cubicBezTo>
                  <a:cubicBezTo>
                    <a:pt x="11966" y="3568"/>
                    <a:pt x="12014" y="3318"/>
                    <a:pt x="12061" y="3068"/>
                  </a:cubicBezTo>
                  <a:close/>
                  <a:moveTo>
                    <a:pt x="7632" y="3913"/>
                  </a:moveTo>
                  <a:cubicBezTo>
                    <a:pt x="7811" y="3913"/>
                    <a:pt x="7989" y="3961"/>
                    <a:pt x="8156" y="4044"/>
                  </a:cubicBezTo>
                  <a:cubicBezTo>
                    <a:pt x="8227" y="4092"/>
                    <a:pt x="8323" y="4139"/>
                    <a:pt x="8394" y="4175"/>
                  </a:cubicBezTo>
                  <a:cubicBezTo>
                    <a:pt x="8442" y="4211"/>
                    <a:pt x="8466" y="4234"/>
                    <a:pt x="8513" y="4270"/>
                  </a:cubicBezTo>
                  <a:lnTo>
                    <a:pt x="8549" y="4294"/>
                  </a:lnTo>
                  <a:cubicBezTo>
                    <a:pt x="8424" y="4321"/>
                    <a:pt x="8292" y="4334"/>
                    <a:pt x="8164" y="4334"/>
                  </a:cubicBezTo>
                  <a:cubicBezTo>
                    <a:pt x="8121" y="4334"/>
                    <a:pt x="8079" y="4333"/>
                    <a:pt x="8037" y="4330"/>
                  </a:cubicBezTo>
                  <a:cubicBezTo>
                    <a:pt x="7846" y="4294"/>
                    <a:pt x="7668" y="4234"/>
                    <a:pt x="7501" y="4127"/>
                  </a:cubicBezTo>
                  <a:cubicBezTo>
                    <a:pt x="7454" y="4103"/>
                    <a:pt x="7263" y="3984"/>
                    <a:pt x="7358" y="3937"/>
                  </a:cubicBezTo>
                  <a:cubicBezTo>
                    <a:pt x="7430" y="3913"/>
                    <a:pt x="7549" y="3913"/>
                    <a:pt x="7632" y="3913"/>
                  </a:cubicBezTo>
                  <a:close/>
                  <a:moveTo>
                    <a:pt x="6347" y="4418"/>
                  </a:moveTo>
                  <a:cubicBezTo>
                    <a:pt x="6350" y="4425"/>
                    <a:pt x="6358" y="4425"/>
                    <a:pt x="6358" y="4425"/>
                  </a:cubicBezTo>
                  <a:cubicBezTo>
                    <a:pt x="6418" y="4508"/>
                    <a:pt x="6489" y="4568"/>
                    <a:pt x="6584" y="4604"/>
                  </a:cubicBezTo>
                  <a:cubicBezTo>
                    <a:pt x="6739" y="4699"/>
                    <a:pt x="6918" y="4723"/>
                    <a:pt x="7120" y="4746"/>
                  </a:cubicBezTo>
                  <a:cubicBezTo>
                    <a:pt x="7190" y="4751"/>
                    <a:pt x="7260" y="4754"/>
                    <a:pt x="7329" y="4754"/>
                  </a:cubicBezTo>
                  <a:cubicBezTo>
                    <a:pt x="7450" y="4754"/>
                    <a:pt x="7571" y="4745"/>
                    <a:pt x="7692" y="4723"/>
                  </a:cubicBezTo>
                  <a:cubicBezTo>
                    <a:pt x="7870" y="4711"/>
                    <a:pt x="8073" y="4663"/>
                    <a:pt x="8251" y="4604"/>
                  </a:cubicBezTo>
                  <a:cubicBezTo>
                    <a:pt x="8257" y="4609"/>
                    <a:pt x="8264" y="4612"/>
                    <a:pt x="8272" y="4612"/>
                  </a:cubicBezTo>
                  <a:cubicBezTo>
                    <a:pt x="8298" y="4612"/>
                    <a:pt x="8334" y="4589"/>
                    <a:pt x="8370" y="4580"/>
                  </a:cubicBezTo>
                  <a:lnTo>
                    <a:pt x="8370" y="4580"/>
                  </a:lnTo>
                  <a:cubicBezTo>
                    <a:pt x="8346" y="4592"/>
                    <a:pt x="8335" y="4604"/>
                    <a:pt x="8323" y="4604"/>
                  </a:cubicBezTo>
                  <a:cubicBezTo>
                    <a:pt x="8144" y="4735"/>
                    <a:pt x="7930" y="4818"/>
                    <a:pt x="7704" y="4877"/>
                  </a:cubicBezTo>
                  <a:cubicBezTo>
                    <a:pt x="7489" y="4949"/>
                    <a:pt x="7263" y="5008"/>
                    <a:pt x="7037" y="5032"/>
                  </a:cubicBezTo>
                  <a:cubicBezTo>
                    <a:pt x="6846" y="5032"/>
                    <a:pt x="6644" y="4985"/>
                    <a:pt x="6501" y="4830"/>
                  </a:cubicBezTo>
                  <a:cubicBezTo>
                    <a:pt x="6441" y="4770"/>
                    <a:pt x="6394" y="4699"/>
                    <a:pt x="6370" y="4627"/>
                  </a:cubicBezTo>
                  <a:cubicBezTo>
                    <a:pt x="6358" y="4547"/>
                    <a:pt x="6358" y="4477"/>
                    <a:pt x="6347" y="4418"/>
                  </a:cubicBezTo>
                  <a:close/>
                  <a:moveTo>
                    <a:pt x="11633" y="2091"/>
                  </a:moveTo>
                  <a:cubicBezTo>
                    <a:pt x="11561" y="2115"/>
                    <a:pt x="11502" y="2127"/>
                    <a:pt x="11430" y="2151"/>
                  </a:cubicBezTo>
                  <a:cubicBezTo>
                    <a:pt x="11037" y="2294"/>
                    <a:pt x="10704" y="2568"/>
                    <a:pt x="10466" y="2913"/>
                  </a:cubicBezTo>
                  <a:cubicBezTo>
                    <a:pt x="10216" y="3282"/>
                    <a:pt x="10085" y="3734"/>
                    <a:pt x="10121" y="4175"/>
                  </a:cubicBezTo>
                  <a:cubicBezTo>
                    <a:pt x="10132" y="4639"/>
                    <a:pt x="10287" y="5104"/>
                    <a:pt x="10561" y="5461"/>
                  </a:cubicBezTo>
                  <a:cubicBezTo>
                    <a:pt x="10644" y="5568"/>
                    <a:pt x="10728" y="5663"/>
                    <a:pt x="10847" y="5758"/>
                  </a:cubicBezTo>
                  <a:cubicBezTo>
                    <a:pt x="10752" y="5711"/>
                    <a:pt x="10632" y="5651"/>
                    <a:pt x="10537" y="5580"/>
                  </a:cubicBezTo>
                  <a:cubicBezTo>
                    <a:pt x="9704" y="5008"/>
                    <a:pt x="9299" y="3782"/>
                    <a:pt x="9918" y="2901"/>
                  </a:cubicBezTo>
                  <a:cubicBezTo>
                    <a:pt x="10180" y="2508"/>
                    <a:pt x="10632" y="2258"/>
                    <a:pt x="11085" y="2151"/>
                  </a:cubicBezTo>
                  <a:cubicBezTo>
                    <a:pt x="11264" y="2115"/>
                    <a:pt x="11442" y="2091"/>
                    <a:pt x="11633" y="2091"/>
                  </a:cubicBezTo>
                  <a:close/>
                  <a:moveTo>
                    <a:pt x="6227" y="4282"/>
                  </a:moveTo>
                  <a:cubicBezTo>
                    <a:pt x="6227" y="4330"/>
                    <a:pt x="6239" y="4377"/>
                    <a:pt x="6239" y="4413"/>
                  </a:cubicBezTo>
                  <a:cubicBezTo>
                    <a:pt x="6180" y="4496"/>
                    <a:pt x="6191" y="4627"/>
                    <a:pt x="6227" y="4711"/>
                  </a:cubicBezTo>
                  <a:cubicBezTo>
                    <a:pt x="6251" y="4818"/>
                    <a:pt x="6322" y="4925"/>
                    <a:pt x="6418" y="4996"/>
                  </a:cubicBezTo>
                  <a:cubicBezTo>
                    <a:pt x="6587" y="5155"/>
                    <a:pt x="6796" y="5210"/>
                    <a:pt x="7016" y="5210"/>
                  </a:cubicBezTo>
                  <a:cubicBezTo>
                    <a:pt x="7291" y="5210"/>
                    <a:pt x="7583" y="5124"/>
                    <a:pt x="7835" y="5044"/>
                  </a:cubicBezTo>
                  <a:cubicBezTo>
                    <a:pt x="8073" y="4973"/>
                    <a:pt x="8287" y="4865"/>
                    <a:pt x="8489" y="4699"/>
                  </a:cubicBezTo>
                  <a:cubicBezTo>
                    <a:pt x="8561" y="4615"/>
                    <a:pt x="8632" y="4532"/>
                    <a:pt x="8692" y="4449"/>
                  </a:cubicBezTo>
                  <a:lnTo>
                    <a:pt x="8692" y="4449"/>
                  </a:lnTo>
                  <a:cubicBezTo>
                    <a:pt x="8680" y="4473"/>
                    <a:pt x="8668" y="4508"/>
                    <a:pt x="8668" y="4556"/>
                  </a:cubicBezTo>
                  <a:cubicBezTo>
                    <a:pt x="8561" y="4735"/>
                    <a:pt x="8442" y="4889"/>
                    <a:pt x="8311" y="5044"/>
                  </a:cubicBezTo>
                  <a:cubicBezTo>
                    <a:pt x="7977" y="5413"/>
                    <a:pt x="7573" y="5711"/>
                    <a:pt x="7096" y="5878"/>
                  </a:cubicBezTo>
                  <a:cubicBezTo>
                    <a:pt x="7025" y="5901"/>
                    <a:pt x="6965" y="5925"/>
                    <a:pt x="6894" y="5949"/>
                  </a:cubicBezTo>
                  <a:cubicBezTo>
                    <a:pt x="6882" y="5937"/>
                    <a:pt x="6858" y="5925"/>
                    <a:pt x="6834" y="5925"/>
                  </a:cubicBezTo>
                  <a:cubicBezTo>
                    <a:pt x="6775" y="5937"/>
                    <a:pt x="6703" y="5937"/>
                    <a:pt x="6644" y="5949"/>
                  </a:cubicBezTo>
                  <a:cubicBezTo>
                    <a:pt x="6584" y="5949"/>
                    <a:pt x="6525" y="5961"/>
                    <a:pt x="6465" y="5961"/>
                  </a:cubicBezTo>
                  <a:cubicBezTo>
                    <a:pt x="6346" y="5961"/>
                    <a:pt x="6227" y="5949"/>
                    <a:pt x="6108" y="5901"/>
                  </a:cubicBezTo>
                  <a:cubicBezTo>
                    <a:pt x="5715" y="5770"/>
                    <a:pt x="5429" y="5401"/>
                    <a:pt x="5477" y="4985"/>
                  </a:cubicBezTo>
                  <a:cubicBezTo>
                    <a:pt x="5513" y="4592"/>
                    <a:pt x="5846" y="4294"/>
                    <a:pt x="6227" y="4282"/>
                  </a:cubicBezTo>
                  <a:close/>
                  <a:moveTo>
                    <a:pt x="12090" y="1216"/>
                  </a:moveTo>
                  <a:cubicBezTo>
                    <a:pt x="12265" y="1216"/>
                    <a:pt x="12438" y="1229"/>
                    <a:pt x="12609" y="1258"/>
                  </a:cubicBezTo>
                  <a:cubicBezTo>
                    <a:pt x="13145" y="1365"/>
                    <a:pt x="13669" y="1675"/>
                    <a:pt x="13847" y="2210"/>
                  </a:cubicBezTo>
                  <a:cubicBezTo>
                    <a:pt x="13907" y="2377"/>
                    <a:pt x="13907" y="2556"/>
                    <a:pt x="13871" y="2722"/>
                  </a:cubicBezTo>
                  <a:cubicBezTo>
                    <a:pt x="13847" y="2770"/>
                    <a:pt x="13811" y="2806"/>
                    <a:pt x="13788" y="2865"/>
                  </a:cubicBezTo>
                  <a:cubicBezTo>
                    <a:pt x="13764" y="2901"/>
                    <a:pt x="13788" y="2925"/>
                    <a:pt x="13800" y="2949"/>
                  </a:cubicBezTo>
                  <a:cubicBezTo>
                    <a:pt x="13692" y="3187"/>
                    <a:pt x="13514" y="3389"/>
                    <a:pt x="13264" y="3496"/>
                  </a:cubicBezTo>
                  <a:cubicBezTo>
                    <a:pt x="13150" y="3545"/>
                    <a:pt x="13029" y="3572"/>
                    <a:pt x="12909" y="3572"/>
                  </a:cubicBezTo>
                  <a:cubicBezTo>
                    <a:pt x="12764" y="3572"/>
                    <a:pt x="12620" y="3533"/>
                    <a:pt x="12490" y="3449"/>
                  </a:cubicBezTo>
                  <a:cubicBezTo>
                    <a:pt x="12299" y="3318"/>
                    <a:pt x="12156" y="3091"/>
                    <a:pt x="12192" y="2853"/>
                  </a:cubicBezTo>
                  <a:cubicBezTo>
                    <a:pt x="12216" y="2627"/>
                    <a:pt x="12383" y="2425"/>
                    <a:pt x="12609" y="2389"/>
                  </a:cubicBezTo>
                  <a:lnTo>
                    <a:pt x="12692" y="2389"/>
                  </a:lnTo>
                  <a:cubicBezTo>
                    <a:pt x="12716" y="2413"/>
                    <a:pt x="12728" y="2413"/>
                    <a:pt x="12740" y="2425"/>
                  </a:cubicBezTo>
                  <a:cubicBezTo>
                    <a:pt x="12758" y="2431"/>
                    <a:pt x="12770" y="2434"/>
                    <a:pt x="12780" y="2434"/>
                  </a:cubicBezTo>
                  <a:cubicBezTo>
                    <a:pt x="12790" y="2434"/>
                    <a:pt x="12799" y="2431"/>
                    <a:pt x="12811" y="2425"/>
                  </a:cubicBezTo>
                  <a:cubicBezTo>
                    <a:pt x="12954" y="2472"/>
                    <a:pt x="13073" y="2556"/>
                    <a:pt x="13109" y="2687"/>
                  </a:cubicBezTo>
                  <a:cubicBezTo>
                    <a:pt x="13123" y="2730"/>
                    <a:pt x="13155" y="2748"/>
                    <a:pt x="13186" y="2748"/>
                  </a:cubicBezTo>
                  <a:cubicBezTo>
                    <a:pt x="13233" y="2748"/>
                    <a:pt x="13278" y="2708"/>
                    <a:pt x="13264" y="2651"/>
                  </a:cubicBezTo>
                  <a:cubicBezTo>
                    <a:pt x="13228" y="2544"/>
                    <a:pt x="13192" y="2472"/>
                    <a:pt x="13109" y="2389"/>
                  </a:cubicBezTo>
                  <a:cubicBezTo>
                    <a:pt x="13133" y="2353"/>
                    <a:pt x="13085" y="2294"/>
                    <a:pt x="13049" y="2258"/>
                  </a:cubicBezTo>
                  <a:cubicBezTo>
                    <a:pt x="13026" y="2234"/>
                    <a:pt x="12990" y="2199"/>
                    <a:pt x="12966" y="2187"/>
                  </a:cubicBezTo>
                  <a:cubicBezTo>
                    <a:pt x="12930" y="2175"/>
                    <a:pt x="12895" y="2139"/>
                    <a:pt x="12847" y="2139"/>
                  </a:cubicBezTo>
                  <a:cubicBezTo>
                    <a:pt x="12835" y="2139"/>
                    <a:pt x="12811" y="2139"/>
                    <a:pt x="12788" y="2127"/>
                  </a:cubicBezTo>
                  <a:cubicBezTo>
                    <a:pt x="12400" y="1998"/>
                    <a:pt x="11986" y="1916"/>
                    <a:pt x="11575" y="1916"/>
                  </a:cubicBezTo>
                  <a:cubicBezTo>
                    <a:pt x="11304" y="1916"/>
                    <a:pt x="11035" y="1951"/>
                    <a:pt x="10775" y="2032"/>
                  </a:cubicBezTo>
                  <a:cubicBezTo>
                    <a:pt x="10287" y="2199"/>
                    <a:pt x="9835" y="2532"/>
                    <a:pt x="9597" y="2984"/>
                  </a:cubicBezTo>
                  <a:cubicBezTo>
                    <a:pt x="9335" y="3496"/>
                    <a:pt x="9335" y="4139"/>
                    <a:pt x="9537" y="4651"/>
                  </a:cubicBezTo>
                  <a:cubicBezTo>
                    <a:pt x="9740" y="5151"/>
                    <a:pt x="10097" y="5568"/>
                    <a:pt x="10573" y="5818"/>
                  </a:cubicBezTo>
                  <a:cubicBezTo>
                    <a:pt x="10889" y="5990"/>
                    <a:pt x="11253" y="6086"/>
                    <a:pt x="11614" y="6086"/>
                  </a:cubicBezTo>
                  <a:cubicBezTo>
                    <a:pt x="11728" y="6086"/>
                    <a:pt x="11842" y="6076"/>
                    <a:pt x="11954" y="6056"/>
                  </a:cubicBezTo>
                  <a:lnTo>
                    <a:pt x="11954" y="6056"/>
                  </a:lnTo>
                  <a:cubicBezTo>
                    <a:pt x="11918" y="6068"/>
                    <a:pt x="11883" y="6104"/>
                    <a:pt x="11847" y="6116"/>
                  </a:cubicBezTo>
                  <a:cubicBezTo>
                    <a:pt x="11594" y="6264"/>
                    <a:pt x="11290" y="6339"/>
                    <a:pt x="10978" y="6339"/>
                  </a:cubicBezTo>
                  <a:cubicBezTo>
                    <a:pt x="10791" y="6339"/>
                    <a:pt x="10601" y="6312"/>
                    <a:pt x="10418" y="6259"/>
                  </a:cubicBezTo>
                  <a:cubicBezTo>
                    <a:pt x="9930" y="6128"/>
                    <a:pt x="9513" y="5782"/>
                    <a:pt x="9228" y="5354"/>
                  </a:cubicBezTo>
                  <a:cubicBezTo>
                    <a:pt x="8942" y="4913"/>
                    <a:pt x="8811" y="4377"/>
                    <a:pt x="8870" y="3853"/>
                  </a:cubicBezTo>
                  <a:cubicBezTo>
                    <a:pt x="8918" y="3318"/>
                    <a:pt x="9156" y="2782"/>
                    <a:pt x="9501" y="2365"/>
                  </a:cubicBezTo>
                  <a:cubicBezTo>
                    <a:pt x="9859" y="1937"/>
                    <a:pt x="10347" y="1603"/>
                    <a:pt x="10883" y="1425"/>
                  </a:cubicBezTo>
                  <a:cubicBezTo>
                    <a:pt x="11267" y="1291"/>
                    <a:pt x="11680" y="1216"/>
                    <a:pt x="12090" y="1216"/>
                  </a:cubicBezTo>
                  <a:close/>
                  <a:moveTo>
                    <a:pt x="8513" y="4973"/>
                  </a:moveTo>
                  <a:lnTo>
                    <a:pt x="8513" y="4973"/>
                  </a:lnTo>
                  <a:cubicBezTo>
                    <a:pt x="8454" y="5127"/>
                    <a:pt x="8382" y="5282"/>
                    <a:pt x="8311" y="5425"/>
                  </a:cubicBezTo>
                  <a:cubicBezTo>
                    <a:pt x="7989" y="5997"/>
                    <a:pt x="7537" y="6485"/>
                    <a:pt x="6965" y="6794"/>
                  </a:cubicBezTo>
                  <a:cubicBezTo>
                    <a:pt x="6834" y="6866"/>
                    <a:pt x="6680" y="6949"/>
                    <a:pt x="6537" y="7009"/>
                  </a:cubicBezTo>
                  <a:cubicBezTo>
                    <a:pt x="6418" y="6985"/>
                    <a:pt x="6299" y="6985"/>
                    <a:pt x="6191" y="6949"/>
                  </a:cubicBezTo>
                  <a:cubicBezTo>
                    <a:pt x="6072" y="6901"/>
                    <a:pt x="5953" y="6842"/>
                    <a:pt x="5870" y="6770"/>
                  </a:cubicBezTo>
                  <a:cubicBezTo>
                    <a:pt x="5703" y="6616"/>
                    <a:pt x="5596" y="6413"/>
                    <a:pt x="5584" y="6187"/>
                  </a:cubicBezTo>
                  <a:lnTo>
                    <a:pt x="5584" y="6187"/>
                  </a:lnTo>
                  <a:cubicBezTo>
                    <a:pt x="5725" y="6213"/>
                    <a:pt x="5872" y="6224"/>
                    <a:pt x="6022" y="6224"/>
                  </a:cubicBezTo>
                  <a:cubicBezTo>
                    <a:pt x="6152" y="6224"/>
                    <a:pt x="6285" y="6216"/>
                    <a:pt x="6418" y="6199"/>
                  </a:cubicBezTo>
                  <a:cubicBezTo>
                    <a:pt x="7251" y="6104"/>
                    <a:pt x="8037" y="5651"/>
                    <a:pt x="8513" y="4973"/>
                  </a:cubicBezTo>
                  <a:close/>
                  <a:moveTo>
                    <a:pt x="9489" y="5949"/>
                  </a:moveTo>
                  <a:lnTo>
                    <a:pt x="9489" y="5949"/>
                  </a:lnTo>
                  <a:cubicBezTo>
                    <a:pt x="9787" y="6223"/>
                    <a:pt x="10168" y="6413"/>
                    <a:pt x="10549" y="6485"/>
                  </a:cubicBezTo>
                  <a:cubicBezTo>
                    <a:pt x="10656" y="6532"/>
                    <a:pt x="10775" y="6544"/>
                    <a:pt x="10883" y="6544"/>
                  </a:cubicBezTo>
                  <a:cubicBezTo>
                    <a:pt x="10966" y="6544"/>
                    <a:pt x="11049" y="6544"/>
                    <a:pt x="11133" y="6532"/>
                  </a:cubicBezTo>
                  <a:lnTo>
                    <a:pt x="11359" y="6485"/>
                  </a:lnTo>
                  <a:cubicBezTo>
                    <a:pt x="11375" y="6485"/>
                    <a:pt x="11393" y="6483"/>
                    <a:pt x="11412" y="6483"/>
                  </a:cubicBezTo>
                  <a:cubicBezTo>
                    <a:pt x="11449" y="6483"/>
                    <a:pt x="11486" y="6489"/>
                    <a:pt x="11502" y="6520"/>
                  </a:cubicBezTo>
                  <a:cubicBezTo>
                    <a:pt x="11549" y="6556"/>
                    <a:pt x="11502" y="6651"/>
                    <a:pt x="11478" y="6675"/>
                  </a:cubicBezTo>
                  <a:cubicBezTo>
                    <a:pt x="11406" y="6782"/>
                    <a:pt x="11299" y="6854"/>
                    <a:pt x="11192" y="6913"/>
                  </a:cubicBezTo>
                  <a:cubicBezTo>
                    <a:pt x="11064" y="6994"/>
                    <a:pt x="10924" y="7029"/>
                    <a:pt x="10784" y="7029"/>
                  </a:cubicBezTo>
                  <a:cubicBezTo>
                    <a:pt x="10676" y="7029"/>
                    <a:pt x="10569" y="7009"/>
                    <a:pt x="10466" y="6973"/>
                  </a:cubicBezTo>
                  <a:cubicBezTo>
                    <a:pt x="10192" y="6890"/>
                    <a:pt x="9966" y="6711"/>
                    <a:pt x="9811" y="6485"/>
                  </a:cubicBezTo>
                  <a:cubicBezTo>
                    <a:pt x="9716" y="6366"/>
                    <a:pt x="9644" y="6247"/>
                    <a:pt x="9573" y="6116"/>
                  </a:cubicBezTo>
                  <a:cubicBezTo>
                    <a:pt x="9537" y="6056"/>
                    <a:pt x="9525" y="6008"/>
                    <a:pt x="9489" y="5949"/>
                  </a:cubicBezTo>
                  <a:close/>
                  <a:moveTo>
                    <a:pt x="9168" y="5568"/>
                  </a:moveTo>
                  <a:cubicBezTo>
                    <a:pt x="9192" y="5604"/>
                    <a:pt x="9228" y="5651"/>
                    <a:pt x="9263" y="5687"/>
                  </a:cubicBezTo>
                  <a:cubicBezTo>
                    <a:pt x="9263" y="5699"/>
                    <a:pt x="9275" y="5711"/>
                    <a:pt x="9275" y="5723"/>
                  </a:cubicBezTo>
                  <a:cubicBezTo>
                    <a:pt x="9299" y="5830"/>
                    <a:pt x="9347" y="5937"/>
                    <a:pt x="9394" y="6020"/>
                  </a:cubicBezTo>
                  <a:cubicBezTo>
                    <a:pt x="9478" y="6223"/>
                    <a:pt x="9585" y="6413"/>
                    <a:pt x="9716" y="6580"/>
                  </a:cubicBezTo>
                  <a:cubicBezTo>
                    <a:pt x="9954" y="6890"/>
                    <a:pt x="10251" y="7140"/>
                    <a:pt x="10609" y="7330"/>
                  </a:cubicBezTo>
                  <a:cubicBezTo>
                    <a:pt x="10787" y="7425"/>
                    <a:pt x="10966" y="7497"/>
                    <a:pt x="11168" y="7556"/>
                  </a:cubicBezTo>
                  <a:cubicBezTo>
                    <a:pt x="11252" y="7580"/>
                    <a:pt x="11359" y="7616"/>
                    <a:pt x="11442" y="7628"/>
                  </a:cubicBezTo>
                  <a:cubicBezTo>
                    <a:pt x="11537" y="7652"/>
                    <a:pt x="11645" y="7652"/>
                    <a:pt x="11716" y="7675"/>
                  </a:cubicBezTo>
                  <a:cubicBezTo>
                    <a:pt x="11799" y="7723"/>
                    <a:pt x="11775" y="7806"/>
                    <a:pt x="11704" y="7854"/>
                  </a:cubicBezTo>
                  <a:cubicBezTo>
                    <a:pt x="11621" y="7913"/>
                    <a:pt x="11502" y="7949"/>
                    <a:pt x="11418" y="7985"/>
                  </a:cubicBezTo>
                  <a:cubicBezTo>
                    <a:pt x="11204" y="8068"/>
                    <a:pt x="11002" y="8140"/>
                    <a:pt x="10775" y="8152"/>
                  </a:cubicBezTo>
                  <a:cubicBezTo>
                    <a:pt x="10748" y="8153"/>
                    <a:pt x="10721" y="8154"/>
                    <a:pt x="10694" y="8154"/>
                  </a:cubicBezTo>
                  <a:cubicBezTo>
                    <a:pt x="10543" y="8154"/>
                    <a:pt x="10393" y="8123"/>
                    <a:pt x="10251" y="8033"/>
                  </a:cubicBezTo>
                  <a:cubicBezTo>
                    <a:pt x="10192" y="8033"/>
                    <a:pt x="10132" y="7973"/>
                    <a:pt x="10085" y="7925"/>
                  </a:cubicBezTo>
                  <a:cubicBezTo>
                    <a:pt x="9930" y="7604"/>
                    <a:pt x="9787" y="7259"/>
                    <a:pt x="9668" y="6913"/>
                  </a:cubicBezTo>
                  <a:cubicBezTo>
                    <a:pt x="9573" y="6628"/>
                    <a:pt x="9478" y="6366"/>
                    <a:pt x="9370" y="6080"/>
                  </a:cubicBezTo>
                  <a:cubicBezTo>
                    <a:pt x="9323" y="5901"/>
                    <a:pt x="9239" y="5723"/>
                    <a:pt x="9168" y="5568"/>
                  </a:cubicBezTo>
                  <a:close/>
                  <a:moveTo>
                    <a:pt x="8597" y="5092"/>
                  </a:moveTo>
                  <a:lnTo>
                    <a:pt x="8597" y="5104"/>
                  </a:lnTo>
                  <a:cubicBezTo>
                    <a:pt x="8561" y="5270"/>
                    <a:pt x="8513" y="5413"/>
                    <a:pt x="8466" y="5568"/>
                  </a:cubicBezTo>
                  <a:cubicBezTo>
                    <a:pt x="8370" y="5866"/>
                    <a:pt x="8227" y="6163"/>
                    <a:pt x="8085" y="6425"/>
                  </a:cubicBezTo>
                  <a:cubicBezTo>
                    <a:pt x="7620" y="7259"/>
                    <a:pt x="6965" y="7961"/>
                    <a:pt x="6191" y="8509"/>
                  </a:cubicBezTo>
                  <a:cubicBezTo>
                    <a:pt x="6060" y="8485"/>
                    <a:pt x="5906" y="8461"/>
                    <a:pt x="5775" y="8402"/>
                  </a:cubicBezTo>
                  <a:cubicBezTo>
                    <a:pt x="5644" y="8342"/>
                    <a:pt x="5525" y="8259"/>
                    <a:pt x="5418" y="8152"/>
                  </a:cubicBezTo>
                  <a:cubicBezTo>
                    <a:pt x="5227" y="7961"/>
                    <a:pt x="5120" y="7687"/>
                    <a:pt x="5108" y="7425"/>
                  </a:cubicBezTo>
                  <a:cubicBezTo>
                    <a:pt x="5477" y="7425"/>
                    <a:pt x="5846" y="7378"/>
                    <a:pt x="6203" y="7271"/>
                  </a:cubicBezTo>
                  <a:cubicBezTo>
                    <a:pt x="6858" y="7080"/>
                    <a:pt x="7477" y="6711"/>
                    <a:pt x="7930" y="6187"/>
                  </a:cubicBezTo>
                  <a:cubicBezTo>
                    <a:pt x="8156" y="5937"/>
                    <a:pt x="8335" y="5651"/>
                    <a:pt x="8477" y="5354"/>
                  </a:cubicBezTo>
                  <a:cubicBezTo>
                    <a:pt x="8525" y="5270"/>
                    <a:pt x="8573" y="5175"/>
                    <a:pt x="8597" y="5092"/>
                  </a:cubicBezTo>
                  <a:close/>
                  <a:moveTo>
                    <a:pt x="9108" y="5699"/>
                  </a:moveTo>
                  <a:lnTo>
                    <a:pt x="9108" y="5699"/>
                  </a:lnTo>
                  <a:cubicBezTo>
                    <a:pt x="9168" y="5866"/>
                    <a:pt x="9239" y="6020"/>
                    <a:pt x="9299" y="6187"/>
                  </a:cubicBezTo>
                  <a:cubicBezTo>
                    <a:pt x="9406" y="6485"/>
                    <a:pt x="9501" y="6782"/>
                    <a:pt x="9597" y="7080"/>
                  </a:cubicBezTo>
                  <a:cubicBezTo>
                    <a:pt x="9918" y="7973"/>
                    <a:pt x="10347" y="8926"/>
                    <a:pt x="11228" y="9414"/>
                  </a:cubicBezTo>
                  <a:cubicBezTo>
                    <a:pt x="11323" y="9473"/>
                    <a:pt x="11442" y="9521"/>
                    <a:pt x="11549" y="9580"/>
                  </a:cubicBezTo>
                  <a:cubicBezTo>
                    <a:pt x="11645" y="9628"/>
                    <a:pt x="11752" y="9735"/>
                    <a:pt x="11716" y="9854"/>
                  </a:cubicBezTo>
                  <a:cubicBezTo>
                    <a:pt x="11680" y="9938"/>
                    <a:pt x="11561" y="9997"/>
                    <a:pt x="11478" y="10033"/>
                  </a:cubicBezTo>
                  <a:cubicBezTo>
                    <a:pt x="11383" y="10069"/>
                    <a:pt x="11275" y="10104"/>
                    <a:pt x="11180" y="10116"/>
                  </a:cubicBezTo>
                  <a:cubicBezTo>
                    <a:pt x="11116" y="10124"/>
                    <a:pt x="11051" y="10128"/>
                    <a:pt x="10986" y="10128"/>
                  </a:cubicBezTo>
                  <a:cubicBezTo>
                    <a:pt x="10846" y="10128"/>
                    <a:pt x="10707" y="10109"/>
                    <a:pt x="10585" y="10069"/>
                  </a:cubicBezTo>
                  <a:cubicBezTo>
                    <a:pt x="10382" y="9997"/>
                    <a:pt x="10240" y="9890"/>
                    <a:pt x="10085" y="9771"/>
                  </a:cubicBezTo>
                  <a:cubicBezTo>
                    <a:pt x="10061" y="9711"/>
                    <a:pt x="10037" y="9640"/>
                    <a:pt x="9990" y="9580"/>
                  </a:cubicBezTo>
                  <a:cubicBezTo>
                    <a:pt x="9870" y="9307"/>
                    <a:pt x="9763" y="9033"/>
                    <a:pt x="9692" y="8735"/>
                  </a:cubicBezTo>
                  <a:cubicBezTo>
                    <a:pt x="9525" y="8140"/>
                    <a:pt x="9442" y="7532"/>
                    <a:pt x="9347" y="6913"/>
                  </a:cubicBezTo>
                  <a:cubicBezTo>
                    <a:pt x="9299" y="6604"/>
                    <a:pt x="9239" y="6282"/>
                    <a:pt x="9168" y="5961"/>
                  </a:cubicBezTo>
                  <a:cubicBezTo>
                    <a:pt x="9156" y="5878"/>
                    <a:pt x="9120" y="5782"/>
                    <a:pt x="9108" y="5699"/>
                  </a:cubicBezTo>
                  <a:close/>
                  <a:moveTo>
                    <a:pt x="8680" y="5187"/>
                  </a:moveTo>
                  <a:lnTo>
                    <a:pt x="8680" y="5187"/>
                  </a:lnTo>
                  <a:cubicBezTo>
                    <a:pt x="8585" y="5818"/>
                    <a:pt x="8382" y="6425"/>
                    <a:pt x="8085" y="6973"/>
                  </a:cubicBezTo>
                  <a:cubicBezTo>
                    <a:pt x="7751" y="7592"/>
                    <a:pt x="7311" y="8140"/>
                    <a:pt x="6834" y="8640"/>
                  </a:cubicBezTo>
                  <a:cubicBezTo>
                    <a:pt x="6346" y="9152"/>
                    <a:pt x="5810" y="9616"/>
                    <a:pt x="5179" y="9926"/>
                  </a:cubicBezTo>
                  <a:cubicBezTo>
                    <a:pt x="4870" y="10092"/>
                    <a:pt x="4536" y="10223"/>
                    <a:pt x="4179" y="10295"/>
                  </a:cubicBezTo>
                  <a:cubicBezTo>
                    <a:pt x="3930" y="10346"/>
                    <a:pt x="3669" y="10385"/>
                    <a:pt x="3413" y="10385"/>
                  </a:cubicBezTo>
                  <a:cubicBezTo>
                    <a:pt x="3314" y="10385"/>
                    <a:pt x="3216" y="10379"/>
                    <a:pt x="3120" y="10366"/>
                  </a:cubicBezTo>
                  <a:cubicBezTo>
                    <a:pt x="2810" y="10330"/>
                    <a:pt x="2501" y="10176"/>
                    <a:pt x="2346" y="9890"/>
                  </a:cubicBezTo>
                  <a:cubicBezTo>
                    <a:pt x="2227" y="9676"/>
                    <a:pt x="2262" y="9378"/>
                    <a:pt x="2477" y="9211"/>
                  </a:cubicBezTo>
                  <a:cubicBezTo>
                    <a:pt x="2631" y="9461"/>
                    <a:pt x="2917" y="9640"/>
                    <a:pt x="3215" y="9711"/>
                  </a:cubicBezTo>
                  <a:cubicBezTo>
                    <a:pt x="3340" y="9749"/>
                    <a:pt x="3473" y="9764"/>
                    <a:pt x="3608" y="9764"/>
                  </a:cubicBezTo>
                  <a:cubicBezTo>
                    <a:pt x="3817" y="9764"/>
                    <a:pt x="4031" y="9726"/>
                    <a:pt x="4227" y="9676"/>
                  </a:cubicBezTo>
                  <a:cubicBezTo>
                    <a:pt x="4536" y="9580"/>
                    <a:pt x="4834" y="9461"/>
                    <a:pt x="5120" y="9318"/>
                  </a:cubicBezTo>
                  <a:cubicBezTo>
                    <a:pt x="5394" y="9176"/>
                    <a:pt x="5656" y="9045"/>
                    <a:pt x="5906" y="8878"/>
                  </a:cubicBezTo>
                  <a:cubicBezTo>
                    <a:pt x="6406" y="8604"/>
                    <a:pt x="6858" y="8211"/>
                    <a:pt x="7263" y="7783"/>
                  </a:cubicBezTo>
                  <a:cubicBezTo>
                    <a:pt x="7668" y="7354"/>
                    <a:pt x="8001" y="6854"/>
                    <a:pt x="8275" y="6342"/>
                  </a:cubicBezTo>
                  <a:cubicBezTo>
                    <a:pt x="8406" y="6068"/>
                    <a:pt x="8513" y="5782"/>
                    <a:pt x="8597" y="5508"/>
                  </a:cubicBezTo>
                  <a:cubicBezTo>
                    <a:pt x="8632" y="5401"/>
                    <a:pt x="8656" y="5294"/>
                    <a:pt x="8680" y="5187"/>
                  </a:cubicBezTo>
                  <a:close/>
                  <a:moveTo>
                    <a:pt x="8989" y="5627"/>
                  </a:moveTo>
                  <a:lnTo>
                    <a:pt x="8989" y="5627"/>
                  </a:lnTo>
                  <a:cubicBezTo>
                    <a:pt x="9025" y="5770"/>
                    <a:pt x="9061" y="5925"/>
                    <a:pt x="9097" y="6068"/>
                  </a:cubicBezTo>
                  <a:cubicBezTo>
                    <a:pt x="9156" y="6413"/>
                    <a:pt x="9216" y="6735"/>
                    <a:pt x="9263" y="7080"/>
                  </a:cubicBezTo>
                  <a:cubicBezTo>
                    <a:pt x="9418" y="8199"/>
                    <a:pt x="9597" y="9378"/>
                    <a:pt x="10251" y="10330"/>
                  </a:cubicBezTo>
                  <a:cubicBezTo>
                    <a:pt x="10335" y="10426"/>
                    <a:pt x="10430" y="10545"/>
                    <a:pt x="10430" y="10688"/>
                  </a:cubicBezTo>
                  <a:cubicBezTo>
                    <a:pt x="10430" y="10807"/>
                    <a:pt x="10347" y="10878"/>
                    <a:pt x="10240" y="10890"/>
                  </a:cubicBezTo>
                  <a:cubicBezTo>
                    <a:pt x="10213" y="10893"/>
                    <a:pt x="10187" y="10894"/>
                    <a:pt x="10160" y="10894"/>
                  </a:cubicBezTo>
                  <a:cubicBezTo>
                    <a:pt x="9959" y="10894"/>
                    <a:pt x="9753" y="10818"/>
                    <a:pt x="9585" y="10723"/>
                  </a:cubicBezTo>
                  <a:cubicBezTo>
                    <a:pt x="9382" y="10616"/>
                    <a:pt x="9192" y="10461"/>
                    <a:pt x="9037" y="10295"/>
                  </a:cubicBezTo>
                  <a:cubicBezTo>
                    <a:pt x="8870" y="10152"/>
                    <a:pt x="8787" y="9949"/>
                    <a:pt x="8727" y="9759"/>
                  </a:cubicBezTo>
                  <a:cubicBezTo>
                    <a:pt x="8858" y="9354"/>
                    <a:pt x="8966" y="8937"/>
                    <a:pt x="9025" y="8521"/>
                  </a:cubicBezTo>
                  <a:cubicBezTo>
                    <a:pt x="9108" y="7949"/>
                    <a:pt x="9120" y="7354"/>
                    <a:pt x="9097" y="6759"/>
                  </a:cubicBezTo>
                  <a:cubicBezTo>
                    <a:pt x="9073" y="6461"/>
                    <a:pt x="9049" y="6163"/>
                    <a:pt x="9025" y="5842"/>
                  </a:cubicBezTo>
                  <a:cubicBezTo>
                    <a:pt x="9001" y="5770"/>
                    <a:pt x="9001" y="5699"/>
                    <a:pt x="8989" y="5627"/>
                  </a:cubicBezTo>
                  <a:close/>
                  <a:moveTo>
                    <a:pt x="8858" y="5627"/>
                  </a:moveTo>
                  <a:cubicBezTo>
                    <a:pt x="8870" y="5723"/>
                    <a:pt x="8882" y="5842"/>
                    <a:pt x="8882" y="5949"/>
                  </a:cubicBezTo>
                  <a:cubicBezTo>
                    <a:pt x="8918" y="6259"/>
                    <a:pt x="8930" y="6592"/>
                    <a:pt x="8942" y="6901"/>
                  </a:cubicBezTo>
                  <a:cubicBezTo>
                    <a:pt x="8966" y="7961"/>
                    <a:pt x="8823" y="9033"/>
                    <a:pt x="8442" y="10009"/>
                  </a:cubicBezTo>
                  <a:cubicBezTo>
                    <a:pt x="8346" y="10247"/>
                    <a:pt x="8227" y="10473"/>
                    <a:pt x="8108" y="10700"/>
                  </a:cubicBezTo>
                  <a:cubicBezTo>
                    <a:pt x="8049" y="10807"/>
                    <a:pt x="7989" y="10902"/>
                    <a:pt x="7918" y="11009"/>
                  </a:cubicBezTo>
                  <a:cubicBezTo>
                    <a:pt x="7870" y="11085"/>
                    <a:pt x="7815" y="11154"/>
                    <a:pt x="7740" y="11154"/>
                  </a:cubicBezTo>
                  <a:cubicBezTo>
                    <a:pt x="7721" y="11154"/>
                    <a:pt x="7701" y="11150"/>
                    <a:pt x="7680" y="11140"/>
                  </a:cubicBezTo>
                  <a:cubicBezTo>
                    <a:pt x="7573" y="11104"/>
                    <a:pt x="7513" y="10997"/>
                    <a:pt x="7454" y="10902"/>
                  </a:cubicBezTo>
                  <a:cubicBezTo>
                    <a:pt x="7394" y="10819"/>
                    <a:pt x="7358" y="10700"/>
                    <a:pt x="7323" y="10592"/>
                  </a:cubicBezTo>
                  <a:cubicBezTo>
                    <a:pt x="7323" y="10473"/>
                    <a:pt x="7311" y="10366"/>
                    <a:pt x="7311" y="10271"/>
                  </a:cubicBezTo>
                  <a:cubicBezTo>
                    <a:pt x="7311" y="10176"/>
                    <a:pt x="7323" y="10104"/>
                    <a:pt x="7334" y="10009"/>
                  </a:cubicBezTo>
                  <a:cubicBezTo>
                    <a:pt x="7858" y="9390"/>
                    <a:pt x="8251" y="8664"/>
                    <a:pt x="8501" y="7902"/>
                  </a:cubicBezTo>
                  <a:cubicBezTo>
                    <a:pt x="8692" y="7330"/>
                    <a:pt x="8799" y="6759"/>
                    <a:pt x="8847" y="6163"/>
                  </a:cubicBezTo>
                  <a:cubicBezTo>
                    <a:pt x="8858" y="5985"/>
                    <a:pt x="8858" y="5806"/>
                    <a:pt x="8858" y="5627"/>
                  </a:cubicBezTo>
                  <a:close/>
                  <a:moveTo>
                    <a:pt x="8727" y="5592"/>
                  </a:moveTo>
                  <a:lnTo>
                    <a:pt x="8727" y="5592"/>
                  </a:lnTo>
                  <a:cubicBezTo>
                    <a:pt x="8692" y="6473"/>
                    <a:pt x="8549" y="7330"/>
                    <a:pt x="8216" y="8164"/>
                  </a:cubicBezTo>
                  <a:cubicBezTo>
                    <a:pt x="7811" y="9211"/>
                    <a:pt x="7144" y="10152"/>
                    <a:pt x="6251" y="10819"/>
                  </a:cubicBezTo>
                  <a:cubicBezTo>
                    <a:pt x="5394" y="11473"/>
                    <a:pt x="4358" y="11902"/>
                    <a:pt x="3274" y="11997"/>
                  </a:cubicBezTo>
                  <a:cubicBezTo>
                    <a:pt x="3135" y="12006"/>
                    <a:pt x="2996" y="12012"/>
                    <a:pt x="2856" y="12012"/>
                  </a:cubicBezTo>
                  <a:cubicBezTo>
                    <a:pt x="2449" y="12012"/>
                    <a:pt x="2043" y="11967"/>
                    <a:pt x="1643" y="11843"/>
                  </a:cubicBezTo>
                  <a:cubicBezTo>
                    <a:pt x="1131" y="11700"/>
                    <a:pt x="643" y="11402"/>
                    <a:pt x="417" y="10890"/>
                  </a:cubicBezTo>
                  <a:cubicBezTo>
                    <a:pt x="310" y="10664"/>
                    <a:pt x="274" y="10402"/>
                    <a:pt x="298" y="10164"/>
                  </a:cubicBezTo>
                  <a:cubicBezTo>
                    <a:pt x="334" y="9914"/>
                    <a:pt x="465" y="9688"/>
                    <a:pt x="655" y="9521"/>
                  </a:cubicBezTo>
                  <a:cubicBezTo>
                    <a:pt x="1119" y="9140"/>
                    <a:pt x="1715" y="9176"/>
                    <a:pt x="2274" y="9164"/>
                  </a:cubicBezTo>
                  <a:lnTo>
                    <a:pt x="2274" y="9164"/>
                  </a:lnTo>
                  <a:cubicBezTo>
                    <a:pt x="2262" y="9176"/>
                    <a:pt x="2250" y="9187"/>
                    <a:pt x="2250" y="9211"/>
                  </a:cubicBezTo>
                  <a:cubicBezTo>
                    <a:pt x="2048" y="9461"/>
                    <a:pt x="2084" y="9818"/>
                    <a:pt x="2250" y="10069"/>
                  </a:cubicBezTo>
                  <a:cubicBezTo>
                    <a:pt x="2441" y="10366"/>
                    <a:pt x="2786" y="10521"/>
                    <a:pt x="3120" y="10569"/>
                  </a:cubicBezTo>
                  <a:cubicBezTo>
                    <a:pt x="3217" y="10578"/>
                    <a:pt x="3315" y="10582"/>
                    <a:pt x="3413" y="10582"/>
                  </a:cubicBezTo>
                  <a:cubicBezTo>
                    <a:pt x="3700" y="10582"/>
                    <a:pt x="3988" y="10544"/>
                    <a:pt x="4263" y="10473"/>
                  </a:cubicBezTo>
                  <a:cubicBezTo>
                    <a:pt x="4632" y="10390"/>
                    <a:pt x="4977" y="10247"/>
                    <a:pt x="5298" y="10069"/>
                  </a:cubicBezTo>
                  <a:cubicBezTo>
                    <a:pt x="5953" y="9711"/>
                    <a:pt x="6513" y="9223"/>
                    <a:pt x="7025" y="8687"/>
                  </a:cubicBezTo>
                  <a:cubicBezTo>
                    <a:pt x="7537" y="8152"/>
                    <a:pt x="7977" y="7544"/>
                    <a:pt x="8287" y="6878"/>
                  </a:cubicBezTo>
                  <a:cubicBezTo>
                    <a:pt x="8454" y="6532"/>
                    <a:pt x="8585" y="6175"/>
                    <a:pt x="8680" y="5806"/>
                  </a:cubicBezTo>
                  <a:cubicBezTo>
                    <a:pt x="8692" y="5747"/>
                    <a:pt x="8704" y="5663"/>
                    <a:pt x="8727" y="5592"/>
                  </a:cubicBezTo>
                  <a:close/>
                  <a:moveTo>
                    <a:pt x="13253" y="0"/>
                  </a:moveTo>
                  <a:cubicBezTo>
                    <a:pt x="13215" y="0"/>
                    <a:pt x="13195" y="32"/>
                    <a:pt x="13204" y="79"/>
                  </a:cubicBezTo>
                  <a:cubicBezTo>
                    <a:pt x="13264" y="377"/>
                    <a:pt x="13335" y="663"/>
                    <a:pt x="13419" y="960"/>
                  </a:cubicBezTo>
                  <a:cubicBezTo>
                    <a:pt x="13216" y="651"/>
                    <a:pt x="12954" y="365"/>
                    <a:pt x="12585" y="234"/>
                  </a:cubicBezTo>
                  <a:cubicBezTo>
                    <a:pt x="12462" y="186"/>
                    <a:pt x="12328" y="160"/>
                    <a:pt x="12193" y="160"/>
                  </a:cubicBezTo>
                  <a:cubicBezTo>
                    <a:pt x="11962" y="160"/>
                    <a:pt x="11730" y="235"/>
                    <a:pt x="11549" y="401"/>
                  </a:cubicBezTo>
                  <a:cubicBezTo>
                    <a:pt x="11514" y="424"/>
                    <a:pt x="11537" y="484"/>
                    <a:pt x="11561" y="496"/>
                  </a:cubicBezTo>
                  <a:cubicBezTo>
                    <a:pt x="11895" y="710"/>
                    <a:pt x="12228" y="889"/>
                    <a:pt x="12585" y="1067"/>
                  </a:cubicBezTo>
                  <a:cubicBezTo>
                    <a:pt x="12427" y="1043"/>
                    <a:pt x="12266" y="1031"/>
                    <a:pt x="12105" y="1031"/>
                  </a:cubicBezTo>
                  <a:cubicBezTo>
                    <a:pt x="11648" y="1031"/>
                    <a:pt x="11186" y="1126"/>
                    <a:pt x="10763" y="1294"/>
                  </a:cubicBezTo>
                  <a:cubicBezTo>
                    <a:pt x="10180" y="1508"/>
                    <a:pt x="9656" y="1901"/>
                    <a:pt x="9287" y="2401"/>
                  </a:cubicBezTo>
                  <a:cubicBezTo>
                    <a:pt x="9251" y="2449"/>
                    <a:pt x="9216" y="2508"/>
                    <a:pt x="9180" y="2556"/>
                  </a:cubicBezTo>
                  <a:cubicBezTo>
                    <a:pt x="9228" y="2258"/>
                    <a:pt x="9168" y="1948"/>
                    <a:pt x="8978" y="1710"/>
                  </a:cubicBezTo>
                  <a:cubicBezTo>
                    <a:pt x="8963" y="1695"/>
                    <a:pt x="8945" y="1689"/>
                    <a:pt x="8931" y="1689"/>
                  </a:cubicBezTo>
                  <a:cubicBezTo>
                    <a:pt x="8910" y="1689"/>
                    <a:pt x="8894" y="1701"/>
                    <a:pt x="8894" y="1722"/>
                  </a:cubicBezTo>
                  <a:cubicBezTo>
                    <a:pt x="8799" y="2032"/>
                    <a:pt x="8739" y="2341"/>
                    <a:pt x="8739" y="2675"/>
                  </a:cubicBezTo>
                  <a:lnTo>
                    <a:pt x="8739" y="3020"/>
                  </a:lnTo>
                  <a:cubicBezTo>
                    <a:pt x="8680" y="2782"/>
                    <a:pt x="8561" y="2544"/>
                    <a:pt x="8382" y="2365"/>
                  </a:cubicBezTo>
                  <a:cubicBezTo>
                    <a:pt x="8322" y="2305"/>
                    <a:pt x="8232" y="2227"/>
                    <a:pt x="8146" y="2227"/>
                  </a:cubicBezTo>
                  <a:cubicBezTo>
                    <a:pt x="8112" y="2227"/>
                    <a:pt x="8079" y="2240"/>
                    <a:pt x="8049" y="2270"/>
                  </a:cubicBezTo>
                  <a:cubicBezTo>
                    <a:pt x="8001" y="2318"/>
                    <a:pt x="7989" y="2389"/>
                    <a:pt x="7989" y="2449"/>
                  </a:cubicBezTo>
                  <a:cubicBezTo>
                    <a:pt x="7989" y="2520"/>
                    <a:pt x="7989" y="2580"/>
                    <a:pt x="8013" y="2663"/>
                  </a:cubicBezTo>
                  <a:cubicBezTo>
                    <a:pt x="8037" y="2960"/>
                    <a:pt x="8108" y="3234"/>
                    <a:pt x="8216" y="3520"/>
                  </a:cubicBezTo>
                  <a:cubicBezTo>
                    <a:pt x="8156" y="3449"/>
                    <a:pt x="8085" y="3389"/>
                    <a:pt x="8025" y="3330"/>
                  </a:cubicBezTo>
                  <a:cubicBezTo>
                    <a:pt x="7954" y="3258"/>
                    <a:pt x="7858" y="3199"/>
                    <a:pt x="7775" y="3115"/>
                  </a:cubicBezTo>
                  <a:cubicBezTo>
                    <a:pt x="7709" y="3068"/>
                    <a:pt x="7643" y="3006"/>
                    <a:pt x="7565" y="3006"/>
                  </a:cubicBezTo>
                  <a:cubicBezTo>
                    <a:pt x="7545" y="3006"/>
                    <a:pt x="7523" y="3010"/>
                    <a:pt x="7501" y="3020"/>
                  </a:cubicBezTo>
                  <a:cubicBezTo>
                    <a:pt x="7323" y="3091"/>
                    <a:pt x="7454" y="3377"/>
                    <a:pt x="7537" y="3496"/>
                  </a:cubicBezTo>
                  <a:cubicBezTo>
                    <a:pt x="7608" y="3615"/>
                    <a:pt x="7692" y="3699"/>
                    <a:pt x="7811" y="3794"/>
                  </a:cubicBezTo>
                  <a:cubicBezTo>
                    <a:pt x="7777" y="3787"/>
                    <a:pt x="7743" y="3784"/>
                    <a:pt x="7709" y="3784"/>
                  </a:cubicBezTo>
                  <a:cubicBezTo>
                    <a:pt x="7632" y="3784"/>
                    <a:pt x="7555" y="3798"/>
                    <a:pt x="7489" y="3806"/>
                  </a:cubicBezTo>
                  <a:cubicBezTo>
                    <a:pt x="7394" y="3818"/>
                    <a:pt x="7275" y="3853"/>
                    <a:pt x="7275" y="3973"/>
                  </a:cubicBezTo>
                  <a:cubicBezTo>
                    <a:pt x="7275" y="4068"/>
                    <a:pt x="7382" y="4151"/>
                    <a:pt x="7477" y="4211"/>
                  </a:cubicBezTo>
                  <a:cubicBezTo>
                    <a:pt x="7707" y="4358"/>
                    <a:pt x="7999" y="4444"/>
                    <a:pt x="8290" y="4444"/>
                  </a:cubicBezTo>
                  <a:cubicBezTo>
                    <a:pt x="8402" y="4444"/>
                    <a:pt x="8513" y="4431"/>
                    <a:pt x="8621" y="4405"/>
                  </a:cubicBezTo>
                  <a:lnTo>
                    <a:pt x="8621" y="4405"/>
                  </a:lnTo>
                  <a:cubicBezTo>
                    <a:pt x="8582" y="4418"/>
                    <a:pt x="8545" y="4437"/>
                    <a:pt x="8513" y="4461"/>
                  </a:cubicBezTo>
                  <a:cubicBezTo>
                    <a:pt x="8430" y="4484"/>
                    <a:pt x="8323" y="4520"/>
                    <a:pt x="8227" y="4544"/>
                  </a:cubicBezTo>
                  <a:cubicBezTo>
                    <a:pt x="7973" y="4617"/>
                    <a:pt x="7711" y="4648"/>
                    <a:pt x="7448" y="4648"/>
                  </a:cubicBezTo>
                  <a:cubicBezTo>
                    <a:pt x="7366" y="4648"/>
                    <a:pt x="7285" y="4645"/>
                    <a:pt x="7203" y="4639"/>
                  </a:cubicBezTo>
                  <a:cubicBezTo>
                    <a:pt x="7037" y="4627"/>
                    <a:pt x="6858" y="4592"/>
                    <a:pt x="6727" y="4508"/>
                  </a:cubicBezTo>
                  <a:cubicBezTo>
                    <a:pt x="6668" y="4461"/>
                    <a:pt x="6608" y="4413"/>
                    <a:pt x="6549" y="4354"/>
                  </a:cubicBezTo>
                  <a:cubicBezTo>
                    <a:pt x="6501" y="4294"/>
                    <a:pt x="6489" y="4223"/>
                    <a:pt x="6430" y="4175"/>
                  </a:cubicBezTo>
                  <a:lnTo>
                    <a:pt x="6418" y="4175"/>
                  </a:lnTo>
                  <a:cubicBezTo>
                    <a:pt x="6406" y="4163"/>
                    <a:pt x="6406" y="4151"/>
                    <a:pt x="6382" y="4151"/>
                  </a:cubicBezTo>
                  <a:cubicBezTo>
                    <a:pt x="6340" y="4144"/>
                    <a:pt x="6299" y="4140"/>
                    <a:pt x="6258" y="4140"/>
                  </a:cubicBezTo>
                  <a:cubicBezTo>
                    <a:pt x="6042" y="4140"/>
                    <a:pt x="5841" y="4241"/>
                    <a:pt x="5691" y="4401"/>
                  </a:cubicBezTo>
                  <a:cubicBezTo>
                    <a:pt x="5346" y="4746"/>
                    <a:pt x="5358" y="5294"/>
                    <a:pt x="5644" y="5675"/>
                  </a:cubicBezTo>
                  <a:cubicBezTo>
                    <a:pt x="5787" y="5878"/>
                    <a:pt x="5989" y="6008"/>
                    <a:pt x="6227" y="6068"/>
                  </a:cubicBezTo>
                  <a:cubicBezTo>
                    <a:pt x="6013" y="6068"/>
                    <a:pt x="5822" y="6056"/>
                    <a:pt x="5608" y="6008"/>
                  </a:cubicBezTo>
                  <a:cubicBezTo>
                    <a:pt x="5600" y="6007"/>
                    <a:pt x="5593" y="6006"/>
                    <a:pt x="5586" y="6006"/>
                  </a:cubicBezTo>
                  <a:cubicBezTo>
                    <a:pt x="5540" y="6006"/>
                    <a:pt x="5513" y="6039"/>
                    <a:pt x="5513" y="6080"/>
                  </a:cubicBezTo>
                  <a:cubicBezTo>
                    <a:pt x="5513" y="6378"/>
                    <a:pt x="5644" y="6675"/>
                    <a:pt x="5870" y="6866"/>
                  </a:cubicBezTo>
                  <a:cubicBezTo>
                    <a:pt x="5965" y="6973"/>
                    <a:pt x="6108" y="7032"/>
                    <a:pt x="6239" y="7092"/>
                  </a:cubicBezTo>
                  <a:cubicBezTo>
                    <a:pt x="6263" y="7104"/>
                    <a:pt x="6299" y="7104"/>
                    <a:pt x="6322" y="7128"/>
                  </a:cubicBezTo>
                  <a:cubicBezTo>
                    <a:pt x="6016" y="7224"/>
                    <a:pt x="5686" y="7281"/>
                    <a:pt x="5357" y="7281"/>
                  </a:cubicBezTo>
                  <a:cubicBezTo>
                    <a:pt x="5278" y="7281"/>
                    <a:pt x="5199" y="7278"/>
                    <a:pt x="5120" y="7271"/>
                  </a:cubicBezTo>
                  <a:cubicBezTo>
                    <a:pt x="5072" y="7271"/>
                    <a:pt x="5048" y="7318"/>
                    <a:pt x="5048" y="7342"/>
                  </a:cubicBezTo>
                  <a:cubicBezTo>
                    <a:pt x="5048" y="7687"/>
                    <a:pt x="5168" y="8021"/>
                    <a:pt x="5406" y="8271"/>
                  </a:cubicBezTo>
                  <a:cubicBezTo>
                    <a:pt x="5525" y="8390"/>
                    <a:pt x="5656" y="8497"/>
                    <a:pt x="5799" y="8556"/>
                  </a:cubicBezTo>
                  <a:cubicBezTo>
                    <a:pt x="5894" y="8592"/>
                    <a:pt x="6001" y="8628"/>
                    <a:pt x="6096" y="8652"/>
                  </a:cubicBezTo>
                  <a:cubicBezTo>
                    <a:pt x="6013" y="8711"/>
                    <a:pt x="5906" y="8771"/>
                    <a:pt x="5822" y="8830"/>
                  </a:cubicBezTo>
                  <a:cubicBezTo>
                    <a:pt x="5572" y="8985"/>
                    <a:pt x="5310" y="9116"/>
                    <a:pt x="5060" y="9235"/>
                  </a:cubicBezTo>
                  <a:cubicBezTo>
                    <a:pt x="4775" y="9366"/>
                    <a:pt x="4489" y="9485"/>
                    <a:pt x="4191" y="9545"/>
                  </a:cubicBezTo>
                  <a:cubicBezTo>
                    <a:pt x="4051" y="9578"/>
                    <a:pt x="3900" y="9597"/>
                    <a:pt x="3749" y="9597"/>
                  </a:cubicBezTo>
                  <a:cubicBezTo>
                    <a:pt x="3362" y="9597"/>
                    <a:pt x="2973" y="9470"/>
                    <a:pt x="2751" y="9128"/>
                  </a:cubicBezTo>
                  <a:cubicBezTo>
                    <a:pt x="2727" y="9104"/>
                    <a:pt x="2691" y="9092"/>
                    <a:pt x="2667" y="9092"/>
                  </a:cubicBezTo>
                  <a:cubicBezTo>
                    <a:pt x="2649" y="9055"/>
                    <a:pt x="2623" y="9025"/>
                    <a:pt x="2590" y="9025"/>
                  </a:cubicBezTo>
                  <a:cubicBezTo>
                    <a:pt x="2580" y="9025"/>
                    <a:pt x="2570" y="9027"/>
                    <a:pt x="2560" y="9033"/>
                  </a:cubicBezTo>
                  <a:cubicBezTo>
                    <a:pt x="2393" y="8997"/>
                    <a:pt x="2215" y="8985"/>
                    <a:pt x="2048" y="8985"/>
                  </a:cubicBezTo>
                  <a:cubicBezTo>
                    <a:pt x="2026" y="8985"/>
                    <a:pt x="2003" y="8984"/>
                    <a:pt x="1981" y="8984"/>
                  </a:cubicBezTo>
                  <a:cubicBezTo>
                    <a:pt x="1403" y="8984"/>
                    <a:pt x="773" y="9136"/>
                    <a:pt x="429" y="9652"/>
                  </a:cubicBezTo>
                  <a:cubicBezTo>
                    <a:pt x="0" y="10116"/>
                    <a:pt x="95" y="10747"/>
                    <a:pt x="369" y="11176"/>
                  </a:cubicBezTo>
                  <a:cubicBezTo>
                    <a:pt x="691" y="11664"/>
                    <a:pt x="1250" y="11938"/>
                    <a:pt x="1798" y="12045"/>
                  </a:cubicBezTo>
                  <a:cubicBezTo>
                    <a:pt x="2134" y="12133"/>
                    <a:pt x="2484" y="12171"/>
                    <a:pt x="2836" y="12171"/>
                  </a:cubicBezTo>
                  <a:cubicBezTo>
                    <a:pt x="3058" y="12171"/>
                    <a:pt x="3280" y="12156"/>
                    <a:pt x="3501" y="12128"/>
                  </a:cubicBezTo>
                  <a:cubicBezTo>
                    <a:pt x="4632" y="11974"/>
                    <a:pt x="5703" y="11497"/>
                    <a:pt x="6572" y="10759"/>
                  </a:cubicBezTo>
                  <a:cubicBezTo>
                    <a:pt x="6787" y="10580"/>
                    <a:pt x="6977" y="10390"/>
                    <a:pt x="7156" y="10188"/>
                  </a:cubicBezTo>
                  <a:lnTo>
                    <a:pt x="7156" y="10283"/>
                  </a:lnTo>
                  <a:cubicBezTo>
                    <a:pt x="7156" y="10414"/>
                    <a:pt x="7168" y="10545"/>
                    <a:pt x="7203" y="10664"/>
                  </a:cubicBezTo>
                  <a:cubicBezTo>
                    <a:pt x="7227" y="10795"/>
                    <a:pt x="7287" y="10914"/>
                    <a:pt x="7382" y="11033"/>
                  </a:cubicBezTo>
                  <a:cubicBezTo>
                    <a:pt x="7454" y="11152"/>
                    <a:pt x="7573" y="11259"/>
                    <a:pt x="7704" y="11295"/>
                  </a:cubicBezTo>
                  <a:cubicBezTo>
                    <a:pt x="7716" y="11296"/>
                    <a:pt x="7727" y="11296"/>
                    <a:pt x="7739" y="11296"/>
                  </a:cubicBezTo>
                  <a:cubicBezTo>
                    <a:pt x="7862" y="11296"/>
                    <a:pt x="7949" y="11238"/>
                    <a:pt x="8025" y="11140"/>
                  </a:cubicBezTo>
                  <a:cubicBezTo>
                    <a:pt x="8096" y="11033"/>
                    <a:pt x="8168" y="10914"/>
                    <a:pt x="8227" y="10819"/>
                  </a:cubicBezTo>
                  <a:cubicBezTo>
                    <a:pt x="8358" y="10580"/>
                    <a:pt x="8477" y="10319"/>
                    <a:pt x="8585" y="10069"/>
                  </a:cubicBezTo>
                  <a:cubicBezTo>
                    <a:pt x="8620" y="10009"/>
                    <a:pt x="8632" y="9938"/>
                    <a:pt x="8656" y="9878"/>
                  </a:cubicBezTo>
                  <a:cubicBezTo>
                    <a:pt x="8692" y="9938"/>
                    <a:pt x="8704" y="10009"/>
                    <a:pt x="8739" y="10069"/>
                  </a:cubicBezTo>
                  <a:cubicBezTo>
                    <a:pt x="8775" y="10188"/>
                    <a:pt x="8870" y="10319"/>
                    <a:pt x="8954" y="10426"/>
                  </a:cubicBezTo>
                  <a:cubicBezTo>
                    <a:pt x="9132" y="10652"/>
                    <a:pt x="9370" y="10819"/>
                    <a:pt x="9632" y="10914"/>
                  </a:cubicBezTo>
                  <a:cubicBezTo>
                    <a:pt x="9751" y="10961"/>
                    <a:pt x="9870" y="10997"/>
                    <a:pt x="9990" y="11009"/>
                  </a:cubicBezTo>
                  <a:cubicBezTo>
                    <a:pt x="10049" y="11015"/>
                    <a:pt x="10112" y="11021"/>
                    <a:pt x="10174" y="11021"/>
                  </a:cubicBezTo>
                  <a:cubicBezTo>
                    <a:pt x="10237" y="11021"/>
                    <a:pt x="10299" y="11015"/>
                    <a:pt x="10359" y="10997"/>
                  </a:cubicBezTo>
                  <a:cubicBezTo>
                    <a:pt x="10490" y="10950"/>
                    <a:pt x="10561" y="10842"/>
                    <a:pt x="10585" y="10711"/>
                  </a:cubicBezTo>
                  <a:cubicBezTo>
                    <a:pt x="10597" y="10557"/>
                    <a:pt x="10525" y="10426"/>
                    <a:pt x="10430" y="10307"/>
                  </a:cubicBezTo>
                  <a:cubicBezTo>
                    <a:pt x="10371" y="10235"/>
                    <a:pt x="10323" y="10164"/>
                    <a:pt x="10287" y="10092"/>
                  </a:cubicBezTo>
                  <a:lnTo>
                    <a:pt x="10287" y="10092"/>
                  </a:lnTo>
                  <a:cubicBezTo>
                    <a:pt x="10371" y="10152"/>
                    <a:pt x="10478" y="10188"/>
                    <a:pt x="10561" y="10223"/>
                  </a:cubicBezTo>
                  <a:cubicBezTo>
                    <a:pt x="10686" y="10261"/>
                    <a:pt x="10817" y="10278"/>
                    <a:pt x="10947" y="10278"/>
                  </a:cubicBezTo>
                  <a:cubicBezTo>
                    <a:pt x="11067" y="10278"/>
                    <a:pt x="11186" y="10264"/>
                    <a:pt x="11299" y="10235"/>
                  </a:cubicBezTo>
                  <a:cubicBezTo>
                    <a:pt x="11394" y="10211"/>
                    <a:pt x="11502" y="10164"/>
                    <a:pt x="11609" y="10116"/>
                  </a:cubicBezTo>
                  <a:cubicBezTo>
                    <a:pt x="11716" y="10057"/>
                    <a:pt x="11811" y="9985"/>
                    <a:pt x="11859" y="9866"/>
                  </a:cubicBezTo>
                  <a:cubicBezTo>
                    <a:pt x="11906" y="9747"/>
                    <a:pt x="11847" y="9592"/>
                    <a:pt x="11752" y="9509"/>
                  </a:cubicBezTo>
                  <a:cubicBezTo>
                    <a:pt x="11668" y="9414"/>
                    <a:pt x="11537" y="9366"/>
                    <a:pt x="11418" y="9307"/>
                  </a:cubicBezTo>
                  <a:cubicBezTo>
                    <a:pt x="10966" y="9104"/>
                    <a:pt x="10609" y="8747"/>
                    <a:pt x="10347" y="8342"/>
                  </a:cubicBezTo>
                  <a:cubicBezTo>
                    <a:pt x="10311" y="8294"/>
                    <a:pt x="10287" y="8247"/>
                    <a:pt x="10240" y="8199"/>
                  </a:cubicBezTo>
                  <a:lnTo>
                    <a:pt x="10240" y="8199"/>
                  </a:lnTo>
                  <a:cubicBezTo>
                    <a:pt x="10396" y="8283"/>
                    <a:pt x="10571" y="8321"/>
                    <a:pt x="10756" y="8321"/>
                  </a:cubicBezTo>
                  <a:cubicBezTo>
                    <a:pt x="10782" y="8321"/>
                    <a:pt x="10808" y="8320"/>
                    <a:pt x="10835" y="8318"/>
                  </a:cubicBezTo>
                  <a:cubicBezTo>
                    <a:pt x="11073" y="8306"/>
                    <a:pt x="11299" y="8211"/>
                    <a:pt x="11502" y="8116"/>
                  </a:cubicBezTo>
                  <a:cubicBezTo>
                    <a:pt x="11680" y="8044"/>
                    <a:pt x="11954" y="7949"/>
                    <a:pt x="11895" y="7699"/>
                  </a:cubicBezTo>
                  <a:cubicBezTo>
                    <a:pt x="11859" y="7616"/>
                    <a:pt x="11787" y="7556"/>
                    <a:pt x="11692" y="7544"/>
                  </a:cubicBezTo>
                  <a:cubicBezTo>
                    <a:pt x="11597" y="7521"/>
                    <a:pt x="11502" y="7509"/>
                    <a:pt x="11394" y="7497"/>
                  </a:cubicBezTo>
                  <a:cubicBezTo>
                    <a:pt x="11192" y="7449"/>
                    <a:pt x="10978" y="7378"/>
                    <a:pt x="10787" y="7282"/>
                  </a:cubicBezTo>
                  <a:cubicBezTo>
                    <a:pt x="10704" y="7247"/>
                    <a:pt x="10597" y="7199"/>
                    <a:pt x="10525" y="7140"/>
                  </a:cubicBezTo>
                  <a:cubicBezTo>
                    <a:pt x="10549" y="7140"/>
                    <a:pt x="10585" y="7151"/>
                    <a:pt x="10609" y="7151"/>
                  </a:cubicBezTo>
                  <a:cubicBezTo>
                    <a:pt x="10671" y="7162"/>
                    <a:pt x="10734" y="7167"/>
                    <a:pt x="10797" y="7167"/>
                  </a:cubicBezTo>
                  <a:cubicBezTo>
                    <a:pt x="11025" y="7167"/>
                    <a:pt x="11253" y="7098"/>
                    <a:pt x="11430" y="6949"/>
                  </a:cubicBezTo>
                  <a:cubicBezTo>
                    <a:pt x="11537" y="6854"/>
                    <a:pt x="11656" y="6735"/>
                    <a:pt x="11668" y="6592"/>
                  </a:cubicBezTo>
                  <a:cubicBezTo>
                    <a:pt x="11680" y="6509"/>
                    <a:pt x="11656" y="6449"/>
                    <a:pt x="11609" y="6413"/>
                  </a:cubicBezTo>
                  <a:cubicBezTo>
                    <a:pt x="11859" y="6330"/>
                    <a:pt x="12109" y="6199"/>
                    <a:pt x="12287" y="6008"/>
                  </a:cubicBezTo>
                  <a:cubicBezTo>
                    <a:pt x="12311" y="5997"/>
                    <a:pt x="12311" y="5973"/>
                    <a:pt x="12311" y="5973"/>
                  </a:cubicBezTo>
                  <a:cubicBezTo>
                    <a:pt x="12323" y="5949"/>
                    <a:pt x="12287" y="5889"/>
                    <a:pt x="12252" y="5889"/>
                  </a:cubicBezTo>
                  <a:cubicBezTo>
                    <a:pt x="12079" y="5926"/>
                    <a:pt x="11906" y="5941"/>
                    <a:pt x="11733" y="5941"/>
                  </a:cubicBezTo>
                  <a:cubicBezTo>
                    <a:pt x="11680" y="5941"/>
                    <a:pt x="11626" y="5940"/>
                    <a:pt x="11573" y="5937"/>
                  </a:cubicBezTo>
                  <a:cubicBezTo>
                    <a:pt x="11144" y="5866"/>
                    <a:pt x="10787" y="5592"/>
                    <a:pt x="10561" y="5223"/>
                  </a:cubicBezTo>
                  <a:cubicBezTo>
                    <a:pt x="10121" y="4508"/>
                    <a:pt x="10144" y="3532"/>
                    <a:pt x="10680" y="2889"/>
                  </a:cubicBezTo>
                  <a:cubicBezTo>
                    <a:pt x="10930" y="2591"/>
                    <a:pt x="11252" y="2365"/>
                    <a:pt x="11621" y="2270"/>
                  </a:cubicBezTo>
                  <a:cubicBezTo>
                    <a:pt x="11680" y="2258"/>
                    <a:pt x="11752" y="2246"/>
                    <a:pt x="11835" y="2246"/>
                  </a:cubicBezTo>
                  <a:cubicBezTo>
                    <a:pt x="11811" y="2258"/>
                    <a:pt x="11799" y="2258"/>
                    <a:pt x="11775" y="2270"/>
                  </a:cubicBezTo>
                  <a:cubicBezTo>
                    <a:pt x="11311" y="2568"/>
                    <a:pt x="11192" y="3222"/>
                    <a:pt x="11430" y="3711"/>
                  </a:cubicBezTo>
                  <a:cubicBezTo>
                    <a:pt x="11454" y="3782"/>
                    <a:pt x="11502" y="3818"/>
                    <a:pt x="11573" y="3818"/>
                  </a:cubicBezTo>
                  <a:cubicBezTo>
                    <a:pt x="11656" y="3818"/>
                    <a:pt x="11680" y="3746"/>
                    <a:pt x="11716" y="3699"/>
                  </a:cubicBezTo>
                  <a:cubicBezTo>
                    <a:pt x="11787" y="3556"/>
                    <a:pt x="11859" y="3413"/>
                    <a:pt x="11930" y="3270"/>
                  </a:cubicBezTo>
                  <a:lnTo>
                    <a:pt x="11930" y="3270"/>
                  </a:lnTo>
                  <a:cubicBezTo>
                    <a:pt x="11906" y="3496"/>
                    <a:pt x="11918" y="3734"/>
                    <a:pt x="12014" y="3925"/>
                  </a:cubicBezTo>
                  <a:cubicBezTo>
                    <a:pt x="12115" y="4155"/>
                    <a:pt x="12351" y="4314"/>
                    <a:pt x="12596" y="4314"/>
                  </a:cubicBezTo>
                  <a:cubicBezTo>
                    <a:pt x="12668" y="4314"/>
                    <a:pt x="12741" y="4300"/>
                    <a:pt x="12811" y="4270"/>
                  </a:cubicBezTo>
                  <a:cubicBezTo>
                    <a:pt x="12859" y="4246"/>
                    <a:pt x="12859" y="4187"/>
                    <a:pt x="12823" y="4163"/>
                  </a:cubicBezTo>
                  <a:cubicBezTo>
                    <a:pt x="12668" y="3973"/>
                    <a:pt x="12526" y="3782"/>
                    <a:pt x="12407" y="3556"/>
                  </a:cubicBezTo>
                  <a:lnTo>
                    <a:pt x="12407" y="3556"/>
                  </a:lnTo>
                  <a:cubicBezTo>
                    <a:pt x="12454" y="3603"/>
                    <a:pt x="12514" y="3627"/>
                    <a:pt x="12573" y="3651"/>
                  </a:cubicBezTo>
                  <a:cubicBezTo>
                    <a:pt x="12698" y="3714"/>
                    <a:pt x="12835" y="3742"/>
                    <a:pt x="12973" y="3742"/>
                  </a:cubicBezTo>
                  <a:cubicBezTo>
                    <a:pt x="13150" y="3742"/>
                    <a:pt x="13330" y="3696"/>
                    <a:pt x="13490" y="3615"/>
                  </a:cubicBezTo>
                  <a:cubicBezTo>
                    <a:pt x="13847" y="3437"/>
                    <a:pt x="14085" y="3056"/>
                    <a:pt x="14121" y="2663"/>
                  </a:cubicBezTo>
                  <a:cubicBezTo>
                    <a:pt x="14145" y="2627"/>
                    <a:pt x="14157" y="2615"/>
                    <a:pt x="14157" y="2580"/>
                  </a:cubicBezTo>
                  <a:cubicBezTo>
                    <a:pt x="14216" y="2460"/>
                    <a:pt x="14240" y="2341"/>
                    <a:pt x="14276" y="2222"/>
                  </a:cubicBezTo>
                  <a:cubicBezTo>
                    <a:pt x="14395" y="1794"/>
                    <a:pt x="14347" y="1317"/>
                    <a:pt x="14157" y="913"/>
                  </a:cubicBezTo>
                  <a:cubicBezTo>
                    <a:pt x="13978" y="532"/>
                    <a:pt x="13669" y="198"/>
                    <a:pt x="13288" y="8"/>
                  </a:cubicBezTo>
                  <a:cubicBezTo>
                    <a:pt x="13275" y="3"/>
                    <a:pt x="13263" y="0"/>
                    <a:pt x="13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7" name="Google Shape;3097;p41"/>
          <p:cNvGrpSpPr/>
          <p:nvPr/>
        </p:nvGrpSpPr>
        <p:grpSpPr>
          <a:xfrm rot="10800000" flipH="1">
            <a:off x="3246329" y="3914180"/>
            <a:ext cx="2653891" cy="1149411"/>
            <a:chOff x="371775" y="710650"/>
            <a:chExt cx="2255375" cy="976812"/>
          </a:xfrm>
        </p:grpSpPr>
        <p:sp>
          <p:nvSpPr>
            <p:cNvPr id="3098" name="Google Shape;3098;p41"/>
            <p:cNvSpPr/>
            <p:nvPr/>
          </p:nvSpPr>
          <p:spPr>
            <a:xfrm>
              <a:off x="1933112" y="1129689"/>
              <a:ext cx="515747" cy="416232"/>
            </a:xfrm>
            <a:custGeom>
              <a:avLst/>
              <a:gdLst/>
              <a:ahLst/>
              <a:cxnLst/>
              <a:rect l="l" t="t" r="r" b="b"/>
              <a:pathLst>
                <a:path w="6442" h="5199" extrusionOk="0">
                  <a:moveTo>
                    <a:pt x="1" y="1"/>
                  </a:moveTo>
                  <a:cubicBezTo>
                    <a:pt x="4" y="30"/>
                    <a:pt x="8" y="59"/>
                    <a:pt x="13" y="88"/>
                  </a:cubicBezTo>
                  <a:lnTo>
                    <a:pt x="13" y="88"/>
                  </a:lnTo>
                  <a:cubicBezTo>
                    <a:pt x="9" y="59"/>
                    <a:pt x="4" y="30"/>
                    <a:pt x="1" y="1"/>
                  </a:cubicBezTo>
                  <a:close/>
                  <a:moveTo>
                    <a:pt x="13" y="88"/>
                  </a:moveTo>
                  <a:lnTo>
                    <a:pt x="13" y="88"/>
                  </a:lnTo>
                  <a:cubicBezTo>
                    <a:pt x="104" y="688"/>
                    <a:pt x="312" y="1264"/>
                    <a:pt x="596" y="1787"/>
                  </a:cubicBezTo>
                  <a:cubicBezTo>
                    <a:pt x="917" y="2394"/>
                    <a:pt x="1370" y="2953"/>
                    <a:pt x="1846" y="3453"/>
                  </a:cubicBezTo>
                  <a:cubicBezTo>
                    <a:pt x="2334" y="3965"/>
                    <a:pt x="2870" y="4418"/>
                    <a:pt x="3489" y="4739"/>
                  </a:cubicBezTo>
                  <a:cubicBezTo>
                    <a:pt x="3811" y="4894"/>
                    <a:pt x="4132" y="5037"/>
                    <a:pt x="4489" y="5108"/>
                  </a:cubicBezTo>
                  <a:cubicBezTo>
                    <a:pt x="4738" y="5160"/>
                    <a:pt x="4999" y="5199"/>
                    <a:pt x="5255" y="5199"/>
                  </a:cubicBezTo>
                  <a:cubicBezTo>
                    <a:pt x="5354" y="5199"/>
                    <a:pt x="5453" y="5193"/>
                    <a:pt x="5549" y="5180"/>
                  </a:cubicBezTo>
                  <a:cubicBezTo>
                    <a:pt x="5859" y="5132"/>
                    <a:pt x="6168" y="4989"/>
                    <a:pt x="6323" y="4704"/>
                  </a:cubicBezTo>
                  <a:cubicBezTo>
                    <a:pt x="6442" y="4477"/>
                    <a:pt x="6406" y="4180"/>
                    <a:pt x="6204" y="4025"/>
                  </a:cubicBezTo>
                  <a:cubicBezTo>
                    <a:pt x="6037" y="4275"/>
                    <a:pt x="5751" y="4454"/>
                    <a:pt x="5454" y="4525"/>
                  </a:cubicBezTo>
                  <a:cubicBezTo>
                    <a:pt x="5331" y="4561"/>
                    <a:pt x="5203" y="4577"/>
                    <a:pt x="5073" y="4577"/>
                  </a:cubicBezTo>
                  <a:cubicBezTo>
                    <a:pt x="4863" y="4577"/>
                    <a:pt x="4648" y="4536"/>
                    <a:pt x="4442" y="4477"/>
                  </a:cubicBezTo>
                  <a:cubicBezTo>
                    <a:pt x="4132" y="4394"/>
                    <a:pt x="3834" y="4275"/>
                    <a:pt x="3549" y="4120"/>
                  </a:cubicBezTo>
                  <a:cubicBezTo>
                    <a:pt x="3299" y="4025"/>
                    <a:pt x="3037" y="3870"/>
                    <a:pt x="2775" y="3703"/>
                  </a:cubicBezTo>
                  <a:cubicBezTo>
                    <a:pt x="2275" y="3394"/>
                    <a:pt x="1810" y="3025"/>
                    <a:pt x="1406" y="2596"/>
                  </a:cubicBezTo>
                  <a:cubicBezTo>
                    <a:pt x="1013" y="2156"/>
                    <a:pt x="667" y="1667"/>
                    <a:pt x="394" y="1144"/>
                  </a:cubicBezTo>
                  <a:cubicBezTo>
                    <a:pt x="263" y="882"/>
                    <a:pt x="155" y="596"/>
                    <a:pt x="72" y="310"/>
                  </a:cubicBezTo>
                  <a:cubicBezTo>
                    <a:pt x="46" y="241"/>
                    <a:pt x="26" y="166"/>
                    <a:pt x="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1"/>
            <p:cNvSpPr/>
            <p:nvPr/>
          </p:nvSpPr>
          <p:spPr>
            <a:xfrm>
              <a:off x="1938876" y="1120162"/>
              <a:ext cx="280290" cy="274606"/>
            </a:xfrm>
            <a:custGeom>
              <a:avLst/>
              <a:gdLst/>
              <a:ahLst/>
              <a:cxnLst/>
              <a:rect l="l" t="t" r="r" b="b"/>
              <a:pathLst>
                <a:path w="3501" h="3430" extrusionOk="0">
                  <a:moveTo>
                    <a:pt x="0" y="1"/>
                  </a:moveTo>
                  <a:lnTo>
                    <a:pt x="0" y="12"/>
                  </a:lnTo>
                  <a:cubicBezTo>
                    <a:pt x="48" y="179"/>
                    <a:pt x="83" y="322"/>
                    <a:pt x="131" y="477"/>
                  </a:cubicBezTo>
                  <a:cubicBezTo>
                    <a:pt x="238" y="774"/>
                    <a:pt x="369" y="1072"/>
                    <a:pt x="524" y="1346"/>
                  </a:cubicBezTo>
                  <a:cubicBezTo>
                    <a:pt x="976" y="2167"/>
                    <a:pt x="1631" y="2870"/>
                    <a:pt x="2405" y="3430"/>
                  </a:cubicBezTo>
                  <a:cubicBezTo>
                    <a:pt x="2548" y="3394"/>
                    <a:pt x="2691" y="3382"/>
                    <a:pt x="2822" y="3322"/>
                  </a:cubicBezTo>
                  <a:cubicBezTo>
                    <a:pt x="2965" y="3263"/>
                    <a:pt x="3084" y="3168"/>
                    <a:pt x="3179" y="3072"/>
                  </a:cubicBezTo>
                  <a:cubicBezTo>
                    <a:pt x="3381" y="2870"/>
                    <a:pt x="3477" y="2608"/>
                    <a:pt x="3501" y="2334"/>
                  </a:cubicBezTo>
                  <a:cubicBezTo>
                    <a:pt x="3120" y="2334"/>
                    <a:pt x="2750" y="2298"/>
                    <a:pt x="2393" y="2191"/>
                  </a:cubicBezTo>
                  <a:cubicBezTo>
                    <a:pt x="1738" y="2013"/>
                    <a:pt x="1131" y="1620"/>
                    <a:pt x="667" y="1108"/>
                  </a:cubicBezTo>
                  <a:cubicBezTo>
                    <a:pt x="441" y="846"/>
                    <a:pt x="262" y="572"/>
                    <a:pt x="119" y="274"/>
                  </a:cubicBezTo>
                  <a:cubicBezTo>
                    <a:pt x="72" y="179"/>
                    <a:pt x="24" y="9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1"/>
            <p:cNvSpPr/>
            <p:nvPr/>
          </p:nvSpPr>
          <p:spPr>
            <a:xfrm>
              <a:off x="1944560" y="1110634"/>
              <a:ext cx="236497" cy="163082"/>
            </a:xfrm>
            <a:custGeom>
              <a:avLst/>
              <a:gdLst/>
              <a:ahLst/>
              <a:cxnLst/>
              <a:rect l="l" t="t" r="r" b="b"/>
              <a:pathLst>
                <a:path w="2954" h="2037" extrusionOk="0">
                  <a:moveTo>
                    <a:pt x="1" y="0"/>
                  </a:moveTo>
                  <a:lnTo>
                    <a:pt x="1" y="0"/>
                  </a:lnTo>
                  <a:cubicBezTo>
                    <a:pt x="60" y="167"/>
                    <a:pt x="131" y="310"/>
                    <a:pt x="203" y="465"/>
                  </a:cubicBezTo>
                  <a:cubicBezTo>
                    <a:pt x="536" y="1024"/>
                    <a:pt x="1001" y="1501"/>
                    <a:pt x="1560" y="1834"/>
                  </a:cubicBezTo>
                  <a:cubicBezTo>
                    <a:pt x="1703" y="1905"/>
                    <a:pt x="1846" y="1977"/>
                    <a:pt x="2001" y="2036"/>
                  </a:cubicBezTo>
                  <a:cubicBezTo>
                    <a:pt x="2120" y="2025"/>
                    <a:pt x="2239" y="2025"/>
                    <a:pt x="2334" y="1977"/>
                  </a:cubicBezTo>
                  <a:cubicBezTo>
                    <a:pt x="2453" y="1941"/>
                    <a:pt x="2572" y="1882"/>
                    <a:pt x="2668" y="1798"/>
                  </a:cubicBezTo>
                  <a:cubicBezTo>
                    <a:pt x="2834" y="1655"/>
                    <a:pt x="2929" y="1441"/>
                    <a:pt x="2953" y="1227"/>
                  </a:cubicBezTo>
                  <a:lnTo>
                    <a:pt x="2953" y="1227"/>
                  </a:lnTo>
                  <a:cubicBezTo>
                    <a:pt x="2782" y="1248"/>
                    <a:pt x="2610" y="1265"/>
                    <a:pt x="2439" y="1265"/>
                  </a:cubicBezTo>
                  <a:cubicBezTo>
                    <a:pt x="2325" y="1265"/>
                    <a:pt x="2210" y="1258"/>
                    <a:pt x="2096" y="1239"/>
                  </a:cubicBezTo>
                  <a:cubicBezTo>
                    <a:pt x="1263" y="1132"/>
                    <a:pt x="477" y="69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1"/>
            <p:cNvSpPr/>
            <p:nvPr/>
          </p:nvSpPr>
          <p:spPr>
            <a:xfrm>
              <a:off x="1957931" y="1067722"/>
              <a:ext cx="162122" cy="48676"/>
            </a:xfrm>
            <a:custGeom>
              <a:avLst/>
              <a:gdLst/>
              <a:ahLst/>
              <a:cxnLst/>
              <a:rect l="l" t="t" r="r" b="b"/>
              <a:pathLst>
                <a:path w="2025" h="608" extrusionOk="0">
                  <a:moveTo>
                    <a:pt x="2024" y="1"/>
                  </a:moveTo>
                  <a:cubicBezTo>
                    <a:pt x="2024" y="2"/>
                    <a:pt x="2024" y="4"/>
                    <a:pt x="2023" y="6"/>
                  </a:cubicBezTo>
                  <a:lnTo>
                    <a:pt x="2023" y="6"/>
                  </a:lnTo>
                  <a:cubicBezTo>
                    <a:pt x="2024" y="5"/>
                    <a:pt x="2024" y="3"/>
                    <a:pt x="2024" y="1"/>
                  </a:cubicBezTo>
                  <a:close/>
                  <a:moveTo>
                    <a:pt x="2023" y="6"/>
                  </a:moveTo>
                  <a:cubicBezTo>
                    <a:pt x="2020" y="13"/>
                    <a:pt x="2012" y="13"/>
                    <a:pt x="2012" y="13"/>
                  </a:cubicBezTo>
                  <a:cubicBezTo>
                    <a:pt x="1953" y="84"/>
                    <a:pt x="1869" y="144"/>
                    <a:pt x="1786" y="191"/>
                  </a:cubicBezTo>
                  <a:cubicBezTo>
                    <a:pt x="1619" y="286"/>
                    <a:pt x="1441" y="310"/>
                    <a:pt x="1250" y="322"/>
                  </a:cubicBezTo>
                  <a:cubicBezTo>
                    <a:pt x="1155" y="340"/>
                    <a:pt x="1063" y="346"/>
                    <a:pt x="969" y="346"/>
                  </a:cubicBezTo>
                  <a:cubicBezTo>
                    <a:pt x="875" y="346"/>
                    <a:pt x="780" y="340"/>
                    <a:pt x="679" y="334"/>
                  </a:cubicBezTo>
                  <a:cubicBezTo>
                    <a:pt x="500" y="310"/>
                    <a:pt x="310" y="275"/>
                    <a:pt x="131" y="215"/>
                  </a:cubicBezTo>
                  <a:lnTo>
                    <a:pt x="0" y="167"/>
                  </a:lnTo>
                  <a:lnTo>
                    <a:pt x="0" y="167"/>
                  </a:lnTo>
                  <a:cubicBezTo>
                    <a:pt x="12" y="179"/>
                    <a:pt x="24" y="191"/>
                    <a:pt x="48" y="191"/>
                  </a:cubicBezTo>
                  <a:cubicBezTo>
                    <a:pt x="226" y="310"/>
                    <a:pt x="429" y="405"/>
                    <a:pt x="655" y="465"/>
                  </a:cubicBezTo>
                  <a:cubicBezTo>
                    <a:pt x="881" y="536"/>
                    <a:pt x="1096" y="596"/>
                    <a:pt x="1322" y="608"/>
                  </a:cubicBezTo>
                  <a:cubicBezTo>
                    <a:pt x="1512" y="608"/>
                    <a:pt x="1727" y="560"/>
                    <a:pt x="1858" y="417"/>
                  </a:cubicBezTo>
                  <a:cubicBezTo>
                    <a:pt x="1917" y="358"/>
                    <a:pt x="1965" y="286"/>
                    <a:pt x="1989" y="203"/>
                  </a:cubicBezTo>
                  <a:cubicBezTo>
                    <a:pt x="2012" y="134"/>
                    <a:pt x="2012" y="65"/>
                    <a:pt x="2023"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1"/>
            <p:cNvSpPr/>
            <p:nvPr/>
          </p:nvSpPr>
          <p:spPr>
            <a:xfrm>
              <a:off x="1943600" y="1027211"/>
              <a:ext cx="102076" cy="34266"/>
            </a:xfrm>
            <a:custGeom>
              <a:avLst/>
              <a:gdLst/>
              <a:ahLst/>
              <a:cxnLst/>
              <a:rect l="l" t="t" r="r" b="b"/>
              <a:pathLst>
                <a:path w="1275" h="428" extrusionOk="0">
                  <a:moveTo>
                    <a:pt x="1063" y="1"/>
                  </a:moveTo>
                  <a:cubicBezTo>
                    <a:pt x="1016" y="1"/>
                    <a:pt x="965" y="7"/>
                    <a:pt x="917" y="7"/>
                  </a:cubicBezTo>
                  <a:cubicBezTo>
                    <a:pt x="727" y="7"/>
                    <a:pt x="548" y="42"/>
                    <a:pt x="382" y="138"/>
                  </a:cubicBezTo>
                  <a:cubicBezTo>
                    <a:pt x="310" y="185"/>
                    <a:pt x="215" y="221"/>
                    <a:pt x="143" y="269"/>
                  </a:cubicBezTo>
                  <a:cubicBezTo>
                    <a:pt x="96" y="304"/>
                    <a:pt x="72" y="328"/>
                    <a:pt x="24" y="364"/>
                  </a:cubicBezTo>
                  <a:lnTo>
                    <a:pt x="1" y="388"/>
                  </a:lnTo>
                  <a:cubicBezTo>
                    <a:pt x="126" y="414"/>
                    <a:pt x="251" y="428"/>
                    <a:pt x="376" y="428"/>
                  </a:cubicBezTo>
                  <a:cubicBezTo>
                    <a:pt x="417" y="428"/>
                    <a:pt x="459" y="426"/>
                    <a:pt x="501" y="423"/>
                  </a:cubicBezTo>
                  <a:cubicBezTo>
                    <a:pt x="691" y="388"/>
                    <a:pt x="870" y="328"/>
                    <a:pt x="1036" y="221"/>
                  </a:cubicBezTo>
                  <a:cubicBezTo>
                    <a:pt x="1084" y="197"/>
                    <a:pt x="1275" y="78"/>
                    <a:pt x="1191" y="30"/>
                  </a:cubicBezTo>
                  <a:cubicBezTo>
                    <a:pt x="1156" y="7"/>
                    <a:pt x="1111"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1"/>
            <p:cNvSpPr/>
            <p:nvPr/>
          </p:nvSpPr>
          <p:spPr>
            <a:xfrm>
              <a:off x="1956970" y="965244"/>
              <a:ext cx="69652" cy="63488"/>
            </a:xfrm>
            <a:custGeom>
              <a:avLst/>
              <a:gdLst/>
              <a:ahLst/>
              <a:cxnLst/>
              <a:rect l="l" t="t" r="r" b="b"/>
              <a:pathLst>
                <a:path w="870" h="793" extrusionOk="0">
                  <a:moveTo>
                    <a:pt x="846" y="0"/>
                  </a:moveTo>
                  <a:cubicBezTo>
                    <a:pt x="824" y="0"/>
                    <a:pt x="784" y="33"/>
                    <a:pt x="774" y="42"/>
                  </a:cubicBezTo>
                  <a:cubicBezTo>
                    <a:pt x="536" y="221"/>
                    <a:pt x="298" y="447"/>
                    <a:pt x="72" y="673"/>
                  </a:cubicBezTo>
                  <a:cubicBezTo>
                    <a:pt x="60" y="721"/>
                    <a:pt x="24" y="745"/>
                    <a:pt x="0" y="793"/>
                  </a:cubicBezTo>
                  <a:cubicBezTo>
                    <a:pt x="24" y="781"/>
                    <a:pt x="60" y="781"/>
                    <a:pt x="84" y="757"/>
                  </a:cubicBezTo>
                  <a:cubicBezTo>
                    <a:pt x="191" y="733"/>
                    <a:pt x="298" y="685"/>
                    <a:pt x="381" y="638"/>
                  </a:cubicBezTo>
                  <a:cubicBezTo>
                    <a:pt x="536" y="566"/>
                    <a:pt x="667" y="459"/>
                    <a:pt x="750" y="316"/>
                  </a:cubicBezTo>
                  <a:cubicBezTo>
                    <a:pt x="798" y="245"/>
                    <a:pt x="834" y="161"/>
                    <a:pt x="858" y="90"/>
                  </a:cubicBezTo>
                  <a:cubicBezTo>
                    <a:pt x="858" y="78"/>
                    <a:pt x="869" y="19"/>
                    <a:pt x="858" y="7"/>
                  </a:cubicBezTo>
                  <a:cubicBezTo>
                    <a:pt x="855" y="2"/>
                    <a:pt x="851" y="0"/>
                    <a:pt x="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1"/>
            <p:cNvSpPr/>
            <p:nvPr/>
          </p:nvSpPr>
          <p:spPr>
            <a:xfrm>
              <a:off x="1934073" y="904718"/>
              <a:ext cx="49477" cy="142107"/>
            </a:xfrm>
            <a:custGeom>
              <a:avLst/>
              <a:gdLst/>
              <a:ahLst/>
              <a:cxnLst/>
              <a:rect l="l" t="t" r="r" b="b"/>
              <a:pathLst>
                <a:path w="618" h="1775" extrusionOk="0">
                  <a:moveTo>
                    <a:pt x="541" y="0"/>
                  </a:moveTo>
                  <a:cubicBezTo>
                    <a:pt x="540" y="0"/>
                    <a:pt x="538" y="0"/>
                    <a:pt x="536" y="1"/>
                  </a:cubicBezTo>
                  <a:cubicBezTo>
                    <a:pt x="477" y="1"/>
                    <a:pt x="417" y="72"/>
                    <a:pt x="382" y="96"/>
                  </a:cubicBezTo>
                  <a:cubicBezTo>
                    <a:pt x="334" y="144"/>
                    <a:pt x="298" y="203"/>
                    <a:pt x="262" y="251"/>
                  </a:cubicBezTo>
                  <a:cubicBezTo>
                    <a:pt x="120" y="477"/>
                    <a:pt x="36" y="739"/>
                    <a:pt x="12" y="989"/>
                  </a:cubicBezTo>
                  <a:cubicBezTo>
                    <a:pt x="1" y="1120"/>
                    <a:pt x="1" y="1227"/>
                    <a:pt x="1" y="1358"/>
                  </a:cubicBezTo>
                  <a:cubicBezTo>
                    <a:pt x="24" y="1453"/>
                    <a:pt x="48" y="1572"/>
                    <a:pt x="24" y="1691"/>
                  </a:cubicBezTo>
                  <a:lnTo>
                    <a:pt x="24" y="1775"/>
                  </a:lnTo>
                  <a:cubicBezTo>
                    <a:pt x="48" y="1751"/>
                    <a:pt x="48" y="1739"/>
                    <a:pt x="60" y="1727"/>
                  </a:cubicBezTo>
                  <a:cubicBezTo>
                    <a:pt x="36" y="1715"/>
                    <a:pt x="36" y="1668"/>
                    <a:pt x="60" y="1656"/>
                  </a:cubicBezTo>
                  <a:cubicBezTo>
                    <a:pt x="72" y="1632"/>
                    <a:pt x="108" y="1632"/>
                    <a:pt x="120" y="1620"/>
                  </a:cubicBezTo>
                  <a:cubicBezTo>
                    <a:pt x="215" y="1453"/>
                    <a:pt x="310" y="1275"/>
                    <a:pt x="370" y="1096"/>
                  </a:cubicBezTo>
                  <a:cubicBezTo>
                    <a:pt x="477" y="846"/>
                    <a:pt x="536" y="584"/>
                    <a:pt x="560" y="310"/>
                  </a:cubicBezTo>
                  <a:cubicBezTo>
                    <a:pt x="560" y="264"/>
                    <a:pt x="61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1"/>
            <p:cNvSpPr/>
            <p:nvPr/>
          </p:nvSpPr>
          <p:spPr>
            <a:xfrm>
              <a:off x="1930230" y="1056273"/>
              <a:ext cx="262277" cy="134501"/>
            </a:xfrm>
            <a:custGeom>
              <a:avLst/>
              <a:gdLst/>
              <a:ahLst/>
              <a:cxnLst/>
              <a:rect l="l" t="t" r="r" b="b"/>
              <a:pathLst>
                <a:path w="3276" h="1680" extrusionOk="0">
                  <a:moveTo>
                    <a:pt x="2489" y="1"/>
                  </a:moveTo>
                  <a:cubicBezTo>
                    <a:pt x="2489" y="37"/>
                    <a:pt x="2466" y="84"/>
                    <a:pt x="2466" y="132"/>
                  </a:cubicBezTo>
                  <a:cubicBezTo>
                    <a:pt x="2525" y="203"/>
                    <a:pt x="2513" y="334"/>
                    <a:pt x="2489" y="429"/>
                  </a:cubicBezTo>
                  <a:cubicBezTo>
                    <a:pt x="2454" y="537"/>
                    <a:pt x="2382" y="632"/>
                    <a:pt x="2287" y="715"/>
                  </a:cubicBezTo>
                  <a:cubicBezTo>
                    <a:pt x="2119" y="872"/>
                    <a:pt x="1913" y="928"/>
                    <a:pt x="1696" y="928"/>
                  </a:cubicBezTo>
                  <a:cubicBezTo>
                    <a:pt x="1420" y="928"/>
                    <a:pt x="1129" y="838"/>
                    <a:pt x="882" y="751"/>
                  </a:cubicBezTo>
                  <a:cubicBezTo>
                    <a:pt x="644" y="679"/>
                    <a:pt x="418" y="572"/>
                    <a:pt x="227" y="418"/>
                  </a:cubicBezTo>
                  <a:cubicBezTo>
                    <a:pt x="132" y="334"/>
                    <a:pt x="60" y="263"/>
                    <a:pt x="1" y="179"/>
                  </a:cubicBezTo>
                  <a:lnTo>
                    <a:pt x="1" y="179"/>
                  </a:lnTo>
                  <a:cubicBezTo>
                    <a:pt x="13" y="203"/>
                    <a:pt x="37" y="239"/>
                    <a:pt x="37" y="275"/>
                  </a:cubicBezTo>
                  <a:cubicBezTo>
                    <a:pt x="156" y="441"/>
                    <a:pt x="275" y="608"/>
                    <a:pt x="406" y="751"/>
                  </a:cubicBezTo>
                  <a:cubicBezTo>
                    <a:pt x="727" y="1132"/>
                    <a:pt x="1132" y="1430"/>
                    <a:pt x="1608" y="1584"/>
                  </a:cubicBezTo>
                  <a:cubicBezTo>
                    <a:pt x="1680" y="1620"/>
                    <a:pt x="1739" y="1632"/>
                    <a:pt x="1823" y="1668"/>
                  </a:cubicBezTo>
                  <a:cubicBezTo>
                    <a:pt x="1834" y="1644"/>
                    <a:pt x="1846" y="1632"/>
                    <a:pt x="1882" y="1632"/>
                  </a:cubicBezTo>
                  <a:cubicBezTo>
                    <a:pt x="1942" y="1644"/>
                    <a:pt x="2013" y="1644"/>
                    <a:pt x="2073" y="1668"/>
                  </a:cubicBezTo>
                  <a:cubicBezTo>
                    <a:pt x="2132" y="1668"/>
                    <a:pt x="2192" y="1680"/>
                    <a:pt x="2251" y="1680"/>
                  </a:cubicBezTo>
                  <a:cubicBezTo>
                    <a:pt x="2370" y="1680"/>
                    <a:pt x="2489" y="1668"/>
                    <a:pt x="2608" y="1620"/>
                  </a:cubicBezTo>
                  <a:cubicBezTo>
                    <a:pt x="2989" y="1477"/>
                    <a:pt x="3275" y="1108"/>
                    <a:pt x="3228" y="691"/>
                  </a:cubicBezTo>
                  <a:cubicBezTo>
                    <a:pt x="3204" y="310"/>
                    <a:pt x="2858" y="13"/>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1"/>
            <p:cNvSpPr/>
            <p:nvPr/>
          </p:nvSpPr>
          <p:spPr>
            <a:xfrm>
              <a:off x="1901648" y="862766"/>
              <a:ext cx="26820" cy="112564"/>
            </a:xfrm>
            <a:custGeom>
              <a:avLst/>
              <a:gdLst/>
              <a:ahLst/>
              <a:cxnLst/>
              <a:rect l="l" t="t" r="r" b="b"/>
              <a:pathLst>
                <a:path w="335" h="1406" extrusionOk="0">
                  <a:moveTo>
                    <a:pt x="144" y="1"/>
                  </a:moveTo>
                  <a:cubicBezTo>
                    <a:pt x="72" y="120"/>
                    <a:pt x="25" y="251"/>
                    <a:pt x="13" y="406"/>
                  </a:cubicBezTo>
                  <a:cubicBezTo>
                    <a:pt x="1" y="751"/>
                    <a:pt x="132" y="1060"/>
                    <a:pt x="251" y="1370"/>
                  </a:cubicBezTo>
                  <a:cubicBezTo>
                    <a:pt x="275" y="1382"/>
                    <a:pt x="275" y="1406"/>
                    <a:pt x="286" y="1406"/>
                  </a:cubicBezTo>
                  <a:cubicBezTo>
                    <a:pt x="310" y="1203"/>
                    <a:pt x="334" y="1025"/>
                    <a:pt x="310" y="834"/>
                  </a:cubicBezTo>
                  <a:cubicBezTo>
                    <a:pt x="298" y="549"/>
                    <a:pt x="239" y="263"/>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1"/>
            <p:cNvSpPr/>
            <p:nvPr/>
          </p:nvSpPr>
          <p:spPr>
            <a:xfrm>
              <a:off x="1556588" y="746517"/>
              <a:ext cx="138344" cy="76297"/>
            </a:xfrm>
            <a:custGeom>
              <a:avLst/>
              <a:gdLst/>
              <a:ahLst/>
              <a:cxnLst/>
              <a:rect l="l" t="t" r="r" b="b"/>
              <a:pathLst>
                <a:path w="1728" h="953" extrusionOk="0">
                  <a:moveTo>
                    <a:pt x="1668" y="0"/>
                  </a:moveTo>
                  <a:cubicBezTo>
                    <a:pt x="1632" y="24"/>
                    <a:pt x="1584" y="36"/>
                    <a:pt x="1548" y="60"/>
                  </a:cubicBezTo>
                  <a:cubicBezTo>
                    <a:pt x="1501" y="72"/>
                    <a:pt x="1465" y="84"/>
                    <a:pt x="1429" y="96"/>
                  </a:cubicBezTo>
                  <a:cubicBezTo>
                    <a:pt x="1334" y="131"/>
                    <a:pt x="1251" y="155"/>
                    <a:pt x="1167" y="203"/>
                  </a:cubicBezTo>
                  <a:cubicBezTo>
                    <a:pt x="1001" y="274"/>
                    <a:pt x="846" y="369"/>
                    <a:pt x="691" y="441"/>
                  </a:cubicBezTo>
                  <a:cubicBezTo>
                    <a:pt x="441" y="572"/>
                    <a:pt x="203" y="750"/>
                    <a:pt x="1" y="953"/>
                  </a:cubicBezTo>
                  <a:cubicBezTo>
                    <a:pt x="239" y="834"/>
                    <a:pt x="489" y="691"/>
                    <a:pt x="739" y="572"/>
                  </a:cubicBezTo>
                  <a:cubicBezTo>
                    <a:pt x="1072" y="393"/>
                    <a:pt x="1394" y="215"/>
                    <a:pt x="1727" y="24"/>
                  </a:cubicBezTo>
                  <a:cubicBezTo>
                    <a:pt x="1703" y="12"/>
                    <a:pt x="1679" y="0"/>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1"/>
            <p:cNvSpPr/>
            <p:nvPr/>
          </p:nvSpPr>
          <p:spPr>
            <a:xfrm>
              <a:off x="1551864" y="734989"/>
              <a:ext cx="122092" cy="84063"/>
            </a:xfrm>
            <a:custGeom>
              <a:avLst/>
              <a:gdLst/>
              <a:ahLst/>
              <a:cxnLst/>
              <a:rect l="l" t="t" r="r" b="b"/>
              <a:pathLst>
                <a:path w="1525" h="1050" extrusionOk="0">
                  <a:moveTo>
                    <a:pt x="1288" y="1"/>
                  </a:moveTo>
                  <a:cubicBezTo>
                    <a:pt x="945" y="1"/>
                    <a:pt x="647" y="176"/>
                    <a:pt x="417" y="406"/>
                  </a:cubicBezTo>
                  <a:cubicBezTo>
                    <a:pt x="238" y="597"/>
                    <a:pt x="95" y="823"/>
                    <a:pt x="0" y="1049"/>
                  </a:cubicBezTo>
                  <a:cubicBezTo>
                    <a:pt x="203" y="871"/>
                    <a:pt x="441" y="680"/>
                    <a:pt x="691" y="513"/>
                  </a:cubicBezTo>
                  <a:cubicBezTo>
                    <a:pt x="845" y="406"/>
                    <a:pt x="988" y="323"/>
                    <a:pt x="1155" y="228"/>
                  </a:cubicBezTo>
                  <a:cubicBezTo>
                    <a:pt x="1226" y="180"/>
                    <a:pt x="1322" y="156"/>
                    <a:pt x="1393" y="109"/>
                  </a:cubicBezTo>
                  <a:cubicBezTo>
                    <a:pt x="1441" y="97"/>
                    <a:pt x="1488" y="61"/>
                    <a:pt x="1524" y="49"/>
                  </a:cubicBezTo>
                  <a:cubicBezTo>
                    <a:pt x="1453" y="37"/>
                    <a:pt x="1381" y="25"/>
                    <a:pt x="1322" y="1"/>
                  </a:cubicBezTo>
                  <a:cubicBezTo>
                    <a:pt x="1310" y="1"/>
                    <a:pt x="1299"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1"/>
            <p:cNvSpPr/>
            <p:nvPr/>
          </p:nvSpPr>
          <p:spPr>
            <a:xfrm>
              <a:off x="1491819" y="729304"/>
              <a:ext cx="70613" cy="171729"/>
            </a:xfrm>
            <a:custGeom>
              <a:avLst/>
              <a:gdLst/>
              <a:ahLst/>
              <a:cxnLst/>
              <a:rect l="l" t="t" r="r" b="b"/>
              <a:pathLst>
                <a:path w="882" h="2145" extrusionOk="0">
                  <a:moveTo>
                    <a:pt x="881" y="1"/>
                  </a:moveTo>
                  <a:lnTo>
                    <a:pt x="881" y="1"/>
                  </a:lnTo>
                  <a:cubicBezTo>
                    <a:pt x="726" y="96"/>
                    <a:pt x="595" y="215"/>
                    <a:pt x="476" y="346"/>
                  </a:cubicBezTo>
                  <a:cubicBezTo>
                    <a:pt x="202" y="644"/>
                    <a:pt x="48" y="1049"/>
                    <a:pt x="12" y="1442"/>
                  </a:cubicBezTo>
                  <a:cubicBezTo>
                    <a:pt x="0" y="1656"/>
                    <a:pt x="24" y="1882"/>
                    <a:pt x="83" y="2085"/>
                  </a:cubicBezTo>
                  <a:cubicBezTo>
                    <a:pt x="83" y="2096"/>
                    <a:pt x="107" y="2132"/>
                    <a:pt x="107" y="2144"/>
                  </a:cubicBezTo>
                  <a:cubicBezTo>
                    <a:pt x="119" y="2073"/>
                    <a:pt x="131" y="2001"/>
                    <a:pt x="167" y="1918"/>
                  </a:cubicBezTo>
                  <a:cubicBezTo>
                    <a:pt x="179" y="1894"/>
                    <a:pt x="179" y="1882"/>
                    <a:pt x="191" y="1846"/>
                  </a:cubicBezTo>
                  <a:cubicBezTo>
                    <a:pt x="226" y="1775"/>
                    <a:pt x="274" y="1680"/>
                    <a:pt x="310" y="1608"/>
                  </a:cubicBezTo>
                  <a:cubicBezTo>
                    <a:pt x="357" y="1537"/>
                    <a:pt x="393" y="1442"/>
                    <a:pt x="417" y="1370"/>
                  </a:cubicBezTo>
                  <a:cubicBezTo>
                    <a:pt x="488" y="1204"/>
                    <a:pt x="572" y="1049"/>
                    <a:pt x="619" y="882"/>
                  </a:cubicBezTo>
                  <a:cubicBezTo>
                    <a:pt x="726" y="596"/>
                    <a:pt x="822" y="299"/>
                    <a:pt x="88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1"/>
            <p:cNvSpPr/>
            <p:nvPr/>
          </p:nvSpPr>
          <p:spPr>
            <a:xfrm>
              <a:off x="1615673" y="958118"/>
              <a:ext cx="53480" cy="90308"/>
            </a:xfrm>
            <a:custGeom>
              <a:avLst/>
              <a:gdLst/>
              <a:ahLst/>
              <a:cxnLst/>
              <a:rect l="l" t="t" r="r" b="b"/>
              <a:pathLst>
                <a:path w="668" h="1128" extrusionOk="0">
                  <a:moveTo>
                    <a:pt x="584" y="0"/>
                  </a:moveTo>
                  <a:cubicBezTo>
                    <a:pt x="572" y="72"/>
                    <a:pt x="537" y="131"/>
                    <a:pt x="513" y="191"/>
                  </a:cubicBezTo>
                  <a:cubicBezTo>
                    <a:pt x="394" y="524"/>
                    <a:pt x="227" y="834"/>
                    <a:pt x="1" y="1120"/>
                  </a:cubicBezTo>
                  <a:cubicBezTo>
                    <a:pt x="27" y="1125"/>
                    <a:pt x="53" y="1127"/>
                    <a:pt x="79" y="1127"/>
                  </a:cubicBezTo>
                  <a:cubicBezTo>
                    <a:pt x="290" y="1127"/>
                    <a:pt x="488" y="964"/>
                    <a:pt x="572" y="762"/>
                  </a:cubicBezTo>
                  <a:cubicBezTo>
                    <a:pt x="668" y="512"/>
                    <a:pt x="632" y="25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1"/>
            <p:cNvSpPr/>
            <p:nvPr/>
          </p:nvSpPr>
          <p:spPr>
            <a:xfrm>
              <a:off x="1643373" y="896151"/>
              <a:ext cx="70613" cy="112564"/>
            </a:xfrm>
            <a:custGeom>
              <a:avLst/>
              <a:gdLst/>
              <a:ahLst/>
              <a:cxnLst/>
              <a:rect l="l" t="t" r="r" b="b"/>
              <a:pathLst>
                <a:path w="882" h="1406" extrusionOk="0">
                  <a:moveTo>
                    <a:pt x="0" y="1"/>
                  </a:moveTo>
                  <a:cubicBezTo>
                    <a:pt x="107" y="132"/>
                    <a:pt x="179" y="286"/>
                    <a:pt x="250" y="429"/>
                  </a:cubicBezTo>
                  <a:cubicBezTo>
                    <a:pt x="322" y="584"/>
                    <a:pt x="405" y="715"/>
                    <a:pt x="476" y="870"/>
                  </a:cubicBezTo>
                  <a:cubicBezTo>
                    <a:pt x="536" y="1001"/>
                    <a:pt x="607" y="1120"/>
                    <a:pt x="667" y="1251"/>
                  </a:cubicBezTo>
                  <a:cubicBezTo>
                    <a:pt x="679" y="1298"/>
                    <a:pt x="715" y="1322"/>
                    <a:pt x="726" y="1370"/>
                  </a:cubicBezTo>
                  <a:cubicBezTo>
                    <a:pt x="726" y="1370"/>
                    <a:pt x="738" y="1382"/>
                    <a:pt x="738" y="1405"/>
                  </a:cubicBezTo>
                  <a:cubicBezTo>
                    <a:pt x="738" y="1370"/>
                    <a:pt x="774" y="1346"/>
                    <a:pt x="774" y="1322"/>
                  </a:cubicBezTo>
                  <a:cubicBezTo>
                    <a:pt x="786" y="1298"/>
                    <a:pt x="786" y="1263"/>
                    <a:pt x="798" y="1239"/>
                  </a:cubicBezTo>
                  <a:cubicBezTo>
                    <a:pt x="857" y="1013"/>
                    <a:pt x="881" y="774"/>
                    <a:pt x="786" y="548"/>
                  </a:cubicBezTo>
                  <a:cubicBezTo>
                    <a:pt x="738" y="346"/>
                    <a:pt x="595" y="179"/>
                    <a:pt x="381" y="72"/>
                  </a:cubicBezTo>
                  <a:cubicBezTo>
                    <a:pt x="298" y="36"/>
                    <a:pt x="203"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1"/>
            <p:cNvSpPr/>
            <p:nvPr/>
          </p:nvSpPr>
          <p:spPr>
            <a:xfrm>
              <a:off x="1695733" y="880940"/>
              <a:ext cx="186940" cy="292699"/>
            </a:xfrm>
            <a:custGeom>
              <a:avLst/>
              <a:gdLst/>
              <a:ahLst/>
              <a:cxnLst/>
              <a:rect l="l" t="t" r="r" b="b"/>
              <a:pathLst>
                <a:path w="2335" h="3656" extrusionOk="0">
                  <a:moveTo>
                    <a:pt x="1" y="0"/>
                  </a:moveTo>
                  <a:cubicBezTo>
                    <a:pt x="72" y="12"/>
                    <a:pt x="132" y="24"/>
                    <a:pt x="203" y="60"/>
                  </a:cubicBezTo>
                  <a:cubicBezTo>
                    <a:pt x="596" y="191"/>
                    <a:pt x="942" y="476"/>
                    <a:pt x="1180" y="822"/>
                  </a:cubicBezTo>
                  <a:cubicBezTo>
                    <a:pt x="1430" y="1191"/>
                    <a:pt x="1549" y="1631"/>
                    <a:pt x="1513" y="2084"/>
                  </a:cubicBezTo>
                  <a:cubicBezTo>
                    <a:pt x="1513" y="2524"/>
                    <a:pt x="1370" y="3000"/>
                    <a:pt x="1084" y="3358"/>
                  </a:cubicBezTo>
                  <a:cubicBezTo>
                    <a:pt x="1001" y="3465"/>
                    <a:pt x="906" y="3572"/>
                    <a:pt x="787" y="3655"/>
                  </a:cubicBezTo>
                  <a:cubicBezTo>
                    <a:pt x="894" y="3620"/>
                    <a:pt x="1013" y="3560"/>
                    <a:pt x="1096" y="3477"/>
                  </a:cubicBezTo>
                  <a:cubicBezTo>
                    <a:pt x="1930" y="2917"/>
                    <a:pt x="2335" y="1679"/>
                    <a:pt x="1727" y="798"/>
                  </a:cubicBezTo>
                  <a:cubicBezTo>
                    <a:pt x="1454" y="417"/>
                    <a:pt x="1013" y="167"/>
                    <a:pt x="549" y="60"/>
                  </a:cubicBezTo>
                  <a:cubicBezTo>
                    <a:pt x="370" y="12"/>
                    <a:pt x="19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1"/>
            <p:cNvSpPr/>
            <p:nvPr/>
          </p:nvSpPr>
          <p:spPr>
            <a:xfrm>
              <a:off x="1514636" y="811367"/>
              <a:ext cx="407105" cy="410227"/>
            </a:xfrm>
            <a:custGeom>
              <a:avLst/>
              <a:gdLst/>
              <a:ahLst/>
              <a:cxnLst/>
              <a:rect l="l" t="t" r="r" b="b"/>
              <a:pathLst>
                <a:path w="5085" h="5124" extrusionOk="0">
                  <a:moveTo>
                    <a:pt x="1810" y="0"/>
                  </a:moveTo>
                  <a:cubicBezTo>
                    <a:pt x="1634" y="0"/>
                    <a:pt x="1459" y="15"/>
                    <a:pt x="1287" y="48"/>
                  </a:cubicBezTo>
                  <a:cubicBezTo>
                    <a:pt x="751" y="155"/>
                    <a:pt x="239" y="464"/>
                    <a:pt x="60" y="1000"/>
                  </a:cubicBezTo>
                  <a:cubicBezTo>
                    <a:pt x="1" y="1167"/>
                    <a:pt x="1" y="1345"/>
                    <a:pt x="25" y="1512"/>
                  </a:cubicBezTo>
                  <a:cubicBezTo>
                    <a:pt x="60" y="1548"/>
                    <a:pt x="84" y="1595"/>
                    <a:pt x="120" y="1655"/>
                  </a:cubicBezTo>
                  <a:cubicBezTo>
                    <a:pt x="132" y="1691"/>
                    <a:pt x="120" y="1714"/>
                    <a:pt x="96" y="1726"/>
                  </a:cubicBezTo>
                  <a:cubicBezTo>
                    <a:pt x="203" y="1964"/>
                    <a:pt x="382" y="2179"/>
                    <a:pt x="632" y="2286"/>
                  </a:cubicBezTo>
                  <a:cubicBezTo>
                    <a:pt x="750" y="2329"/>
                    <a:pt x="872" y="2352"/>
                    <a:pt x="992" y="2352"/>
                  </a:cubicBezTo>
                  <a:cubicBezTo>
                    <a:pt x="1139" y="2352"/>
                    <a:pt x="1281" y="2317"/>
                    <a:pt x="1406" y="2238"/>
                  </a:cubicBezTo>
                  <a:cubicBezTo>
                    <a:pt x="1608" y="2107"/>
                    <a:pt x="1739" y="1881"/>
                    <a:pt x="1703" y="1643"/>
                  </a:cubicBezTo>
                  <a:cubicBezTo>
                    <a:pt x="1680" y="1417"/>
                    <a:pt x="1513" y="1214"/>
                    <a:pt x="1287" y="1179"/>
                  </a:cubicBezTo>
                  <a:lnTo>
                    <a:pt x="1203" y="1179"/>
                  </a:lnTo>
                  <a:cubicBezTo>
                    <a:pt x="1191" y="1191"/>
                    <a:pt x="1168" y="1191"/>
                    <a:pt x="1156" y="1214"/>
                  </a:cubicBezTo>
                  <a:cubicBezTo>
                    <a:pt x="1144" y="1220"/>
                    <a:pt x="1132" y="1223"/>
                    <a:pt x="1120" y="1223"/>
                  </a:cubicBezTo>
                  <a:cubicBezTo>
                    <a:pt x="1108" y="1223"/>
                    <a:pt x="1096" y="1220"/>
                    <a:pt x="1084" y="1214"/>
                  </a:cubicBezTo>
                  <a:cubicBezTo>
                    <a:pt x="953" y="1250"/>
                    <a:pt x="834" y="1345"/>
                    <a:pt x="787" y="1476"/>
                  </a:cubicBezTo>
                  <a:cubicBezTo>
                    <a:pt x="773" y="1518"/>
                    <a:pt x="742" y="1537"/>
                    <a:pt x="711" y="1537"/>
                  </a:cubicBezTo>
                  <a:cubicBezTo>
                    <a:pt x="664" y="1537"/>
                    <a:pt x="617" y="1494"/>
                    <a:pt x="632" y="1429"/>
                  </a:cubicBezTo>
                  <a:cubicBezTo>
                    <a:pt x="668" y="1333"/>
                    <a:pt x="715" y="1250"/>
                    <a:pt x="787" y="1179"/>
                  </a:cubicBezTo>
                  <a:cubicBezTo>
                    <a:pt x="775" y="1131"/>
                    <a:pt x="810" y="1071"/>
                    <a:pt x="846" y="1048"/>
                  </a:cubicBezTo>
                  <a:cubicBezTo>
                    <a:pt x="870" y="1012"/>
                    <a:pt x="906" y="988"/>
                    <a:pt x="929" y="976"/>
                  </a:cubicBezTo>
                  <a:cubicBezTo>
                    <a:pt x="965" y="952"/>
                    <a:pt x="1013" y="929"/>
                    <a:pt x="1049" y="929"/>
                  </a:cubicBezTo>
                  <a:cubicBezTo>
                    <a:pt x="1072" y="929"/>
                    <a:pt x="1084" y="929"/>
                    <a:pt x="1108" y="917"/>
                  </a:cubicBezTo>
                  <a:cubicBezTo>
                    <a:pt x="1496" y="787"/>
                    <a:pt x="1910" y="706"/>
                    <a:pt x="2321" y="706"/>
                  </a:cubicBezTo>
                  <a:cubicBezTo>
                    <a:pt x="2591" y="706"/>
                    <a:pt x="2860" y="741"/>
                    <a:pt x="3120" y="821"/>
                  </a:cubicBezTo>
                  <a:cubicBezTo>
                    <a:pt x="3608" y="988"/>
                    <a:pt x="4061" y="1310"/>
                    <a:pt x="4299" y="1774"/>
                  </a:cubicBezTo>
                  <a:cubicBezTo>
                    <a:pt x="4561" y="2286"/>
                    <a:pt x="4561" y="2917"/>
                    <a:pt x="4358" y="3441"/>
                  </a:cubicBezTo>
                  <a:cubicBezTo>
                    <a:pt x="4168" y="3929"/>
                    <a:pt x="3811" y="4346"/>
                    <a:pt x="3335" y="4608"/>
                  </a:cubicBezTo>
                  <a:cubicBezTo>
                    <a:pt x="3014" y="4773"/>
                    <a:pt x="2637" y="4874"/>
                    <a:pt x="2268" y="4874"/>
                  </a:cubicBezTo>
                  <a:cubicBezTo>
                    <a:pt x="2158" y="4874"/>
                    <a:pt x="2048" y="4865"/>
                    <a:pt x="1942" y="4846"/>
                  </a:cubicBezTo>
                  <a:lnTo>
                    <a:pt x="1942" y="4846"/>
                  </a:lnTo>
                  <a:cubicBezTo>
                    <a:pt x="1977" y="4858"/>
                    <a:pt x="2025" y="4881"/>
                    <a:pt x="2049" y="4905"/>
                  </a:cubicBezTo>
                  <a:cubicBezTo>
                    <a:pt x="2301" y="5053"/>
                    <a:pt x="2603" y="5123"/>
                    <a:pt x="2914" y="5123"/>
                  </a:cubicBezTo>
                  <a:cubicBezTo>
                    <a:pt x="3102" y="5123"/>
                    <a:pt x="3293" y="5098"/>
                    <a:pt x="3477" y="5048"/>
                  </a:cubicBezTo>
                  <a:cubicBezTo>
                    <a:pt x="3977" y="4917"/>
                    <a:pt x="4394" y="4572"/>
                    <a:pt x="4668" y="4143"/>
                  </a:cubicBezTo>
                  <a:cubicBezTo>
                    <a:pt x="4954" y="3691"/>
                    <a:pt x="5085" y="3155"/>
                    <a:pt x="5025" y="2643"/>
                  </a:cubicBezTo>
                  <a:cubicBezTo>
                    <a:pt x="4978" y="2107"/>
                    <a:pt x="4751" y="1572"/>
                    <a:pt x="4406" y="1155"/>
                  </a:cubicBezTo>
                  <a:cubicBezTo>
                    <a:pt x="4049" y="714"/>
                    <a:pt x="3561" y="393"/>
                    <a:pt x="3013" y="214"/>
                  </a:cubicBezTo>
                  <a:cubicBezTo>
                    <a:pt x="2630" y="81"/>
                    <a:pt x="2218" y="0"/>
                    <a:pt x="181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1"/>
            <p:cNvSpPr/>
            <p:nvPr/>
          </p:nvSpPr>
          <p:spPr>
            <a:xfrm>
              <a:off x="1701497" y="1187813"/>
              <a:ext cx="164043" cy="86785"/>
            </a:xfrm>
            <a:custGeom>
              <a:avLst/>
              <a:gdLst/>
              <a:ahLst/>
              <a:cxnLst/>
              <a:rect l="l" t="t" r="r" b="b"/>
              <a:pathLst>
                <a:path w="2049" h="1084" extrusionOk="0">
                  <a:moveTo>
                    <a:pt x="2048" y="1"/>
                  </a:moveTo>
                  <a:lnTo>
                    <a:pt x="2048" y="1"/>
                  </a:lnTo>
                  <a:cubicBezTo>
                    <a:pt x="1751" y="275"/>
                    <a:pt x="1382" y="465"/>
                    <a:pt x="1001" y="537"/>
                  </a:cubicBezTo>
                  <a:cubicBezTo>
                    <a:pt x="893" y="596"/>
                    <a:pt x="774" y="620"/>
                    <a:pt x="667" y="620"/>
                  </a:cubicBezTo>
                  <a:cubicBezTo>
                    <a:pt x="584" y="620"/>
                    <a:pt x="512" y="620"/>
                    <a:pt x="417" y="596"/>
                  </a:cubicBezTo>
                  <a:lnTo>
                    <a:pt x="191" y="560"/>
                  </a:lnTo>
                  <a:cubicBezTo>
                    <a:pt x="173" y="560"/>
                    <a:pt x="143" y="555"/>
                    <a:pt x="115" y="555"/>
                  </a:cubicBezTo>
                  <a:cubicBezTo>
                    <a:pt x="87" y="555"/>
                    <a:pt x="60" y="560"/>
                    <a:pt x="48" y="584"/>
                  </a:cubicBezTo>
                  <a:cubicBezTo>
                    <a:pt x="0" y="632"/>
                    <a:pt x="48" y="715"/>
                    <a:pt x="72" y="751"/>
                  </a:cubicBezTo>
                  <a:cubicBezTo>
                    <a:pt x="155" y="846"/>
                    <a:pt x="250" y="930"/>
                    <a:pt x="358" y="989"/>
                  </a:cubicBezTo>
                  <a:cubicBezTo>
                    <a:pt x="481" y="1054"/>
                    <a:pt x="615" y="1083"/>
                    <a:pt x="749" y="1083"/>
                  </a:cubicBezTo>
                  <a:cubicBezTo>
                    <a:pt x="862" y="1083"/>
                    <a:pt x="975" y="1063"/>
                    <a:pt x="1084" y="1025"/>
                  </a:cubicBezTo>
                  <a:cubicBezTo>
                    <a:pt x="1358" y="941"/>
                    <a:pt x="1572" y="763"/>
                    <a:pt x="1739" y="537"/>
                  </a:cubicBezTo>
                  <a:cubicBezTo>
                    <a:pt x="1834" y="418"/>
                    <a:pt x="1905" y="299"/>
                    <a:pt x="1977" y="168"/>
                  </a:cubicBezTo>
                  <a:cubicBezTo>
                    <a:pt x="2013" y="108"/>
                    <a:pt x="2024" y="60"/>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1"/>
            <p:cNvSpPr/>
            <p:nvPr/>
          </p:nvSpPr>
          <p:spPr>
            <a:xfrm>
              <a:off x="1684364" y="1158271"/>
              <a:ext cx="211679" cy="211358"/>
            </a:xfrm>
            <a:custGeom>
              <a:avLst/>
              <a:gdLst/>
              <a:ahLst/>
              <a:cxnLst/>
              <a:rect l="l" t="t" r="r" b="b"/>
              <a:pathLst>
                <a:path w="2644" h="2640" extrusionOk="0">
                  <a:moveTo>
                    <a:pt x="2643" y="1"/>
                  </a:moveTo>
                  <a:cubicBezTo>
                    <a:pt x="2608" y="48"/>
                    <a:pt x="2584" y="84"/>
                    <a:pt x="2548" y="120"/>
                  </a:cubicBezTo>
                  <a:cubicBezTo>
                    <a:pt x="2548" y="132"/>
                    <a:pt x="2536" y="144"/>
                    <a:pt x="2536" y="167"/>
                  </a:cubicBezTo>
                  <a:cubicBezTo>
                    <a:pt x="2512" y="275"/>
                    <a:pt x="2465" y="370"/>
                    <a:pt x="2417" y="465"/>
                  </a:cubicBezTo>
                  <a:cubicBezTo>
                    <a:pt x="2322" y="656"/>
                    <a:pt x="2227" y="846"/>
                    <a:pt x="2084" y="1013"/>
                  </a:cubicBezTo>
                  <a:cubicBezTo>
                    <a:pt x="1846" y="1322"/>
                    <a:pt x="1548" y="1584"/>
                    <a:pt x="1191" y="1775"/>
                  </a:cubicBezTo>
                  <a:cubicBezTo>
                    <a:pt x="1024" y="1858"/>
                    <a:pt x="845" y="1930"/>
                    <a:pt x="643" y="1989"/>
                  </a:cubicBezTo>
                  <a:cubicBezTo>
                    <a:pt x="560" y="2025"/>
                    <a:pt x="453" y="2061"/>
                    <a:pt x="369" y="2072"/>
                  </a:cubicBezTo>
                  <a:cubicBezTo>
                    <a:pt x="274" y="2084"/>
                    <a:pt x="167" y="2084"/>
                    <a:pt x="95" y="2120"/>
                  </a:cubicBezTo>
                  <a:cubicBezTo>
                    <a:pt x="0" y="2156"/>
                    <a:pt x="36" y="2251"/>
                    <a:pt x="107" y="2287"/>
                  </a:cubicBezTo>
                  <a:cubicBezTo>
                    <a:pt x="167" y="2394"/>
                    <a:pt x="274" y="2430"/>
                    <a:pt x="381" y="2477"/>
                  </a:cubicBezTo>
                  <a:cubicBezTo>
                    <a:pt x="584" y="2549"/>
                    <a:pt x="798" y="2620"/>
                    <a:pt x="1024" y="2632"/>
                  </a:cubicBezTo>
                  <a:cubicBezTo>
                    <a:pt x="1059" y="2637"/>
                    <a:pt x="1094" y="2639"/>
                    <a:pt x="1129" y="2639"/>
                  </a:cubicBezTo>
                  <a:cubicBezTo>
                    <a:pt x="1272" y="2639"/>
                    <a:pt x="1412" y="2599"/>
                    <a:pt x="1536" y="2513"/>
                  </a:cubicBezTo>
                  <a:cubicBezTo>
                    <a:pt x="1596" y="2465"/>
                    <a:pt x="1655" y="2430"/>
                    <a:pt x="1715" y="2370"/>
                  </a:cubicBezTo>
                  <a:cubicBezTo>
                    <a:pt x="1881" y="2037"/>
                    <a:pt x="2012" y="1691"/>
                    <a:pt x="2131" y="1358"/>
                  </a:cubicBezTo>
                  <a:cubicBezTo>
                    <a:pt x="2238" y="1072"/>
                    <a:pt x="2334" y="798"/>
                    <a:pt x="2429" y="525"/>
                  </a:cubicBezTo>
                  <a:cubicBezTo>
                    <a:pt x="2489" y="346"/>
                    <a:pt x="2572" y="167"/>
                    <a:pt x="2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1"/>
            <p:cNvSpPr/>
            <p:nvPr/>
          </p:nvSpPr>
          <p:spPr>
            <a:xfrm>
              <a:off x="1686206" y="1168759"/>
              <a:ext cx="211759" cy="355627"/>
            </a:xfrm>
            <a:custGeom>
              <a:avLst/>
              <a:gdLst/>
              <a:ahLst/>
              <a:cxnLst/>
              <a:rect l="l" t="t" r="r" b="b"/>
              <a:pathLst>
                <a:path w="2645" h="4442" extrusionOk="0">
                  <a:moveTo>
                    <a:pt x="2644" y="1"/>
                  </a:moveTo>
                  <a:cubicBezTo>
                    <a:pt x="2585" y="167"/>
                    <a:pt x="2513" y="334"/>
                    <a:pt x="2454" y="501"/>
                  </a:cubicBezTo>
                  <a:cubicBezTo>
                    <a:pt x="2346" y="798"/>
                    <a:pt x="2263" y="1096"/>
                    <a:pt x="2156" y="1394"/>
                  </a:cubicBezTo>
                  <a:cubicBezTo>
                    <a:pt x="1846" y="2287"/>
                    <a:pt x="1418" y="3239"/>
                    <a:pt x="537" y="3727"/>
                  </a:cubicBezTo>
                  <a:cubicBezTo>
                    <a:pt x="430" y="3787"/>
                    <a:pt x="310" y="3835"/>
                    <a:pt x="203" y="3894"/>
                  </a:cubicBezTo>
                  <a:cubicBezTo>
                    <a:pt x="120" y="3930"/>
                    <a:pt x="1" y="4037"/>
                    <a:pt x="49" y="4156"/>
                  </a:cubicBezTo>
                  <a:cubicBezTo>
                    <a:pt x="72" y="4251"/>
                    <a:pt x="191" y="4311"/>
                    <a:pt x="287" y="4335"/>
                  </a:cubicBezTo>
                  <a:cubicBezTo>
                    <a:pt x="370" y="4382"/>
                    <a:pt x="477" y="4406"/>
                    <a:pt x="584" y="4430"/>
                  </a:cubicBezTo>
                  <a:cubicBezTo>
                    <a:pt x="645" y="4437"/>
                    <a:pt x="709" y="4441"/>
                    <a:pt x="773" y="4441"/>
                  </a:cubicBezTo>
                  <a:cubicBezTo>
                    <a:pt x="913" y="4441"/>
                    <a:pt x="1058" y="4423"/>
                    <a:pt x="1180" y="4382"/>
                  </a:cubicBezTo>
                  <a:cubicBezTo>
                    <a:pt x="1358" y="4323"/>
                    <a:pt x="1501" y="4216"/>
                    <a:pt x="1656" y="4096"/>
                  </a:cubicBezTo>
                  <a:cubicBezTo>
                    <a:pt x="1692" y="4025"/>
                    <a:pt x="1739" y="3966"/>
                    <a:pt x="1775" y="3894"/>
                  </a:cubicBezTo>
                  <a:cubicBezTo>
                    <a:pt x="1894" y="3620"/>
                    <a:pt x="1989" y="3334"/>
                    <a:pt x="2073" y="3037"/>
                  </a:cubicBezTo>
                  <a:cubicBezTo>
                    <a:pt x="2227" y="2442"/>
                    <a:pt x="2323" y="1834"/>
                    <a:pt x="2406" y="1227"/>
                  </a:cubicBezTo>
                  <a:cubicBezTo>
                    <a:pt x="2454" y="918"/>
                    <a:pt x="2513" y="584"/>
                    <a:pt x="2585" y="275"/>
                  </a:cubicBezTo>
                  <a:cubicBezTo>
                    <a:pt x="2608" y="179"/>
                    <a:pt x="2632" y="96"/>
                    <a:pt x="2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1"/>
            <p:cNvSpPr/>
            <p:nvPr/>
          </p:nvSpPr>
          <p:spPr>
            <a:xfrm>
              <a:off x="1792045" y="1164035"/>
              <a:ext cx="136422" cy="422637"/>
            </a:xfrm>
            <a:custGeom>
              <a:avLst/>
              <a:gdLst/>
              <a:ahLst/>
              <a:cxnLst/>
              <a:rect l="l" t="t" r="r" b="b"/>
              <a:pathLst>
                <a:path w="1704" h="5279" extrusionOk="0">
                  <a:moveTo>
                    <a:pt x="1441" y="0"/>
                  </a:moveTo>
                  <a:cubicBezTo>
                    <a:pt x="1417" y="155"/>
                    <a:pt x="1370" y="298"/>
                    <a:pt x="1346" y="453"/>
                  </a:cubicBezTo>
                  <a:cubicBezTo>
                    <a:pt x="1286" y="798"/>
                    <a:pt x="1227" y="1119"/>
                    <a:pt x="1179" y="1465"/>
                  </a:cubicBezTo>
                  <a:cubicBezTo>
                    <a:pt x="1013" y="2584"/>
                    <a:pt x="834" y="3751"/>
                    <a:pt x="179" y="4703"/>
                  </a:cubicBezTo>
                  <a:cubicBezTo>
                    <a:pt x="108" y="4810"/>
                    <a:pt x="1" y="4929"/>
                    <a:pt x="1" y="5060"/>
                  </a:cubicBezTo>
                  <a:cubicBezTo>
                    <a:pt x="1" y="5179"/>
                    <a:pt x="96" y="5263"/>
                    <a:pt x="191" y="5275"/>
                  </a:cubicBezTo>
                  <a:cubicBezTo>
                    <a:pt x="217" y="5277"/>
                    <a:pt x="244" y="5279"/>
                    <a:pt x="270" y="5279"/>
                  </a:cubicBezTo>
                  <a:cubicBezTo>
                    <a:pt x="472" y="5279"/>
                    <a:pt x="678" y="5203"/>
                    <a:pt x="846" y="5108"/>
                  </a:cubicBezTo>
                  <a:cubicBezTo>
                    <a:pt x="1060" y="5001"/>
                    <a:pt x="1239" y="4834"/>
                    <a:pt x="1405" y="4679"/>
                  </a:cubicBezTo>
                  <a:cubicBezTo>
                    <a:pt x="1548" y="4525"/>
                    <a:pt x="1644" y="4334"/>
                    <a:pt x="1703" y="4144"/>
                  </a:cubicBezTo>
                  <a:cubicBezTo>
                    <a:pt x="1560" y="3739"/>
                    <a:pt x="1465" y="3322"/>
                    <a:pt x="1405" y="2905"/>
                  </a:cubicBezTo>
                  <a:cubicBezTo>
                    <a:pt x="1346" y="2310"/>
                    <a:pt x="1310" y="1715"/>
                    <a:pt x="1346" y="1131"/>
                  </a:cubicBezTo>
                  <a:cubicBezTo>
                    <a:pt x="1358" y="834"/>
                    <a:pt x="1382" y="536"/>
                    <a:pt x="1417" y="226"/>
                  </a:cubicBezTo>
                  <a:cubicBezTo>
                    <a:pt x="1429" y="155"/>
                    <a:pt x="1429" y="84"/>
                    <a:pt x="1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1"/>
            <p:cNvSpPr/>
            <p:nvPr/>
          </p:nvSpPr>
          <p:spPr>
            <a:xfrm>
              <a:off x="1910215" y="1163074"/>
              <a:ext cx="134501" cy="443372"/>
            </a:xfrm>
            <a:custGeom>
              <a:avLst/>
              <a:gdLst/>
              <a:ahLst/>
              <a:cxnLst/>
              <a:rect l="l" t="t" r="r" b="b"/>
              <a:pathLst>
                <a:path w="1680" h="5538" extrusionOk="0">
                  <a:moveTo>
                    <a:pt x="108" y="0"/>
                  </a:moveTo>
                  <a:cubicBezTo>
                    <a:pt x="84" y="107"/>
                    <a:pt x="72" y="227"/>
                    <a:pt x="72" y="334"/>
                  </a:cubicBezTo>
                  <a:cubicBezTo>
                    <a:pt x="49" y="643"/>
                    <a:pt x="25" y="965"/>
                    <a:pt x="13" y="1286"/>
                  </a:cubicBezTo>
                  <a:cubicBezTo>
                    <a:pt x="1" y="2334"/>
                    <a:pt x="132" y="3405"/>
                    <a:pt x="525" y="4394"/>
                  </a:cubicBezTo>
                  <a:cubicBezTo>
                    <a:pt x="608" y="4632"/>
                    <a:pt x="727" y="4858"/>
                    <a:pt x="846" y="5072"/>
                  </a:cubicBezTo>
                  <a:cubicBezTo>
                    <a:pt x="906" y="5180"/>
                    <a:pt x="965" y="5287"/>
                    <a:pt x="1037" y="5394"/>
                  </a:cubicBezTo>
                  <a:cubicBezTo>
                    <a:pt x="1085" y="5462"/>
                    <a:pt x="1150" y="5538"/>
                    <a:pt x="1223" y="5538"/>
                  </a:cubicBezTo>
                  <a:cubicBezTo>
                    <a:pt x="1240" y="5538"/>
                    <a:pt x="1257" y="5534"/>
                    <a:pt x="1275" y="5525"/>
                  </a:cubicBezTo>
                  <a:cubicBezTo>
                    <a:pt x="1382" y="5477"/>
                    <a:pt x="1442" y="5370"/>
                    <a:pt x="1501" y="5287"/>
                  </a:cubicBezTo>
                  <a:cubicBezTo>
                    <a:pt x="1561" y="5191"/>
                    <a:pt x="1608" y="5072"/>
                    <a:pt x="1632" y="4977"/>
                  </a:cubicBezTo>
                  <a:cubicBezTo>
                    <a:pt x="1668" y="4870"/>
                    <a:pt x="1680" y="4763"/>
                    <a:pt x="1668" y="4644"/>
                  </a:cubicBezTo>
                  <a:cubicBezTo>
                    <a:pt x="1656" y="4560"/>
                    <a:pt x="1620" y="4477"/>
                    <a:pt x="1620" y="4394"/>
                  </a:cubicBezTo>
                  <a:cubicBezTo>
                    <a:pt x="1096" y="3763"/>
                    <a:pt x="715" y="3036"/>
                    <a:pt x="465" y="2274"/>
                  </a:cubicBezTo>
                  <a:cubicBezTo>
                    <a:pt x="263" y="1715"/>
                    <a:pt x="168" y="1131"/>
                    <a:pt x="120" y="536"/>
                  </a:cubicBezTo>
                  <a:cubicBezTo>
                    <a:pt x="108" y="357"/>
                    <a:pt x="108" y="17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1"/>
            <p:cNvSpPr/>
            <p:nvPr/>
          </p:nvSpPr>
          <p:spPr>
            <a:xfrm>
              <a:off x="1929349" y="1161153"/>
              <a:ext cx="676827" cy="512544"/>
            </a:xfrm>
            <a:custGeom>
              <a:avLst/>
              <a:gdLst/>
              <a:ahLst/>
              <a:cxnLst/>
              <a:rect l="l" t="t" r="r" b="b"/>
              <a:pathLst>
                <a:path w="8454" h="6402" extrusionOk="0">
                  <a:moveTo>
                    <a:pt x="0" y="0"/>
                  </a:moveTo>
                  <a:cubicBezTo>
                    <a:pt x="24" y="870"/>
                    <a:pt x="179" y="1739"/>
                    <a:pt x="500" y="2560"/>
                  </a:cubicBezTo>
                  <a:cubicBezTo>
                    <a:pt x="905" y="3596"/>
                    <a:pt x="1572" y="4537"/>
                    <a:pt x="2465" y="5204"/>
                  </a:cubicBezTo>
                  <a:cubicBezTo>
                    <a:pt x="3334" y="5858"/>
                    <a:pt x="4358" y="6287"/>
                    <a:pt x="5441" y="6382"/>
                  </a:cubicBezTo>
                  <a:cubicBezTo>
                    <a:pt x="5587" y="6395"/>
                    <a:pt x="5733" y="6402"/>
                    <a:pt x="5879" y="6402"/>
                  </a:cubicBezTo>
                  <a:cubicBezTo>
                    <a:pt x="6284" y="6402"/>
                    <a:pt x="6691" y="6350"/>
                    <a:pt x="7084" y="6227"/>
                  </a:cubicBezTo>
                  <a:cubicBezTo>
                    <a:pt x="7584" y="6085"/>
                    <a:pt x="8072" y="5787"/>
                    <a:pt x="8299" y="5275"/>
                  </a:cubicBezTo>
                  <a:cubicBezTo>
                    <a:pt x="8406" y="5073"/>
                    <a:pt x="8453" y="4823"/>
                    <a:pt x="8418" y="4561"/>
                  </a:cubicBezTo>
                  <a:cubicBezTo>
                    <a:pt x="8394" y="4311"/>
                    <a:pt x="8251" y="4084"/>
                    <a:pt x="8061" y="3930"/>
                  </a:cubicBezTo>
                  <a:cubicBezTo>
                    <a:pt x="7608" y="3537"/>
                    <a:pt x="7013" y="3584"/>
                    <a:pt x="6441" y="3572"/>
                  </a:cubicBezTo>
                  <a:lnTo>
                    <a:pt x="6441" y="3572"/>
                  </a:lnTo>
                  <a:cubicBezTo>
                    <a:pt x="6453" y="3584"/>
                    <a:pt x="6477" y="3596"/>
                    <a:pt x="6477" y="3608"/>
                  </a:cubicBezTo>
                  <a:cubicBezTo>
                    <a:pt x="6668" y="3870"/>
                    <a:pt x="6632" y="4227"/>
                    <a:pt x="6477" y="4477"/>
                  </a:cubicBezTo>
                  <a:cubicBezTo>
                    <a:pt x="6275" y="4775"/>
                    <a:pt x="5941" y="4918"/>
                    <a:pt x="5596" y="4965"/>
                  </a:cubicBezTo>
                  <a:cubicBezTo>
                    <a:pt x="5495" y="4978"/>
                    <a:pt x="5391" y="4984"/>
                    <a:pt x="5287" y="4984"/>
                  </a:cubicBezTo>
                  <a:cubicBezTo>
                    <a:pt x="5009" y="4984"/>
                    <a:pt x="4724" y="4943"/>
                    <a:pt x="4465" y="4882"/>
                  </a:cubicBezTo>
                  <a:cubicBezTo>
                    <a:pt x="4096" y="4787"/>
                    <a:pt x="3750" y="4656"/>
                    <a:pt x="3417" y="4477"/>
                  </a:cubicBezTo>
                  <a:cubicBezTo>
                    <a:pt x="2762" y="4120"/>
                    <a:pt x="2203" y="3632"/>
                    <a:pt x="1691" y="3096"/>
                  </a:cubicBezTo>
                  <a:cubicBezTo>
                    <a:pt x="1191" y="2560"/>
                    <a:pt x="738" y="1941"/>
                    <a:pt x="429" y="1274"/>
                  </a:cubicBezTo>
                  <a:cubicBezTo>
                    <a:pt x="262" y="929"/>
                    <a:pt x="131" y="572"/>
                    <a:pt x="48" y="203"/>
                  </a:cubicBezTo>
                  <a:cubicBezTo>
                    <a:pt x="24" y="143"/>
                    <a:pt x="12" y="7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1"/>
            <p:cNvSpPr/>
            <p:nvPr/>
          </p:nvSpPr>
          <p:spPr>
            <a:xfrm>
              <a:off x="1485094" y="713132"/>
              <a:ext cx="1142056" cy="974330"/>
            </a:xfrm>
            <a:custGeom>
              <a:avLst/>
              <a:gdLst/>
              <a:ahLst/>
              <a:cxnLst/>
              <a:rect l="l" t="t" r="r" b="b"/>
              <a:pathLst>
                <a:path w="14265" h="12170" extrusionOk="0">
                  <a:moveTo>
                    <a:pt x="2090" y="296"/>
                  </a:moveTo>
                  <a:cubicBezTo>
                    <a:pt x="2112" y="296"/>
                    <a:pt x="2134" y="297"/>
                    <a:pt x="2156" y="298"/>
                  </a:cubicBezTo>
                  <a:cubicBezTo>
                    <a:pt x="2227" y="298"/>
                    <a:pt x="2299" y="310"/>
                    <a:pt x="2358" y="334"/>
                  </a:cubicBezTo>
                  <a:cubicBezTo>
                    <a:pt x="2322" y="358"/>
                    <a:pt x="2275" y="370"/>
                    <a:pt x="2227" y="393"/>
                  </a:cubicBezTo>
                  <a:cubicBezTo>
                    <a:pt x="2156" y="429"/>
                    <a:pt x="2060" y="477"/>
                    <a:pt x="1989" y="513"/>
                  </a:cubicBezTo>
                  <a:cubicBezTo>
                    <a:pt x="1822" y="596"/>
                    <a:pt x="1679" y="691"/>
                    <a:pt x="1525" y="798"/>
                  </a:cubicBezTo>
                  <a:cubicBezTo>
                    <a:pt x="1275" y="965"/>
                    <a:pt x="1048" y="1155"/>
                    <a:pt x="834" y="1346"/>
                  </a:cubicBezTo>
                  <a:cubicBezTo>
                    <a:pt x="929" y="1108"/>
                    <a:pt x="1072" y="894"/>
                    <a:pt x="1251" y="691"/>
                  </a:cubicBezTo>
                  <a:cubicBezTo>
                    <a:pt x="1474" y="457"/>
                    <a:pt x="1770" y="296"/>
                    <a:pt x="2090" y="296"/>
                  </a:cubicBezTo>
                  <a:close/>
                  <a:moveTo>
                    <a:pt x="2537" y="393"/>
                  </a:moveTo>
                  <a:cubicBezTo>
                    <a:pt x="2561" y="417"/>
                    <a:pt x="2584" y="429"/>
                    <a:pt x="2596" y="429"/>
                  </a:cubicBezTo>
                  <a:cubicBezTo>
                    <a:pt x="2275" y="620"/>
                    <a:pt x="1941" y="798"/>
                    <a:pt x="1620" y="977"/>
                  </a:cubicBezTo>
                  <a:cubicBezTo>
                    <a:pt x="1382" y="1108"/>
                    <a:pt x="1132" y="1227"/>
                    <a:pt x="870" y="1346"/>
                  </a:cubicBezTo>
                  <a:cubicBezTo>
                    <a:pt x="1096" y="1155"/>
                    <a:pt x="1322" y="989"/>
                    <a:pt x="1572" y="846"/>
                  </a:cubicBezTo>
                  <a:cubicBezTo>
                    <a:pt x="1727" y="751"/>
                    <a:pt x="1882" y="679"/>
                    <a:pt x="2049" y="608"/>
                  </a:cubicBezTo>
                  <a:cubicBezTo>
                    <a:pt x="2120" y="560"/>
                    <a:pt x="2215" y="536"/>
                    <a:pt x="2287" y="501"/>
                  </a:cubicBezTo>
                  <a:cubicBezTo>
                    <a:pt x="2334" y="489"/>
                    <a:pt x="2358" y="477"/>
                    <a:pt x="2406" y="453"/>
                  </a:cubicBezTo>
                  <a:cubicBezTo>
                    <a:pt x="2465" y="441"/>
                    <a:pt x="2501" y="429"/>
                    <a:pt x="2537" y="393"/>
                  </a:cubicBezTo>
                  <a:close/>
                  <a:moveTo>
                    <a:pt x="977" y="203"/>
                  </a:moveTo>
                  <a:lnTo>
                    <a:pt x="977" y="203"/>
                  </a:lnTo>
                  <a:cubicBezTo>
                    <a:pt x="917" y="501"/>
                    <a:pt x="834" y="798"/>
                    <a:pt x="727" y="1084"/>
                  </a:cubicBezTo>
                  <a:cubicBezTo>
                    <a:pt x="667" y="1239"/>
                    <a:pt x="596" y="1406"/>
                    <a:pt x="513" y="1572"/>
                  </a:cubicBezTo>
                  <a:cubicBezTo>
                    <a:pt x="489" y="1644"/>
                    <a:pt x="441" y="1739"/>
                    <a:pt x="417" y="1810"/>
                  </a:cubicBezTo>
                  <a:cubicBezTo>
                    <a:pt x="370" y="1882"/>
                    <a:pt x="322" y="1977"/>
                    <a:pt x="310" y="2048"/>
                  </a:cubicBezTo>
                  <a:cubicBezTo>
                    <a:pt x="275" y="2084"/>
                    <a:pt x="263" y="2108"/>
                    <a:pt x="263" y="2120"/>
                  </a:cubicBezTo>
                  <a:cubicBezTo>
                    <a:pt x="239" y="2203"/>
                    <a:pt x="215" y="2275"/>
                    <a:pt x="203" y="2346"/>
                  </a:cubicBezTo>
                  <a:cubicBezTo>
                    <a:pt x="203" y="2334"/>
                    <a:pt x="191" y="2298"/>
                    <a:pt x="191" y="2287"/>
                  </a:cubicBezTo>
                  <a:cubicBezTo>
                    <a:pt x="132" y="2084"/>
                    <a:pt x="96" y="1870"/>
                    <a:pt x="120" y="1644"/>
                  </a:cubicBezTo>
                  <a:cubicBezTo>
                    <a:pt x="132" y="1251"/>
                    <a:pt x="310" y="858"/>
                    <a:pt x="572" y="548"/>
                  </a:cubicBezTo>
                  <a:cubicBezTo>
                    <a:pt x="691" y="405"/>
                    <a:pt x="834" y="298"/>
                    <a:pt x="977" y="203"/>
                  </a:cubicBezTo>
                  <a:close/>
                  <a:moveTo>
                    <a:pt x="5359" y="1870"/>
                  </a:moveTo>
                  <a:cubicBezTo>
                    <a:pt x="5442" y="2144"/>
                    <a:pt x="5489" y="2418"/>
                    <a:pt x="5513" y="2703"/>
                  </a:cubicBezTo>
                  <a:cubicBezTo>
                    <a:pt x="5537" y="2894"/>
                    <a:pt x="5513" y="3096"/>
                    <a:pt x="5489" y="3275"/>
                  </a:cubicBezTo>
                  <a:cubicBezTo>
                    <a:pt x="5489" y="3251"/>
                    <a:pt x="5478" y="3251"/>
                    <a:pt x="5478" y="3239"/>
                  </a:cubicBezTo>
                  <a:cubicBezTo>
                    <a:pt x="5359" y="2929"/>
                    <a:pt x="5204" y="2620"/>
                    <a:pt x="5216" y="2275"/>
                  </a:cubicBezTo>
                  <a:cubicBezTo>
                    <a:pt x="5239" y="2120"/>
                    <a:pt x="5263" y="1989"/>
                    <a:pt x="5359" y="1870"/>
                  </a:cubicBezTo>
                  <a:close/>
                  <a:moveTo>
                    <a:pt x="2108" y="2275"/>
                  </a:moveTo>
                  <a:cubicBezTo>
                    <a:pt x="2215" y="2287"/>
                    <a:pt x="2299" y="2322"/>
                    <a:pt x="2394" y="2346"/>
                  </a:cubicBezTo>
                  <a:cubicBezTo>
                    <a:pt x="2572" y="2465"/>
                    <a:pt x="2715" y="2632"/>
                    <a:pt x="2799" y="2822"/>
                  </a:cubicBezTo>
                  <a:cubicBezTo>
                    <a:pt x="2870" y="3049"/>
                    <a:pt x="2870" y="3287"/>
                    <a:pt x="2811" y="3513"/>
                  </a:cubicBezTo>
                  <a:cubicBezTo>
                    <a:pt x="2799" y="3537"/>
                    <a:pt x="2799" y="3572"/>
                    <a:pt x="2775" y="3596"/>
                  </a:cubicBezTo>
                  <a:cubicBezTo>
                    <a:pt x="2763" y="3620"/>
                    <a:pt x="2751" y="3656"/>
                    <a:pt x="2751" y="3668"/>
                  </a:cubicBezTo>
                  <a:cubicBezTo>
                    <a:pt x="2751" y="3656"/>
                    <a:pt x="2739" y="3644"/>
                    <a:pt x="2739" y="3644"/>
                  </a:cubicBezTo>
                  <a:cubicBezTo>
                    <a:pt x="2715" y="3596"/>
                    <a:pt x="2692" y="3572"/>
                    <a:pt x="2680" y="3525"/>
                  </a:cubicBezTo>
                  <a:cubicBezTo>
                    <a:pt x="2596" y="3382"/>
                    <a:pt x="2537" y="3275"/>
                    <a:pt x="2477" y="3132"/>
                  </a:cubicBezTo>
                  <a:cubicBezTo>
                    <a:pt x="2406" y="2989"/>
                    <a:pt x="2334" y="2858"/>
                    <a:pt x="2263" y="2703"/>
                  </a:cubicBezTo>
                  <a:cubicBezTo>
                    <a:pt x="2180" y="2560"/>
                    <a:pt x="2108" y="2406"/>
                    <a:pt x="2001" y="2275"/>
                  </a:cubicBezTo>
                  <a:close/>
                  <a:moveTo>
                    <a:pt x="6752" y="3149"/>
                  </a:moveTo>
                  <a:cubicBezTo>
                    <a:pt x="6757" y="3149"/>
                    <a:pt x="6761" y="3151"/>
                    <a:pt x="6763" y="3156"/>
                  </a:cubicBezTo>
                  <a:cubicBezTo>
                    <a:pt x="6787" y="3168"/>
                    <a:pt x="6763" y="3227"/>
                    <a:pt x="6763" y="3239"/>
                  </a:cubicBezTo>
                  <a:cubicBezTo>
                    <a:pt x="6752" y="3310"/>
                    <a:pt x="6704" y="3382"/>
                    <a:pt x="6668" y="3465"/>
                  </a:cubicBezTo>
                  <a:cubicBezTo>
                    <a:pt x="6573" y="3596"/>
                    <a:pt x="6442" y="3715"/>
                    <a:pt x="6287" y="3787"/>
                  </a:cubicBezTo>
                  <a:cubicBezTo>
                    <a:pt x="6192" y="3834"/>
                    <a:pt x="6097" y="3882"/>
                    <a:pt x="5990" y="3906"/>
                  </a:cubicBezTo>
                  <a:cubicBezTo>
                    <a:pt x="5966" y="3918"/>
                    <a:pt x="5930" y="3918"/>
                    <a:pt x="5906" y="3942"/>
                  </a:cubicBezTo>
                  <a:cubicBezTo>
                    <a:pt x="5930" y="3894"/>
                    <a:pt x="5954" y="3858"/>
                    <a:pt x="5978" y="3822"/>
                  </a:cubicBezTo>
                  <a:cubicBezTo>
                    <a:pt x="6192" y="3596"/>
                    <a:pt x="6430" y="3370"/>
                    <a:pt x="6680" y="3191"/>
                  </a:cubicBezTo>
                  <a:cubicBezTo>
                    <a:pt x="6690" y="3182"/>
                    <a:pt x="6730" y="3149"/>
                    <a:pt x="6752" y="3149"/>
                  </a:cubicBezTo>
                  <a:close/>
                  <a:moveTo>
                    <a:pt x="6162" y="2405"/>
                  </a:moveTo>
                  <a:cubicBezTo>
                    <a:pt x="6250" y="2405"/>
                    <a:pt x="6204" y="2680"/>
                    <a:pt x="6192" y="2715"/>
                  </a:cubicBezTo>
                  <a:cubicBezTo>
                    <a:pt x="6156" y="2989"/>
                    <a:pt x="6097" y="3251"/>
                    <a:pt x="5990" y="3513"/>
                  </a:cubicBezTo>
                  <a:cubicBezTo>
                    <a:pt x="5918" y="3691"/>
                    <a:pt x="5823" y="3870"/>
                    <a:pt x="5740" y="4025"/>
                  </a:cubicBezTo>
                  <a:cubicBezTo>
                    <a:pt x="5728" y="4049"/>
                    <a:pt x="5692" y="4049"/>
                    <a:pt x="5680" y="4061"/>
                  </a:cubicBezTo>
                  <a:cubicBezTo>
                    <a:pt x="5656" y="4072"/>
                    <a:pt x="5656" y="4120"/>
                    <a:pt x="5680" y="4132"/>
                  </a:cubicBezTo>
                  <a:cubicBezTo>
                    <a:pt x="5668" y="4144"/>
                    <a:pt x="5668" y="4168"/>
                    <a:pt x="5656" y="4180"/>
                  </a:cubicBezTo>
                  <a:lnTo>
                    <a:pt x="5656" y="4108"/>
                  </a:lnTo>
                  <a:lnTo>
                    <a:pt x="5656" y="4084"/>
                  </a:lnTo>
                  <a:cubicBezTo>
                    <a:pt x="5668" y="3989"/>
                    <a:pt x="5656" y="3870"/>
                    <a:pt x="5632" y="3763"/>
                  </a:cubicBezTo>
                  <a:cubicBezTo>
                    <a:pt x="5620" y="3632"/>
                    <a:pt x="5620" y="3513"/>
                    <a:pt x="5632" y="3406"/>
                  </a:cubicBezTo>
                  <a:cubicBezTo>
                    <a:pt x="5668" y="3132"/>
                    <a:pt x="5740" y="2882"/>
                    <a:pt x="5894" y="2656"/>
                  </a:cubicBezTo>
                  <a:cubicBezTo>
                    <a:pt x="5918" y="2596"/>
                    <a:pt x="5966" y="2560"/>
                    <a:pt x="6013" y="2513"/>
                  </a:cubicBezTo>
                  <a:cubicBezTo>
                    <a:pt x="6037" y="2465"/>
                    <a:pt x="6097" y="2406"/>
                    <a:pt x="6156" y="2406"/>
                  </a:cubicBezTo>
                  <a:cubicBezTo>
                    <a:pt x="6158" y="2405"/>
                    <a:pt x="6160" y="2405"/>
                    <a:pt x="6162" y="2405"/>
                  </a:cubicBezTo>
                  <a:close/>
                  <a:moveTo>
                    <a:pt x="2191" y="3060"/>
                  </a:moveTo>
                  <a:cubicBezTo>
                    <a:pt x="2263" y="3310"/>
                    <a:pt x="2299" y="3572"/>
                    <a:pt x="2203" y="3822"/>
                  </a:cubicBezTo>
                  <a:cubicBezTo>
                    <a:pt x="2119" y="4024"/>
                    <a:pt x="1930" y="4187"/>
                    <a:pt x="1713" y="4187"/>
                  </a:cubicBezTo>
                  <a:cubicBezTo>
                    <a:pt x="1687" y="4187"/>
                    <a:pt x="1659" y="4185"/>
                    <a:pt x="1632" y="4180"/>
                  </a:cubicBezTo>
                  <a:cubicBezTo>
                    <a:pt x="1858" y="3894"/>
                    <a:pt x="2025" y="3584"/>
                    <a:pt x="2144" y="3251"/>
                  </a:cubicBezTo>
                  <a:cubicBezTo>
                    <a:pt x="2168" y="3191"/>
                    <a:pt x="2180" y="3132"/>
                    <a:pt x="2191" y="3060"/>
                  </a:cubicBezTo>
                  <a:close/>
                  <a:moveTo>
                    <a:pt x="6644" y="3930"/>
                  </a:moveTo>
                  <a:cubicBezTo>
                    <a:pt x="6740" y="3930"/>
                    <a:pt x="6847" y="3930"/>
                    <a:pt x="6930" y="3953"/>
                  </a:cubicBezTo>
                  <a:cubicBezTo>
                    <a:pt x="7025" y="4001"/>
                    <a:pt x="6823" y="4120"/>
                    <a:pt x="6787" y="4144"/>
                  </a:cubicBezTo>
                  <a:cubicBezTo>
                    <a:pt x="6621" y="4251"/>
                    <a:pt x="6430" y="4311"/>
                    <a:pt x="6240" y="4346"/>
                  </a:cubicBezTo>
                  <a:cubicBezTo>
                    <a:pt x="6188" y="4354"/>
                    <a:pt x="6134" y="4358"/>
                    <a:pt x="6078" y="4358"/>
                  </a:cubicBezTo>
                  <a:cubicBezTo>
                    <a:pt x="5967" y="4358"/>
                    <a:pt x="5851" y="4342"/>
                    <a:pt x="5740" y="4311"/>
                  </a:cubicBezTo>
                  <a:lnTo>
                    <a:pt x="5763" y="4287"/>
                  </a:lnTo>
                  <a:cubicBezTo>
                    <a:pt x="5799" y="4251"/>
                    <a:pt x="5847" y="4227"/>
                    <a:pt x="5894" y="4192"/>
                  </a:cubicBezTo>
                  <a:cubicBezTo>
                    <a:pt x="5966" y="4132"/>
                    <a:pt x="6037" y="4084"/>
                    <a:pt x="6132" y="4061"/>
                  </a:cubicBezTo>
                  <a:cubicBezTo>
                    <a:pt x="6275" y="3965"/>
                    <a:pt x="6454" y="3930"/>
                    <a:pt x="6644" y="3930"/>
                  </a:cubicBezTo>
                  <a:close/>
                  <a:moveTo>
                    <a:pt x="7942" y="4442"/>
                  </a:moveTo>
                  <a:lnTo>
                    <a:pt x="7942" y="4442"/>
                  </a:lnTo>
                  <a:cubicBezTo>
                    <a:pt x="7930" y="4501"/>
                    <a:pt x="7930" y="4596"/>
                    <a:pt x="7918" y="4656"/>
                  </a:cubicBezTo>
                  <a:cubicBezTo>
                    <a:pt x="7883" y="4727"/>
                    <a:pt x="7835" y="4799"/>
                    <a:pt x="7775" y="4858"/>
                  </a:cubicBezTo>
                  <a:cubicBezTo>
                    <a:pt x="7633" y="5013"/>
                    <a:pt x="7442" y="5061"/>
                    <a:pt x="7240" y="5061"/>
                  </a:cubicBezTo>
                  <a:cubicBezTo>
                    <a:pt x="7025" y="5061"/>
                    <a:pt x="6799" y="4977"/>
                    <a:pt x="6573" y="4906"/>
                  </a:cubicBezTo>
                  <a:cubicBezTo>
                    <a:pt x="6371" y="4846"/>
                    <a:pt x="6156" y="4763"/>
                    <a:pt x="5966" y="4644"/>
                  </a:cubicBezTo>
                  <a:cubicBezTo>
                    <a:pt x="5954" y="4620"/>
                    <a:pt x="5930" y="4608"/>
                    <a:pt x="5918" y="4608"/>
                  </a:cubicBezTo>
                  <a:cubicBezTo>
                    <a:pt x="5954" y="4608"/>
                    <a:pt x="5990" y="4620"/>
                    <a:pt x="6037" y="4644"/>
                  </a:cubicBezTo>
                  <a:cubicBezTo>
                    <a:pt x="6216" y="4704"/>
                    <a:pt x="6394" y="4727"/>
                    <a:pt x="6585" y="4763"/>
                  </a:cubicBezTo>
                  <a:cubicBezTo>
                    <a:pt x="6728" y="4771"/>
                    <a:pt x="6865" y="4780"/>
                    <a:pt x="7001" y="4780"/>
                  </a:cubicBezTo>
                  <a:cubicBezTo>
                    <a:pt x="7057" y="4780"/>
                    <a:pt x="7112" y="4778"/>
                    <a:pt x="7168" y="4775"/>
                  </a:cubicBezTo>
                  <a:cubicBezTo>
                    <a:pt x="7347" y="4763"/>
                    <a:pt x="7537" y="4727"/>
                    <a:pt x="7704" y="4644"/>
                  </a:cubicBezTo>
                  <a:cubicBezTo>
                    <a:pt x="7775" y="4596"/>
                    <a:pt x="7871" y="4537"/>
                    <a:pt x="7930" y="4465"/>
                  </a:cubicBezTo>
                  <a:lnTo>
                    <a:pt x="7942" y="4442"/>
                  </a:lnTo>
                  <a:close/>
                  <a:moveTo>
                    <a:pt x="2644" y="2096"/>
                  </a:moveTo>
                  <a:cubicBezTo>
                    <a:pt x="2822" y="2096"/>
                    <a:pt x="3013" y="2108"/>
                    <a:pt x="3192" y="2156"/>
                  </a:cubicBezTo>
                  <a:cubicBezTo>
                    <a:pt x="3656" y="2263"/>
                    <a:pt x="4108" y="2513"/>
                    <a:pt x="4370" y="2894"/>
                  </a:cubicBezTo>
                  <a:cubicBezTo>
                    <a:pt x="4978" y="3763"/>
                    <a:pt x="4573" y="5013"/>
                    <a:pt x="3751" y="5573"/>
                  </a:cubicBezTo>
                  <a:cubicBezTo>
                    <a:pt x="3644" y="5656"/>
                    <a:pt x="3537" y="5692"/>
                    <a:pt x="3430" y="5751"/>
                  </a:cubicBezTo>
                  <a:cubicBezTo>
                    <a:pt x="3537" y="5668"/>
                    <a:pt x="3632" y="5573"/>
                    <a:pt x="3715" y="5454"/>
                  </a:cubicBezTo>
                  <a:cubicBezTo>
                    <a:pt x="4001" y="5096"/>
                    <a:pt x="4132" y="4620"/>
                    <a:pt x="4168" y="4180"/>
                  </a:cubicBezTo>
                  <a:cubicBezTo>
                    <a:pt x="4180" y="3727"/>
                    <a:pt x="4073" y="3287"/>
                    <a:pt x="3823" y="2918"/>
                  </a:cubicBezTo>
                  <a:cubicBezTo>
                    <a:pt x="3584" y="2572"/>
                    <a:pt x="3251" y="2287"/>
                    <a:pt x="2858" y="2156"/>
                  </a:cubicBezTo>
                  <a:cubicBezTo>
                    <a:pt x="2799" y="2120"/>
                    <a:pt x="2715" y="2108"/>
                    <a:pt x="2644" y="2096"/>
                  </a:cubicBezTo>
                  <a:close/>
                  <a:moveTo>
                    <a:pt x="8061" y="4275"/>
                  </a:moveTo>
                  <a:cubicBezTo>
                    <a:pt x="8430" y="4299"/>
                    <a:pt x="8776" y="4596"/>
                    <a:pt x="8811" y="4977"/>
                  </a:cubicBezTo>
                  <a:cubicBezTo>
                    <a:pt x="8835" y="5394"/>
                    <a:pt x="8573" y="5787"/>
                    <a:pt x="8180" y="5906"/>
                  </a:cubicBezTo>
                  <a:cubicBezTo>
                    <a:pt x="8061" y="5942"/>
                    <a:pt x="7942" y="5966"/>
                    <a:pt x="7823" y="5966"/>
                  </a:cubicBezTo>
                  <a:cubicBezTo>
                    <a:pt x="7764" y="5966"/>
                    <a:pt x="7704" y="5966"/>
                    <a:pt x="7645" y="5942"/>
                  </a:cubicBezTo>
                  <a:cubicBezTo>
                    <a:pt x="7585" y="5930"/>
                    <a:pt x="7514" y="5930"/>
                    <a:pt x="7454" y="5918"/>
                  </a:cubicBezTo>
                  <a:cubicBezTo>
                    <a:pt x="7418" y="5918"/>
                    <a:pt x="7406" y="5930"/>
                    <a:pt x="7394" y="5942"/>
                  </a:cubicBezTo>
                  <a:cubicBezTo>
                    <a:pt x="7323" y="5930"/>
                    <a:pt x="7240" y="5906"/>
                    <a:pt x="7180" y="5870"/>
                  </a:cubicBezTo>
                  <a:cubicBezTo>
                    <a:pt x="6728" y="5704"/>
                    <a:pt x="6311" y="5406"/>
                    <a:pt x="5978" y="5037"/>
                  </a:cubicBezTo>
                  <a:cubicBezTo>
                    <a:pt x="5847" y="4894"/>
                    <a:pt x="5728" y="4727"/>
                    <a:pt x="5620" y="4549"/>
                  </a:cubicBezTo>
                  <a:cubicBezTo>
                    <a:pt x="5602" y="4530"/>
                    <a:pt x="5598" y="4504"/>
                    <a:pt x="5586" y="4483"/>
                  </a:cubicBezTo>
                  <a:lnTo>
                    <a:pt x="5586" y="4483"/>
                  </a:lnTo>
                  <a:cubicBezTo>
                    <a:pt x="5644" y="4559"/>
                    <a:pt x="5722" y="4626"/>
                    <a:pt x="5799" y="4704"/>
                  </a:cubicBezTo>
                  <a:cubicBezTo>
                    <a:pt x="5990" y="4846"/>
                    <a:pt x="6216" y="4954"/>
                    <a:pt x="6454" y="5037"/>
                  </a:cubicBezTo>
                  <a:cubicBezTo>
                    <a:pt x="6709" y="5124"/>
                    <a:pt x="7002" y="5219"/>
                    <a:pt x="7279" y="5219"/>
                  </a:cubicBezTo>
                  <a:cubicBezTo>
                    <a:pt x="7494" y="5219"/>
                    <a:pt x="7699" y="5162"/>
                    <a:pt x="7871" y="5001"/>
                  </a:cubicBezTo>
                  <a:cubicBezTo>
                    <a:pt x="7954" y="4918"/>
                    <a:pt x="8014" y="4823"/>
                    <a:pt x="8061" y="4715"/>
                  </a:cubicBezTo>
                  <a:cubicBezTo>
                    <a:pt x="8097" y="4620"/>
                    <a:pt x="8109" y="4489"/>
                    <a:pt x="8049" y="4418"/>
                  </a:cubicBezTo>
                  <a:cubicBezTo>
                    <a:pt x="8049" y="4370"/>
                    <a:pt x="8061" y="4323"/>
                    <a:pt x="8061" y="4275"/>
                  </a:cubicBezTo>
                  <a:close/>
                  <a:moveTo>
                    <a:pt x="2128" y="1227"/>
                  </a:moveTo>
                  <a:cubicBezTo>
                    <a:pt x="2539" y="1227"/>
                    <a:pt x="2960" y="1308"/>
                    <a:pt x="3334" y="1441"/>
                  </a:cubicBezTo>
                  <a:cubicBezTo>
                    <a:pt x="3870" y="1632"/>
                    <a:pt x="4346" y="1941"/>
                    <a:pt x="4716" y="2382"/>
                  </a:cubicBezTo>
                  <a:cubicBezTo>
                    <a:pt x="5061" y="2799"/>
                    <a:pt x="5299" y="3310"/>
                    <a:pt x="5335" y="3870"/>
                  </a:cubicBezTo>
                  <a:cubicBezTo>
                    <a:pt x="5382" y="4382"/>
                    <a:pt x="5263" y="4918"/>
                    <a:pt x="4978" y="5370"/>
                  </a:cubicBezTo>
                  <a:cubicBezTo>
                    <a:pt x="4716" y="5799"/>
                    <a:pt x="4299" y="6144"/>
                    <a:pt x="3787" y="6275"/>
                  </a:cubicBezTo>
                  <a:cubicBezTo>
                    <a:pt x="3625" y="6325"/>
                    <a:pt x="3448" y="6350"/>
                    <a:pt x="3265" y="6350"/>
                  </a:cubicBezTo>
                  <a:cubicBezTo>
                    <a:pt x="2964" y="6350"/>
                    <a:pt x="2647" y="6280"/>
                    <a:pt x="2358" y="6132"/>
                  </a:cubicBezTo>
                  <a:cubicBezTo>
                    <a:pt x="2334" y="6108"/>
                    <a:pt x="2287" y="6097"/>
                    <a:pt x="2263" y="6073"/>
                  </a:cubicBezTo>
                  <a:lnTo>
                    <a:pt x="2263" y="6073"/>
                  </a:lnTo>
                  <a:cubicBezTo>
                    <a:pt x="2363" y="6089"/>
                    <a:pt x="2466" y="6096"/>
                    <a:pt x="2570" y="6096"/>
                  </a:cubicBezTo>
                  <a:cubicBezTo>
                    <a:pt x="2937" y="6096"/>
                    <a:pt x="3319" y="6002"/>
                    <a:pt x="3644" y="5835"/>
                  </a:cubicBezTo>
                  <a:cubicBezTo>
                    <a:pt x="4108" y="5573"/>
                    <a:pt x="4477" y="5156"/>
                    <a:pt x="4668" y="4668"/>
                  </a:cubicBezTo>
                  <a:cubicBezTo>
                    <a:pt x="4870" y="4132"/>
                    <a:pt x="4870" y="3513"/>
                    <a:pt x="4608" y="3001"/>
                  </a:cubicBezTo>
                  <a:cubicBezTo>
                    <a:pt x="4370" y="2537"/>
                    <a:pt x="3930" y="2215"/>
                    <a:pt x="3430" y="2048"/>
                  </a:cubicBezTo>
                  <a:cubicBezTo>
                    <a:pt x="3174" y="1960"/>
                    <a:pt x="2908" y="1922"/>
                    <a:pt x="2642" y="1922"/>
                  </a:cubicBezTo>
                  <a:cubicBezTo>
                    <a:pt x="2229" y="1922"/>
                    <a:pt x="1814" y="2013"/>
                    <a:pt x="1429" y="2144"/>
                  </a:cubicBezTo>
                  <a:cubicBezTo>
                    <a:pt x="1406" y="2144"/>
                    <a:pt x="1394" y="2144"/>
                    <a:pt x="1370" y="2156"/>
                  </a:cubicBezTo>
                  <a:cubicBezTo>
                    <a:pt x="1322" y="2168"/>
                    <a:pt x="1287" y="2179"/>
                    <a:pt x="1251" y="2203"/>
                  </a:cubicBezTo>
                  <a:cubicBezTo>
                    <a:pt x="1215" y="2215"/>
                    <a:pt x="1191" y="2239"/>
                    <a:pt x="1156" y="2275"/>
                  </a:cubicBezTo>
                  <a:cubicBezTo>
                    <a:pt x="1132" y="2298"/>
                    <a:pt x="1084" y="2358"/>
                    <a:pt x="1096" y="2406"/>
                  </a:cubicBezTo>
                  <a:cubicBezTo>
                    <a:pt x="1025" y="2477"/>
                    <a:pt x="977" y="2560"/>
                    <a:pt x="953" y="2656"/>
                  </a:cubicBezTo>
                  <a:cubicBezTo>
                    <a:pt x="932" y="2720"/>
                    <a:pt x="979" y="2759"/>
                    <a:pt x="1025" y="2759"/>
                  </a:cubicBezTo>
                  <a:cubicBezTo>
                    <a:pt x="1056" y="2759"/>
                    <a:pt x="1087" y="2741"/>
                    <a:pt x="1096" y="2703"/>
                  </a:cubicBezTo>
                  <a:cubicBezTo>
                    <a:pt x="1144" y="2572"/>
                    <a:pt x="1263" y="2477"/>
                    <a:pt x="1394" y="2441"/>
                  </a:cubicBezTo>
                  <a:cubicBezTo>
                    <a:pt x="1400" y="2447"/>
                    <a:pt x="1412" y="2450"/>
                    <a:pt x="1425" y="2450"/>
                  </a:cubicBezTo>
                  <a:cubicBezTo>
                    <a:pt x="1438" y="2450"/>
                    <a:pt x="1453" y="2447"/>
                    <a:pt x="1465" y="2441"/>
                  </a:cubicBezTo>
                  <a:cubicBezTo>
                    <a:pt x="1489" y="2418"/>
                    <a:pt x="1501" y="2418"/>
                    <a:pt x="1513" y="2406"/>
                  </a:cubicBezTo>
                  <a:lnTo>
                    <a:pt x="1608" y="2406"/>
                  </a:lnTo>
                  <a:cubicBezTo>
                    <a:pt x="1822" y="2441"/>
                    <a:pt x="1989" y="2656"/>
                    <a:pt x="2025" y="2870"/>
                  </a:cubicBezTo>
                  <a:cubicBezTo>
                    <a:pt x="2049" y="3108"/>
                    <a:pt x="1918" y="3334"/>
                    <a:pt x="1727" y="3465"/>
                  </a:cubicBezTo>
                  <a:cubicBezTo>
                    <a:pt x="1603" y="3544"/>
                    <a:pt x="1456" y="3579"/>
                    <a:pt x="1308" y="3579"/>
                  </a:cubicBezTo>
                  <a:cubicBezTo>
                    <a:pt x="1188" y="3579"/>
                    <a:pt x="1066" y="3556"/>
                    <a:pt x="953" y="3513"/>
                  </a:cubicBezTo>
                  <a:cubicBezTo>
                    <a:pt x="691" y="3406"/>
                    <a:pt x="513" y="3191"/>
                    <a:pt x="417" y="2953"/>
                  </a:cubicBezTo>
                  <a:cubicBezTo>
                    <a:pt x="441" y="2941"/>
                    <a:pt x="441" y="2918"/>
                    <a:pt x="429" y="2882"/>
                  </a:cubicBezTo>
                  <a:cubicBezTo>
                    <a:pt x="394" y="2834"/>
                    <a:pt x="370" y="2799"/>
                    <a:pt x="334" y="2739"/>
                  </a:cubicBezTo>
                  <a:cubicBezTo>
                    <a:pt x="310" y="2572"/>
                    <a:pt x="322" y="2394"/>
                    <a:pt x="370" y="2227"/>
                  </a:cubicBezTo>
                  <a:cubicBezTo>
                    <a:pt x="548" y="1691"/>
                    <a:pt x="1084" y="1382"/>
                    <a:pt x="1608" y="1275"/>
                  </a:cubicBezTo>
                  <a:cubicBezTo>
                    <a:pt x="1777" y="1242"/>
                    <a:pt x="1951" y="1227"/>
                    <a:pt x="2128" y="1227"/>
                  </a:cubicBezTo>
                  <a:close/>
                  <a:moveTo>
                    <a:pt x="5751" y="4965"/>
                  </a:moveTo>
                  <a:lnTo>
                    <a:pt x="5751" y="4965"/>
                  </a:lnTo>
                  <a:cubicBezTo>
                    <a:pt x="6228" y="5656"/>
                    <a:pt x="7025" y="6108"/>
                    <a:pt x="7859" y="6204"/>
                  </a:cubicBezTo>
                  <a:cubicBezTo>
                    <a:pt x="7964" y="6223"/>
                    <a:pt x="8074" y="6230"/>
                    <a:pt x="8186" y="6230"/>
                  </a:cubicBezTo>
                  <a:cubicBezTo>
                    <a:pt x="8355" y="6230"/>
                    <a:pt x="8528" y="6213"/>
                    <a:pt x="8692" y="6192"/>
                  </a:cubicBezTo>
                  <a:lnTo>
                    <a:pt x="8692" y="6192"/>
                  </a:lnTo>
                  <a:cubicBezTo>
                    <a:pt x="8657" y="6406"/>
                    <a:pt x="8573" y="6620"/>
                    <a:pt x="8407" y="6763"/>
                  </a:cubicBezTo>
                  <a:cubicBezTo>
                    <a:pt x="8311" y="6859"/>
                    <a:pt x="8192" y="6918"/>
                    <a:pt x="8073" y="6942"/>
                  </a:cubicBezTo>
                  <a:cubicBezTo>
                    <a:pt x="7954" y="6978"/>
                    <a:pt x="7859" y="6990"/>
                    <a:pt x="7740" y="7001"/>
                  </a:cubicBezTo>
                  <a:cubicBezTo>
                    <a:pt x="7585" y="6942"/>
                    <a:pt x="7454" y="6870"/>
                    <a:pt x="7299" y="6799"/>
                  </a:cubicBezTo>
                  <a:cubicBezTo>
                    <a:pt x="6740" y="6466"/>
                    <a:pt x="6275" y="5989"/>
                    <a:pt x="5966" y="5430"/>
                  </a:cubicBezTo>
                  <a:cubicBezTo>
                    <a:pt x="5894" y="5275"/>
                    <a:pt x="5811" y="5132"/>
                    <a:pt x="5751" y="4965"/>
                  </a:cubicBezTo>
                  <a:close/>
                  <a:moveTo>
                    <a:pt x="4775" y="5966"/>
                  </a:moveTo>
                  <a:lnTo>
                    <a:pt x="4775" y="5966"/>
                  </a:lnTo>
                  <a:cubicBezTo>
                    <a:pt x="4739" y="6025"/>
                    <a:pt x="4727" y="6073"/>
                    <a:pt x="4704" y="6132"/>
                  </a:cubicBezTo>
                  <a:cubicBezTo>
                    <a:pt x="4620" y="6263"/>
                    <a:pt x="4549" y="6382"/>
                    <a:pt x="4466" y="6501"/>
                  </a:cubicBezTo>
                  <a:cubicBezTo>
                    <a:pt x="4299" y="6728"/>
                    <a:pt x="4073" y="6906"/>
                    <a:pt x="3811" y="6990"/>
                  </a:cubicBezTo>
                  <a:cubicBezTo>
                    <a:pt x="3714" y="7018"/>
                    <a:pt x="3612" y="7034"/>
                    <a:pt x="3509" y="7034"/>
                  </a:cubicBezTo>
                  <a:cubicBezTo>
                    <a:pt x="3358" y="7034"/>
                    <a:pt x="3207" y="7001"/>
                    <a:pt x="3073" y="6930"/>
                  </a:cubicBezTo>
                  <a:cubicBezTo>
                    <a:pt x="2977" y="6870"/>
                    <a:pt x="2870" y="6799"/>
                    <a:pt x="2799" y="6692"/>
                  </a:cubicBezTo>
                  <a:cubicBezTo>
                    <a:pt x="2763" y="6644"/>
                    <a:pt x="2715" y="6573"/>
                    <a:pt x="2763" y="6525"/>
                  </a:cubicBezTo>
                  <a:cubicBezTo>
                    <a:pt x="2784" y="6504"/>
                    <a:pt x="2819" y="6499"/>
                    <a:pt x="2853" y="6499"/>
                  </a:cubicBezTo>
                  <a:cubicBezTo>
                    <a:pt x="2876" y="6499"/>
                    <a:pt x="2899" y="6501"/>
                    <a:pt x="2918" y="6501"/>
                  </a:cubicBezTo>
                  <a:lnTo>
                    <a:pt x="3132" y="6549"/>
                  </a:lnTo>
                  <a:cubicBezTo>
                    <a:pt x="3227" y="6561"/>
                    <a:pt x="3299" y="6561"/>
                    <a:pt x="3394" y="6561"/>
                  </a:cubicBezTo>
                  <a:cubicBezTo>
                    <a:pt x="3489" y="6561"/>
                    <a:pt x="3608" y="6549"/>
                    <a:pt x="3715" y="6501"/>
                  </a:cubicBezTo>
                  <a:cubicBezTo>
                    <a:pt x="4120" y="6430"/>
                    <a:pt x="4477" y="6251"/>
                    <a:pt x="4775" y="5966"/>
                  </a:cubicBezTo>
                  <a:close/>
                  <a:moveTo>
                    <a:pt x="5097" y="5608"/>
                  </a:moveTo>
                  <a:lnTo>
                    <a:pt x="5097" y="5608"/>
                  </a:lnTo>
                  <a:cubicBezTo>
                    <a:pt x="5025" y="5775"/>
                    <a:pt x="4954" y="5954"/>
                    <a:pt x="4894" y="6132"/>
                  </a:cubicBezTo>
                  <a:cubicBezTo>
                    <a:pt x="4787" y="6394"/>
                    <a:pt x="4704" y="6680"/>
                    <a:pt x="4597" y="6966"/>
                  </a:cubicBezTo>
                  <a:cubicBezTo>
                    <a:pt x="4477" y="7299"/>
                    <a:pt x="4346" y="7644"/>
                    <a:pt x="4180" y="7978"/>
                  </a:cubicBezTo>
                  <a:cubicBezTo>
                    <a:pt x="4132" y="7990"/>
                    <a:pt x="4073" y="8037"/>
                    <a:pt x="4013" y="8073"/>
                  </a:cubicBezTo>
                  <a:cubicBezTo>
                    <a:pt x="3870" y="8168"/>
                    <a:pt x="3692" y="8192"/>
                    <a:pt x="3489" y="8192"/>
                  </a:cubicBezTo>
                  <a:cubicBezTo>
                    <a:pt x="3275" y="8180"/>
                    <a:pt x="3061" y="8109"/>
                    <a:pt x="2858" y="8037"/>
                  </a:cubicBezTo>
                  <a:cubicBezTo>
                    <a:pt x="2763" y="8002"/>
                    <a:pt x="2644" y="7978"/>
                    <a:pt x="2572" y="7894"/>
                  </a:cubicBezTo>
                  <a:cubicBezTo>
                    <a:pt x="2513" y="7859"/>
                    <a:pt x="2465" y="7752"/>
                    <a:pt x="2561" y="7716"/>
                  </a:cubicBezTo>
                  <a:cubicBezTo>
                    <a:pt x="2644" y="7692"/>
                    <a:pt x="2739" y="7692"/>
                    <a:pt x="2822" y="7680"/>
                  </a:cubicBezTo>
                  <a:cubicBezTo>
                    <a:pt x="2918" y="7656"/>
                    <a:pt x="3013" y="7632"/>
                    <a:pt x="3108" y="7597"/>
                  </a:cubicBezTo>
                  <a:cubicBezTo>
                    <a:pt x="3299" y="7537"/>
                    <a:pt x="3477" y="7466"/>
                    <a:pt x="3656" y="7382"/>
                  </a:cubicBezTo>
                  <a:cubicBezTo>
                    <a:pt x="4001" y="7180"/>
                    <a:pt x="4311" y="6930"/>
                    <a:pt x="4549" y="6620"/>
                  </a:cubicBezTo>
                  <a:cubicBezTo>
                    <a:pt x="4680" y="6442"/>
                    <a:pt x="4787" y="6263"/>
                    <a:pt x="4870" y="6073"/>
                  </a:cubicBezTo>
                  <a:cubicBezTo>
                    <a:pt x="4918" y="5966"/>
                    <a:pt x="4954" y="5870"/>
                    <a:pt x="5001" y="5775"/>
                  </a:cubicBezTo>
                  <a:cubicBezTo>
                    <a:pt x="5001" y="5751"/>
                    <a:pt x="5013" y="5739"/>
                    <a:pt x="5013" y="5727"/>
                  </a:cubicBezTo>
                  <a:cubicBezTo>
                    <a:pt x="5037" y="5680"/>
                    <a:pt x="5073" y="5656"/>
                    <a:pt x="5097" y="5608"/>
                  </a:cubicBezTo>
                  <a:close/>
                  <a:moveTo>
                    <a:pt x="5680" y="5096"/>
                  </a:moveTo>
                  <a:cubicBezTo>
                    <a:pt x="5728" y="5192"/>
                    <a:pt x="5751" y="5299"/>
                    <a:pt x="5799" y="5370"/>
                  </a:cubicBezTo>
                  <a:cubicBezTo>
                    <a:pt x="5954" y="5668"/>
                    <a:pt x="6132" y="5954"/>
                    <a:pt x="6347" y="6204"/>
                  </a:cubicBezTo>
                  <a:cubicBezTo>
                    <a:pt x="6799" y="6704"/>
                    <a:pt x="7406" y="7097"/>
                    <a:pt x="8073" y="7287"/>
                  </a:cubicBezTo>
                  <a:cubicBezTo>
                    <a:pt x="8430" y="7394"/>
                    <a:pt x="8811" y="7442"/>
                    <a:pt x="9180" y="7442"/>
                  </a:cubicBezTo>
                  <a:cubicBezTo>
                    <a:pt x="9169" y="7704"/>
                    <a:pt x="9061" y="7978"/>
                    <a:pt x="8871" y="8168"/>
                  </a:cubicBezTo>
                  <a:cubicBezTo>
                    <a:pt x="8764" y="8275"/>
                    <a:pt x="8645" y="8359"/>
                    <a:pt x="8514" y="8418"/>
                  </a:cubicBezTo>
                  <a:cubicBezTo>
                    <a:pt x="8371" y="8478"/>
                    <a:pt x="8240" y="8490"/>
                    <a:pt x="8097" y="8525"/>
                  </a:cubicBezTo>
                  <a:cubicBezTo>
                    <a:pt x="7323" y="7978"/>
                    <a:pt x="6656" y="7275"/>
                    <a:pt x="6204" y="6442"/>
                  </a:cubicBezTo>
                  <a:cubicBezTo>
                    <a:pt x="6049" y="6156"/>
                    <a:pt x="5918" y="5870"/>
                    <a:pt x="5811" y="5573"/>
                  </a:cubicBezTo>
                  <a:cubicBezTo>
                    <a:pt x="5751" y="5430"/>
                    <a:pt x="5716" y="5263"/>
                    <a:pt x="5680" y="5108"/>
                  </a:cubicBezTo>
                  <a:lnTo>
                    <a:pt x="5680" y="5096"/>
                  </a:lnTo>
                  <a:close/>
                  <a:moveTo>
                    <a:pt x="5168" y="5680"/>
                  </a:moveTo>
                  <a:lnTo>
                    <a:pt x="5168" y="5680"/>
                  </a:lnTo>
                  <a:cubicBezTo>
                    <a:pt x="5144" y="5775"/>
                    <a:pt x="5132" y="5858"/>
                    <a:pt x="5120" y="5954"/>
                  </a:cubicBezTo>
                  <a:cubicBezTo>
                    <a:pt x="5037" y="6263"/>
                    <a:pt x="5001" y="6573"/>
                    <a:pt x="4942" y="6906"/>
                  </a:cubicBezTo>
                  <a:cubicBezTo>
                    <a:pt x="4847" y="7513"/>
                    <a:pt x="4763" y="8121"/>
                    <a:pt x="4597" y="8716"/>
                  </a:cubicBezTo>
                  <a:cubicBezTo>
                    <a:pt x="4525" y="9002"/>
                    <a:pt x="4418" y="9287"/>
                    <a:pt x="4299" y="9561"/>
                  </a:cubicBezTo>
                  <a:cubicBezTo>
                    <a:pt x="4263" y="9645"/>
                    <a:pt x="4239" y="9704"/>
                    <a:pt x="4192" y="9764"/>
                  </a:cubicBezTo>
                  <a:cubicBezTo>
                    <a:pt x="4025" y="9895"/>
                    <a:pt x="3882" y="10002"/>
                    <a:pt x="3704" y="10061"/>
                  </a:cubicBezTo>
                  <a:cubicBezTo>
                    <a:pt x="3583" y="10099"/>
                    <a:pt x="3453" y="10122"/>
                    <a:pt x="3325" y="10122"/>
                  </a:cubicBezTo>
                  <a:cubicBezTo>
                    <a:pt x="3251" y="10122"/>
                    <a:pt x="3178" y="10115"/>
                    <a:pt x="3108" y="10097"/>
                  </a:cubicBezTo>
                  <a:cubicBezTo>
                    <a:pt x="3001" y="10085"/>
                    <a:pt x="2894" y="10061"/>
                    <a:pt x="2811" y="10014"/>
                  </a:cubicBezTo>
                  <a:cubicBezTo>
                    <a:pt x="2739" y="9966"/>
                    <a:pt x="2620" y="9918"/>
                    <a:pt x="2572" y="9835"/>
                  </a:cubicBezTo>
                  <a:cubicBezTo>
                    <a:pt x="2525" y="9716"/>
                    <a:pt x="2644" y="9609"/>
                    <a:pt x="2739" y="9561"/>
                  </a:cubicBezTo>
                  <a:cubicBezTo>
                    <a:pt x="2834" y="9502"/>
                    <a:pt x="2953" y="9466"/>
                    <a:pt x="3061" y="9406"/>
                  </a:cubicBezTo>
                  <a:cubicBezTo>
                    <a:pt x="3930" y="8906"/>
                    <a:pt x="4370" y="7954"/>
                    <a:pt x="4680" y="7061"/>
                  </a:cubicBezTo>
                  <a:cubicBezTo>
                    <a:pt x="4787" y="6763"/>
                    <a:pt x="4870" y="6466"/>
                    <a:pt x="4978" y="6168"/>
                  </a:cubicBezTo>
                  <a:cubicBezTo>
                    <a:pt x="5037" y="6013"/>
                    <a:pt x="5097" y="5847"/>
                    <a:pt x="5168" y="5680"/>
                  </a:cubicBezTo>
                  <a:close/>
                  <a:moveTo>
                    <a:pt x="5609" y="5215"/>
                  </a:moveTo>
                  <a:lnTo>
                    <a:pt x="5609" y="5215"/>
                  </a:lnTo>
                  <a:cubicBezTo>
                    <a:pt x="5632" y="5323"/>
                    <a:pt x="5656" y="5430"/>
                    <a:pt x="5680" y="5537"/>
                  </a:cubicBezTo>
                  <a:cubicBezTo>
                    <a:pt x="5775" y="5811"/>
                    <a:pt x="5870" y="6097"/>
                    <a:pt x="6013" y="6370"/>
                  </a:cubicBezTo>
                  <a:cubicBezTo>
                    <a:pt x="6263" y="6906"/>
                    <a:pt x="6621" y="7394"/>
                    <a:pt x="7025" y="7811"/>
                  </a:cubicBezTo>
                  <a:cubicBezTo>
                    <a:pt x="7406" y="8228"/>
                    <a:pt x="7871" y="8597"/>
                    <a:pt x="8371" y="8906"/>
                  </a:cubicBezTo>
                  <a:cubicBezTo>
                    <a:pt x="8633" y="9073"/>
                    <a:pt x="8895" y="9204"/>
                    <a:pt x="9169" y="9347"/>
                  </a:cubicBezTo>
                  <a:cubicBezTo>
                    <a:pt x="9442" y="9478"/>
                    <a:pt x="9740" y="9609"/>
                    <a:pt x="10061" y="9704"/>
                  </a:cubicBezTo>
                  <a:cubicBezTo>
                    <a:pt x="10255" y="9754"/>
                    <a:pt x="10458" y="9787"/>
                    <a:pt x="10663" y="9787"/>
                  </a:cubicBezTo>
                  <a:cubicBezTo>
                    <a:pt x="10799" y="9787"/>
                    <a:pt x="10936" y="9773"/>
                    <a:pt x="11074" y="9740"/>
                  </a:cubicBezTo>
                  <a:cubicBezTo>
                    <a:pt x="11371" y="9668"/>
                    <a:pt x="11633" y="9490"/>
                    <a:pt x="11812" y="9240"/>
                  </a:cubicBezTo>
                  <a:cubicBezTo>
                    <a:pt x="12002" y="9406"/>
                    <a:pt x="12038" y="9704"/>
                    <a:pt x="11931" y="9918"/>
                  </a:cubicBezTo>
                  <a:cubicBezTo>
                    <a:pt x="11788" y="10204"/>
                    <a:pt x="11466" y="10359"/>
                    <a:pt x="11157" y="10395"/>
                  </a:cubicBezTo>
                  <a:cubicBezTo>
                    <a:pt x="11060" y="10408"/>
                    <a:pt x="10962" y="10414"/>
                    <a:pt x="10863" y="10414"/>
                  </a:cubicBezTo>
                  <a:cubicBezTo>
                    <a:pt x="10607" y="10414"/>
                    <a:pt x="10346" y="10375"/>
                    <a:pt x="10097" y="10323"/>
                  </a:cubicBezTo>
                  <a:cubicBezTo>
                    <a:pt x="9764" y="10252"/>
                    <a:pt x="9430" y="10121"/>
                    <a:pt x="9109" y="9954"/>
                  </a:cubicBezTo>
                  <a:cubicBezTo>
                    <a:pt x="8478" y="9621"/>
                    <a:pt x="7942" y="9168"/>
                    <a:pt x="7454" y="8668"/>
                  </a:cubicBezTo>
                  <a:cubicBezTo>
                    <a:pt x="6966" y="8168"/>
                    <a:pt x="6525" y="7621"/>
                    <a:pt x="6204" y="7001"/>
                  </a:cubicBezTo>
                  <a:cubicBezTo>
                    <a:pt x="5906" y="6454"/>
                    <a:pt x="5692" y="5847"/>
                    <a:pt x="5609" y="5215"/>
                  </a:cubicBezTo>
                  <a:close/>
                  <a:moveTo>
                    <a:pt x="5294" y="5636"/>
                  </a:moveTo>
                  <a:cubicBezTo>
                    <a:pt x="5275" y="5704"/>
                    <a:pt x="5274" y="5780"/>
                    <a:pt x="5263" y="5847"/>
                  </a:cubicBezTo>
                  <a:cubicBezTo>
                    <a:pt x="5239" y="6144"/>
                    <a:pt x="5204" y="6442"/>
                    <a:pt x="5192" y="6751"/>
                  </a:cubicBezTo>
                  <a:cubicBezTo>
                    <a:pt x="5156" y="7347"/>
                    <a:pt x="5180" y="7930"/>
                    <a:pt x="5263" y="8525"/>
                  </a:cubicBezTo>
                  <a:cubicBezTo>
                    <a:pt x="5323" y="8942"/>
                    <a:pt x="5430" y="9359"/>
                    <a:pt x="5561" y="9764"/>
                  </a:cubicBezTo>
                  <a:cubicBezTo>
                    <a:pt x="5489" y="9954"/>
                    <a:pt x="5394" y="10145"/>
                    <a:pt x="5251" y="10299"/>
                  </a:cubicBezTo>
                  <a:cubicBezTo>
                    <a:pt x="5085" y="10478"/>
                    <a:pt x="4906" y="10621"/>
                    <a:pt x="4704" y="10728"/>
                  </a:cubicBezTo>
                  <a:cubicBezTo>
                    <a:pt x="4514" y="10817"/>
                    <a:pt x="4294" y="10896"/>
                    <a:pt x="4090" y="10896"/>
                  </a:cubicBezTo>
                  <a:cubicBezTo>
                    <a:pt x="4076" y="10896"/>
                    <a:pt x="4063" y="10896"/>
                    <a:pt x="4049" y="10895"/>
                  </a:cubicBezTo>
                  <a:cubicBezTo>
                    <a:pt x="3930" y="10871"/>
                    <a:pt x="3835" y="10811"/>
                    <a:pt x="3846" y="10680"/>
                  </a:cubicBezTo>
                  <a:cubicBezTo>
                    <a:pt x="3846" y="10549"/>
                    <a:pt x="3954" y="10430"/>
                    <a:pt x="4025" y="10323"/>
                  </a:cubicBezTo>
                  <a:cubicBezTo>
                    <a:pt x="4680" y="9371"/>
                    <a:pt x="4858" y="8216"/>
                    <a:pt x="5025" y="7085"/>
                  </a:cubicBezTo>
                  <a:cubicBezTo>
                    <a:pt x="5073" y="6739"/>
                    <a:pt x="5132" y="6394"/>
                    <a:pt x="5192" y="6073"/>
                  </a:cubicBezTo>
                  <a:cubicBezTo>
                    <a:pt x="5215" y="5923"/>
                    <a:pt x="5249" y="5785"/>
                    <a:pt x="5294" y="5636"/>
                  </a:cubicBezTo>
                  <a:close/>
                  <a:moveTo>
                    <a:pt x="5382" y="5620"/>
                  </a:moveTo>
                  <a:cubicBezTo>
                    <a:pt x="5382" y="5799"/>
                    <a:pt x="5382" y="5977"/>
                    <a:pt x="5394" y="6156"/>
                  </a:cubicBezTo>
                  <a:cubicBezTo>
                    <a:pt x="5442" y="6751"/>
                    <a:pt x="5561" y="7335"/>
                    <a:pt x="5740" y="7894"/>
                  </a:cubicBezTo>
                  <a:cubicBezTo>
                    <a:pt x="5990" y="8668"/>
                    <a:pt x="6394" y="9406"/>
                    <a:pt x="6906" y="10014"/>
                  </a:cubicBezTo>
                  <a:cubicBezTo>
                    <a:pt x="6918" y="10097"/>
                    <a:pt x="6930" y="10180"/>
                    <a:pt x="6930" y="10264"/>
                  </a:cubicBezTo>
                  <a:cubicBezTo>
                    <a:pt x="6966" y="10371"/>
                    <a:pt x="6942" y="10490"/>
                    <a:pt x="6918" y="10597"/>
                  </a:cubicBezTo>
                  <a:cubicBezTo>
                    <a:pt x="6883" y="10692"/>
                    <a:pt x="6847" y="10800"/>
                    <a:pt x="6787" y="10907"/>
                  </a:cubicBezTo>
                  <a:cubicBezTo>
                    <a:pt x="6728" y="10990"/>
                    <a:pt x="6668" y="11097"/>
                    <a:pt x="6561" y="11145"/>
                  </a:cubicBezTo>
                  <a:cubicBezTo>
                    <a:pt x="6537" y="11157"/>
                    <a:pt x="6515" y="11162"/>
                    <a:pt x="6495" y="11162"/>
                  </a:cubicBezTo>
                  <a:cubicBezTo>
                    <a:pt x="6414" y="11162"/>
                    <a:pt x="6361" y="11080"/>
                    <a:pt x="6323" y="11014"/>
                  </a:cubicBezTo>
                  <a:cubicBezTo>
                    <a:pt x="6251" y="10907"/>
                    <a:pt x="6192" y="10800"/>
                    <a:pt x="6132" y="10692"/>
                  </a:cubicBezTo>
                  <a:cubicBezTo>
                    <a:pt x="6013" y="10478"/>
                    <a:pt x="5894" y="10252"/>
                    <a:pt x="5799" y="10014"/>
                  </a:cubicBezTo>
                  <a:cubicBezTo>
                    <a:pt x="5418" y="9025"/>
                    <a:pt x="5263" y="7954"/>
                    <a:pt x="5299" y="6906"/>
                  </a:cubicBezTo>
                  <a:cubicBezTo>
                    <a:pt x="5299" y="6585"/>
                    <a:pt x="5323" y="6263"/>
                    <a:pt x="5359" y="5954"/>
                  </a:cubicBezTo>
                  <a:cubicBezTo>
                    <a:pt x="5370" y="5847"/>
                    <a:pt x="5382" y="5727"/>
                    <a:pt x="5382" y="5620"/>
                  </a:cubicBezTo>
                  <a:close/>
                  <a:moveTo>
                    <a:pt x="5549" y="5620"/>
                  </a:moveTo>
                  <a:lnTo>
                    <a:pt x="5549" y="5620"/>
                  </a:lnTo>
                  <a:cubicBezTo>
                    <a:pt x="5561" y="5692"/>
                    <a:pt x="5573" y="5751"/>
                    <a:pt x="5597" y="5835"/>
                  </a:cubicBezTo>
                  <a:cubicBezTo>
                    <a:pt x="5680" y="6204"/>
                    <a:pt x="5799" y="6561"/>
                    <a:pt x="5978" y="6894"/>
                  </a:cubicBezTo>
                  <a:cubicBezTo>
                    <a:pt x="6311" y="7573"/>
                    <a:pt x="6752" y="8180"/>
                    <a:pt x="7240" y="8716"/>
                  </a:cubicBezTo>
                  <a:cubicBezTo>
                    <a:pt x="7752" y="9252"/>
                    <a:pt x="8311" y="9752"/>
                    <a:pt x="8966" y="10097"/>
                  </a:cubicBezTo>
                  <a:cubicBezTo>
                    <a:pt x="9299" y="10276"/>
                    <a:pt x="9657" y="10407"/>
                    <a:pt x="10014" y="10502"/>
                  </a:cubicBezTo>
                  <a:cubicBezTo>
                    <a:pt x="10282" y="10562"/>
                    <a:pt x="10563" y="10604"/>
                    <a:pt x="10838" y="10604"/>
                  </a:cubicBezTo>
                  <a:cubicBezTo>
                    <a:pt x="10941" y="10604"/>
                    <a:pt x="11044" y="10598"/>
                    <a:pt x="11145" y="10585"/>
                  </a:cubicBezTo>
                  <a:cubicBezTo>
                    <a:pt x="11490" y="10549"/>
                    <a:pt x="11824" y="10395"/>
                    <a:pt x="12026" y="10097"/>
                  </a:cubicBezTo>
                  <a:cubicBezTo>
                    <a:pt x="12181" y="9847"/>
                    <a:pt x="12217" y="9490"/>
                    <a:pt x="12026" y="9240"/>
                  </a:cubicBezTo>
                  <a:cubicBezTo>
                    <a:pt x="12002" y="9216"/>
                    <a:pt x="11990" y="9204"/>
                    <a:pt x="11990" y="9192"/>
                  </a:cubicBezTo>
                  <a:lnTo>
                    <a:pt x="11990" y="9192"/>
                  </a:lnTo>
                  <a:cubicBezTo>
                    <a:pt x="12562" y="9204"/>
                    <a:pt x="13169" y="9156"/>
                    <a:pt x="13610" y="9549"/>
                  </a:cubicBezTo>
                  <a:cubicBezTo>
                    <a:pt x="13812" y="9716"/>
                    <a:pt x="13943" y="9930"/>
                    <a:pt x="13967" y="10192"/>
                  </a:cubicBezTo>
                  <a:cubicBezTo>
                    <a:pt x="14002" y="10419"/>
                    <a:pt x="13955" y="10669"/>
                    <a:pt x="13848" y="10907"/>
                  </a:cubicBezTo>
                  <a:cubicBezTo>
                    <a:pt x="13610" y="11395"/>
                    <a:pt x="13133" y="11692"/>
                    <a:pt x="12633" y="11859"/>
                  </a:cubicBezTo>
                  <a:cubicBezTo>
                    <a:pt x="12251" y="11972"/>
                    <a:pt x="11849" y="12022"/>
                    <a:pt x="11443" y="12022"/>
                  </a:cubicBezTo>
                  <a:cubicBezTo>
                    <a:pt x="11292" y="12022"/>
                    <a:pt x="11141" y="12015"/>
                    <a:pt x="10990" y="12002"/>
                  </a:cubicBezTo>
                  <a:cubicBezTo>
                    <a:pt x="9919" y="11919"/>
                    <a:pt x="8883" y="11478"/>
                    <a:pt x="8014" y="10823"/>
                  </a:cubicBezTo>
                  <a:cubicBezTo>
                    <a:pt x="7121" y="10145"/>
                    <a:pt x="6454" y="9216"/>
                    <a:pt x="6049" y="8180"/>
                  </a:cubicBezTo>
                  <a:cubicBezTo>
                    <a:pt x="5728" y="7359"/>
                    <a:pt x="5573" y="6478"/>
                    <a:pt x="5549" y="5620"/>
                  </a:cubicBezTo>
                  <a:close/>
                  <a:moveTo>
                    <a:pt x="1131" y="0"/>
                  </a:moveTo>
                  <a:cubicBezTo>
                    <a:pt x="1119" y="0"/>
                    <a:pt x="1107" y="4"/>
                    <a:pt x="1096" y="12"/>
                  </a:cubicBezTo>
                  <a:cubicBezTo>
                    <a:pt x="727" y="203"/>
                    <a:pt x="417" y="536"/>
                    <a:pt x="239" y="917"/>
                  </a:cubicBezTo>
                  <a:cubicBezTo>
                    <a:pt x="36" y="1334"/>
                    <a:pt x="1" y="1798"/>
                    <a:pt x="120" y="2227"/>
                  </a:cubicBezTo>
                  <a:cubicBezTo>
                    <a:pt x="144" y="2346"/>
                    <a:pt x="191" y="2465"/>
                    <a:pt x="239" y="2584"/>
                  </a:cubicBezTo>
                  <a:cubicBezTo>
                    <a:pt x="251" y="2620"/>
                    <a:pt x="251" y="2632"/>
                    <a:pt x="263" y="2656"/>
                  </a:cubicBezTo>
                  <a:cubicBezTo>
                    <a:pt x="310" y="3049"/>
                    <a:pt x="536" y="3418"/>
                    <a:pt x="906" y="3608"/>
                  </a:cubicBezTo>
                  <a:cubicBezTo>
                    <a:pt x="1066" y="3695"/>
                    <a:pt x="1238" y="3741"/>
                    <a:pt x="1411" y="3741"/>
                  </a:cubicBezTo>
                  <a:cubicBezTo>
                    <a:pt x="1545" y="3741"/>
                    <a:pt x="1680" y="3713"/>
                    <a:pt x="1810" y="3656"/>
                  </a:cubicBezTo>
                  <a:cubicBezTo>
                    <a:pt x="1870" y="3632"/>
                    <a:pt x="1918" y="3596"/>
                    <a:pt x="1977" y="3549"/>
                  </a:cubicBezTo>
                  <a:lnTo>
                    <a:pt x="1977" y="3549"/>
                  </a:lnTo>
                  <a:cubicBezTo>
                    <a:pt x="1858" y="3775"/>
                    <a:pt x="1727" y="3965"/>
                    <a:pt x="1560" y="4168"/>
                  </a:cubicBezTo>
                  <a:cubicBezTo>
                    <a:pt x="1525" y="4192"/>
                    <a:pt x="1525" y="4251"/>
                    <a:pt x="1572" y="4263"/>
                  </a:cubicBezTo>
                  <a:cubicBezTo>
                    <a:pt x="1647" y="4297"/>
                    <a:pt x="1724" y="4313"/>
                    <a:pt x="1800" y="4313"/>
                  </a:cubicBezTo>
                  <a:cubicBezTo>
                    <a:pt x="2041" y="4313"/>
                    <a:pt x="2273" y="4156"/>
                    <a:pt x="2382" y="3930"/>
                  </a:cubicBezTo>
                  <a:cubicBezTo>
                    <a:pt x="2465" y="3715"/>
                    <a:pt x="2477" y="3489"/>
                    <a:pt x="2453" y="3275"/>
                  </a:cubicBezTo>
                  <a:lnTo>
                    <a:pt x="2453" y="3275"/>
                  </a:lnTo>
                  <a:cubicBezTo>
                    <a:pt x="2525" y="3418"/>
                    <a:pt x="2596" y="3549"/>
                    <a:pt x="2680" y="3703"/>
                  </a:cubicBezTo>
                  <a:cubicBezTo>
                    <a:pt x="2703" y="3763"/>
                    <a:pt x="2739" y="3822"/>
                    <a:pt x="2811" y="3822"/>
                  </a:cubicBezTo>
                  <a:cubicBezTo>
                    <a:pt x="2882" y="3822"/>
                    <a:pt x="2930" y="3763"/>
                    <a:pt x="2953" y="3715"/>
                  </a:cubicBezTo>
                  <a:cubicBezTo>
                    <a:pt x="3192" y="3239"/>
                    <a:pt x="3073" y="2572"/>
                    <a:pt x="2620" y="2275"/>
                  </a:cubicBezTo>
                  <a:cubicBezTo>
                    <a:pt x="2596" y="2263"/>
                    <a:pt x="2584" y="2263"/>
                    <a:pt x="2561" y="2239"/>
                  </a:cubicBezTo>
                  <a:lnTo>
                    <a:pt x="2561" y="2239"/>
                  </a:lnTo>
                  <a:cubicBezTo>
                    <a:pt x="2632" y="2263"/>
                    <a:pt x="2692" y="2263"/>
                    <a:pt x="2763" y="2275"/>
                  </a:cubicBezTo>
                  <a:cubicBezTo>
                    <a:pt x="3132" y="2358"/>
                    <a:pt x="3465" y="2584"/>
                    <a:pt x="3704" y="2882"/>
                  </a:cubicBezTo>
                  <a:cubicBezTo>
                    <a:pt x="4239" y="3537"/>
                    <a:pt x="4263" y="4525"/>
                    <a:pt x="3823" y="5215"/>
                  </a:cubicBezTo>
                  <a:cubicBezTo>
                    <a:pt x="3596" y="5596"/>
                    <a:pt x="3227" y="5858"/>
                    <a:pt x="2811" y="5930"/>
                  </a:cubicBezTo>
                  <a:cubicBezTo>
                    <a:pt x="2747" y="5937"/>
                    <a:pt x="2684" y="5939"/>
                    <a:pt x="2621" y="5939"/>
                  </a:cubicBezTo>
                  <a:cubicBezTo>
                    <a:pt x="2459" y="5939"/>
                    <a:pt x="2298" y="5920"/>
                    <a:pt x="2144" y="5894"/>
                  </a:cubicBezTo>
                  <a:cubicBezTo>
                    <a:pt x="2134" y="5890"/>
                    <a:pt x="2126" y="5889"/>
                    <a:pt x="2118" y="5889"/>
                  </a:cubicBezTo>
                  <a:cubicBezTo>
                    <a:pt x="2075" y="5889"/>
                    <a:pt x="2054" y="5937"/>
                    <a:pt x="2084" y="5977"/>
                  </a:cubicBezTo>
                  <a:cubicBezTo>
                    <a:pt x="2084" y="5989"/>
                    <a:pt x="2084" y="6013"/>
                    <a:pt x="2096" y="6013"/>
                  </a:cubicBezTo>
                  <a:cubicBezTo>
                    <a:pt x="2287" y="6204"/>
                    <a:pt x="2525" y="6335"/>
                    <a:pt x="2775" y="6406"/>
                  </a:cubicBezTo>
                  <a:cubicBezTo>
                    <a:pt x="2739" y="6454"/>
                    <a:pt x="2703" y="6513"/>
                    <a:pt x="2715" y="6585"/>
                  </a:cubicBezTo>
                  <a:cubicBezTo>
                    <a:pt x="2739" y="6739"/>
                    <a:pt x="2858" y="6859"/>
                    <a:pt x="2953" y="6942"/>
                  </a:cubicBezTo>
                  <a:cubicBezTo>
                    <a:pt x="3137" y="7087"/>
                    <a:pt x="3377" y="7169"/>
                    <a:pt x="3613" y="7169"/>
                  </a:cubicBezTo>
                  <a:cubicBezTo>
                    <a:pt x="3668" y="7169"/>
                    <a:pt x="3722" y="7165"/>
                    <a:pt x="3775" y="7156"/>
                  </a:cubicBezTo>
                  <a:cubicBezTo>
                    <a:pt x="3811" y="7156"/>
                    <a:pt x="3835" y="7144"/>
                    <a:pt x="3870" y="7144"/>
                  </a:cubicBezTo>
                  <a:cubicBezTo>
                    <a:pt x="3775" y="7204"/>
                    <a:pt x="3692" y="7240"/>
                    <a:pt x="3596" y="7287"/>
                  </a:cubicBezTo>
                  <a:cubicBezTo>
                    <a:pt x="3406" y="7382"/>
                    <a:pt x="3192" y="7454"/>
                    <a:pt x="2989" y="7501"/>
                  </a:cubicBezTo>
                  <a:cubicBezTo>
                    <a:pt x="2882" y="7513"/>
                    <a:pt x="2799" y="7525"/>
                    <a:pt x="2692" y="7537"/>
                  </a:cubicBezTo>
                  <a:cubicBezTo>
                    <a:pt x="2596" y="7561"/>
                    <a:pt x="2513" y="7621"/>
                    <a:pt x="2501" y="7704"/>
                  </a:cubicBezTo>
                  <a:cubicBezTo>
                    <a:pt x="2441" y="7942"/>
                    <a:pt x="2703" y="8049"/>
                    <a:pt x="2882" y="8121"/>
                  </a:cubicBezTo>
                  <a:cubicBezTo>
                    <a:pt x="3096" y="8216"/>
                    <a:pt x="3311" y="8287"/>
                    <a:pt x="3549" y="8311"/>
                  </a:cubicBezTo>
                  <a:cubicBezTo>
                    <a:pt x="3591" y="8316"/>
                    <a:pt x="3632" y="8318"/>
                    <a:pt x="3673" y="8318"/>
                  </a:cubicBezTo>
                  <a:cubicBezTo>
                    <a:pt x="3842" y="8318"/>
                    <a:pt x="4001" y="8278"/>
                    <a:pt x="4144" y="8192"/>
                  </a:cubicBezTo>
                  <a:lnTo>
                    <a:pt x="4144" y="8192"/>
                  </a:lnTo>
                  <a:cubicBezTo>
                    <a:pt x="4120" y="8240"/>
                    <a:pt x="4085" y="8299"/>
                    <a:pt x="4049" y="8347"/>
                  </a:cubicBezTo>
                  <a:cubicBezTo>
                    <a:pt x="3775" y="8752"/>
                    <a:pt x="3418" y="9109"/>
                    <a:pt x="2977" y="9311"/>
                  </a:cubicBezTo>
                  <a:cubicBezTo>
                    <a:pt x="2858" y="9371"/>
                    <a:pt x="2715" y="9406"/>
                    <a:pt x="2632" y="9502"/>
                  </a:cubicBezTo>
                  <a:cubicBezTo>
                    <a:pt x="2537" y="9597"/>
                    <a:pt x="2477" y="9728"/>
                    <a:pt x="2525" y="9859"/>
                  </a:cubicBezTo>
                  <a:cubicBezTo>
                    <a:pt x="2572" y="9978"/>
                    <a:pt x="2680" y="10061"/>
                    <a:pt x="2775" y="10121"/>
                  </a:cubicBezTo>
                  <a:cubicBezTo>
                    <a:pt x="2870" y="10180"/>
                    <a:pt x="2977" y="10204"/>
                    <a:pt x="3096" y="10240"/>
                  </a:cubicBezTo>
                  <a:cubicBezTo>
                    <a:pt x="3192" y="10264"/>
                    <a:pt x="3291" y="10274"/>
                    <a:pt x="3389" y="10274"/>
                  </a:cubicBezTo>
                  <a:cubicBezTo>
                    <a:pt x="3534" y="10274"/>
                    <a:pt x="3681" y="10252"/>
                    <a:pt x="3823" y="10216"/>
                  </a:cubicBezTo>
                  <a:cubicBezTo>
                    <a:pt x="3930" y="10192"/>
                    <a:pt x="4013" y="10145"/>
                    <a:pt x="4108" y="10085"/>
                  </a:cubicBezTo>
                  <a:lnTo>
                    <a:pt x="4108" y="10085"/>
                  </a:lnTo>
                  <a:cubicBezTo>
                    <a:pt x="4061" y="10157"/>
                    <a:pt x="4001" y="10240"/>
                    <a:pt x="3954" y="10311"/>
                  </a:cubicBezTo>
                  <a:cubicBezTo>
                    <a:pt x="3870" y="10430"/>
                    <a:pt x="3787" y="10561"/>
                    <a:pt x="3811" y="10716"/>
                  </a:cubicBezTo>
                  <a:cubicBezTo>
                    <a:pt x="3823" y="10847"/>
                    <a:pt x="3894" y="10954"/>
                    <a:pt x="4025" y="10990"/>
                  </a:cubicBezTo>
                  <a:cubicBezTo>
                    <a:pt x="4091" y="11016"/>
                    <a:pt x="4164" y="11024"/>
                    <a:pt x="4236" y="11024"/>
                  </a:cubicBezTo>
                  <a:cubicBezTo>
                    <a:pt x="4295" y="11024"/>
                    <a:pt x="4353" y="11019"/>
                    <a:pt x="4406" y="11014"/>
                  </a:cubicBezTo>
                  <a:cubicBezTo>
                    <a:pt x="4525" y="10990"/>
                    <a:pt x="4644" y="10966"/>
                    <a:pt x="4763" y="10919"/>
                  </a:cubicBezTo>
                  <a:cubicBezTo>
                    <a:pt x="5013" y="10811"/>
                    <a:pt x="5251" y="10657"/>
                    <a:pt x="5430" y="10430"/>
                  </a:cubicBezTo>
                  <a:cubicBezTo>
                    <a:pt x="5513" y="10323"/>
                    <a:pt x="5609" y="10192"/>
                    <a:pt x="5656" y="10073"/>
                  </a:cubicBezTo>
                  <a:cubicBezTo>
                    <a:pt x="5680" y="10014"/>
                    <a:pt x="5716" y="9942"/>
                    <a:pt x="5728" y="9883"/>
                  </a:cubicBezTo>
                  <a:cubicBezTo>
                    <a:pt x="5751" y="9942"/>
                    <a:pt x="5775" y="10014"/>
                    <a:pt x="5799" y="10073"/>
                  </a:cubicBezTo>
                  <a:cubicBezTo>
                    <a:pt x="5906" y="10323"/>
                    <a:pt x="6025" y="10573"/>
                    <a:pt x="6156" y="10811"/>
                  </a:cubicBezTo>
                  <a:cubicBezTo>
                    <a:pt x="6216" y="10930"/>
                    <a:pt x="6287" y="11038"/>
                    <a:pt x="6371" y="11145"/>
                  </a:cubicBezTo>
                  <a:cubicBezTo>
                    <a:pt x="6431" y="11236"/>
                    <a:pt x="6518" y="11293"/>
                    <a:pt x="6624" y="11293"/>
                  </a:cubicBezTo>
                  <a:cubicBezTo>
                    <a:pt x="6642" y="11293"/>
                    <a:pt x="6661" y="11291"/>
                    <a:pt x="6680" y="11288"/>
                  </a:cubicBezTo>
                  <a:cubicBezTo>
                    <a:pt x="6823" y="11264"/>
                    <a:pt x="6930" y="11157"/>
                    <a:pt x="7002" y="11038"/>
                  </a:cubicBezTo>
                  <a:cubicBezTo>
                    <a:pt x="7085" y="10930"/>
                    <a:pt x="7144" y="10800"/>
                    <a:pt x="7180" y="10669"/>
                  </a:cubicBezTo>
                  <a:cubicBezTo>
                    <a:pt x="7216" y="10538"/>
                    <a:pt x="7228" y="10395"/>
                    <a:pt x="7228" y="10276"/>
                  </a:cubicBezTo>
                  <a:lnTo>
                    <a:pt x="7228" y="10192"/>
                  </a:lnTo>
                  <a:cubicBezTo>
                    <a:pt x="7406" y="10395"/>
                    <a:pt x="7597" y="10573"/>
                    <a:pt x="7811" y="10752"/>
                  </a:cubicBezTo>
                  <a:cubicBezTo>
                    <a:pt x="8692" y="11490"/>
                    <a:pt x="9764" y="11978"/>
                    <a:pt x="10895" y="12121"/>
                  </a:cubicBezTo>
                  <a:cubicBezTo>
                    <a:pt x="11113" y="12154"/>
                    <a:pt x="11334" y="12170"/>
                    <a:pt x="11555" y="12170"/>
                  </a:cubicBezTo>
                  <a:cubicBezTo>
                    <a:pt x="11903" y="12170"/>
                    <a:pt x="12251" y="12130"/>
                    <a:pt x="12586" y="12050"/>
                  </a:cubicBezTo>
                  <a:cubicBezTo>
                    <a:pt x="13133" y="11919"/>
                    <a:pt x="13705" y="11645"/>
                    <a:pt x="14014" y="11169"/>
                  </a:cubicBezTo>
                  <a:cubicBezTo>
                    <a:pt x="14181" y="10740"/>
                    <a:pt x="14264" y="10121"/>
                    <a:pt x="13955" y="9657"/>
                  </a:cubicBezTo>
                  <a:cubicBezTo>
                    <a:pt x="13598" y="9133"/>
                    <a:pt x="12931" y="8990"/>
                    <a:pt x="12336" y="8990"/>
                  </a:cubicBezTo>
                  <a:cubicBezTo>
                    <a:pt x="12169" y="8990"/>
                    <a:pt x="11990" y="9014"/>
                    <a:pt x="11824" y="9025"/>
                  </a:cubicBezTo>
                  <a:cubicBezTo>
                    <a:pt x="11819" y="9024"/>
                    <a:pt x="11814" y="9023"/>
                    <a:pt x="11809" y="9023"/>
                  </a:cubicBezTo>
                  <a:cubicBezTo>
                    <a:pt x="11776" y="9023"/>
                    <a:pt x="11739" y="9054"/>
                    <a:pt x="11728" y="9085"/>
                  </a:cubicBezTo>
                  <a:cubicBezTo>
                    <a:pt x="11693" y="9085"/>
                    <a:pt x="11669" y="9085"/>
                    <a:pt x="11633" y="9133"/>
                  </a:cubicBezTo>
                  <a:cubicBezTo>
                    <a:pt x="11410" y="9475"/>
                    <a:pt x="11022" y="9602"/>
                    <a:pt x="10635" y="9602"/>
                  </a:cubicBezTo>
                  <a:cubicBezTo>
                    <a:pt x="10484" y="9602"/>
                    <a:pt x="10333" y="9583"/>
                    <a:pt x="10192" y="9549"/>
                  </a:cubicBezTo>
                  <a:cubicBezTo>
                    <a:pt x="9895" y="9478"/>
                    <a:pt x="9609" y="9359"/>
                    <a:pt x="9323" y="9240"/>
                  </a:cubicBezTo>
                  <a:cubicBezTo>
                    <a:pt x="9061" y="9121"/>
                    <a:pt x="8811" y="8990"/>
                    <a:pt x="8573" y="8835"/>
                  </a:cubicBezTo>
                  <a:cubicBezTo>
                    <a:pt x="8466" y="8775"/>
                    <a:pt x="8371" y="8716"/>
                    <a:pt x="8287" y="8656"/>
                  </a:cubicBezTo>
                  <a:cubicBezTo>
                    <a:pt x="8395" y="8644"/>
                    <a:pt x="8490" y="8597"/>
                    <a:pt x="8585" y="8549"/>
                  </a:cubicBezTo>
                  <a:cubicBezTo>
                    <a:pt x="8728" y="8478"/>
                    <a:pt x="8871" y="8394"/>
                    <a:pt x="8990" y="8275"/>
                  </a:cubicBezTo>
                  <a:cubicBezTo>
                    <a:pt x="9228" y="8013"/>
                    <a:pt x="9347" y="7692"/>
                    <a:pt x="9347" y="7347"/>
                  </a:cubicBezTo>
                  <a:cubicBezTo>
                    <a:pt x="9347" y="7305"/>
                    <a:pt x="9320" y="7273"/>
                    <a:pt x="9282" y="7273"/>
                  </a:cubicBezTo>
                  <a:cubicBezTo>
                    <a:pt x="9276" y="7273"/>
                    <a:pt x="9270" y="7274"/>
                    <a:pt x="9264" y="7275"/>
                  </a:cubicBezTo>
                  <a:cubicBezTo>
                    <a:pt x="9222" y="7276"/>
                    <a:pt x="9181" y="7277"/>
                    <a:pt x="9141" y="7277"/>
                  </a:cubicBezTo>
                  <a:cubicBezTo>
                    <a:pt x="8769" y="7277"/>
                    <a:pt x="8415" y="7228"/>
                    <a:pt x="8061" y="7120"/>
                  </a:cubicBezTo>
                  <a:cubicBezTo>
                    <a:pt x="8097" y="7109"/>
                    <a:pt x="8121" y="7109"/>
                    <a:pt x="8156" y="7097"/>
                  </a:cubicBezTo>
                  <a:cubicBezTo>
                    <a:pt x="8287" y="7049"/>
                    <a:pt x="8418" y="6978"/>
                    <a:pt x="8526" y="6870"/>
                  </a:cubicBezTo>
                  <a:cubicBezTo>
                    <a:pt x="8752" y="6680"/>
                    <a:pt x="8883" y="6382"/>
                    <a:pt x="8883" y="6085"/>
                  </a:cubicBezTo>
                  <a:cubicBezTo>
                    <a:pt x="8883" y="6038"/>
                    <a:pt x="8846" y="6006"/>
                    <a:pt x="8807" y="6006"/>
                  </a:cubicBezTo>
                  <a:cubicBezTo>
                    <a:pt x="8796" y="6006"/>
                    <a:pt x="8786" y="6008"/>
                    <a:pt x="8776" y="6013"/>
                  </a:cubicBezTo>
                  <a:cubicBezTo>
                    <a:pt x="8585" y="6049"/>
                    <a:pt x="8371" y="6073"/>
                    <a:pt x="8168" y="6073"/>
                  </a:cubicBezTo>
                  <a:cubicBezTo>
                    <a:pt x="8395" y="6013"/>
                    <a:pt x="8597" y="5870"/>
                    <a:pt x="8740" y="5680"/>
                  </a:cubicBezTo>
                  <a:cubicBezTo>
                    <a:pt x="9026" y="5311"/>
                    <a:pt x="9038" y="4763"/>
                    <a:pt x="8704" y="4406"/>
                  </a:cubicBezTo>
                  <a:cubicBezTo>
                    <a:pt x="8521" y="4244"/>
                    <a:pt x="8298" y="4141"/>
                    <a:pt x="8071" y="4141"/>
                  </a:cubicBezTo>
                  <a:cubicBezTo>
                    <a:pt x="8048" y="4141"/>
                    <a:pt x="8025" y="4142"/>
                    <a:pt x="8002" y="4144"/>
                  </a:cubicBezTo>
                  <a:cubicBezTo>
                    <a:pt x="7990" y="4144"/>
                    <a:pt x="7978" y="4168"/>
                    <a:pt x="7978" y="4180"/>
                  </a:cubicBezTo>
                  <a:lnTo>
                    <a:pt x="7954" y="4180"/>
                  </a:lnTo>
                  <a:cubicBezTo>
                    <a:pt x="7895" y="4203"/>
                    <a:pt x="7883" y="4299"/>
                    <a:pt x="7835" y="4358"/>
                  </a:cubicBezTo>
                  <a:cubicBezTo>
                    <a:pt x="7787" y="4418"/>
                    <a:pt x="7728" y="4465"/>
                    <a:pt x="7656" y="4501"/>
                  </a:cubicBezTo>
                  <a:cubicBezTo>
                    <a:pt x="7514" y="4596"/>
                    <a:pt x="7347" y="4620"/>
                    <a:pt x="7180" y="4644"/>
                  </a:cubicBezTo>
                  <a:cubicBezTo>
                    <a:pt x="7099" y="4650"/>
                    <a:pt x="7017" y="4653"/>
                    <a:pt x="6936" y="4653"/>
                  </a:cubicBezTo>
                  <a:cubicBezTo>
                    <a:pt x="6673" y="4653"/>
                    <a:pt x="6411" y="4622"/>
                    <a:pt x="6156" y="4549"/>
                  </a:cubicBezTo>
                  <a:cubicBezTo>
                    <a:pt x="6061" y="4525"/>
                    <a:pt x="5966" y="4489"/>
                    <a:pt x="5870" y="4465"/>
                  </a:cubicBezTo>
                  <a:cubicBezTo>
                    <a:pt x="5811" y="4442"/>
                    <a:pt x="5751" y="4418"/>
                    <a:pt x="5716" y="4382"/>
                  </a:cubicBezTo>
                  <a:lnTo>
                    <a:pt x="5716" y="4382"/>
                  </a:lnTo>
                  <a:cubicBezTo>
                    <a:pt x="5847" y="4430"/>
                    <a:pt x="5984" y="4452"/>
                    <a:pt x="6123" y="4452"/>
                  </a:cubicBezTo>
                  <a:cubicBezTo>
                    <a:pt x="6400" y="4452"/>
                    <a:pt x="6680" y="4362"/>
                    <a:pt x="6918" y="4203"/>
                  </a:cubicBezTo>
                  <a:cubicBezTo>
                    <a:pt x="6990" y="4144"/>
                    <a:pt x="7109" y="4084"/>
                    <a:pt x="7109" y="3965"/>
                  </a:cubicBezTo>
                  <a:cubicBezTo>
                    <a:pt x="7109" y="3846"/>
                    <a:pt x="6990" y="3822"/>
                    <a:pt x="6906" y="3811"/>
                  </a:cubicBezTo>
                  <a:cubicBezTo>
                    <a:pt x="6799" y="3787"/>
                    <a:pt x="6680" y="3787"/>
                    <a:pt x="6573" y="3787"/>
                  </a:cubicBezTo>
                  <a:cubicBezTo>
                    <a:pt x="6680" y="3715"/>
                    <a:pt x="6787" y="3608"/>
                    <a:pt x="6859" y="3489"/>
                  </a:cubicBezTo>
                  <a:cubicBezTo>
                    <a:pt x="6930" y="3394"/>
                    <a:pt x="7049" y="3108"/>
                    <a:pt x="6883" y="3013"/>
                  </a:cubicBezTo>
                  <a:cubicBezTo>
                    <a:pt x="6867" y="3007"/>
                    <a:pt x="6851" y="3004"/>
                    <a:pt x="6835" y="3004"/>
                  </a:cubicBezTo>
                  <a:cubicBezTo>
                    <a:pt x="6756" y="3004"/>
                    <a:pt x="6680" y="3070"/>
                    <a:pt x="6621" y="3120"/>
                  </a:cubicBezTo>
                  <a:cubicBezTo>
                    <a:pt x="6525" y="3180"/>
                    <a:pt x="6454" y="3251"/>
                    <a:pt x="6371" y="3334"/>
                  </a:cubicBezTo>
                  <a:cubicBezTo>
                    <a:pt x="6287" y="3394"/>
                    <a:pt x="6228" y="3465"/>
                    <a:pt x="6168" y="3525"/>
                  </a:cubicBezTo>
                  <a:cubicBezTo>
                    <a:pt x="6287" y="3251"/>
                    <a:pt x="6347" y="2953"/>
                    <a:pt x="6382" y="2656"/>
                  </a:cubicBezTo>
                  <a:cubicBezTo>
                    <a:pt x="6382" y="2584"/>
                    <a:pt x="6394" y="2525"/>
                    <a:pt x="6394" y="2453"/>
                  </a:cubicBezTo>
                  <a:cubicBezTo>
                    <a:pt x="6394" y="2394"/>
                    <a:pt x="6394" y="2322"/>
                    <a:pt x="6335" y="2275"/>
                  </a:cubicBezTo>
                  <a:cubicBezTo>
                    <a:pt x="6304" y="2244"/>
                    <a:pt x="6270" y="2232"/>
                    <a:pt x="6236" y="2232"/>
                  </a:cubicBezTo>
                  <a:cubicBezTo>
                    <a:pt x="6152" y="2232"/>
                    <a:pt x="6064" y="2307"/>
                    <a:pt x="6013" y="2358"/>
                  </a:cubicBezTo>
                  <a:cubicBezTo>
                    <a:pt x="5835" y="2537"/>
                    <a:pt x="5716" y="2775"/>
                    <a:pt x="5656" y="3013"/>
                  </a:cubicBezTo>
                  <a:lnTo>
                    <a:pt x="5656" y="2679"/>
                  </a:lnTo>
                  <a:cubicBezTo>
                    <a:pt x="5656" y="2346"/>
                    <a:pt x="5597" y="2037"/>
                    <a:pt x="5489" y="1727"/>
                  </a:cubicBezTo>
                  <a:cubicBezTo>
                    <a:pt x="5482" y="1704"/>
                    <a:pt x="5459" y="1691"/>
                    <a:pt x="5441" y="1691"/>
                  </a:cubicBezTo>
                  <a:cubicBezTo>
                    <a:pt x="5431" y="1691"/>
                    <a:pt x="5422" y="1695"/>
                    <a:pt x="5418" y="1703"/>
                  </a:cubicBezTo>
                  <a:cubicBezTo>
                    <a:pt x="5204" y="1929"/>
                    <a:pt x="5156" y="2263"/>
                    <a:pt x="5204" y="2560"/>
                  </a:cubicBezTo>
                  <a:cubicBezTo>
                    <a:pt x="5180" y="2513"/>
                    <a:pt x="5144" y="2453"/>
                    <a:pt x="5097" y="2406"/>
                  </a:cubicBezTo>
                  <a:cubicBezTo>
                    <a:pt x="4727" y="1906"/>
                    <a:pt x="4204" y="1513"/>
                    <a:pt x="3632" y="1286"/>
                  </a:cubicBezTo>
                  <a:cubicBezTo>
                    <a:pt x="3211" y="1128"/>
                    <a:pt x="2744" y="1035"/>
                    <a:pt x="2285" y="1035"/>
                  </a:cubicBezTo>
                  <a:cubicBezTo>
                    <a:pt x="2121" y="1035"/>
                    <a:pt x="1958" y="1047"/>
                    <a:pt x="1799" y="1072"/>
                  </a:cubicBezTo>
                  <a:cubicBezTo>
                    <a:pt x="2144" y="894"/>
                    <a:pt x="2477" y="691"/>
                    <a:pt x="2822" y="501"/>
                  </a:cubicBezTo>
                  <a:cubicBezTo>
                    <a:pt x="2858" y="489"/>
                    <a:pt x="2870" y="429"/>
                    <a:pt x="2834" y="393"/>
                  </a:cubicBezTo>
                  <a:cubicBezTo>
                    <a:pt x="2662" y="236"/>
                    <a:pt x="2433" y="159"/>
                    <a:pt x="2201" y="159"/>
                  </a:cubicBezTo>
                  <a:cubicBezTo>
                    <a:pt x="2064" y="159"/>
                    <a:pt x="1927" y="186"/>
                    <a:pt x="1799" y="239"/>
                  </a:cubicBezTo>
                  <a:cubicBezTo>
                    <a:pt x="1441" y="370"/>
                    <a:pt x="1156" y="655"/>
                    <a:pt x="965" y="965"/>
                  </a:cubicBezTo>
                  <a:cubicBezTo>
                    <a:pt x="1072" y="679"/>
                    <a:pt x="1144" y="382"/>
                    <a:pt x="1191" y="84"/>
                  </a:cubicBezTo>
                  <a:cubicBezTo>
                    <a:pt x="1200" y="39"/>
                    <a:pt x="1168"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1"/>
            <p:cNvSpPr/>
            <p:nvPr/>
          </p:nvSpPr>
          <p:spPr>
            <a:xfrm>
              <a:off x="549989" y="1127767"/>
              <a:ext cx="516707" cy="415832"/>
            </a:xfrm>
            <a:custGeom>
              <a:avLst/>
              <a:gdLst/>
              <a:ahLst/>
              <a:cxnLst/>
              <a:rect l="l" t="t" r="r" b="b"/>
              <a:pathLst>
                <a:path w="6454" h="5194" extrusionOk="0">
                  <a:moveTo>
                    <a:pt x="6454" y="1"/>
                  </a:moveTo>
                  <a:lnTo>
                    <a:pt x="6454" y="1"/>
                  </a:lnTo>
                  <a:cubicBezTo>
                    <a:pt x="6430" y="96"/>
                    <a:pt x="6406" y="203"/>
                    <a:pt x="6371" y="310"/>
                  </a:cubicBezTo>
                  <a:cubicBezTo>
                    <a:pt x="6287" y="596"/>
                    <a:pt x="6180" y="870"/>
                    <a:pt x="6049" y="1144"/>
                  </a:cubicBezTo>
                  <a:cubicBezTo>
                    <a:pt x="5775" y="1668"/>
                    <a:pt x="5442" y="2156"/>
                    <a:pt x="5037" y="2584"/>
                  </a:cubicBezTo>
                  <a:cubicBezTo>
                    <a:pt x="4632" y="3013"/>
                    <a:pt x="4168" y="3394"/>
                    <a:pt x="3668" y="3704"/>
                  </a:cubicBezTo>
                  <a:cubicBezTo>
                    <a:pt x="3418" y="3846"/>
                    <a:pt x="3144" y="4001"/>
                    <a:pt x="2894" y="4120"/>
                  </a:cubicBezTo>
                  <a:cubicBezTo>
                    <a:pt x="2608" y="4263"/>
                    <a:pt x="2310" y="4382"/>
                    <a:pt x="2001" y="4478"/>
                  </a:cubicBezTo>
                  <a:cubicBezTo>
                    <a:pt x="1797" y="4530"/>
                    <a:pt x="1575" y="4569"/>
                    <a:pt x="1358" y="4569"/>
                  </a:cubicBezTo>
                  <a:cubicBezTo>
                    <a:pt x="1231" y="4569"/>
                    <a:pt x="1107" y="4556"/>
                    <a:pt x="989" y="4525"/>
                  </a:cubicBezTo>
                  <a:cubicBezTo>
                    <a:pt x="691" y="4442"/>
                    <a:pt x="405" y="4263"/>
                    <a:pt x="251" y="4013"/>
                  </a:cubicBezTo>
                  <a:cubicBezTo>
                    <a:pt x="36" y="4180"/>
                    <a:pt x="1" y="4478"/>
                    <a:pt x="120" y="4704"/>
                  </a:cubicBezTo>
                  <a:cubicBezTo>
                    <a:pt x="275" y="4978"/>
                    <a:pt x="584" y="5132"/>
                    <a:pt x="894" y="5180"/>
                  </a:cubicBezTo>
                  <a:cubicBezTo>
                    <a:pt x="984" y="5189"/>
                    <a:pt x="1076" y="5194"/>
                    <a:pt x="1168" y="5194"/>
                  </a:cubicBezTo>
                  <a:cubicBezTo>
                    <a:pt x="1430" y="5194"/>
                    <a:pt x="1698" y="5158"/>
                    <a:pt x="1953" y="5097"/>
                  </a:cubicBezTo>
                  <a:cubicBezTo>
                    <a:pt x="2310" y="5025"/>
                    <a:pt x="2644" y="4894"/>
                    <a:pt x="2953" y="4728"/>
                  </a:cubicBezTo>
                  <a:cubicBezTo>
                    <a:pt x="3584" y="4418"/>
                    <a:pt x="4120" y="3954"/>
                    <a:pt x="4608" y="3454"/>
                  </a:cubicBezTo>
                  <a:cubicBezTo>
                    <a:pt x="5085" y="2942"/>
                    <a:pt x="5525" y="2394"/>
                    <a:pt x="5859" y="1787"/>
                  </a:cubicBezTo>
                  <a:cubicBezTo>
                    <a:pt x="6156" y="1227"/>
                    <a:pt x="6359" y="620"/>
                    <a:pt x="6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1"/>
            <p:cNvSpPr/>
            <p:nvPr/>
          </p:nvSpPr>
          <p:spPr>
            <a:xfrm>
              <a:off x="780643" y="1118240"/>
              <a:ext cx="279409" cy="273645"/>
            </a:xfrm>
            <a:custGeom>
              <a:avLst/>
              <a:gdLst/>
              <a:ahLst/>
              <a:cxnLst/>
              <a:rect l="l" t="t" r="r" b="b"/>
              <a:pathLst>
                <a:path w="3490" h="3418" extrusionOk="0">
                  <a:moveTo>
                    <a:pt x="3490" y="1"/>
                  </a:moveTo>
                  <a:cubicBezTo>
                    <a:pt x="3466" y="84"/>
                    <a:pt x="3418" y="179"/>
                    <a:pt x="3370" y="263"/>
                  </a:cubicBezTo>
                  <a:cubicBezTo>
                    <a:pt x="3228" y="560"/>
                    <a:pt x="3049" y="846"/>
                    <a:pt x="2823" y="1096"/>
                  </a:cubicBezTo>
                  <a:cubicBezTo>
                    <a:pt x="2370" y="1620"/>
                    <a:pt x="1751" y="1989"/>
                    <a:pt x="1096" y="2180"/>
                  </a:cubicBezTo>
                  <a:cubicBezTo>
                    <a:pt x="739" y="2287"/>
                    <a:pt x="370" y="2334"/>
                    <a:pt x="1" y="2334"/>
                  </a:cubicBezTo>
                  <a:cubicBezTo>
                    <a:pt x="13" y="2596"/>
                    <a:pt x="120" y="2870"/>
                    <a:pt x="311" y="3061"/>
                  </a:cubicBezTo>
                  <a:cubicBezTo>
                    <a:pt x="418" y="3168"/>
                    <a:pt x="537" y="3251"/>
                    <a:pt x="668" y="3311"/>
                  </a:cubicBezTo>
                  <a:cubicBezTo>
                    <a:pt x="799" y="3370"/>
                    <a:pt x="953" y="3394"/>
                    <a:pt x="1084" y="3418"/>
                  </a:cubicBezTo>
                  <a:cubicBezTo>
                    <a:pt x="1858" y="2870"/>
                    <a:pt x="2513" y="2168"/>
                    <a:pt x="2978" y="1334"/>
                  </a:cubicBezTo>
                  <a:cubicBezTo>
                    <a:pt x="3120" y="1072"/>
                    <a:pt x="3263" y="775"/>
                    <a:pt x="3359" y="477"/>
                  </a:cubicBezTo>
                  <a:cubicBezTo>
                    <a:pt x="3406" y="322"/>
                    <a:pt x="3454" y="179"/>
                    <a:pt x="3490" y="13"/>
                  </a:cubicBezTo>
                  <a:lnTo>
                    <a:pt x="3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1"/>
            <p:cNvSpPr/>
            <p:nvPr/>
          </p:nvSpPr>
          <p:spPr>
            <a:xfrm>
              <a:off x="818832" y="1108713"/>
              <a:ext cx="235537" cy="163082"/>
            </a:xfrm>
            <a:custGeom>
              <a:avLst/>
              <a:gdLst/>
              <a:ahLst/>
              <a:cxnLst/>
              <a:rect l="l" t="t" r="r" b="b"/>
              <a:pathLst>
                <a:path w="2942" h="2037" extrusionOk="0">
                  <a:moveTo>
                    <a:pt x="2941" y="1"/>
                  </a:moveTo>
                  <a:lnTo>
                    <a:pt x="2941" y="1"/>
                  </a:lnTo>
                  <a:cubicBezTo>
                    <a:pt x="2465" y="679"/>
                    <a:pt x="1679" y="1132"/>
                    <a:pt x="846" y="1227"/>
                  </a:cubicBezTo>
                  <a:cubicBezTo>
                    <a:pt x="720" y="1248"/>
                    <a:pt x="597" y="1257"/>
                    <a:pt x="475" y="1257"/>
                  </a:cubicBezTo>
                  <a:cubicBezTo>
                    <a:pt x="317" y="1257"/>
                    <a:pt x="161" y="1242"/>
                    <a:pt x="0" y="1215"/>
                  </a:cubicBezTo>
                  <a:lnTo>
                    <a:pt x="0" y="1215"/>
                  </a:lnTo>
                  <a:cubicBezTo>
                    <a:pt x="12" y="1441"/>
                    <a:pt x="119" y="1644"/>
                    <a:pt x="286" y="1798"/>
                  </a:cubicBezTo>
                  <a:cubicBezTo>
                    <a:pt x="369" y="1870"/>
                    <a:pt x="488" y="1929"/>
                    <a:pt x="607" y="1977"/>
                  </a:cubicBezTo>
                  <a:cubicBezTo>
                    <a:pt x="715" y="2025"/>
                    <a:pt x="834" y="2025"/>
                    <a:pt x="953" y="2037"/>
                  </a:cubicBezTo>
                  <a:cubicBezTo>
                    <a:pt x="1096" y="1977"/>
                    <a:pt x="1250" y="1906"/>
                    <a:pt x="1381" y="1822"/>
                  </a:cubicBezTo>
                  <a:cubicBezTo>
                    <a:pt x="1953" y="1501"/>
                    <a:pt x="2405" y="1013"/>
                    <a:pt x="2739" y="453"/>
                  </a:cubicBezTo>
                  <a:cubicBezTo>
                    <a:pt x="2810" y="310"/>
                    <a:pt x="2882" y="155"/>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1"/>
            <p:cNvSpPr/>
            <p:nvPr/>
          </p:nvSpPr>
          <p:spPr>
            <a:xfrm>
              <a:off x="878877" y="1063959"/>
              <a:ext cx="162122" cy="49637"/>
            </a:xfrm>
            <a:custGeom>
              <a:avLst/>
              <a:gdLst/>
              <a:ahLst/>
              <a:cxnLst/>
              <a:rect l="l" t="t" r="r" b="b"/>
              <a:pathLst>
                <a:path w="2025" h="620" extrusionOk="0">
                  <a:moveTo>
                    <a:pt x="0" y="0"/>
                  </a:moveTo>
                  <a:cubicBezTo>
                    <a:pt x="0" y="2"/>
                    <a:pt x="1" y="4"/>
                    <a:pt x="2" y="5"/>
                  </a:cubicBezTo>
                  <a:lnTo>
                    <a:pt x="2" y="5"/>
                  </a:lnTo>
                  <a:cubicBezTo>
                    <a:pt x="2" y="4"/>
                    <a:pt x="1" y="2"/>
                    <a:pt x="0" y="0"/>
                  </a:cubicBezTo>
                  <a:close/>
                  <a:moveTo>
                    <a:pt x="2" y="5"/>
                  </a:moveTo>
                  <a:cubicBezTo>
                    <a:pt x="24" y="64"/>
                    <a:pt x="24" y="134"/>
                    <a:pt x="36" y="214"/>
                  </a:cubicBezTo>
                  <a:cubicBezTo>
                    <a:pt x="60" y="286"/>
                    <a:pt x="107" y="357"/>
                    <a:pt x="167" y="417"/>
                  </a:cubicBezTo>
                  <a:cubicBezTo>
                    <a:pt x="298" y="572"/>
                    <a:pt x="512" y="619"/>
                    <a:pt x="703" y="619"/>
                  </a:cubicBezTo>
                  <a:cubicBezTo>
                    <a:pt x="929" y="595"/>
                    <a:pt x="1155" y="536"/>
                    <a:pt x="1370" y="464"/>
                  </a:cubicBezTo>
                  <a:cubicBezTo>
                    <a:pt x="1596" y="405"/>
                    <a:pt x="1810" y="322"/>
                    <a:pt x="1989" y="191"/>
                  </a:cubicBezTo>
                  <a:cubicBezTo>
                    <a:pt x="2001" y="191"/>
                    <a:pt x="2012" y="179"/>
                    <a:pt x="2024" y="167"/>
                  </a:cubicBezTo>
                  <a:lnTo>
                    <a:pt x="2024" y="167"/>
                  </a:lnTo>
                  <a:lnTo>
                    <a:pt x="1893" y="214"/>
                  </a:lnTo>
                  <a:cubicBezTo>
                    <a:pt x="1715" y="274"/>
                    <a:pt x="1524" y="322"/>
                    <a:pt x="1346" y="333"/>
                  </a:cubicBezTo>
                  <a:cubicBezTo>
                    <a:pt x="1250" y="345"/>
                    <a:pt x="1158" y="351"/>
                    <a:pt x="1064" y="351"/>
                  </a:cubicBezTo>
                  <a:cubicBezTo>
                    <a:pt x="971" y="351"/>
                    <a:pt x="875" y="345"/>
                    <a:pt x="774" y="333"/>
                  </a:cubicBezTo>
                  <a:cubicBezTo>
                    <a:pt x="584" y="310"/>
                    <a:pt x="405" y="286"/>
                    <a:pt x="238" y="191"/>
                  </a:cubicBezTo>
                  <a:cubicBezTo>
                    <a:pt x="155" y="155"/>
                    <a:pt x="84" y="95"/>
                    <a:pt x="24" y="12"/>
                  </a:cubicBezTo>
                  <a:cubicBezTo>
                    <a:pt x="24" y="12"/>
                    <a:pt x="8" y="12"/>
                    <a:pt x="2"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1"/>
            <p:cNvSpPr/>
            <p:nvPr/>
          </p:nvSpPr>
          <p:spPr>
            <a:xfrm>
              <a:off x="953253" y="1023848"/>
              <a:ext cx="102957" cy="33865"/>
            </a:xfrm>
            <a:custGeom>
              <a:avLst/>
              <a:gdLst/>
              <a:ahLst/>
              <a:cxnLst/>
              <a:rect l="l" t="t" r="r" b="b"/>
              <a:pathLst>
                <a:path w="1286" h="423" extrusionOk="0">
                  <a:moveTo>
                    <a:pt x="357" y="1"/>
                  </a:moveTo>
                  <a:cubicBezTo>
                    <a:pt x="274" y="1"/>
                    <a:pt x="167" y="1"/>
                    <a:pt x="95" y="25"/>
                  </a:cubicBezTo>
                  <a:cubicBezTo>
                    <a:pt x="0" y="72"/>
                    <a:pt x="191" y="191"/>
                    <a:pt x="238" y="215"/>
                  </a:cubicBezTo>
                  <a:cubicBezTo>
                    <a:pt x="405" y="322"/>
                    <a:pt x="583" y="382"/>
                    <a:pt x="774" y="418"/>
                  </a:cubicBezTo>
                  <a:cubicBezTo>
                    <a:pt x="816" y="421"/>
                    <a:pt x="858" y="422"/>
                    <a:pt x="901" y="422"/>
                  </a:cubicBezTo>
                  <a:cubicBezTo>
                    <a:pt x="1029" y="422"/>
                    <a:pt x="1161" y="409"/>
                    <a:pt x="1286" y="382"/>
                  </a:cubicBezTo>
                  <a:lnTo>
                    <a:pt x="1250" y="358"/>
                  </a:lnTo>
                  <a:cubicBezTo>
                    <a:pt x="1203" y="322"/>
                    <a:pt x="1179" y="299"/>
                    <a:pt x="1131" y="263"/>
                  </a:cubicBezTo>
                  <a:cubicBezTo>
                    <a:pt x="1060" y="227"/>
                    <a:pt x="964" y="180"/>
                    <a:pt x="893" y="132"/>
                  </a:cubicBezTo>
                  <a:cubicBezTo>
                    <a:pt x="726" y="49"/>
                    <a:pt x="548"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1"/>
            <p:cNvSpPr/>
            <p:nvPr/>
          </p:nvSpPr>
          <p:spPr>
            <a:xfrm>
              <a:off x="972308" y="962762"/>
              <a:ext cx="70613" cy="63087"/>
            </a:xfrm>
            <a:custGeom>
              <a:avLst/>
              <a:gdLst/>
              <a:ahLst/>
              <a:cxnLst/>
              <a:rect l="l" t="t" r="r" b="b"/>
              <a:pathLst>
                <a:path w="882" h="788" extrusionOk="0">
                  <a:moveTo>
                    <a:pt x="21" y="0"/>
                  </a:moveTo>
                  <a:cubicBezTo>
                    <a:pt x="18" y="0"/>
                    <a:pt x="15" y="1"/>
                    <a:pt x="12" y="2"/>
                  </a:cubicBezTo>
                  <a:cubicBezTo>
                    <a:pt x="0" y="14"/>
                    <a:pt x="12" y="73"/>
                    <a:pt x="12" y="97"/>
                  </a:cubicBezTo>
                  <a:cubicBezTo>
                    <a:pt x="48" y="169"/>
                    <a:pt x="72" y="240"/>
                    <a:pt x="119" y="312"/>
                  </a:cubicBezTo>
                  <a:cubicBezTo>
                    <a:pt x="203" y="466"/>
                    <a:pt x="345" y="573"/>
                    <a:pt x="488" y="645"/>
                  </a:cubicBezTo>
                  <a:cubicBezTo>
                    <a:pt x="584" y="693"/>
                    <a:pt x="679" y="728"/>
                    <a:pt x="786" y="764"/>
                  </a:cubicBezTo>
                  <a:cubicBezTo>
                    <a:pt x="822" y="776"/>
                    <a:pt x="845" y="776"/>
                    <a:pt x="881" y="788"/>
                  </a:cubicBezTo>
                  <a:cubicBezTo>
                    <a:pt x="845" y="752"/>
                    <a:pt x="822" y="716"/>
                    <a:pt x="798" y="669"/>
                  </a:cubicBezTo>
                  <a:cubicBezTo>
                    <a:pt x="584" y="431"/>
                    <a:pt x="345" y="228"/>
                    <a:pt x="107" y="50"/>
                  </a:cubicBezTo>
                  <a:cubicBezTo>
                    <a:pt x="86" y="39"/>
                    <a:pt x="46"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1"/>
            <p:cNvSpPr/>
            <p:nvPr/>
          </p:nvSpPr>
          <p:spPr>
            <a:xfrm>
              <a:off x="1015380" y="900875"/>
              <a:ext cx="50358" cy="142187"/>
            </a:xfrm>
            <a:custGeom>
              <a:avLst/>
              <a:gdLst/>
              <a:ahLst/>
              <a:cxnLst/>
              <a:rect l="l" t="t" r="r" b="b"/>
              <a:pathLst>
                <a:path w="629" h="1776" extrusionOk="0">
                  <a:moveTo>
                    <a:pt x="88" y="1"/>
                  </a:moveTo>
                  <a:cubicBezTo>
                    <a:pt x="0" y="1"/>
                    <a:pt x="57" y="276"/>
                    <a:pt x="57" y="311"/>
                  </a:cubicBezTo>
                  <a:cubicBezTo>
                    <a:pt x="93" y="584"/>
                    <a:pt x="153" y="846"/>
                    <a:pt x="248" y="1108"/>
                  </a:cubicBezTo>
                  <a:cubicBezTo>
                    <a:pt x="307" y="1287"/>
                    <a:pt x="403" y="1466"/>
                    <a:pt x="510" y="1620"/>
                  </a:cubicBezTo>
                  <a:cubicBezTo>
                    <a:pt x="522" y="1644"/>
                    <a:pt x="546" y="1644"/>
                    <a:pt x="569" y="1656"/>
                  </a:cubicBezTo>
                  <a:cubicBezTo>
                    <a:pt x="581" y="1668"/>
                    <a:pt x="581" y="1716"/>
                    <a:pt x="569" y="1727"/>
                  </a:cubicBezTo>
                  <a:cubicBezTo>
                    <a:pt x="581" y="1739"/>
                    <a:pt x="581" y="1763"/>
                    <a:pt x="593" y="1775"/>
                  </a:cubicBezTo>
                  <a:lnTo>
                    <a:pt x="593" y="1704"/>
                  </a:lnTo>
                  <a:cubicBezTo>
                    <a:pt x="581" y="1597"/>
                    <a:pt x="581" y="1477"/>
                    <a:pt x="629" y="1358"/>
                  </a:cubicBezTo>
                  <a:cubicBezTo>
                    <a:pt x="629" y="1239"/>
                    <a:pt x="629" y="1120"/>
                    <a:pt x="605" y="1001"/>
                  </a:cubicBezTo>
                  <a:cubicBezTo>
                    <a:pt x="581" y="751"/>
                    <a:pt x="510" y="477"/>
                    <a:pt x="355" y="251"/>
                  </a:cubicBezTo>
                  <a:cubicBezTo>
                    <a:pt x="331" y="215"/>
                    <a:pt x="284" y="156"/>
                    <a:pt x="236" y="108"/>
                  </a:cubicBezTo>
                  <a:cubicBezTo>
                    <a:pt x="212" y="73"/>
                    <a:pt x="153" y="1"/>
                    <a:pt x="93" y="1"/>
                  </a:cubicBezTo>
                  <a:cubicBezTo>
                    <a:pt x="91" y="1"/>
                    <a:pt x="89"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1"/>
            <p:cNvSpPr/>
            <p:nvPr/>
          </p:nvSpPr>
          <p:spPr>
            <a:xfrm>
              <a:off x="806423" y="1053471"/>
              <a:ext cx="262197" cy="134421"/>
            </a:xfrm>
            <a:custGeom>
              <a:avLst/>
              <a:gdLst/>
              <a:ahLst/>
              <a:cxnLst/>
              <a:rect l="l" t="t" r="r" b="b"/>
              <a:pathLst>
                <a:path w="3275" h="1679" extrusionOk="0">
                  <a:moveTo>
                    <a:pt x="798" y="0"/>
                  </a:moveTo>
                  <a:cubicBezTo>
                    <a:pt x="417" y="12"/>
                    <a:pt x="84" y="310"/>
                    <a:pt x="48" y="703"/>
                  </a:cubicBezTo>
                  <a:cubicBezTo>
                    <a:pt x="0" y="1119"/>
                    <a:pt x="286" y="1488"/>
                    <a:pt x="679" y="1619"/>
                  </a:cubicBezTo>
                  <a:cubicBezTo>
                    <a:pt x="786" y="1667"/>
                    <a:pt x="917" y="1679"/>
                    <a:pt x="1036" y="1679"/>
                  </a:cubicBezTo>
                  <a:cubicBezTo>
                    <a:pt x="1084" y="1679"/>
                    <a:pt x="1155" y="1667"/>
                    <a:pt x="1215" y="1667"/>
                  </a:cubicBezTo>
                  <a:cubicBezTo>
                    <a:pt x="1274" y="1655"/>
                    <a:pt x="1346" y="1655"/>
                    <a:pt x="1405" y="1643"/>
                  </a:cubicBezTo>
                  <a:cubicBezTo>
                    <a:pt x="1429" y="1643"/>
                    <a:pt x="1441" y="1655"/>
                    <a:pt x="1465" y="1667"/>
                  </a:cubicBezTo>
                  <a:cubicBezTo>
                    <a:pt x="1536" y="1643"/>
                    <a:pt x="1596" y="1619"/>
                    <a:pt x="1667" y="1596"/>
                  </a:cubicBezTo>
                  <a:cubicBezTo>
                    <a:pt x="2144" y="1429"/>
                    <a:pt x="2548" y="1131"/>
                    <a:pt x="2870" y="762"/>
                  </a:cubicBezTo>
                  <a:cubicBezTo>
                    <a:pt x="3013" y="607"/>
                    <a:pt x="3132" y="453"/>
                    <a:pt x="3251" y="286"/>
                  </a:cubicBezTo>
                  <a:cubicBezTo>
                    <a:pt x="3251" y="238"/>
                    <a:pt x="3263" y="214"/>
                    <a:pt x="3275" y="179"/>
                  </a:cubicBezTo>
                  <a:lnTo>
                    <a:pt x="3275" y="179"/>
                  </a:lnTo>
                  <a:cubicBezTo>
                    <a:pt x="3215" y="274"/>
                    <a:pt x="3144" y="345"/>
                    <a:pt x="3060" y="417"/>
                  </a:cubicBezTo>
                  <a:cubicBezTo>
                    <a:pt x="2858" y="583"/>
                    <a:pt x="2644" y="691"/>
                    <a:pt x="2406" y="762"/>
                  </a:cubicBezTo>
                  <a:cubicBezTo>
                    <a:pt x="2154" y="842"/>
                    <a:pt x="1862" y="928"/>
                    <a:pt x="1587" y="928"/>
                  </a:cubicBezTo>
                  <a:cubicBezTo>
                    <a:pt x="1367" y="928"/>
                    <a:pt x="1158" y="873"/>
                    <a:pt x="989" y="714"/>
                  </a:cubicBezTo>
                  <a:cubicBezTo>
                    <a:pt x="893" y="643"/>
                    <a:pt x="822" y="536"/>
                    <a:pt x="798" y="429"/>
                  </a:cubicBezTo>
                  <a:cubicBezTo>
                    <a:pt x="762" y="345"/>
                    <a:pt x="751" y="214"/>
                    <a:pt x="810" y="131"/>
                  </a:cubicBezTo>
                  <a:cubicBezTo>
                    <a:pt x="810" y="95"/>
                    <a:pt x="798" y="48"/>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1"/>
            <p:cNvSpPr/>
            <p:nvPr/>
          </p:nvSpPr>
          <p:spPr>
            <a:xfrm>
              <a:off x="1071422" y="860924"/>
              <a:ext cx="25779" cy="111604"/>
            </a:xfrm>
            <a:custGeom>
              <a:avLst/>
              <a:gdLst/>
              <a:ahLst/>
              <a:cxnLst/>
              <a:rect l="l" t="t" r="r" b="b"/>
              <a:pathLst>
                <a:path w="322" h="1394" extrusionOk="0">
                  <a:moveTo>
                    <a:pt x="179" y="0"/>
                  </a:moveTo>
                  <a:cubicBezTo>
                    <a:pt x="84" y="262"/>
                    <a:pt x="24" y="548"/>
                    <a:pt x="12" y="833"/>
                  </a:cubicBezTo>
                  <a:cubicBezTo>
                    <a:pt x="0" y="1024"/>
                    <a:pt x="12" y="1203"/>
                    <a:pt x="48" y="1393"/>
                  </a:cubicBezTo>
                  <a:cubicBezTo>
                    <a:pt x="60" y="1381"/>
                    <a:pt x="60" y="1369"/>
                    <a:pt x="72" y="1369"/>
                  </a:cubicBezTo>
                  <a:cubicBezTo>
                    <a:pt x="191" y="1048"/>
                    <a:pt x="322" y="738"/>
                    <a:pt x="310" y="393"/>
                  </a:cubicBezTo>
                  <a:cubicBezTo>
                    <a:pt x="298" y="250"/>
                    <a:pt x="250" y="119"/>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1"/>
            <p:cNvSpPr/>
            <p:nvPr/>
          </p:nvSpPr>
          <p:spPr>
            <a:xfrm>
              <a:off x="1304958" y="742674"/>
              <a:ext cx="138264" cy="76377"/>
            </a:xfrm>
            <a:custGeom>
              <a:avLst/>
              <a:gdLst/>
              <a:ahLst/>
              <a:cxnLst/>
              <a:rect l="l" t="t" r="r" b="b"/>
              <a:pathLst>
                <a:path w="1727" h="954" extrusionOk="0">
                  <a:moveTo>
                    <a:pt x="60" y="1"/>
                  </a:moveTo>
                  <a:cubicBezTo>
                    <a:pt x="48" y="1"/>
                    <a:pt x="12" y="13"/>
                    <a:pt x="0" y="24"/>
                  </a:cubicBezTo>
                  <a:cubicBezTo>
                    <a:pt x="322" y="227"/>
                    <a:pt x="655" y="405"/>
                    <a:pt x="977" y="584"/>
                  </a:cubicBezTo>
                  <a:cubicBezTo>
                    <a:pt x="1239" y="703"/>
                    <a:pt x="1489" y="834"/>
                    <a:pt x="1727" y="953"/>
                  </a:cubicBezTo>
                  <a:cubicBezTo>
                    <a:pt x="1513" y="763"/>
                    <a:pt x="1274" y="584"/>
                    <a:pt x="1024" y="441"/>
                  </a:cubicBezTo>
                  <a:cubicBezTo>
                    <a:pt x="881" y="370"/>
                    <a:pt x="715" y="286"/>
                    <a:pt x="548" y="203"/>
                  </a:cubicBezTo>
                  <a:cubicBezTo>
                    <a:pt x="477" y="179"/>
                    <a:pt x="381" y="132"/>
                    <a:pt x="298" y="108"/>
                  </a:cubicBezTo>
                  <a:cubicBezTo>
                    <a:pt x="250" y="84"/>
                    <a:pt x="215" y="72"/>
                    <a:pt x="179" y="60"/>
                  </a:cubicBezTo>
                  <a:cubicBezTo>
                    <a:pt x="131" y="48"/>
                    <a:pt x="84" y="24"/>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1"/>
            <p:cNvSpPr/>
            <p:nvPr/>
          </p:nvSpPr>
          <p:spPr>
            <a:xfrm>
              <a:off x="1437458" y="725541"/>
              <a:ext cx="69652" cy="171649"/>
            </a:xfrm>
            <a:custGeom>
              <a:avLst/>
              <a:gdLst/>
              <a:ahLst/>
              <a:cxnLst/>
              <a:rect l="l" t="t" r="r" b="b"/>
              <a:pathLst>
                <a:path w="870" h="2144" extrusionOk="0">
                  <a:moveTo>
                    <a:pt x="0" y="0"/>
                  </a:moveTo>
                  <a:lnTo>
                    <a:pt x="0" y="0"/>
                  </a:lnTo>
                  <a:cubicBezTo>
                    <a:pt x="60" y="298"/>
                    <a:pt x="143" y="596"/>
                    <a:pt x="250" y="881"/>
                  </a:cubicBezTo>
                  <a:cubicBezTo>
                    <a:pt x="310" y="1048"/>
                    <a:pt x="381" y="1215"/>
                    <a:pt x="453" y="1370"/>
                  </a:cubicBezTo>
                  <a:cubicBezTo>
                    <a:pt x="489" y="1453"/>
                    <a:pt x="512" y="1536"/>
                    <a:pt x="560" y="1608"/>
                  </a:cubicBezTo>
                  <a:cubicBezTo>
                    <a:pt x="608" y="1703"/>
                    <a:pt x="631" y="1774"/>
                    <a:pt x="679" y="1846"/>
                  </a:cubicBezTo>
                  <a:cubicBezTo>
                    <a:pt x="691" y="1882"/>
                    <a:pt x="691" y="1893"/>
                    <a:pt x="715" y="1929"/>
                  </a:cubicBezTo>
                  <a:cubicBezTo>
                    <a:pt x="739" y="2001"/>
                    <a:pt x="750" y="2072"/>
                    <a:pt x="774" y="2143"/>
                  </a:cubicBezTo>
                  <a:cubicBezTo>
                    <a:pt x="774" y="2132"/>
                    <a:pt x="786" y="2108"/>
                    <a:pt x="786" y="2084"/>
                  </a:cubicBezTo>
                  <a:cubicBezTo>
                    <a:pt x="846" y="1882"/>
                    <a:pt x="870" y="1655"/>
                    <a:pt x="858" y="1453"/>
                  </a:cubicBezTo>
                  <a:cubicBezTo>
                    <a:pt x="834" y="1048"/>
                    <a:pt x="667" y="643"/>
                    <a:pt x="393" y="346"/>
                  </a:cubicBezTo>
                  <a:cubicBezTo>
                    <a:pt x="274" y="215"/>
                    <a:pt x="143" y="96"/>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1"/>
            <p:cNvSpPr/>
            <p:nvPr/>
          </p:nvSpPr>
          <p:spPr>
            <a:xfrm>
              <a:off x="1329697" y="956197"/>
              <a:ext cx="53480" cy="89347"/>
            </a:xfrm>
            <a:custGeom>
              <a:avLst/>
              <a:gdLst/>
              <a:ahLst/>
              <a:cxnLst/>
              <a:rect l="l" t="t" r="r" b="b"/>
              <a:pathLst>
                <a:path w="668" h="1116" extrusionOk="0">
                  <a:moveTo>
                    <a:pt x="84" y="1"/>
                  </a:moveTo>
                  <a:lnTo>
                    <a:pt x="84" y="1"/>
                  </a:lnTo>
                  <a:cubicBezTo>
                    <a:pt x="49" y="251"/>
                    <a:pt x="1" y="501"/>
                    <a:pt x="108" y="751"/>
                  </a:cubicBezTo>
                  <a:cubicBezTo>
                    <a:pt x="182" y="952"/>
                    <a:pt x="379" y="1116"/>
                    <a:pt x="589" y="1116"/>
                  </a:cubicBezTo>
                  <a:cubicBezTo>
                    <a:pt x="615" y="1116"/>
                    <a:pt x="642" y="1113"/>
                    <a:pt x="668" y="1108"/>
                  </a:cubicBezTo>
                  <a:cubicBezTo>
                    <a:pt x="453" y="834"/>
                    <a:pt x="287" y="513"/>
                    <a:pt x="168" y="191"/>
                  </a:cubicBezTo>
                  <a:cubicBezTo>
                    <a:pt x="132" y="132"/>
                    <a:pt x="108" y="60"/>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1"/>
            <p:cNvSpPr/>
            <p:nvPr/>
          </p:nvSpPr>
          <p:spPr>
            <a:xfrm>
              <a:off x="1284943" y="894230"/>
              <a:ext cx="69652" cy="111604"/>
            </a:xfrm>
            <a:custGeom>
              <a:avLst/>
              <a:gdLst/>
              <a:ahLst/>
              <a:cxnLst/>
              <a:rect l="l" t="t" r="r" b="b"/>
              <a:pathLst>
                <a:path w="870" h="1394" extrusionOk="0">
                  <a:moveTo>
                    <a:pt x="762" y="1"/>
                  </a:moveTo>
                  <a:cubicBezTo>
                    <a:pt x="667" y="1"/>
                    <a:pt x="572" y="25"/>
                    <a:pt x="489" y="72"/>
                  </a:cubicBezTo>
                  <a:cubicBezTo>
                    <a:pt x="298" y="156"/>
                    <a:pt x="143" y="322"/>
                    <a:pt x="84" y="548"/>
                  </a:cubicBezTo>
                  <a:cubicBezTo>
                    <a:pt x="0" y="775"/>
                    <a:pt x="12" y="1013"/>
                    <a:pt x="72" y="1227"/>
                  </a:cubicBezTo>
                  <a:cubicBezTo>
                    <a:pt x="84" y="1263"/>
                    <a:pt x="84" y="1287"/>
                    <a:pt x="96" y="1322"/>
                  </a:cubicBezTo>
                  <a:cubicBezTo>
                    <a:pt x="96" y="1334"/>
                    <a:pt x="131" y="1370"/>
                    <a:pt x="131" y="1394"/>
                  </a:cubicBezTo>
                  <a:cubicBezTo>
                    <a:pt x="131" y="1382"/>
                    <a:pt x="143" y="1370"/>
                    <a:pt x="143" y="1370"/>
                  </a:cubicBezTo>
                  <a:cubicBezTo>
                    <a:pt x="155" y="1322"/>
                    <a:pt x="191" y="1287"/>
                    <a:pt x="203" y="1251"/>
                  </a:cubicBezTo>
                  <a:cubicBezTo>
                    <a:pt x="262" y="1108"/>
                    <a:pt x="334" y="989"/>
                    <a:pt x="393" y="858"/>
                  </a:cubicBezTo>
                  <a:cubicBezTo>
                    <a:pt x="465" y="715"/>
                    <a:pt x="548" y="572"/>
                    <a:pt x="620" y="429"/>
                  </a:cubicBezTo>
                  <a:cubicBezTo>
                    <a:pt x="691" y="275"/>
                    <a:pt x="762" y="132"/>
                    <a:pt x="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1"/>
            <p:cNvSpPr/>
            <p:nvPr/>
          </p:nvSpPr>
          <p:spPr>
            <a:xfrm>
              <a:off x="1116176" y="878057"/>
              <a:ext cx="186940" cy="293660"/>
            </a:xfrm>
            <a:custGeom>
              <a:avLst/>
              <a:gdLst/>
              <a:ahLst/>
              <a:cxnLst/>
              <a:rect l="l" t="t" r="r" b="b"/>
              <a:pathLst>
                <a:path w="2335" h="3668" extrusionOk="0">
                  <a:moveTo>
                    <a:pt x="2335" y="0"/>
                  </a:moveTo>
                  <a:cubicBezTo>
                    <a:pt x="2144" y="0"/>
                    <a:pt x="1966" y="24"/>
                    <a:pt x="1787" y="60"/>
                  </a:cubicBezTo>
                  <a:cubicBezTo>
                    <a:pt x="1334" y="167"/>
                    <a:pt x="882" y="417"/>
                    <a:pt x="620" y="810"/>
                  </a:cubicBezTo>
                  <a:cubicBezTo>
                    <a:pt x="1" y="1691"/>
                    <a:pt x="406" y="2917"/>
                    <a:pt x="1239" y="3489"/>
                  </a:cubicBezTo>
                  <a:cubicBezTo>
                    <a:pt x="1334" y="3560"/>
                    <a:pt x="1454" y="3620"/>
                    <a:pt x="1549" y="3667"/>
                  </a:cubicBezTo>
                  <a:cubicBezTo>
                    <a:pt x="1430" y="3572"/>
                    <a:pt x="1346" y="3477"/>
                    <a:pt x="1251" y="3370"/>
                  </a:cubicBezTo>
                  <a:cubicBezTo>
                    <a:pt x="977" y="3001"/>
                    <a:pt x="823" y="2536"/>
                    <a:pt x="823" y="2084"/>
                  </a:cubicBezTo>
                  <a:cubicBezTo>
                    <a:pt x="787" y="1643"/>
                    <a:pt x="918" y="1191"/>
                    <a:pt x="1168" y="822"/>
                  </a:cubicBezTo>
                  <a:cubicBezTo>
                    <a:pt x="1406" y="477"/>
                    <a:pt x="1739" y="203"/>
                    <a:pt x="2132" y="60"/>
                  </a:cubicBezTo>
                  <a:cubicBezTo>
                    <a:pt x="2204" y="36"/>
                    <a:pt x="2263" y="24"/>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1"/>
            <p:cNvSpPr/>
            <p:nvPr/>
          </p:nvSpPr>
          <p:spPr>
            <a:xfrm>
              <a:off x="1077107" y="807924"/>
              <a:ext cx="408066" cy="410227"/>
            </a:xfrm>
            <a:custGeom>
              <a:avLst/>
              <a:gdLst/>
              <a:ahLst/>
              <a:cxnLst/>
              <a:rect l="l" t="t" r="r" b="b"/>
              <a:pathLst>
                <a:path w="5097" h="5124" extrusionOk="0">
                  <a:moveTo>
                    <a:pt x="3280" y="1"/>
                  </a:moveTo>
                  <a:cubicBezTo>
                    <a:pt x="2870" y="1"/>
                    <a:pt x="2457" y="76"/>
                    <a:pt x="2073" y="210"/>
                  </a:cubicBezTo>
                  <a:cubicBezTo>
                    <a:pt x="1537" y="388"/>
                    <a:pt x="1049" y="722"/>
                    <a:pt x="691" y="1150"/>
                  </a:cubicBezTo>
                  <a:cubicBezTo>
                    <a:pt x="346" y="1567"/>
                    <a:pt x="108" y="2103"/>
                    <a:pt x="60" y="2638"/>
                  </a:cubicBezTo>
                  <a:cubicBezTo>
                    <a:pt x="1" y="3162"/>
                    <a:pt x="132" y="3698"/>
                    <a:pt x="418" y="4139"/>
                  </a:cubicBezTo>
                  <a:cubicBezTo>
                    <a:pt x="703" y="4567"/>
                    <a:pt x="1120" y="4913"/>
                    <a:pt x="1608" y="5044"/>
                  </a:cubicBezTo>
                  <a:cubicBezTo>
                    <a:pt x="1791" y="5097"/>
                    <a:pt x="1981" y="5124"/>
                    <a:pt x="2168" y="5124"/>
                  </a:cubicBezTo>
                  <a:cubicBezTo>
                    <a:pt x="2480" y="5124"/>
                    <a:pt x="2784" y="5049"/>
                    <a:pt x="3037" y="4901"/>
                  </a:cubicBezTo>
                  <a:cubicBezTo>
                    <a:pt x="3073" y="4889"/>
                    <a:pt x="3108" y="4853"/>
                    <a:pt x="3144" y="4841"/>
                  </a:cubicBezTo>
                  <a:lnTo>
                    <a:pt x="3144" y="4841"/>
                  </a:lnTo>
                  <a:cubicBezTo>
                    <a:pt x="3032" y="4861"/>
                    <a:pt x="2918" y="4871"/>
                    <a:pt x="2804" y="4871"/>
                  </a:cubicBezTo>
                  <a:cubicBezTo>
                    <a:pt x="2443" y="4871"/>
                    <a:pt x="2079" y="4775"/>
                    <a:pt x="1763" y="4603"/>
                  </a:cubicBezTo>
                  <a:cubicBezTo>
                    <a:pt x="1287" y="4353"/>
                    <a:pt x="930" y="3936"/>
                    <a:pt x="727" y="3436"/>
                  </a:cubicBezTo>
                  <a:cubicBezTo>
                    <a:pt x="525" y="2924"/>
                    <a:pt x="525" y="2281"/>
                    <a:pt x="787" y="1769"/>
                  </a:cubicBezTo>
                  <a:cubicBezTo>
                    <a:pt x="1025" y="1317"/>
                    <a:pt x="1477" y="984"/>
                    <a:pt x="1965" y="817"/>
                  </a:cubicBezTo>
                  <a:cubicBezTo>
                    <a:pt x="2225" y="736"/>
                    <a:pt x="2494" y="701"/>
                    <a:pt x="2765" y="701"/>
                  </a:cubicBezTo>
                  <a:cubicBezTo>
                    <a:pt x="3176" y="701"/>
                    <a:pt x="3590" y="783"/>
                    <a:pt x="3978" y="912"/>
                  </a:cubicBezTo>
                  <a:cubicBezTo>
                    <a:pt x="4001" y="924"/>
                    <a:pt x="4025" y="924"/>
                    <a:pt x="4037" y="924"/>
                  </a:cubicBezTo>
                  <a:cubicBezTo>
                    <a:pt x="4085" y="924"/>
                    <a:pt x="4120" y="960"/>
                    <a:pt x="4156" y="972"/>
                  </a:cubicBezTo>
                  <a:cubicBezTo>
                    <a:pt x="4180" y="984"/>
                    <a:pt x="4216" y="1019"/>
                    <a:pt x="4239" y="1043"/>
                  </a:cubicBezTo>
                  <a:cubicBezTo>
                    <a:pt x="4275" y="1079"/>
                    <a:pt x="4323" y="1138"/>
                    <a:pt x="4299" y="1174"/>
                  </a:cubicBezTo>
                  <a:cubicBezTo>
                    <a:pt x="4382" y="1257"/>
                    <a:pt x="4418" y="1329"/>
                    <a:pt x="4454" y="1436"/>
                  </a:cubicBezTo>
                  <a:cubicBezTo>
                    <a:pt x="4468" y="1493"/>
                    <a:pt x="4423" y="1533"/>
                    <a:pt x="4376" y="1533"/>
                  </a:cubicBezTo>
                  <a:cubicBezTo>
                    <a:pt x="4345" y="1533"/>
                    <a:pt x="4313" y="1515"/>
                    <a:pt x="4299" y="1472"/>
                  </a:cubicBezTo>
                  <a:cubicBezTo>
                    <a:pt x="4263" y="1341"/>
                    <a:pt x="4144" y="1257"/>
                    <a:pt x="4001" y="1210"/>
                  </a:cubicBezTo>
                  <a:cubicBezTo>
                    <a:pt x="3989" y="1216"/>
                    <a:pt x="3980" y="1219"/>
                    <a:pt x="3970" y="1219"/>
                  </a:cubicBezTo>
                  <a:cubicBezTo>
                    <a:pt x="3960" y="1219"/>
                    <a:pt x="3948" y="1216"/>
                    <a:pt x="3930" y="1210"/>
                  </a:cubicBezTo>
                  <a:cubicBezTo>
                    <a:pt x="3918" y="1198"/>
                    <a:pt x="3906" y="1198"/>
                    <a:pt x="3882" y="1174"/>
                  </a:cubicBezTo>
                  <a:lnTo>
                    <a:pt x="3799" y="1174"/>
                  </a:lnTo>
                  <a:cubicBezTo>
                    <a:pt x="3573" y="1210"/>
                    <a:pt x="3406" y="1412"/>
                    <a:pt x="3382" y="1638"/>
                  </a:cubicBezTo>
                  <a:cubicBezTo>
                    <a:pt x="3346" y="1876"/>
                    <a:pt x="3489" y="2103"/>
                    <a:pt x="3680" y="2234"/>
                  </a:cubicBezTo>
                  <a:cubicBezTo>
                    <a:pt x="3810" y="2318"/>
                    <a:pt x="3954" y="2357"/>
                    <a:pt x="4099" y="2357"/>
                  </a:cubicBezTo>
                  <a:cubicBezTo>
                    <a:pt x="4219" y="2357"/>
                    <a:pt x="4340" y="2330"/>
                    <a:pt x="4454" y="2281"/>
                  </a:cubicBezTo>
                  <a:cubicBezTo>
                    <a:pt x="4704" y="2174"/>
                    <a:pt x="4882" y="1972"/>
                    <a:pt x="4990" y="1734"/>
                  </a:cubicBezTo>
                  <a:cubicBezTo>
                    <a:pt x="4978" y="1710"/>
                    <a:pt x="4954" y="1686"/>
                    <a:pt x="4978" y="1650"/>
                  </a:cubicBezTo>
                  <a:cubicBezTo>
                    <a:pt x="5001" y="1591"/>
                    <a:pt x="5037" y="1555"/>
                    <a:pt x="5061" y="1507"/>
                  </a:cubicBezTo>
                  <a:cubicBezTo>
                    <a:pt x="5097" y="1341"/>
                    <a:pt x="5097" y="1162"/>
                    <a:pt x="5037" y="995"/>
                  </a:cubicBezTo>
                  <a:cubicBezTo>
                    <a:pt x="4859" y="460"/>
                    <a:pt x="4335" y="150"/>
                    <a:pt x="3799" y="43"/>
                  </a:cubicBezTo>
                  <a:cubicBezTo>
                    <a:pt x="3628" y="14"/>
                    <a:pt x="3455" y="1"/>
                    <a:pt x="328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1"/>
            <p:cNvSpPr/>
            <p:nvPr/>
          </p:nvSpPr>
          <p:spPr>
            <a:xfrm>
              <a:off x="1133389" y="1185011"/>
              <a:ext cx="164043" cy="85904"/>
            </a:xfrm>
            <a:custGeom>
              <a:avLst/>
              <a:gdLst/>
              <a:ahLst/>
              <a:cxnLst/>
              <a:rect l="l" t="t" r="r" b="b"/>
              <a:pathLst>
                <a:path w="2049" h="1073" extrusionOk="0">
                  <a:moveTo>
                    <a:pt x="0" y="0"/>
                  </a:moveTo>
                  <a:cubicBezTo>
                    <a:pt x="24" y="60"/>
                    <a:pt x="48" y="95"/>
                    <a:pt x="72" y="155"/>
                  </a:cubicBezTo>
                  <a:cubicBezTo>
                    <a:pt x="143" y="298"/>
                    <a:pt x="227" y="405"/>
                    <a:pt x="310" y="536"/>
                  </a:cubicBezTo>
                  <a:cubicBezTo>
                    <a:pt x="477" y="750"/>
                    <a:pt x="703" y="929"/>
                    <a:pt x="965" y="1024"/>
                  </a:cubicBezTo>
                  <a:cubicBezTo>
                    <a:pt x="1069" y="1055"/>
                    <a:pt x="1179" y="1073"/>
                    <a:pt x="1289" y="1073"/>
                  </a:cubicBezTo>
                  <a:cubicBezTo>
                    <a:pt x="1431" y="1073"/>
                    <a:pt x="1570" y="1044"/>
                    <a:pt x="1691" y="976"/>
                  </a:cubicBezTo>
                  <a:cubicBezTo>
                    <a:pt x="1798" y="917"/>
                    <a:pt x="1905" y="845"/>
                    <a:pt x="1977" y="738"/>
                  </a:cubicBezTo>
                  <a:cubicBezTo>
                    <a:pt x="2012" y="715"/>
                    <a:pt x="2048" y="619"/>
                    <a:pt x="2012" y="572"/>
                  </a:cubicBezTo>
                  <a:cubicBezTo>
                    <a:pt x="1991" y="550"/>
                    <a:pt x="1957" y="546"/>
                    <a:pt x="1922" y="546"/>
                  </a:cubicBezTo>
                  <a:cubicBezTo>
                    <a:pt x="1900" y="546"/>
                    <a:pt x="1877" y="548"/>
                    <a:pt x="1858" y="548"/>
                  </a:cubicBezTo>
                  <a:lnTo>
                    <a:pt x="1631" y="595"/>
                  </a:lnTo>
                  <a:cubicBezTo>
                    <a:pt x="1548" y="607"/>
                    <a:pt x="1477" y="607"/>
                    <a:pt x="1381" y="607"/>
                  </a:cubicBezTo>
                  <a:cubicBezTo>
                    <a:pt x="1274" y="607"/>
                    <a:pt x="1155" y="595"/>
                    <a:pt x="1060" y="536"/>
                  </a:cubicBezTo>
                  <a:cubicBezTo>
                    <a:pt x="667" y="453"/>
                    <a:pt x="298" y="2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1"/>
            <p:cNvSpPr/>
            <p:nvPr/>
          </p:nvSpPr>
          <p:spPr>
            <a:xfrm>
              <a:off x="1103847" y="1154508"/>
              <a:ext cx="210718" cy="211839"/>
            </a:xfrm>
            <a:custGeom>
              <a:avLst/>
              <a:gdLst/>
              <a:ahLst/>
              <a:cxnLst/>
              <a:rect l="l" t="t" r="r" b="b"/>
              <a:pathLst>
                <a:path w="2632" h="2646" extrusionOk="0">
                  <a:moveTo>
                    <a:pt x="0" y="0"/>
                  </a:moveTo>
                  <a:lnTo>
                    <a:pt x="0" y="0"/>
                  </a:lnTo>
                  <a:cubicBezTo>
                    <a:pt x="72" y="167"/>
                    <a:pt x="143" y="345"/>
                    <a:pt x="203" y="524"/>
                  </a:cubicBezTo>
                  <a:cubicBezTo>
                    <a:pt x="310" y="810"/>
                    <a:pt x="393" y="1072"/>
                    <a:pt x="500" y="1357"/>
                  </a:cubicBezTo>
                  <a:cubicBezTo>
                    <a:pt x="619" y="1703"/>
                    <a:pt x="750" y="2048"/>
                    <a:pt x="917" y="2369"/>
                  </a:cubicBezTo>
                  <a:cubicBezTo>
                    <a:pt x="977" y="2429"/>
                    <a:pt x="1036" y="2477"/>
                    <a:pt x="1096" y="2524"/>
                  </a:cubicBezTo>
                  <a:cubicBezTo>
                    <a:pt x="1242" y="2608"/>
                    <a:pt x="1397" y="2646"/>
                    <a:pt x="1554" y="2646"/>
                  </a:cubicBezTo>
                  <a:cubicBezTo>
                    <a:pt x="1575" y="2646"/>
                    <a:pt x="1597" y="2645"/>
                    <a:pt x="1619" y="2643"/>
                  </a:cubicBezTo>
                  <a:cubicBezTo>
                    <a:pt x="1834" y="2620"/>
                    <a:pt x="2048" y="2548"/>
                    <a:pt x="2262" y="2477"/>
                  </a:cubicBezTo>
                  <a:cubicBezTo>
                    <a:pt x="2358" y="2441"/>
                    <a:pt x="2465" y="2417"/>
                    <a:pt x="2524" y="2298"/>
                  </a:cubicBezTo>
                  <a:cubicBezTo>
                    <a:pt x="2596" y="2250"/>
                    <a:pt x="2631" y="2167"/>
                    <a:pt x="2536" y="2119"/>
                  </a:cubicBezTo>
                  <a:cubicBezTo>
                    <a:pt x="2465" y="2084"/>
                    <a:pt x="2358" y="2084"/>
                    <a:pt x="2274" y="2072"/>
                  </a:cubicBezTo>
                  <a:cubicBezTo>
                    <a:pt x="2179" y="2060"/>
                    <a:pt x="2084" y="2024"/>
                    <a:pt x="1989" y="2000"/>
                  </a:cubicBezTo>
                  <a:cubicBezTo>
                    <a:pt x="1798" y="1941"/>
                    <a:pt x="1619" y="1869"/>
                    <a:pt x="1441" y="1774"/>
                  </a:cubicBezTo>
                  <a:cubicBezTo>
                    <a:pt x="1084" y="1584"/>
                    <a:pt x="786" y="1334"/>
                    <a:pt x="548" y="1012"/>
                  </a:cubicBezTo>
                  <a:cubicBezTo>
                    <a:pt x="417" y="857"/>
                    <a:pt x="310" y="655"/>
                    <a:pt x="215" y="464"/>
                  </a:cubicBezTo>
                  <a:cubicBezTo>
                    <a:pt x="179" y="381"/>
                    <a:pt x="131" y="274"/>
                    <a:pt x="95" y="167"/>
                  </a:cubicBezTo>
                  <a:cubicBezTo>
                    <a:pt x="95" y="155"/>
                    <a:pt x="84" y="143"/>
                    <a:pt x="84" y="119"/>
                  </a:cubicBezTo>
                  <a:cubicBezTo>
                    <a:pt x="48" y="95"/>
                    <a:pt x="24"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1"/>
            <p:cNvSpPr/>
            <p:nvPr/>
          </p:nvSpPr>
          <p:spPr>
            <a:xfrm>
              <a:off x="1100965" y="1166837"/>
              <a:ext cx="211679" cy="355066"/>
            </a:xfrm>
            <a:custGeom>
              <a:avLst/>
              <a:gdLst/>
              <a:ahLst/>
              <a:cxnLst/>
              <a:rect l="l" t="t" r="r" b="b"/>
              <a:pathLst>
                <a:path w="2644" h="4435" extrusionOk="0">
                  <a:moveTo>
                    <a:pt x="0" y="1"/>
                  </a:moveTo>
                  <a:lnTo>
                    <a:pt x="0" y="1"/>
                  </a:lnTo>
                  <a:cubicBezTo>
                    <a:pt x="12" y="84"/>
                    <a:pt x="48" y="180"/>
                    <a:pt x="60" y="263"/>
                  </a:cubicBezTo>
                  <a:cubicBezTo>
                    <a:pt x="131" y="584"/>
                    <a:pt x="191" y="906"/>
                    <a:pt x="239" y="1215"/>
                  </a:cubicBezTo>
                  <a:cubicBezTo>
                    <a:pt x="334" y="1834"/>
                    <a:pt x="417" y="2442"/>
                    <a:pt x="584" y="3037"/>
                  </a:cubicBezTo>
                  <a:cubicBezTo>
                    <a:pt x="655" y="3335"/>
                    <a:pt x="762" y="3620"/>
                    <a:pt x="882" y="3882"/>
                  </a:cubicBezTo>
                  <a:cubicBezTo>
                    <a:pt x="905" y="3942"/>
                    <a:pt x="953" y="4013"/>
                    <a:pt x="1001" y="4097"/>
                  </a:cubicBezTo>
                  <a:cubicBezTo>
                    <a:pt x="1143" y="4216"/>
                    <a:pt x="1298" y="4311"/>
                    <a:pt x="1477" y="4371"/>
                  </a:cubicBezTo>
                  <a:cubicBezTo>
                    <a:pt x="1598" y="4411"/>
                    <a:pt x="1736" y="4435"/>
                    <a:pt x="1875" y="4435"/>
                  </a:cubicBezTo>
                  <a:cubicBezTo>
                    <a:pt x="1941" y="4435"/>
                    <a:pt x="2007" y="4430"/>
                    <a:pt x="2072" y="4418"/>
                  </a:cubicBezTo>
                  <a:cubicBezTo>
                    <a:pt x="2167" y="4406"/>
                    <a:pt x="2275" y="4371"/>
                    <a:pt x="2370" y="4335"/>
                  </a:cubicBezTo>
                  <a:cubicBezTo>
                    <a:pt x="2453" y="4299"/>
                    <a:pt x="2572" y="4240"/>
                    <a:pt x="2608" y="4156"/>
                  </a:cubicBezTo>
                  <a:cubicBezTo>
                    <a:pt x="2644" y="4037"/>
                    <a:pt x="2537" y="3930"/>
                    <a:pt x="2441" y="3882"/>
                  </a:cubicBezTo>
                  <a:cubicBezTo>
                    <a:pt x="2334" y="3823"/>
                    <a:pt x="2215" y="3775"/>
                    <a:pt x="2120" y="3716"/>
                  </a:cubicBezTo>
                  <a:cubicBezTo>
                    <a:pt x="1239" y="3228"/>
                    <a:pt x="810" y="2275"/>
                    <a:pt x="489" y="1382"/>
                  </a:cubicBezTo>
                  <a:cubicBezTo>
                    <a:pt x="393" y="1084"/>
                    <a:pt x="298" y="787"/>
                    <a:pt x="191" y="489"/>
                  </a:cubicBezTo>
                  <a:cubicBezTo>
                    <a:pt x="131" y="322"/>
                    <a:pt x="60" y="1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1"/>
            <p:cNvSpPr/>
            <p:nvPr/>
          </p:nvSpPr>
          <p:spPr>
            <a:xfrm>
              <a:off x="1071422" y="1161153"/>
              <a:ext cx="135462" cy="421996"/>
            </a:xfrm>
            <a:custGeom>
              <a:avLst/>
              <a:gdLst/>
              <a:ahLst/>
              <a:cxnLst/>
              <a:rect l="l" t="t" r="r" b="b"/>
              <a:pathLst>
                <a:path w="1692" h="5271" extrusionOk="0">
                  <a:moveTo>
                    <a:pt x="250" y="0"/>
                  </a:moveTo>
                  <a:cubicBezTo>
                    <a:pt x="262" y="72"/>
                    <a:pt x="262" y="143"/>
                    <a:pt x="286" y="215"/>
                  </a:cubicBezTo>
                  <a:cubicBezTo>
                    <a:pt x="310" y="536"/>
                    <a:pt x="334" y="834"/>
                    <a:pt x="358" y="1132"/>
                  </a:cubicBezTo>
                  <a:cubicBezTo>
                    <a:pt x="381" y="1727"/>
                    <a:pt x="358" y="2322"/>
                    <a:pt x="298" y="2894"/>
                  </a:cubicBezTo>
                  <a:cubicBezTo>
                    <a:pt x="239" y="3310"/>
                    <a:pt x="131" y="3727"/>
                    <a:pt x="0" y="4132"/>
                  </a:cubicBezTo>
                  <a:cubicBezTo>
                    <a:pt x="60" y="4322"/>
                    <a:pt x="143" y="4525"/>
                    <a:pt x="298" y="4668"/>
                  </a:cubicBezTo>
                  <a:cubicBezTo>
                    <a:pt x="453" y="4834"/>
                    <a:pt x="643" y="5001"/>
                    <a:pt x="846" y="5096"/>
                  </a:cubicBezTo>
                  <a:cubicBezTo>
                    <a:pt x="1008" y="5188"/>
                    <a:pt x="1206" y="5271"/>
                    <a:pt x="1401" y="5271"/>
                  </a:cubicBezTo>
                  <a:cubicBezTo>
                    <a:pt x="1434" y="5271"/>
                    <a:pt x="1468" y="5268"/>
                    <a:pt x="1501" y="5263"/>
                  </a:cubicBezTo>
                  <a:cubicBezTo>
                    <a:pt x="1608" y="5251"/>
                    <a:pt x="1691" y="5180"/>
                    <a:pt x="1691" y="5061"/>
                  </a:cubicBezTo>
                  <a:cubicBezTo>
                    <a:pt x="1691" y="4918"/>
                    <a:pt x="1596" y="4799"/>
                    <a:pt x="1512" y="4703"/>
                  </a:cubicBezTo>
                  <a:cubicBezTo>
                    <a:pt x="858" y="3751"/>
                    <a:pt x="679" y="2572"/>
                    <a:pt x="524" y="1453"/>
                  </a:cubicBezTo>
                  <a:cubicBezTo>
                    <a:pt x="477" y="1108"/>
                    <a:pt x="417" y="786"/>
                    <a:pt x="358" y="441"/>
                  </a:cubicBezTo>
                  <a:cubicBezTo>
                    <a:pt x="322" y="298"/>
                    <a:pt x="286" y="143"/>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1"/>
            <p:cNvSpPr/>
            <p:nvPr/>
          </p:nvSpPr>
          <p:spPr>
            <a:xfrm>
              <a:off x="954134" y="1159231"/>
              <a:ext cx="135462" cy="443372"/>
            </a:xfrm>
            <a:custGeom>
              <a:avLst/>
              <a:gdLst/>
              <a:ahLst/>
              <a:cxnLst/>
              <a:rect l="l" t="t" r="r" b="b"/>
              <a:pathLst>
                <a:path w="1692" h="5538" extrusionOk="0">
                  <a:moveTo>
                    <a:pt x="1584" y="1"/>
                  </a:moveTo>
                  <a:cubicBezTo>
                    <a:pt x="1584" y="179"/>
                    <a:pt x="1584" y="358"/>
                    <a:pt x="1573" y="536"/>
                  </a:cubicBezTo>
                  <a:cubicBezTo>
                    <a:pt x="1525" y="1132"/>
                    <a:pt x="1418" y="1715"/>
                    <a:pt x="1227" y="2287"/>
                  </a:cubicBezTo>
                  <a:cubicBezTo>
                    <a:pt x="977" y="3037"/>
                    <a:pt x="584" y="3775"/>
                    <a:pt x="60" y="4394"/>
                  </a:cubicBezTo>
                  <a:cubicBezTo>
                    <a:pt x="60" y="4489"/>
                    <a:pt x="37" y="4573"/>
                    <a:pt x="25" y="4644"/>
                  </a:cubicBezTo>
                  <a:cubicBezTo>
                    <a:pt x="1" y="4763"/>
                    <a:pt x="25" y="4870"/>
                    <a:pt x="49" y="4977"/>
                  </a:cubicBezTo>
                  <a:cubicBezTo>
                    <a:pt x="84" y="5085"/>
                    <a:pt x="120" y="5204"/>
                    <a:pt x="180" y="5287"/>
                  </a:cubicBezTo>
                  <a:cubicBezTo>
                    <a:pt x="239" y="5382"/>
                    <a:pt x="299" y="5478"/>
                    <a:pt x="406" y="5525"/>
                  </a:cubicBezTo>
                  <a:cubicBezTo>
                    <a:pt x="426" y="5534"/>
                    <a:pt x="444" y="5538"/>
                    <a:pt x="462" y="5538"/>
                  </a:cubicBezTo>
                  <a:cubicBezTo>
                    <a:pt x="539" y="5538"/>
                    <a:pt x="595" y="5462"/>
                    <a:pt x="644" y="5394"/>
                  </a:cubicBezTo>
                  <a:cubicBezTo>
                    <a:pt x="715" y="5287"/>
                    <a:pt x="775" y="5180"/>
                    <a:pt x="834" y="5085"/>
                  </a:cubicBezTo>
                  <a:cubicBezTo>
                    <a:pt x="953" y="4858"/>
                    <a:pt x="1072" y="4632"/>
                    <a:pt x="1168" y="4394"/>
                  </a:cubicBezTo>
                  <a:cubicBezTo>
                    <a:pt x="1549" y="3418"/>
                    <a:pt x="1692" y="2346"/>
                    <a:pt x="1668" y="1287"/>
                  </a:cubicBezTo>
                  <a:cubicBezTo>
                    <a:pt x="1656" y="977"/>
                    <a:pt x="1644" y="644"/>
                    <a:pt x="1608" y="334"/>
                  </a:cubicBezTo>
                  <a:cubicBezTo>
                    <a:pt x="1608" y="227"/>
                    <a:pt x="1596" y="108"/>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1"/>
            <p:cNvSpPr/>
            <p:nvPr/>
          </p:nvSpPr>
          <p:spPr>
            <a:xfrm>
              <a:off x="393712" y="1158271"/>
              <a:ext cx="676827" cy="514065"/>
            </a:xfrm>
            <a:custGeom>
              <a:avLst/>
              <a:gdLst/>
              <a:ahLst/>
              <a:cxnLst/>
              <a:rect l="l" t="t" r="r" b="b"/>
              <a:pathLst>
                <a:path w="8454" h="6421" extrusionOk="0">
                  <a:moveTo>
                    <a:pt x="8453" y="1"/>
                  </a:moveTo>
                  <a:lnTo>
                    <a:pt x="8453" y="1"/>
                  </a:lnTo>
                  <a:cubicBezTo>
                    <a:pt x="8430" y="72"/>
                    <a:pt x="8418" y="156"/>
                    <a:pt x="8406" y="215"/>
                  </a:cubicBezTo>
                  <a:cubicBezTo>
                    <a:pt x="8311" y="584"/>
                    <a:pt x="8180" y="941"/>
                    <a:pt x="8013" y="1287"/>
                  </a:cubicBezTo>
                  <a:cubicBezTo>
                    <a:pt x="7703" y="1953"/>
                    <a:pt x="7263" y="2561"/>
                    <a:pt x="6751" y="3096"/>
                  </a:cubicBezTo>
                  <a:cubicBezTo>
                    <a:pt x="6239" y="3632"/>
                    <a:pt x="5679" y="4120"/>
                    <a:pt x="5024" y="4478"/>
                  </a:cubicBezTo>
                  <a:cubicBezTo>
                    <a:pt x="4703" y="4656"/>
                    <a:pt x="4358" y="4799"/>
                    <a:pt x="3989" y="4882"/>
                  </a:cubicBezTo>
                  <a:cubicBezTo>
                    <a:pt x="3714" y="4953"/>
                    <a:pt x="3426" y="4991"/>
                    <a:pt x="3139" y="4991"/>
                  </a:cubicBezTo>
                  <a:cubicBezTo>
                    <a:pt x="3041" y="4991"/>
                    <a:pt x="2943" y="4987"/>
                    <a:pt x="2846" y="4978"/>
                  </a:cubicBezTo>
                  <a:cubicBezTo>
                    <a:pt x="2512" y="4930"/>
                    <a:pt x="2167" y="4775"/>
                    <a:pt x="1976" y="4478"/>
                  </a:cubicBezTo>
                  <a:cubicBezTo>
                    <a:pt x="1810" y="4227"/>
                    <a:pt x="1774" y="3870"/>
                    <a:pt x="1976" y="3620"/>
                  </a:cubicBezTo>
                  <a:cubicBezTo>
                    <a:pt x="1976" y="3596"/>
                    <a:pt x="1988" y="3585"/>
                    <a:pt x="2000" y="3573"/>
                  </a:cubicBezTo>
                  <a:lnTo>
                    <a:pt x="2000" y="3573"/>
                  </a:lnTo>
                  <a:cubicBezTo>
                    <a:pt x="1441" y="3585"/>
                    <a:pt x="845" y="3549"/>
                    <a:pt x="381" y="3930"/>
                  </a:cubicBezTo>
                  <a:cubicBezTo>
                    <a:pt x="191" y="4097"/>
                    <a:pt x="60" y="4323"/>
                    <a:pt x="24" y="4573"/>
                  </a:cubicBezTo>
                  <a:cubicBezTo>
                    <a:pt x="0" y="4811"/>
                    <a:pt x="36" y="5073"/>
                    <a:pt x="143" y="5299"/>
                  </a:cubicBezTo>
                  <a:cubicBezTo>
                    <a:pt x="369" y="5811"/>
                    <a:pt x="857" y="6109"/>
                    <a:pt x="1369" y="6252"/>
                  </a:cubicBezTo>
                  <a:cubicBezTo>
                    <a:pt x="1769" y="6376"/>
                    <a:pt x="2175" y="6421"/>
                    <a:pt x="2582" y="6421"/>
                  </a:cubicBezTo>
                  <a:cubicBezTo>
                    <a:pt x="2722" y="6421"/>
                    <a:pt x="2861" y="6415"/>
                    <a:pt x="3000" y="6406"/>
                  </a:cubicBezTo>
                  <a:cubicBezTo>
                    <a:pt x="4084" y="6311"/>
                    <a:pt x="5120" y="5882"/>
                    <a:pt x="5977" y="5228"/>
                  </a:cubicBezTo>
                  <a:cubicBezTo>
                    <a:pt x="6870" y="4561"/>
                    <a:pt x="7537" y="3620"/>
                    <a:pt x="7942" y="2573"/>
                  </a:cubicBezTo>
                  <a:cubicBezTo>
                    <a:pt x="8275" y="1739"/>
                    <a:pt x="8418" y="882"/>
                    <a:pt x="84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1"/>
            <p:cNvSpPr/>
            <p:nvPr/>
          </p:nvSpPr>
          <p:spPr>
            <a:xfrm>
              <a:off x="371775" y="710650"/>
              <a:ext cx="1152464" cy="974490"/>
            </a:xfrm>
            <a:custGeom>
              <a:avLst/>
              <a:gdLst/>
              <a:ahLst/>
              <a:cxnLst/>
              <a:rect l="l" t="t" r="r" b="b"/>
              <a:pathLst>
                <a:path w="14395" h="12172" extrusionOk="0">
                  <a:moveTo>
                    <a:pt x="12145" y="281"/>
                  </a:moveTo>
                  <a:cubicBezTo>
                    <a:pt x="12488" y="281"/>
                    <a:pt x="12796" y="444"/>
                    <a:pt x="13026" y="675"/>
                  </a:cubicBezTo>
                  <a:cubicBezTo>
                    <a:pt x="13204" y="877"/>
                    <a:pt x="13335" y="1103"/>
                    <a:pt x="13442" y="1341"/>
                  </a:cubicBezTo>
                  <a:cubicBezTo>
                    <a:pt x="13216" y="1127"/>
                    <a:pt x="12978" y="948"/>
                    <a:pt x="12740" y="782"/>
                  </a:cubicBezTo>
                  <a:cubicBezTo>
                    <a:pt x="12597" y="686"/>
                    <a:pt x="12442" y="591"/>
                    <a:pt x="12276" y="508"/>
                  </a:cubicBezTo>
                  <a:cubicBezTo>
                    <a:pt x="12204" y="460"/>
                    <a:pt x="12109" y="424"/>
                    <a:pt x="12037" y="389"/>
                  </a:cubicBezTo>
                  <a:cubicBezTo>
                    <a:pt x="11990" y="365"/>
                    <a:pt x="11954" y="341"/>
                    <a:pt x="11906" y="329"/>
                  </a:cubicBezTo>
                  <a:cubicBezTo>
                    <a:pt x="11978" y="305"/>
                    <a:pt x="12049" y="294"/>
                    <a:pt x="12109" y="282"/>
                  </a:cubicBezTo>
                  <a:cubicBezTo>
                    <a:pt x="12121" y="281"/>
                    <a:pt x="12133" y="281"/>
                    <a:pt x="12145" y="281"/>
                  </a:cubicBezTo>
                  <a:close/>
                  <a:moveTo>
                    <a:pt x="11716" y="401"/>
                  </a:moveTo>
                  <a:cubicBezTo>
                    <a:pt x="11764" y="424"/>
                    <a:pt x="11799" y="448"/>
                    <a:pt x="11847" y="460"/>
                  </a:cubicBezTo>
                  <a:cubicBezTo>
                    <a:pt x="11895" y="472"/>
                    <a:pt x="11918" y="484"/>
                    <a:pt x="11966" y="508"/>
                  </a:cubicBezTo>
                  <a:cubicBezTo>
                    <a:pt x="12061" y="532"/>
                    <a:pt x="12133" y="579"/>
                    <a:pt x="12204" y="603"/>
                  </a:cubicBezTo>
                  <a:cubicBezTo>
                    <a:pt x="12371" y="686"/>
                    <a:pt x="12537" y="770"/>
                    <a:pt x="12680" y="841"/>
                  </a:cubicBezTo>
                  <a:cubicBezTo>
                    <a:pt x="12930" y="984"/>
                    <a:pt x="13169" y="1163"/>
                    <a:pt x="13383" y="1353"/>
                  </a:cubicBezTo>
                  <a:cubicBezTo>
                    <a:pt x="13145" y="1234"/>
                    <a:pt x="12895" y="1103"/>
                    <a:pt x="12633" y="984"/>
                  </a:cubicBezTo>
                  <a:cubicBezTo>
                    <a:pt x="12311" y="805"/>
                    <a:pt x="11978" y="627"/>
                    <a:pt x="11656" y="424"/>
                  </a:cubicBezTo>
                  <a:cubicBezTo>
                    <a:pt x="11668" y="413"/>
                    <a:pt x="11704" y="401"/>
                    <a:pt x="11716" y="401"/>
                  </a:cubicBezTo>
                  <a:close/>
                  <a:moveTo>
                    <a:pt x="13311" y="186"/>
                  </a:moveTo>
                  <a:cubicBezTo>
                    <a:pt x="13454" y="282"/>
                    <a:pt x="13585" y="401"/>
                    <a:pt x="13704" y="532"/>
                  </a:cubicBezTo>
                  <a:cubicBezTo>
                    <a:pt x="13978" y="829"/>
                    <a:pt x="14145" y="1234"/>
                    <a:pt x="14169" y="1639"/>
                  </a:cubicBezTo>
                  <a:cubicBezTo>
                    <a:pt x="14181" y="1841"/>
                    <a:pt x="14157" y="2068"/>
                    <a:pt x="14097" y="2270"/>
                  </a:cubicBezTo>
                  <a:cubicBezTo>
                    <a:pt x="14097" y="2294"/>
                    <a:pt x="14085" y="2318"/>
                    <a:pt x="14085" y="2329"/>
                  </a:cubicBezTo>
                  <a:cubicBezTo>
                    <a:pt x="14061" y="2258"/>
                    <a:pt x="14050" y="2187"/>
                    <a:pt x="14026" y="2115"/>
                  </a:cubicBezTo>
                  <a:cubicBezTo>
                    <a:pt x="14002" y="2091"/>
                    <a:pt x="13990" y="2068"/>
                    <a:pt x="13978" y="2056"/>
                  </a:cubicBezTo>
                  <a:cubicBezTo>
                    <a:pt x="13942" y="1960"/>
                    <a:pt x="13907" y="1889"/>
                    <a:pt x="13871" y="1794"/>
                  </a:cubicBezTo>
                  <a:cubicBezTo>
                    <a:pt x="13823" y="1722"/>
                    <a:pt x="13800" y="1639"/>
                    <a:pt x="13764" y="1556"/>
                  </a:cubicBezTo>
                  <a:cubicBezTo>
                    <a:pt x="13692" y="1401"/>
                    <a:pt x="13621" y="1234"/>
                    <a:pt x="13561" y="1067"/>
                  </a:cubicBezTo>
                  <a:cubicBezTo>
                    <a:pt x="13454" y="782"/>
                    <a:pt x="13371" y="484"/>
                    <a:pt x="13311" y="186"/>
                  </a:cubicBezTo>
                  <a:close/>
                  <a:moveTo>
                    <a:pt x="8918" y="1853"/>
                  </a:moveTo>
                  <a:cubicBezTo>
                    <a:pt x="8989" y="1972"/>
                    <a:pt x="9037" y="2103"/>
                    <a:pt x="9049" y="2258"/>
                  </a:cubicBezTo>
                  <a:cubicBezTo>
                    <a:pt x="9061" y="2603"/>
                    <a:pt x="8918" y="2925"/>
                    <a:pt x="8799" y="3222"/>
                  </a:cubicBezTo>
                  <a:cubicBezTo>
                    <a:pt x="8799" y="3246"/>
                    <a:pt x="8775" y="3246"/>
                    <a:pt x="8775" y="3258"/>
                  </a:cubicBezTo>
                  <a:cubicBezTo>
                    <a:pt x="8751" y="3056"/>
                    <a:pt x="8739" y="2889"/>
                    <a:pt x="8751" y="2687"/>
                  </a:cubicBezTo>
                  <a:cubicBezTo>
                    <a:pt x="8763" y="2401"/>
                    <a:pt x="8823" y="2127"/>
                    <a:pt x="8918" y="1853"/>
                  </a:cubicBezTo>
                  <a:close/>
                  <a:moveTo>
                    <a:pt x="12276" y="2294"/>
                  </a:moveTo>
                  <a:cubicBezTo>
                    <a:pt x="12168" y="2425"/>
                    <a:pt x="12097" y="2568"/>
                    <a:pt x="12026" y="2722"/>
                  </a:cubicBezTo>
                  <a:cubicBezTo>
                    <a:pt x="11954" y="2865"/>
                    <a:pt x="11871" y="3008"/>
                    <a:pt x="11799" y="3151"/>
                  </a:cubicBezTo>
                  <a:cubicBezTo>
                    <a:pt x="11740" y="3282"/>
                    <a:pt x="11668" y="3401"/>
                    <a:pt x="11609" y="3544"/>
                  </a:cubicBezTo>
                  <a:cubicBezTo>
                    <a:pt x="11597" y="3580"/>
                    <a:pt x="11561" y="3615"/>
                    <a:pt x="11549" y="3663"/>
                  </a:cubicBezTo>
                  <a:cubicBezTo>
                    <a:pt x="11549" y="3663"/>
                    <a:pt x="11537" y="3675"/>
                    <a:pt x="11537" y="3687"/>
                  </a:cubicBezTo>
                  <a:cubicBezTo>
                    <a:pt x="11537" y="3663"/>
                    <a:pt x="11502" y="3627"/>
                    <a:pt x="11502" y="3615"/>
                  </a:cubicBezTo>
                  <a:cubicBezTo>
                    <a:pt x="11490" y="3580"/>
                    <a:pt x="11490" y="3556"/>
                    <a:pt x="11478" y="3520"/>
                  </a:cubicBezTo>
                  <a:cubicBezTo>
                    <a:pt x="11418" y="3306"/>
                    <a:pt x="11406" y="3068"/>
                    <a:pt x="11490" y="2841"/>
                  </a:cubicBezTo>
                  <a:cubicBezTo>
                    <a:pt x="11549" y="2615"/>
                    <a:pt x="11704" y="2449"/>
                    <a:pt x="11895" y="2365"/>
                  </a:cubicBezTo>
                  <a:cubicBezTo>
                    <a:pt x="11978" y="2318"/>
                    <a:pt x="12073" y="2294"/>
                    <a:pt x="12168" y="2294"/>
                  </a:cubicBezTo>
                  <a:close/>
                  <a:moveTo>
                    <a:pt x="7522" y="3149"/>
                  </a:moveTo>
                  <a:cubicBezTo>
                    <a:pt x="7547" y="3149"/>
                    <a:pt x="7587" y="3188"/>
                    <a:pt x="7608" y="3199"/>
                  </a:cubicBezTo>
                  <a:cubicBezTo>
                    <a:pt x="7846" y="3377"/>
                    <a:pt x="8085" y="3580"/>
                    <a:pt x="8299" y="3818"/>
                  </a:cubicBezTo>
                  <a:cubicBezTo>
                    <a:pt x="8323" y="3865"/>
                    <a:pt x="8346" y="3901"/>
                    <a:pt x="8382" y="3937"/>
                  </a:cubicBezTo>
                  <a:cubicBezTo>
                    <a:pt x="8346" y="3925"/>
                    <a:pt x="8323" y="3925"/>
                    <a:pt x="8287" y="3913"/>
                  </a:cubicBezTo>
                  <a:cubicBezTo>
                    <a:pt x="8180" y="3877"/>
                    <a:pt x="8085" y="3842"/>
                    <a:pt x="7989" y="3794"/>
                  </a:cubicBezTo>
                  <a:cubicBezTo>
                    <a:pt x="7846" y="3722"/>
                    <a:pt x="7704" y="3615"/>
                    <a:pt x="7620" y="3461"/>
                  </a:cubicBezTo>
                  <a:cubicBezTo>
                    <a:pt x="7573" y="3389"/>
                    <a:pt x="7549" y="3318"/>
                    <a:pt x="7513" y="3246"/>
                  </a:cubicBezTo>
                  <a:cubicBezTo>
                    <a:pt x="7513" y="3222"/>
                    <a:pt x="7501" y="3163"/>
                    <a:pt x="7513" y="3151"/>
                  </a:cubicBezTo>
                  <a:cubicBezTo>
                    <a:pt x="7516" y="3150"/>
                    <a:pt x="7519" y="3149"/>
                    <a:pt x="7522" y="3149"/>
                  </a:cubicBezTo>
                  <a:close/>
                  <a:moveTo>
                    <a:pt x="8127" y="2389"/>
                  </a:moveTo>
                  <a:cubicBezTo>
                    <a:pt x="8128" y="2389"/>
                    <a:pt x="8130" y="2389"/>
                    <a:pt x="8132" y="2389"/>
                  </a:cubicBezTo>
                  <a:cubicBezTo>
                    <a:pt x="8180" y="2389"/>
                    <a:pt x="8251" y="2460"/>
                    <a:pt x="8275" y="2496"/>
                  </a:cubicBezTo>
                  <a:cubicBezTo>
                    <a:pt x="8323" y="2544"/>
                    <a:pt x="8370" y="2603"/>
                    <a:pt x="8394" y="2639"/>
                  </a:cubicBezTo>
                  <a:cubicBezTo>
                    <a:pt x="8549" y="2865"/>
                    <a:pt x="8620" y="3139"/>
                    <a:pt x="8644" y="3389"/>
                  </a:cubicBezTo>
                  <a:lnTo>
                    <a:pt x="8644" y="3746"/>
                  </a:lnTo>
                  <a:cubicBezTo>
                    <a:pt x="8632" y="3853"/>
                    <a:pt x="8620" y="3973"/>
                    <a:pt x="8632" y="4080"/>
                  </a:cubicBezTo>
                  <a:lnTo>
                    <a:pt x="8632" y="4092"/>
                  </a:lnTo>
                  <a:lnTo>
                    <a:pt x="8632" y="4163"/>
                  </a:lnTo>
                  <a:cubicBezTo>
                    <a:pt x="8620" y="4151"/>
                    <a:pt x="8620" y="4139"/>
                    <a:pt x="8597" y="4115"/>
                  </a:cubicBezTo>
                  <a:cubicBezTo>
                    <a:pt x="8620" y="4103"/>
                    <a:pt x="8620" y="4056"/>
                    <a:pt x="8597" y="4044"/>
                  </a:cubicBezTo>
                  <a:cubicBezTo>
                    <a:pt x="8585" y="4032"/>
                    <a:pt x="8561" y="4032"/>
                    <a:pt x="8549" y="4008"/>
                  </a:cubicBezTo>
                  <a:cubicBezTo>
                    <a:pt x="8442" y="3853"/>
                    <a:pt x="8346" y="3675"/>
                    <a:pt x="8287" y="3496"/>
                  </a:cubicBezTo>
                  <a:cubicBezTo>
                    <a:pt x="8192" y="3246"/>
                    <a:pt x="8132" y="2972"/>
                    <a:pt x="8096" y="2699"/>
                  </a:cubicBezTo>
                  <a:cubicBezTo>
                    <a:pt x="8096" y="2664"/>
                    <a:pt x="8039" y="2389"/>
                    <a:pt x="8127" y="2389"/>
                  </a:cubicBezTo>
                  <a:close/>
                  <a:moveTo>
                    <a:pt x="12061" y="3068"/>
                  </a:moveTo>
                  <a:cubicBezTo>
                    <a:pt x="12073" y="3127"/>
                    <a:pt x="12085" y="3199"/>
                    <a:pt x="12121" y="3258"/>
                  </a:cubicBezTo>
                  <a:cubicBezTo>
                    <a:pt x="12240" y="3580"/>
                    <a:pt x="12395" y="3901"/>
                    <a:pt x="12621" y="4175"/>
                  </a:cubicBezTo>
                  <a:cubicBezTo>
                    <a:pt x="12595" y="4180"/>
                    <a:pt x="12568" y="4183"/>
                    <a:pt x="12542" y="4183"/>
                  </a:cubicBezTo>
                  <a:cubicBezTo>
                    <a:pt x="12332" y="4183"/>
                    <a:pt x="12134" y="4019"/>
                    <a:pt x="12049" y="3818"/>
                  </a:cubicBezTo>
                  <a:cubicBezTo>
                    <a:pt x="11966" y="3568"/>
                    <a:pt x="12014" y="3318"/>
                    <a:pt x="12061" y="3068"/>
                  </a:cubicBezTo>
                  <a:close/>
                  <a:moveTo>
                    <a:pt x="7632" y="3913"/>
                  </a:moveTo>
                  <a:cubicBezTo>
                    <a:pt x="7811" y="3913"/>
                    <a:pt x="7989" y="3961"/>
                    <a:pt x="8156" y="4044"/>
                  </a:cubicBezTo>
                  <a:cubicBezTo>
                    <a:pt x="8227" y="4092"/>
                    <a:pt x="8323" y="4139"/>
                    <a:pt x="8394" y="4175"/>
                  </a:cubicBezTo>
                  <a:cubicBezTo>
                    <a:pt x="8442" y="4211"/>
                    <a:pt x="8466" y="4234"/>
                    <a:pt x="8513" y="4270"/>
                  </a:cubicBezTo>
                  <a:lnTo>
                    <a:pt x="8549" y="4294"/>
                  </a:lnTo>
                  <a:cubicBezTo>
                    <a:pt x="8424" y="4321"/>
                    <a:pt x="8292" y="4334"/>
                    <a:pt x="8164" y="4334"/>
                  </a:cubicBezTo>
                  <a:cubicBezTo>
                    <a:pt x="8121" y="4334"/>
                    <a:pt x="8079" y="4333"/>
                    <a:pt x="8037" y="4330"/>
                  </a:cubicBezTo>
                  <a:cubicBezTo>
                    <a:pt x="7846" y="4294"/>
                    <a:pt x="7668" y="4234"/>
                    <a:pt x="7501" y="4127"/>
                  </a:cubicBezTo>
                  <a:cubicBezTo>
                    <a:pt x="7454" y="4103"/>
                    <a:pt x="7263" y="3984"/>
                    <a:pt x="7358" y="3937"/>
                  </a:cubicBezTo>
                  <a:cubicBezTo>
                    <a:pt x="7430" y="3913"/>
                    <a:pt x="7549" y="3913"/>
                    <a:pt x="7632" y="3913"/>
                  </a:cubicBezTo>
                  <a:close/>
                  <a:moveTo>
                    <a:pt x="6347" y="4418"/>
                  </a:moveTo>
                  <a:cubicBezTo>
                    <a:pt x="6350" y="4425"/>
                    <a:pt x="6358" y="4425"/>
                    <a:pt x="6358" y="4425"/>
                  </a:cubicBezTo>
                  <a:cubicBezTo>
                    <a:pt x="6418" y="4508"/>
                    <a:pt x="6489" y="4568"/>
                    <a:pt x="6584" y="4604"/>
                  </a:cubicBezTo>
                  <a:cubicBezTo>
                    <a:pt x="6739" y="4699"/>
                    <a:pt x="6918" y="4723"/>
                    <a:pt x="7120" y="4746"/>
                  </a:cubicBezTo>
                  <a:cubicBezTo>
                    <a:pt x="7190" y="4751"/>
                    <a:pt x="7260" y="4754"/>
                    <a:pt x="7329" y="4754"/>
                  </a:cubicBezTo>
                  <a:cubicBezTo>
                    <a:pt x="7450" y="4754"/>
                    <a:pt x="7571" y="4745"/>
                    <a:pt x="7692" y="4723"/>
                  </a:cubicBezTo>
                  <a:cubicBezTo>
                    <a:pt x="7870" y="4711"/>
                    <a:pt x="8073" y="4663"/>
                    <a:pt x="8251" y="4604"/>
                  </a:cubicBezTo>
                  <a:cubicBezTo>
                    <a:pt x="8257" y="4609"/>
                    <a:pt x="8264" y="4612"/>
                    <a:pt x="8272" y="4612"/>
                  </a:cubicBezTo>
                  <a:cubicBezTo>
                    <a:pt x="8298" y="4612"/>
                    <a:pt x="8334" y="4589"/>
                    <a:pt x="8370" y="4580"/>
                  </a:cubicBezTo>
                  <a:lnTo>
                    <a:pt x="8370" y="4580"/>
                  </a:lnTo>
                  <a:cubicBezTo>
                    <a:pt x="8346" y="4592"/>
                    <a:pt x="8335" y="4604"/>
                    <a:pt x="8323" y="4604"/>
                  </a:cubicBezTo>
                  <a:cubicBezTo>
                    <a:pt x="8144" y="4735"/>
                    <a:pt x="7930" y="4818"/>
                    <a:pt x="7704" y="4877"/>
                  </a:cubicBezTo>
                  <a:cubicBezTo>
                    <a:pt x="7489" y="4949"/>
                    <a:pt x="7263" y="5008"/>
                    <a:pt x="7037" y="5032"/>
                  </a:cubicBezTo>
                  <a:cubicBezTo>
                    <a:pt x="6846" y="5032"/>
                    <a:pt x="6644" y="4985"/>
                    <a:pt x="6501" y="4830"/>
                  </a:cubicBezTo>
                  <a:cubicBezTo>
                    <a:pt x="6441" y="4770"/>
                    <a:pt x="6394" y="4699"/>
                    <a:pt x="6370" y="4627"/>
                  </a:cubicBezTo>
                  <a:cubicBezTo>
                    <a:pt x="6358" y="4547"/>
                    <a:pt x="6358" y="4477"/>
                    <a:pt x="6347" y="4418"/>
                  </a:cubicBezTo>
                  <a:close/>
                  <a:moveTo>
                    <a:pt x="11633" y="2091"/>
                  </a:moveTo>
                  <a:cubicBezTo>
                    <a:pt x="11561" y="2115"/>
                    <a:pt x="11502" y="2127"/>
                    <a:pt x="11430" y="2151"/>
                  </a:cubicBezTo>
                  <a:cubicBezTo>
                    <a:pt x="11037" y="2294"/>
                    <a:pt x="10704" y="2568"/>
                    <a:pt x="10466" y="2913"/>
                  </a:cubicBezTo>
                  <a:cubicBezTo>
                    <a:pt x="10216" y="3282"/>
                    <a:pt x="10085" y="3734"/>
                    <a:pt x="10121" y="4175"/>
                  </a:cubicBezTo>
                  <a:cubicBezTo>
                    <a:pt x="10132" y="4639"/>
                    <a:pt x="10287" y="5104"/>
                    <a:pt x="10561" y="5461"/>
                  </a:cubicBezTo>
                  <a:cubicBezTo>
                    <a:pt x="10644" y="5568"/>
                    <a:pt x="10728" y="5663"/>
                    <a:pt x="10847" y="5758"/>
                  </a:cubicBezTo>
                  <a:cubicBezTo>
                    <a:pt x="10752" y="5711"/>
                    <a:pt x="10632" y="5651"/>
                    <a:pt x="10537" y="5580"/>
                  </a:cubicBezTo>
                  <a:cubicBezTo>
                    <a:pt x="9704" y="5008"/>
                    <a:pt x="9299" y="3782"/>
                    <a:pt x="9918" y="2901"/>
                  </a:cubicBezTo>
                  <a:cubicBezTo>
                    <a:pt x="10180" y="2508"/>
                    <a:pt x="10632" y="2258"/>
                    <a:pt x="11085" y="2151"/>
                  </a:cubicBezTo>
                  <a:cubicBezTo>
                    <a:pt x="11264" y="2115"/>
                    <a:pt x="11442" y="2091"/>
                    <a:pt x="11633" y="2091"/>
                  </a:cubicBezTo>
                  <a:close/>
                  <a:moveTo>
                    <a:pt x="6227" y="4282"/>
                  </a:moveTo>
                  <a:cubicBezTo>
                    <a:pt x="6227" y="4330"/>
                    <a:pt x="6239" y="4377"/>
                    <a:pt x="6239" y="4413"/>
                  </a:cubicBezTo>
                  <a:cubicBezTo>
                    <a:pt x="6180" y="4496"/>
                    <a:pt x="6191" y="4627"/>
                    <a:pt x="6227" y="4711"/>
                  </a:cubicBezTo>
                  <a:cubicBezTo>
                    <a:pt x="6251" y="4818"/>
                    <a:pt x="6322" y="4925"/>
                    <a:pt x="6418" y="4996"/>
                  </a:cubicBezTo>
                  <a:cubicBezTo>
                    <a:pt x="6587" y="5155"/>
                    <a:pt x="6796" y="5210"/>
                    <a:pt x="7016" y="5210"/>
                  </a:cubicBezTo>
                  <a:cubicBezTo>
                    <a:pt x="7291" y="5210"/>
                    <a:pt x="7583" y="5124"/>
                    <a:pt x="7835" y="5044"/>
                  </a:cubicBezTo>
                  <a:cubicBezTo>
                    <a:pt x="8073" y="4973"/>
                    <a:pt x="8287" y="4865"/>
                    <a:pt x="8489" y="4699"/>
                  </a:cubicBezTo>
                  <a:cubicBezTo>
                    <a:pt x="8561" y="4615"/>
                    <a:pt x="8632" y="4532"/>
                    <a:pt x="8692" y="4449"/>
                  </a:cubicBezTo>
                  <a:lnTo>
                    <a:pt x="8692" y="4449"/>
                  </a:lnTo>
                  <a:cubicBezTo>
                    <a:pt x="8680" y="4473"/>
                    <a:pt x="8668" y="4508"/>
                    <a:pt x="8668" y="4556"/>
                  </a:cubicBezTo>
                  <a:cubicBezTo>
                    <a:pt x="8561" y="4735"/>
                    <a:pt x="8442" y="4889"/>
                    <a:pt x="8311" y="5044"/>
                  </a:cubicBezTo>
                  <a:cubicBezTo>
                    <a:pt x="7977" y="5413"/>
                    <a:pt x="7573" y="5711"/>
                    <a:pt x="7096" y="5878"/>
                  </a:cubicBezTo>
                  <a:cubicBezTo>
                    <a:pt x="7025" y="5901"/>
                    <a:pt x="6965" y="5925"/>
                    <a:pt x="6894" y="5949"/>
                  </a:cubicBezTo>
                  <a:cubicBezTo>
                    <a:pt x="6882" y="5937"/>
                    <a:pt x="6858" y="5925"/>
                    <a:pt x="6834" y="5925"/>
                  </a:cubicBezTo>
                  <a:cubicBezTo>
                    <a:pt x="6775" y="5937"/>
                    <a:pt x="6703" y="5937"/>
                    <a:pt x="6644" y="5949"/>
                  </a:cubicBezTo>
                  <a:cubicBezTo>
                    <a:pt x="6584" y="5949"/>
                    <a:pt x="6525" y="5961"/>
                    <a:pt x="6465" y="5961"/>
                  </a:cubicBezTo>
                  <a:cubicBezTo>
                    <a:pt x="6346" y="5961"/>
                    <a:pt x="6227" y="5949"/>
                    <a:pt x="6108" y="5901"/>
                  </a:cubicBezTo>
                  <a:cubicBezTo>
                    <a:pt x="5715" y="5770"/>
                    <a:pt x="5429" y="5401"/>
                    <a:pt x="5477" y="4985"/>
                  </a:cubicBezTo>
                  <a:cubicBezTo>
                    <a:pt x="5513" y="4592"/>
                    <a:pt x="5846" y="4294"/>
                    <a:pt x="6227" y="4282"/>
                  </a:cubicBezTo>
                  <a:close/>
                  <a:moveTo>
                    <a:pt x="12090" y="1216"/>
                  </a:moveTo>
                  <a:cubicBezTo>
                    <a:pt x="12265" y="1216"/>
                    <a:pt x="12438" y="1229"/>
                    <a:pt x="12609" y="1258"/>
                  </a:cubicBezTo>
                  <a:cubicBezTo>
                    <a:pt x="13145" y="1365"/>
                    <a:pt x="13669" y="1675"/>
                    <a:pt x="13847" y="2210"/>
                  </a:cubicBezTo>
                  <a:cubicBezTo>
                    <a:pt x="13907" y="2377"/>
                    <a:pt x="13907" y="2556"/>
                    <a:pt x="13871" y="2722"/>
                  </a:cubicBezTo>
                  <a:cubicBezTo>
                    <a:pt x="13847" y="2770"/>
                    <a:pt x="13811" y="2806"/>
                    <a:pt x="13788" y="2865"/>
                  </a:cubicBezTo>
                  <a:cubicBezTo>
                    <a:pt x="13764" y="2901"/>
                    <a:pt x="13788" y="2925"/>
                    <a:pt x="13800" y="2949"/>
                  </a:cubicBezTo>
                  <a:cubicBezTo>
                    <a:pt x="13692" y="3187"/>
                    <a:pt x="13514" y="3389"/>
                    <a:pt x="13264" y="3496"/>
                  </a:cubicBezTo>
                  <a:cubicBezTo>
                    <a:pt x="13150" y="3545"/>
                    <a:pt x="13029" y="3572"/>
                    <a:pt x="12909" y="3572"/>
                  </a:cubicBezTo>
                  <a:cubicBezTo>
                    <a:pt x="12764" y="3572"/>
                    <a:pt x="12620" y="3533"/>
                    <a:pt x="12490" y="3449"/>
                  </a:cubicBezTo>
                  <a:cubicBezTo>
                    <a:pt x="12299" y="3318"/>
                    <a:pt x="12156" y="3091"/>
                    <a:pt x="12192" y="2853"/>
                  </a:cubicBezTo>
                  <a:cubicBezTo>
                    <a:pt x="12216" y="2627"/>
                    <a:pt x="12383" y="2425"/>
                    <a:pt x="12609" y="2389"/>
                  </a:cubicBezTo>
                  <a:lnTo>
                    <a:pt x="12692" y="2389"/>
                  </a:lnTo>
                  <a:cubicBezTo>
                    <a:pt x="12716" y="2413"/>
                    <a:pt x="12728" y="2413"/>
                    <a:pt x="12740" y="2425"/>
                  </a:cubicBezTo>
                  <a:cubicBezTo>
                    <a:pt x="12758" y="2431"/>
                    <a:pt x="12770" y="2434"/>
                    <a:pt x="12780" y="2434"/>
                  </a:cubicBezTo>
                  <a:cubicBezTo>
                    <a:pt x="12790" y="2434"/>
                    <a:pt x="12799" y="2431"/>
                    <a:pt x="12811" y="2425"/>
                  </a:cubicBezTo>
                  <a:cubicBezTo>
                    <a:pt x="12954" y="2472"/>
                    <a:pt x="13073" y="2556"/>
                    <a:pt x="13109" y="2687"/>
                  </a:cubicBezTo>
                  <a:cubicBezTo>
                    <a:pt x="13123" y="2730"/>
                    <a:pt x="13155" y="2748"/>
                    <a:pt x="13186" y="2748"/>
                  </a:cubicBezTo>
                  <a:cubicBezTo>
                    <a:pt x="13233" y="2748"/>
                    <a:pt x="13278" y="2708"/>
                    <a:pt x="13264" y="2651"/>
                  </a:cubicBezTo>
                  <a:cubicBezTo>
                    <a:pt x="13228" y="2544"/>
                    <a:pt x="13192" y="2472"/>
                    <a:pt x="13109" y="2389"/>
                  </a:cubicBezTo>
                  <a:cubicBezTo>
                    <a:pt x="13133" y="2353"/>
                    <a:pt x="13085" y="2294"/>
                    <a:pt x="13049" y="2258"/>
                  </a:cubicBezTo>
                  <a:cubicBezTo>
                    <a:pt x="13026" y="2234"/>
                    <a:pt x="12990" y="2199"/>
                    <a:pt x="12966" y="2187"/>
                  </a:cubicBezTo>
                  <a:cubicBezTo>
                    <a:pt x="12930" y="2175"/>
                    <a:pt x="12895" y="2139"/>
                    <a:pt x="12847" y="2139"/>
                  </a:cubicBezTo>
                  <a:cubicBezTo>
                    <a:pt x="12835" y="2139"/>
                    <a:pt x="12811" y="2139"/>
                    <a:pt x="12788" y="2127"/>
                  </a:cubicBezTo>
                  <a:cubicBezTo>
                    <a:pt x="12400" y="1998"/>
                    <a:pt x="11986" y="1916"/>
                    <a:pt x="11575" y="1916"/>
                  </a:cubicBezTo>
                  <a:cubicBezTo>
                    <a:pt x="11304" y="1916"/>
                    <a:pt x="11035" y="1951"/>
                    <a:pt x="10775" y="2032"/>
                  </a:cubicBezTo>
                  <a:cubicBezTo>
                    <a:pt x="10287" y="2199"/>
                    <a:pt x="9835" y="2532"/>
                    <a:pt x="9597" y="2984"/>
                  </a:cubicBezTo>
                  <a:cubicBezTo>
                    <a:pt x="9335" y="3496"/>
                    <a:pt x="9335" y="4139"/>
                    <a:pt x="9537" y="4651"/>
                  </a:cubicBezTo>
                  <a:cubicBezTo>
                    <a:pt x="9740" y="5151"/>
                    <a:pt x="10097" y="5568"/>
                    <a:pt x="10573" y="5818"/>
                  </a:cubicBezTo>
                  <a:cubicBezTo>
                    <a:pt x="10889" y="5990"/>
                    <a:pt x="11253" y="6086"/>
                    <a:pt x="11614" y="6086"/>
                  </a:cubicBezTo>
                  <a:cubicBezTo>
                    <a:pt x="11728" y="6086"/>
                    <a:pt x="11842" y="6076"/>
                    <a:pt x="11954" y="6056"/>
                  </a:cubicBezTo>
                  <a:lnTo>
                    <a:pt x="11954" y="6056"/>
                  </a:lnTo>
                  <a:cubicBezTo>
                    <a:pt x="11918" y="6068"/>
                    <a:pt x="11883" y="6104"/>
                    <a:pt x="11847" y="6116"/>
                  </a:cubicBezTo>
                  <a:cubicBezTo>
                    <a:pt x="11594" y="6264"/>
                    <a:pt x="11290" y="6339"/>
                    <a:pt x="10978" y="6339"/>
                  </a:cubicBezTo>
                  <a:cubicBezTo>
                    <a:pt x="10791" y="6339"/>
                    <a:pt x="10601" y="6312"/>
                    <a:pt x="10418" y="6259"/>
                  </a:cubicBezTo>
                  <a:cubicBezTo>
                    <a:pt x="9930" y="6128"/>
                    <a:pt x="9513" y="5782"/>
                    <a:pt x="9228" y="5354"/>
                  </a:cubicBezTo>
                  <a:cubicBezTo>
                    <a:pt x="8942" y="4913"/>
                    <a:pt x="8811" y="4377"/>
                    <a:pt x="8870" y="3853"/>
                  </a:cubicBezTo>
                  <a:cubicBezTo>
                    <a:pt x="8918" y="3318"/>
                    <a:pt x="9156" y="2782"/>
                    <a:pt x="9501" y="2365"/>
                  </a:cubicBezTo>
                  <a:cubicBezTo>
                    <a:pt x="9859" y="1937"/>
                    <a:pt x="10347" y="1603"/>
                    <a:pt x="10883" y="1425"/>
                  </a:cubicBezTo>
                  <a:cubicBezTo>
                    <a:pt x="11267" y="1291"/>
                    <a:pt x="11680" y="1216"/>
                    <a:pt x="12090" y="1216"/>
                  </a:cubicBezTo>
                  <a:close/>
                  <a:moveTo>
                    <a:pt x="8513" y="4973"/>
                  </a:moveTo>
                  <a:lnTo>
                    <a:pt x="8513" y="4973"/>
                  </a:lnTo>
                  <a:cubicBezTo>
                    <a:pt x="8454" y="5127"/>
                    <a:pt x="8382" y="5282"/>
                    <a:pt x="8311" y="5425"/>
                  </a:cubicBezTo>
                  <a:cubicBezTo>
                    <a:pt x="7989" y="5997"/>
                    <a:pt x="7537" y="6485"/>
                    <a:pt x="6965" y="6794"/>
                  </a:cubicBezTo>
                  <a:cubicBezTo>
                    <a:pt x="6834" y="6866"/>
                    <a:pt x="6680" y="6949"/>
                    <a:pt x="6537" y="7009"/>
                  </a:cubicBezTo>
                  <a:cubicBezTo>
                    <a:pt x="6418" y="6985"/>
                    <a:pt x="6299" y="6985"/>
                    <a:pt x="6191" y="6949"/>
                  </a:cubicBezTo>
                  <a:cubicBezTo>
                    <a:pt x="6072" y="6901"/>
                    <a:pt x="5953" y="6842"/>
                    <a:pt x="5870" y="6770"/>
                  </a:cubicBezTo>
                  <a:cubicBezTo>
                    <a:pt x="5703" y="6616"/>
                    <a:pt x="5596" y="6413"/>
                    <a:pt x="5584" y="6187"/>
                  </a:cubicBezTo>
                  <a:lnTo>
                    <a:pt x="5584" y="6187"/>
                  </a:lnTo>
                  <a:cubicBezTo>
                    <a:pt x="5725" y="6213"/>
                    <a:pt x="5872" y="6224"/>
                    <a:pt x="6022" y="6224"/>
                  </a:cubicBezTo>
                  <a:cubicBezTo>
                    <a:pt x="6152" y="6224"/>
                    <a:pt x="6285" y="6216"/>
                    <a:pt x="6418" y="6199"/>
                  </a:cubicBezTo>
                  <a:cubicBezTo>
                    <a:pt x="7251" y="6104"/>
                    <a:pt x="8037" y="5651"/>
                    <a:pt x="8513" y="4973"/>
                  </a:cubicBezTo>
                  <a:close/>
                  <a:moveTo>
                    <a:pt x="9489" y="5949"/>
                  </a:moveTo>
                  <a:lnTo>
                    <a:pt x="9489" y="5949"/>
                  </a:lnTo>
                  <a:cubicBezTo>
                    <a:pt x="9787" y="6223"/>
                    <a:pt x="10168" y="6413"/>
                    <a:pt x="10549" y="6485"/>
                  </a:cubicBezTo>
                  <a:cubicBezTo>
                    <a:pt x="10656" y="6532"/>
                    <a:pt x="10775" y="6544"/>
                    <a:pt x="10883" y="6544"/>
                  </a:cubicBezTo>
                  <a:cubicBezTo>
                    <a:pt x="10966" y="6544"/>
                    <a:pt x="11049" y="6544"/>
                    <a:pt x="11133" y="6532"/>
                  </a:cubicBezTo>
                  <a:lnTo>
                    <a:pt x="11359" y="6485"/>
                  </a:lnTo>
                  <a:cubicBezTo>
                    <a:pt x="11375" y="6485"/>
                    <a:pt x="11393" y="6483"/>
                    <a:pt x="11412" y="6483"/>
                  </a:cubicBezTo>
                  <a:cubicBezTo>
                    <a:pt x="11449" y="6483"/>
                    <a:pt x="11486" y="6489"/>
                    <a:pt x="11502" y="6520"/>
                  </a:cubicBezTo>
                  <a:cubicBezTo>
                    <a:pt x="11549" y="6556"/>
                    <a:pt x="11502" y="6651"/>
                    <a:pt x="11478" y="6675"/>
                  </a:cubicBezTo>
                  <a:cubicBezTo>
                    <a:pt x="11406" y="6782"/>
                    <a:pt x="11299" y="6854"/>
                    <a:pt x="11192" y="6913"/>
                  </a:cubicBezTo>
                  <a:cubicBezTo>
                    <a:pt x="11064" y="6994"/>
                    <a:pt x="10924" y="7029"/>
                    <a:pt x="10784" y="7029"/>
                  </a:cubicBezTo>
                  <a:cubicBezTo>
                    <a:pt x="10676" y="7029"/>
                    <a:pt x="10569" y="7009"/>
                    <a:pt x="10466" y="6973"/>
                  </a:cubicBezTo>
                  <a:cubicBezTo>
                    <a:pt x="10192" y="6890"/>
                    <a:pt x="9966" y="6711"/>
                    <a:pt x="9811" y="6485"/>
                  </a:cubicBezTo>
                  <a:cubicBezTo>
                    <a:pt x="9716" y="6366"/>
                    <a:pt x="9644" y="6247"/>
                    <a:pt x="9573" y="6116"/>
                  </a:cubicBezTo>
                  <a:cubicBezTo>
                    <a:pt x="9537" y="6056"/>
                    <a:pt x="9525" y="6008"/>
                    <a:pt x="9489" y="5949"/>
                  </a:cubicBezTo>
                  <a:close/>
                  <a:moveTo>
                    <a:pt x="9168" y="5568"/>
                  </a:moveTo>
                  <a:cubicBezTo>
                    <a:pt x="9192" y="5604"/>
                    <a:pt x="9228" y="5651"/>
                    <a:pt x="9263" y="5687"/>
                  </a:cubicBezTo>
                  <a:cubicBezTo>
                    <a:pt x="9263" y="5699"/>
                    <a:pt x="9275" y="5711"/>
                    <a:pt x="9275" y="5723"/>
                  </a:cubicBezTo>
                  <a:cubicBezTo>
                    <a:pt x="9299" y="5830"/>
                    <a:pt x="9347" y="5937"/>
                    <a:pt x="9394" y="6020"/>
                  </a:cubicBezTo>
                  <a:cubicBezTo>
                    <a:pt x="9478" y="6223"/>
                    <a:pt x="9585" y="6413"/>
                    <a:pt x="9716" y="6580"/>
                  </a:cubicBezTo>
                  <a:cubicBezTo>
                    <a:pt x="9954" y="6890"/>
                    <a:pt x="10251" y="7140"/>
                    <a:pt x="10609" y="7330"/>
                  </a:cubicBezTo>
                  <a:cubicBezTo>
                    <a:pt x="10787" y="7425"/>
                    <a:pt x="10966" y="7497"/>
                    <a:pt x="11168" y="7556"/>
                  </a:cubicBezTo>
                  <a:cubicBezTo>
                    <a:pt x="11252" y="7580"/>
                    <a:pt x="11359" y="7616"/>
                    <a:pt x="11442" y="7628"/>
                  </a:cubicBezTo>
                  <a:cubicBezTo>
                    <a:pt x="11537" y="7652"/>
                    <a:pt x="11645" y="7652"/>
                    <a:pt x="11716" y="7675"/>
                  </a:cubicBezTo>
                  <a:cubicBezTo>
                    <a:pt x="11799" y="7723"/>
                    <a:pt x="11775" y="7806"/>
                    <a:pt x="11704" y="7854"/>
                  </a:cubicBezTo>
                  <a:cubicBezTo>
                    <a:pt x="11621" y="7913"/>
                    <a:pt x="11502" y="7949"/>
                    <a:pt x="11418" y="7985"/>
                  </a:cubicBezTo>
                  <a:cubicBezTo>
                    <a:pt x="11204" y="8068"/>
                    <a:pt x="11002" y="8140"/>
                    <a:pt x="10775" y="8152"/>
                  </a:cubicBezTo>
                  <a:cubicBezTo>
                    <a:pt x="10748" y="8153"/>
                    <a:pt x="10721" y="8154"/>
                    <a:pt x="10694" y="8154"/>
                  </a:cubicBezTo>
                  <a:cubicBezTo>
                    <a:pt x="10543" y="8154"/>
                    <a:pt x="10393" y="8123"/>
                    <a:pt x="10251" y="8033"/>
                  </a:cubicBezTo>
                  <a:cubicBezTo>
                    <a:pt x="10192" y="8033"/>
                    <a:pt x="10132" y="7973"/>
                    <a:pt x="10085" y="7925"/>
                  </a:cubicBezTo>
                  <a:cubicBezTo>
                    <a:pt x="9930" y="7604"/>
                    <a:pt x="9787" y="7259"/>
                    <a:pt x="9668" y="6913"/>
                  </a:cubicBezTo>
                  <a:cubicBezTo>
                    <a:pt x="9573" y="6628"/>
                    <a:pt x="9478" y="6366"/>
                    <a:pt x="9370" y="6080"/>
                  </a:cubicBezTo>
                  <a:cubicBezTo>
                    <a:pt x="9323" y="5901"/>
                    <a:pt x="9239" y="5723"/>
                    <a:pt x="9168" y="5568"/>
                  </a:cubicBezTo>
                  <a:close/>
                  <a:moveTo>
                    <a:pt x="8597" y="5092"/>
                  </a:moveTo>
                  <a:lnTo>
                    <a:pt x="8597" y="5104"/>
                  </a:lnTo>
                  <a:cubicBezTo>
                    <a:pt x="8561" y="5270"/>
                    <a:pt x="8513" y="5413"/>
                    <a:pt x="8466" y="5568"/>
                  </a:cubicBezTo>
                  <a:cubicBezTo>
                    <a:pt x="8370" y="5866"/>
                    <a:pt x="8227" y="6163"/>
                    <a:pt x="8085" y="6425"/>
                  </a:cubicBezTo>
                  <a:cubicBezTo>
                    <a:pt x="7620" y="7259"/>
                    <a:pt x="6965" y="7961"/>
                    <a:pt x="6191" y="8509"/>
                  </a:cubicBezTo>
                  <a:cubicBezTo>
                    <a:pt x="6060" y="8485"/>
                    <a:pt x="5906" y="8461"/>
                    <a:pt x="5775" y="8402"/>
                  </a:cubicBezTo>
                  <a:cubicBezTo>
                    <a:pt x="5644" y="8342"/>
                    <a:pt x="5525" y="8259"/>
                    <a:pt x="5418" y="8152"/>
                  </a:cubicBezTo>
                  <a:cubicBezTo>
                    <a:pt x="5227" y="7961"/>
                    <a:pt x="5120" y="7687"/>
                    <a:pt x="5108" y="7425"/>
                  </a:cubicBezTo>
                  <a:cubicBezTo>
                    <a:pt x="5477" y="7425"/>
                    <a:pt x="5846" y="7378"/>
                    <a:pt x="6203" y="7271"/>
                  </a:cubicBezTo>
                  <a:cubicBezTo>
                    <a:pt x="6858" y="7080"/>
                    <a:pt x="7477" y="6711"/>
                    <a:pt x="7930" y="6187"/>
                  </a:cubicBezTo>
                  <a:cubicBezTo>
                    <a:pt x="8156" y="5937"/>
                    <a:pt x="8335" y="5651"/>
                    <a:pt x="8477" y="5354"/>
                  </a:cubicBezTo>
                  <a:cubicBezTo>
                    <a:pt x="8525" y="5270"/>
                    <a:pt x="8573" y="5175"/>
                    <a:pt x="8597" y="5092"/>
                  </a:cubicBezTo>
                  <a:close/>
                  <a:moveTo>
                    <a:pt x="9108" y="5699"/>
                  </a:moveTo>
                  <a:lnTo>
                    <a:pt x="9108" y="5699"/>
                  </a:lnTo>
                  <a:cubicBezTo>
                    <a:pt x="9168" y="5866"/>
                    <a:pt x="9239" y="6020"/>
                    <a:pt x="9299" y="6187"/>
                  </a:cubicBezTo>
                  <a:cubicBezTo>
                    <a:pt x="9406" y="6485"/>
                    <a:pt x="9501" y="6782"/>
                    <a:pt x="9597" y="7080"/>
                  </a:cubicBezTo>
                  <a:cubicBezTo>
                    <a:pt x="9918" y="7973"/>
                    <a:pt x="10347" y="8926"/>
                    <a:pt x="11228" y="9414"/>
                  </a:cubicBezTo>
                  <a:cubicBezTo>
                    <a:pt x="11323" y="9473"/>
                    <a:pt x="11442" y="9521"/>
                    <a:pt x="11549" y="9580"/>
                  </a:cubicBezTo>
                  <a:cubicBezTo>
                    <a:pt x="11645" y="9628"/>
                    <a:pt x="11752" y="9735"/>
                    <a:pt x="11716" y="9854"/>
                  </a:cubicBezTo>
                  <a:cubicBezTo>
                    <a:pt x="11680" y="9938"/>
                    <a:pt x="11561" y="9997"/>
                    <a:pt x="11478" y="10033"/>
                  </a:cubicBezTo>
                  <a:cubicBezTo>
                    <a:pt x="11383" y="10069"/>
                    <a:pt x="11275" y="10104"/>
                    <a:pt x="11180" y="10116"/>
                  </a:cubicBezTo>
                  <a:cubicBezTo>
                    <a:pt x="11116" y="10124"/>
                    <a:pt x="11051" y="10128"/>
                    <a:pt x="10986" y="10128"/>
                  </a:cubicBezTo>
                  <a:cubicBezTo>
                    <a:pt x="10846" y="10128"/>
                    <a:pt x="10707" y="10109"/>
                    <a:pt x="10585" y="10069"/>
                  </a:cubicBezTo>
                  <a:cubicBezTo>
                    <a:pt x="10382" y="9997"/>
                    <a:pt x="10240" y="9890"/>
                    <a:pt x="10085" y="9771"/>
                  </a:cubicBezTo>
                  <a:cubicBezTo>
                    <a:pt x="10061" y="9711"/>
                    <a:pt x="10037" y="9640"/>
                    <a:pt x="9990" y="9580"/>
                  </a:cubicBezTo>
                  <a:cubicBezTo>
                    <a:pt x="9870" y="9307"/>
                    <a:pt x="9763" y="9033"/>
                    <a:pt x="9692" y="8735"/>
                  </a:cubicBezTo>
                  <a:cubicBezTo>
                    <a:pt x="9525" y="8140"/>
                    <a:pt x="9442" y="7532"/>
                    <a:pt x="9347" y="6913"/>
                  </a:cubicBezTo>
                  <a:cubicBezTo>
                    <a:pt x="9299" y="6604"/>
                    <a:pt x="9239" y="6282"/>
                    <a:pt x="9168" y="5961"/>
                  </a:cubicBezTo>
                  <a:cubicBezTo>
                    <a:pt x="9156" y="5878"/>
                    <a:pt x="9120" y="5782"/>
                    <a:pt x="9108" y="5699"/>
                  </a:cubicBezTo>
                  <a:close/>
                  <a:moveTo>
                    <a:pt x="8680" y="5187"/>
                  </a:moveTo>
                  <a:lnTo>
                    <a:pt x="8680" y="5187"/>
                  </a:lnTo>
                  <a:cubicBezTo>
                    <a:pt x="8585" y="5818"/>
                    <a:pt x="8382" y="6425"/>
                    <a:pt x="8085" y="6973"/>
                  </a:cubicBezTo>
                  <a:cubicBezTo>
                    <a:pt x="7751" y="7592"/>
                    <a:pt x="7311" y="8140"/>
                    <a:pt x="6834" y="8640"/>
                  </a:cubicBezTo>
                  <a:cubicBezTo>
                    <a:pt x="6346" y="9152"/>
                    <a:pt x="5810" y="9616"/>
                    <a:pt x="5179" y="9926"/>
                  </a:cubicBezTo>
                  <a:cubicBezTo>
                    <a:pt x="4870" y="10092"/>
                    <a:pt x="4536" y="10223"/>
                    <a:pt x="4179" y="10295"/>
                  </a:cubicBezTo>
                  <a:cubicBezTo>
                    <a:pt x="3930" y="10346"/>
                    <a:pt x="3669" y="10385"/>
                    <a:pt x="3413" y="10385"/>
                  </a:cubicBezTo>
                  <a:cubicBezTo>
                    <a:pt x="3314" y="10385"/>
                    <a:pt x="3216" y="10379"/>
                    <a:pt x="3120" y="10366"/>
                  </a:cubicBezTo>
                  <a:cubicBezTo>
                    <a:pt x="2810" y="10330"/>
                    <a:pt x="2501" y="10176"/>
                    <a:pt x="2346" y="9890"/>
                  </a:cubicBezTo>
                  <a:cubicBezTo>
                    <a:pt x="2227" y="9676"/>
                    <a:pt x="2262" y="9378"/>
                    <a:pt x="2477" y="9211"/>
                  </a:cubicBezTo>
                  <a:cubicBezTo>
                    <a:pt x="2631" y="9461"/>
                    <a:pt x="2917" y="9640"/>
                    <a:pt x="3215" y="9711"/>
                  </a:cubicBezTo>
                  <a:cubicBezTo>
                    <a:pt x="3340" y="9749"/>
                    <a:pt x="3473" y="9764"/>
                    <a:pt x="3608" y="9764"/>
                  </a:cubicBezTo>
                  <a:cubicBezTo>
                    <a:pt x="3817" y="9764"/>
                    <a:pt x="4031" y="9726"/>
                    <a:pt x="4227" y="9676"/>
                  </a:cubicBezTo>
                  <a:cubicBezTo>
                    <a:pt x="4536" y="9580"/>
                    <a:pt x="4834" y="9461"/>
                    <a:pt x="5120" y="9318"/>
                  </a:cubicBezTo>
                  <a:cubicBezTo>
                    <a:pt x="5394" y="9176"/>
                    <a:pt x="5656" y="9045"/>
                    <a:pt x="5906" y="8878"/>
                  </a:cubicBezTo>
                  <a:cubicBezTo>
                    <a:pt x="6406" y="8604"/>
                    <a:pt x="6858" y="8211"/>
                    <a:pt x="7263" y="7783"/>
                  </a:cubicBezTo>
                  <a:cubicBezTo>
                    <a:pt x="7668" y="7354"/>
                    <a:pt x="8001" y="6854"/>
                    <a:pt x="8275" y="6342"/>
                  </a:cubicBezTo>
                  <a:cubicBezTo>
                    <a:pt x="8406" y="6068"/>
                    <a:pt x="8513" y="5782"/>
                    <a:pt x="8597" y="5508"/>
                  </a:cubicBezTo>
                  <a:cubicBezTo>
                    <a:pt x="8632" y="5401"/>
                    <a:pt x="8656" y="5294"/>
                    <a:pt x="8680" y="5187"/>
                  </a:cubicBezTo>
                  <a:close/>
                  <a:moveTo>
                    <a:pt x="8989" y="5627"/>
                  </a:moveTo>
                  <a:lnTo>
                    <a:pt x="8989" y="5627"/>
                  </a:lnTo>
                  <a:cubicBezTo>
                    <a:pt x="9025" y="5770"/>
                    <a:pt x="9061" y="5925"/>
                    <a:pt x="9097" y="6068"/>
                  </a:cubicBezTo>
                  <a:cubicBezTo>
                    <a:pt x="9156" y="6413"/>
                    <a:pt x="9216" y="6735"/>
                    <a:pt x="9263" y="7080"/>
                  </a:cubicBezTo>
                  <a:cubicBezTo>
                    <a:pt x="9418" y="8199"/>
                    <a:pt x="9597" y="9378"/>
                    <a:pt x="10251" y="10330"/>
                  </a:cubicBezTo>
                  <a:cubicBezTo>
                    <a:pt x="10335" y="10426"/>
                    <a:pt x="10430" y="10545"/>
                    <a:pt x="10430" y="10688"/>
                  </a:cubicBezTo>
                  <a:cubicBezTo>
                    <a:pt x="10430" y="10807"/>
                    <a:pt x="10347" y="10878"/>
                    <a:pt x="10240" y="10890"/>
                  </a:cubicBezTo>
                  <a:cubicBezTo>
                    <a:pt x="10213" y="10893"/>
                    <a:pt x="10187" y="10894"/>
                    <a:pt x="10160" y="10894"/>
                  </a:cubicBezTo>
                  <a:cubicBezTo>
                    <a:pt x="9959" y="10894"/>
                    <a:pt x="9753" y="10818"/>
                    <a:pt x="9585" y="10723"/>
                  </a:cubicBezTo>
                  <a:cubicBezTo>
                    <a:pt x="9382" y="10616"/>
                    <a:pt x="9192" y="10461"/>
                    <a:pt x="9037" y="10295"/>
                  </a:cubicBezTo>
                  <a:cubicBezTo>
                    <a:pt x="8870" y="10152"/>
                    <a:pt x="8787" y="9949"/>
                    <a:pt x="8727" y="9759"/>
                  </a:cubicBezTo>
                  <a:cubicBezTo>
                    <a:pt x="8858" y="9354"/>
                    <a:pt x="8966" y="8937"/>
                    <a:pt x="9025" y="8521"/>
                  </a:cubicBezTo>
                  <a:cubicBezTo>
                    <a:pt x="9108" y="7949"/>
                    <a:pt x="9120" y="7354"/>
                    <a:pt x="9097" y="6759"/>
                  </a:cubicBezTo>
                  <a:cubicBezTo>
                    <a:pt x="9073" y="6461"/>
                    <a:pt x="9049" y="6163"/>
                    <a:pt x="9025" y="5842"/>
                  </a:cubicBezTo>
                  <a:cubicBezTo>
                    <a:pt x="9001" y="5770"/>
                    <a:pt x="9001" y="5699"/>
                    <a:pt x="8989" y="5627"/>
                  </a:cubicBezTo>
                  <a:close/>
                  <a:moveTo>
                    <a:pt x="8858" y="5627"/>
                  </a:moveTo>
                  <a:cubicBezTo>
                    <a:pt x="8870" y="5723"/>
                    <a:pt x="8882" y="5842"/>
                    <a:pt x="8882" y="5949"/>
                  </a:cubicBezTo>
                  <a:cubicBezTo>
                    <a:pt x="8918" y="6259"/>
                    <a:pt x="8930" y="6592"/>
                    <a:pt x="8942" y="6901"/>
                  </a:cubicBezTo>
                  <a:cubicBezTo>
                    <a:pt x="8966" y="7961"/>
                    <a:pt x="8823" y="9033"/>
                    <a:pt x="8442" y="10009"/>
                  </a:cubicBezTo>
                  <a:cubicBezTo>
                    <a:pt x="8346" y="10247"/>
                    <a:pt x="8227" y="10473"/>
                    <a:pt x="8108" y="10700"/>
                  </a:cubicBezTo>
                  <a:cubicBezTo>
                    <a:pt x="8049" y="10807"/>
                    <a:pt x="7989" y="10902"/>
                    <a:pt x="7918" y="11009"/>
                  </a:cubicBezTo>
                  <a:cubicBezTo>
                    <a:pt x="7870" y="11085"/>
                    <a:pt x="7815" y="11154"/>
                    <a:pt x="7740" y="11154"/>
                  </a:cubicBezTo>
                  <a:cubicBezTo>
                    <a:pt x="7721" y="11154"/>
                    <a:pt x="7701" y="11150"/>
                    <a:pt x="7680" y="11140"/>
                  </a:cubicBezTo>
                  <a:cubicBezTo>
                    <a:pt x="7573" y="11104"/>
                    <a:pt x="7513" y="10997"/>
                    <a:pt x="7454" y="10902"/>
                  </a:cubicBezTo>
                  <a:cubicBezTo>
                    <a:pt x="7394" y="10819"/>
                    <a:pt x="7358" y="10700"/>
                    <a:pt x="7323" y="10592"/>
                  </a:cubicBezTo>
                  <a:cubicBezTo>
                    <a:pt x="7323" y="10473"/>
                    <a:pt x="7311" y="10366"/>
                    <a:pt x="7311" y="10271"/>
                  </a:cubicBezTo>
                  <a:cubicBezTo>
                    <a:pt x="7311" y="10176"/>
                    <a:pt x="7323" y="10104"/>
                    <a:pt x="7334" y="10009"/>
                  </a:cubicBezTo>
                  <a:cubicBezTo>
                    <a:pt x="7858" y="9390"/>
                    <a:pt x="8251" y="8664"/>
                    <a:pt x="8501" y="7902"/>
                  </a:cubicBezTo>
                  <a:cubicBezTo>
                    <a:pt x="8692" y="7330"/>
                    <a:pt x="8799" y="6759"/>
                    <a:pt x="8847" y="6163"/>
                  </a:cubicBezTo>
                  <a:cubicBezTo>
                    <a:pt x="8858" y="5985"/>
                    <a:pt x="8858" y="5806"/>
                    <a:pt x="8858" y="5627"/>
                  </a:cubicBezTo>
                  <a:close/>
                  <a:moveTo>
                    <a:pt x="8727" y="5592"/>
                  </a:moveTo>
                  <a:lnTo>
                    <a:pt x="8727" y="5592"/>
                  </a:lnTo>
                  <a:cubicBezTo>
                    <a:pt x="8692" y="6473"/>
                    <a:pt x="8549" y="7330"/>
                    <a:pt x="8216" y="8164"/>
                  </a:cubicBezTo>
                  <a:cubicBezTo>
                    <a:pt x="7811" y="9211"/>
                    <a:pt x="7144" y="10152"/>
                    <a:pt x="6251" y="10819"/>
                  </a:cubicBezTo>
                  <a:cubicBezTo>
                    <a:pt x="5394" y="11473"/>
                    <a:pt x="4358" y="11902"/>
                    <a:pt x="3274" y="11997"/>
                  </a:cubicBezTo>
                  <a:cubicBezTo>
                    <a:pt x="3135" y="12006"/>
                    <a:pt x="2996" y="12012"/>
                    <a:pt x="2856" y="12012"/>
                  </a:cubicBezTo>
                  <a:cubicBezTo>
                    <a:pt x="2449" y="12012"/>
                    <a:pt x="2043" y="11967"/>
                    <a:pt x="1643" y="11843"/>
                  </a:cubicBezTo>
                  <a:cubicBezTo>
                    <a:pt x="1131" y="11700"/>
                    <a:pt x="643" y="11402"/>
                    <a:pt x="417" y="10890"/>
                  </a:cubicBezTo>
                  <a:cubicBezTo>
                    <a:pt x="310" y="10664"/>
                    <a:pt x="274" y="10402"/>
                    <a:pt x="298" y="10164"/>
                  </a:cubicBezTo>
                  <a:cubicBezTo>
                    <a:pt x="334" y="9914"/>
                    <a:pt x="465" y="9688"/>
                    <a:pt x="655" y="9521"/>
                  </a:cubicBezTo>
                  <a:cubicBezTo>
                    <a:pt x="1119" y="9140"/>
                    <a:pt x="1715" y="9176"/>
                    <a:pt x="2274" y="9164"/>
                  </a:cubicBezTo>
                  <a:lnTo>
                    <a:pt x="2274" y="9164"/>
                  </a:lnTo>
                  <a:cubicBezTo>
                    <a:pt x="2262" y="9176"/>
                    <a:pt x="2250" y="9187"/>
                    <a:pt x="2250" y="9211"/>
                  </a:cubicBezTo>
                  <a:cubicBezTo>
                    <a:pt x="2048" y="9461"/>
                    <a:pt x="2084" y="9818"/>
                    <a:pt x="2250" y="10069"/>
                  </a:cubicBezTo>
                  <a:cubicBezTo>
                    <a:pt x="2441" y="10366"/>
                    <a:pt x="2786" y="10521"/>
                    <a:pt x="3120" y="10569"/>
                  </a:cubicBezTo>
                  <a:cubicBezTo>
                    <a:pt x="3217" y="10578"/>
                    <a:pt x="3315" y="10582"/>
                    <a:pt x="3413" y="10582"/>
                  </a:cubicBezTo>
                  <a:cubicBezTo>
                    <a:pt x="3700" y="10582"/>
                    <a:pt x="3988" y="10544"/>
                    <a:pt x="4263" y="10473"/>
                  </a:cubicBezTo>
                  <a:cubicBezTo>
                    <a:pt x="4632" y="10390"/>
                    <a:pt x="4977" y="10247"/>
                    <a:pt x="5298" y="10069"/>
                  </a:cubicBezTo>
                  <a:cubicBezTo>
                    <a:pt x="5953" y="9711"/>
                    <a:pt x="6513" y="9223"/>
                    <a:pt x="7025" y="8687"/>
                  </a:cubicBezTo>
                  <a:cubicBezTo>
                    <a:pt x="7537" y="8152"/>
                    <a:pt x="7977" y="7544"/>
                    <a:pt x="8287" y="6878"/>
                  </a:cubicBezTo>
                  <a:cubicBezTo>
                    <a:pt x="8454" y="6532"/>
                    <a:pt x="8585" y="6175"/>
                    <a:pt x="8680" y="5806"/>
                  </a:cubicBezTo>
                  <a:cubicBezTo>
                    <a:pt x="8692" y="5747"/>
                    <a:pt x="8704" y="5663"/>
                    <a:pt x="8727" y="5592"/>
                  </a:cubicBezTo>
                  <a:close/>
                  <a:moveTo>
                    <a:pt x="13253" y="0"/>
                  </a:moveTo>
                  <a:cubicBezTo>
                    <a:pt x="13215" y="0"/>
                    <a:pt x="13195" y="32"/>
                    <a:pt x="13204" y="79"/>
                  </a:cubicBezTo>
                  <a:cubicBezTo>
                    <a:pt x="13264" y="377"/>
                    <a:pt x="13335" y="663"/>
                    <a:pt x="13419" y="960"/>
                  </a:cubicBezTo>
                  <a:cubicBezTo>
                    <a:pt x="13216" y="651"/>
                    <a:pt x="12954" y="365"/>
                    <a:pt x="12585" y="234"/>
                  </a:cubicBezTo>
                  <a:cubicBezTo>
                    <a:pt x="12462" y="186"/>
                    <a:pt x="12328" y="160"/>
                    <a:pt x="12193" y="160"/>
                  </a:cubicBezTo>
                  <a:cubicBezTo>
                    <a:pt x="11962" y="160"/>
                    <a:pt x="11730" y="235"/>
                    <a:pt x="11549" y="401"/>
                  </a:cubicBezTo>
                  <a:cubicBezTo>
                    <a:pt x="11514" y="424"/>
                    <a:pt x="11537" y="484"/>
                    <a:pt x="11561" y="496"/>
                  </a:cubicBezTo>
                  <a:cubicBezTo>
                    <a:pt x="11895" y="710"/>
                    <a:pt x="12228" y="889"/>
                    <a:pt x="12585" y="1067"/>
                  </a:cubicBezTo>
                  <a:cubicBezTo>
                    <a:pt x="12427" y="1043"/>
                    <a:pt x="12266" y="1031"/>
                    <a:pt x="12105" y="1031"/>
                  </a:cubicBezTo>
                  <a:cubicBezTo>
                    <a:pt x="11648" y="1031"/>
                    <a:pt x="11186" y="1126"/>
                    <a:pt x="10763" y="1294"/>
                  </a:cubicBezTo>
                  <a:cubicBezTo>
                    <a:pt x="10180" y="1508"/>
                    <a:pt x="9656" y="1901"/>
                    <a:pt x="9287" y="2401"/>
                  </a:cubicBezTo>
                  <a:cubicBezTo>
                    <a:pt x="9251" y="2449"/>
                    <a:pt x="9216" y="2508"/>
                    <a:pt x="9180" y="2556"/>
                  </a:cubicBezTo>
                  <a:cubicBezTo>
                    <a:pt x="9228" y="2258"/>
                    <a:pt x="9168" y="1948"/>
                    <a:pt x="8978" y="1710"/>
                  </a:cubicBezTo>
                  <a:cubicBezTo>
                    <a:pt x="8963" y="1695"/>
                    <a:pt x="8945" y="1689"/>
                    <a:pt x="8931" y="1689"/>
                  </a:cubicBezTo>
                  <a:cubicBezTo>
                    <a:pt x="8910" y="1689"/>
                    <a:pt x="8894" y="1701"/>
                    <a:pt x="8894" y="1722"/>
                  </a:cubicBezTo>
                  <a:cubicBezTo>
                    <a:pt x="8799" y="2032"/>
                    <a:pt x="8739" y="2341"/>
                    <a:pt x="8739" y="2675"/>
                  </a:cubicBezTo>
                  <a:lnTo>
                    <a:pt x="8739" y="3020"/>
                  </a:lnTo>
                  <a:cubicBezTo>
                    <a:pt x="8680" y="2782"/>
                    <a:pt x="8561" y="2544"/>
                    <a:pt x="8382" y="2365"/>
                  </a:cubicBezTo>
                  <a:cubicBezTo>
                    <a:pt x="8322" y="2305"/>
                    <a:pt x="8232" y="2227"/>
                    <a:pt x="8146" y="2227"/>
                  </a:cubicBezTo>
                  <a:cubicBezTo>
                    <a:pt x="8112" y="2227"/>
                    <a:pt x="8079" y="2240"/>
                    <a:pt x="8049" y="2270"/>
                  </a:cubicBezTo>
                  <a:cubicBezTo>
                    <a:pt x="8001" y="2318"/>
                    <a:pt x="7989" y="2389"/>
                    <a:pt x="7989" y="2449"/>
                  </a:cubicBezTo>
                  <a:cubicBezTo>
                    <a:pt x="7989" y="2520"/>
                    <a:pt x="7989" y="2580"/>
                    <a:pt x="8013" y="2663"/>
                  </a:cubicBezTo>
                  <a:cubicBezTo>
                    <a:pt x="8037" y="2960"/>
                    <a:pt x="8108" y="3234"/>
                    <a:pt x="8216" y="3520"/>
                  </a:cubicBezTo>
                  <a:cubicBezTo>
                    <a:pt x="8156" y="3449"/>
                    <a:pt x="8085" y="3389"/>
                    <a:pt x="8025" y="3330"/>
                  </a:cubicBezTo>
                  <a:cubicBezTo>
                    <a:pt x="7954" y="3258"/>
                    <a:pt x="7858" y="3199"/>
                    <a:pt x="7775" y="3115"/>
                  </a:cubicBezTo>
                  <a:cubicBezTo>
                    <a:pt x="7709" y="3068"/>
                    <a:pt x="7643" y="3006"/>
                    <a:pt x="7565" y="3006"/>
                  </a:cubicBezTo>
                  <a:cubicBezTo>
                    <a:pt x="7545" y="3006"/>
                    <a:pt x="7523" y="3010"/>
                    <a:pt x="7501" y="3020"/>
                  </a:cubicBezTo>
                  <a:cubicBezTo>
                    <a:pt x="7323" y="3091"/>
                    <a:pt x="7454" y="3377"/>
                    <a:pt x="7537" y="3496"/>
                  </a:cubicBezTo>
                  <a:cubicBezTo>
                    <a:pt x="7608" y="3615"/>
                    <a:pt x="7692" y="3699"/>
                    <a:pt x="7811" y="3794"/>
                  </a:cubicBezTo>
                  <a:cubicBezTo>
                    <a:pt x="7777" y="3787"/>
                    <a:pt x="7743" y="3784"/>
                    <a:pt x="7709" y="3784"/>
                  </a:cubicBezTo>
                  <a:cubicBezTo>
                    <a:pt x="7632" y="3784"/>
                    <a:pt x="7555" y="3798"/>
                    <a:pt x="7489" y="3806"/>
                  </a:cubicBezTo>
                  <a:cubicBezTo>
                    <a:pt x="7394" y="3818"/>
                    <a:pt x="7275" y="3853"/>
                    <a:pt x="7275" y="3973"/>
                  </a:cubicBezTo>
                  <a:cubicBezTo>
                    <a:pt x="7275" y="4068"/>
                    <a:pt x="7382" y="4151"/>
                    <a:pt x="7477" y="4211"/>
                  </a:cubicBezTo>
                  <a:cubicBezTo>
                    <a:pt x="7707" y="4358"/>
                    <a:pt x="7999" y="4444"/>
                    <a:pt x="8290" y="4444"/>
                  </a:cubicBezTo>
                  <a:cubicBezTo>
                    <a:pt x="8402" y="4444"/>
                    <a:pt x="8513" y="4431"/>
                    <a:pt x="8621" y="4405"/>
                  </a:cubicBezTo>
                  <a:lnTo>
                    <a:pt x="8621" y="4405"/>
                  </a:lnTo>
                  <a:cubicBezTo>
                    <a:pt x="8582" y="4418"/>
                    <a:pt x="8545" y="4437"/>
                    <a:pt x="8513" y="4461"/>
                  </a:cubicBezTo>
                  <a:cubicBezTo>
                    <a:pt x="8430" y="4484"/>
                    <a:pt x="8323" y="4520"/>
                    <a:pt x="8227" y="4544"/>
                  </a:cubicBezTo>
                  <a:cubicBezTo>
                    <a:pt x="7973" y="4617"/>
                    <a:pt x="7711" y="4648"/>
                    <a:pt x="7448" y="4648"/>
                  </a:cubicBezTo>
                  <a:cubicBezTo>
                    <a:pt x="7366" y="4648"/>
                    <a:pt x="7285" y="4645"/>
                    <a:pt x="7203" y="4639"/>
                  </a:cubicBezTo>
                  <a:cubicBezTo>
                    <a:pt x="7037" y="4627"/>
                    <a:pt x="6858" y="4592"/>
                    <a:pt x="6727" y="4508"/>
                  </a:cubicBezTo>
                  <a:cubicBezTo>
                    <a:pt x="6668" y="4461"/>
                    <a:pt x="6608" y="4413"/>
                    <a:pt x="6549" y="4354"/>
                  </a:cubicBezTo>
                  <a:cubicBezTo>
                    <a:pt x="6501" y="4294"/>
                    <a:pt x="6489" y="4223"/>
                    <a:pt x="6430" y="4175"/>
                  </a:cubicBezTo>
                  <a:lnTo>
                    <a:pt x="6418" y="4175"/>
                  </a:lnTo>
                  <a:cubicBezTo>
                    <a:pt x="6406" y="4163"/>
                    <a:pt x="6406" y="4151"/>
                    <a:pt x="6382" y="4151"/>
                  </a:cubicBezTo>
                  <a:cubicBezTo>
                    <a:pt x="6340" y="4144"/>
                    <a:pt x="6299" y="4140"/>
                    <a:pt x="6258" y="4140"/>
                  </a:cubicBezTo>
                  <a:cubicBezTo>
                    <a:pt x="6042" y="4140"/>
                    <a:pt x="5841" y="4241"/>
                    <a:pt x="5691" y="4401"/>
                  </a:cubicBezTo>
                  <a:cubicBezTo>
                    <a:pt x="5346" y="4746"/>
                    <a:pt x="5358" y="5294"/>
                    <a:pt x="5644" y="5675"/>
                  </a:cubicBezTo>
                  <a:cubicBezTo>
                    <a:pt x="5787" y="5878"/>
                    <a:pt x="5989" y="6008"/>
                    <a:pt x="6227" y="6068"/>
                  </a:cubicBezTo>
                  <a:cubicBezTo>
                    <a:pt x="6013" y="6068"/>
                    <a:pt x="5822" y="6056"/>
                    <a:pt x="5608" y="6008"/>
                  </a:cubicBezTo>
                  <a:cubicBezTo>
                    <a:pt x="5600" y="6007"/>
                    <a:pt x="5593" y="6006"/>
                    <a:pt x="5586" y="6006"/>
                  </a:cubicBezTo>
                  <a:cubicBezTo>
                    <a:pt x="5540" y="6006"/>
                    <a:pt x="5513" y="6039"/>
                    <a:pt x="5513" y="6080"/>
                  </a:cubicBezTo>
                  <a:cubicBezTo>
                    <a:pt x="5513" y="6378"/>
                    <a:pt x="5644" y="6675"/>
                    <a:pt x="5870" y="6866"/>
                  </a:cubicBezTo>
                  <a:cubicBezTo>
                    <a:pt x="5965" y="6973"/>
                    <a:pt x="6108" y="7032"/>
                    <a:pt x="6239" y="7092"/>
                  </a:cubicBezTo>
                  <a:cubicBezTo>
                    <a:pt x="6263" y="7104"/>
                    <a:pt x="6299" y="7104"/>
                    <a:pt x="6322" y="7128"/>
                  </a:cubicBezTo>
                  <a:cubicBezTo>
                    <a:pt x="6016" y="7224"/>
                    <a:pt x="5686" y="7281"/>
                    <a:pt x="5357" y="7281"/>
                  </a:cubicBezTo>
                  <a:cubicBezTo>
                    <a:pt x="5278" y="7281"/>
                    <a:pt x="5199" y="7278"/>
                    <a:pt x="5120" y="7271"/>
                  </a:cubicBezTo>
                  <a:cubicBezTo>
                    <a:pt x="5072" y="7271"/>
                    <a:pt x="5048" y="7318"/>
                    <a:pt x="5048" y="7342"/>
                  </a:cubicBezTo>
                  <a:cubicBezTo>
                    <a:pt x="5048" y="7687"/>
                    <a:pt x="5168" y="8021"/>
                    <a:pt x="5406" y="8271"/>
                  </a:cubicBezTo>
                  <a:cubicBezTo>
                    <a:pt x="5525" y="8390"/>
                    <a:pt x="5656" y="8497"/>
                    <a:pt x="5799" y="8556"/>
                  </a:cubicBezTo>
                  <a:cubicBezTo>
                    <a:pt x="5894" y="8592"/>
                    <a:pt x="6001" y="8628"/>
                    <a:pt x="6096" y="8652"/>
                  </a:cubicBezTo>
                  <a:cubicBezTo>
                    <a:pt x="6013" y="8711"/>
                    <a:pt x="5906" y="8771"/>
                    <a:pt x="5822" y="8830"/>
                  </a:cubicBezTo>
                  <a:cubicBezTo>
                    <a:pt x="5572" y="8985"/>
                    <a:pt x="5310" y="9116"/>
                    <a:pt x="5060" y="9235"/>
                  </a:cubicBezTo>
                  <a:cubicBezTo>
                    <a:pt x="4775" y="9366"/>
                    <a:pt x="4489" y="9485"/>
                    <a:pt x="4191" y="9545"/>
                  </a:cubicBezTo>
                  <a:cubicBezTo>
                    <a:pt x="4051" y="9578"/>
                    <a:pt x="3900" y="9597"/>
                    <a:pt x="3749" y="9597"/>
                  </a:cubicBezTo>
                  <a:cubicBezTo>
                    <a:pt x="3362" y="9597"/>
                    <a:pt x="2973" y="9470"/>
                    <a:pt x="2751" y="9128"/>
                  </a:cubicBezTo>
                  <a:cubicBezTo>
                    <a:pt x="2727" y="9104"/>
                    <a:pt x="2691" y="9092"/>
                    <a:pt x="2667" y="9092"/>
                  </a:cubicBezTo>
                  <a:cubicBezTo>
                    <a:pt x="2649" y="9055"/>
                    <a:pt x="2623" y="9025"/>
                    <a:pt x="2590" y="9025"/>
                  </a:cubicBezTo>
                  <a:cubicBezTo>
                    <a:pt x="2580" y="9025"/>
                    <a:pt x="2570" y="9027"/>
                    <a:pt x="2560" y="9033"/>
                  </a:cubicBezTo>
                  <a:cubicBezTo>
                    <a:pt x="2393" y="8997"/>
                    <a:pt x="2215" y="8985"/>
                    <a:pt x="2048" y="8985"/>
                  </a:cubicBezTo>
                  <a:cubicBezTo>
                    <a:pt x="2026" y="8985"/>
                    <a:pt x="2003" y="8984"/>
                    <a:pt x="1981" y="8984"/>
                  </a:cubicBezTo>
                  <a:cubicBezTo>
                    <a:pt x="1403" y="8984"/>
                    <a:pt x="773" y="9136"/>
                    <a:pt x="429" y="9652"/>
                  </a:cubicBezTo>
                  <a:cubicBezTo>
                    <a:pt x="0" y="10116"/>
                    <a:pt x="95" y="10747"/>
                    <a:pt x="369" y="11176"/>
                  </a:cubicBezTo>
                  <a:cubicBezTo>
                    <a:pt x="691" y="11664"/>
                    <a:pt x="1250" y="11938"/>
                    <a:pt x="1798" y="12045"/>
                  </a:cubicBezTo>
                  <a:cubicBezTo>
                    <a:pt x="2134" y="12133"/>
                    <a:pt x="2484" y="12171"/>
                    <a:pt x="2836" y="12171"/>
                  </a:cubicBezTo>
                  <a:cubicBezTo>
                    <a:pt x="3058" y="12171"/>
                    <a:pt x="3280" y="12156"/>
                    <a:pt x="3501" y="12128"/>
                  </a:cubicBezTo>
                  <a:cubicBezTo>
                    <a:pt x="4632" y="11974"/>
                    <a:pt x="5703" y="11497"/>
                    <a:pt x="6572" y="10759"/>
                  </a:cubicBezTo>
                  <a:cubicBezTo>
                    <a:pt x="6787" y="10580"/>
                    <a:pt x="6977" y="10390"/>
                    <a:pt x="7156" y="10188"/>
                  </a:cubicBezTo>
                  <a:lnTo>
                    <a:pt x="7156" y="10283"/>
                  </a:lnTo>
                  <a:cubicBezTo>
                    <a:pt x="7156" y="10414"/>
                    <a:pt x="7168" y="10545"/>
                    <a:pt x="7203" y="10664"/>
                  </a:cubicBezTo>
                  <a:cubicBezTo>
                    <a:pt x="7227" y="10795"/>
                    <a:pt x="7287" y="10914"/>
                    <a:pt x="7382" y="11033"/>
                  </a:cubicBezTo>
                  <a:cubicBezTo>
                    <a:pt x="7454" y="11152"/>
                    <a:pt x="7573" y="11259"/>
                    <a:pt x="7704" y="11295"/>
                  </a:cubicBezTo>
                  <a:cubicBezTo>
                    <a:pt x="7716" y="11296"/>
                    <a:pt x="7727" y="11296"/>
                    <a:pt x="7739" y="11296"/>
                  </a:cubicBezTo>
                  <a:cubicBezTo>
                    <a:pt x="7862" y="11296"/>
                    <a:pt x="7949" y="11238"/>
                    <a:pt x="8025" y="11140"/>
                  </a:cubicBezTo>
                  <a:cubicBezTo>
                    <a:pt x="8096" y="11033"/>
                    <a:pt x="8168" y="10914"/>
                    <a:pt x="8227" y="10819"/>
                  </a:cubicBezTo>
                  <a:cubicBezTo>
                    <a:pt x="8358" y="10580"/>
                    <a:pt x="8477" y="10319"/>
                    <a:pt x="8585" y="10069"/>
                  </a:cubicBezTo>
                  <a:cubicBezTo>
                    <a:pt x="8620" y="10009"/>
                    <a:pt x="8632" y="9938"/>
                    <a:pt x="8656" y="9878"/>
                  </a:cubicBezTo>
                  <a:cubicBezTo>
                    <a:pt x="8692" y="9938"/>
                    <a:pt x="8704" y="10009"/>
                    <a:pt x="8739" y="10069"/>
                  </a:cubicBezTo>
                  <a:cubicBezTo>
                    <a:pt x="8775" y="10188"/>
                    <a:pt x="8870" y="10319"/>
                    <a:pt x="8954" y="10426"/>
                  </a:cubicBezTo>
                  <a:cubicBezTo>
                    <a:pt x="9132" y="10652"/>
                    <a:pt x="9370" y="10819"/>
                    <a:pt x="9632" y="10914"/>
                  </a:cubicBezTo>
                  <a:cubicBezTo>
                    <a:pt x="9751" y="10961"/>
                    <a:pt x="9870" y="10997"/>
                    <a:pt x="9990" y="11009"/>
                  </a:cubicBezTo>
                  <a:cubicBezTo>
                    <a:pt x="10049" y="11015"/>
                    <a:pt x="10112" y="11021"/>
                    <a:pt x="10174" y="11021"/>
                  </a:cubicBezTo>
                  <a:cubicBezTo>
                    <a:pt x="10237" y="11021"/>
                    <a:pt x="10299" y="11015"/>
                    <a:pt x="10359" y="10997"/>
                  </a:cubicBezTo>
                  <a:cubicBezTo>
                    <a:pt x="10490" y="10950"/>
                    <a:pt x="10561" y="10842"/>
                    <a:pt x="10585" y="10711"/>
                  </a:cubicBezTo>
                  <a:cubicBezTo>
                    <a:pt x="10597" y="10557"/>
                    <a:pt x="10525" y="10426"/>
                    <a:pt x="10430" y="10307"/>
                  </a:cubicBezTo>
                  <a:cubicBezTo>
                    <a:pt x="10371" y="10235"/>
                    <a:pt x="10323" y="10164"/>
                    <a:pt x="10287" y="10092"/>
                  </a:cubicBezTo>
                  <a:lnTo>
                    <a:pt x="10287" y="10092"/>
                  </a:lnTo>
                  <a:cubicBezTo>
                    <a:pt x="10371" y="10152"/>
                    <a:pt x="10478" y="10188"/>
                    <a:pt x="10561" y="10223"/>
                  </a:cubicBezTo>
                  <a:cubicBezTo>
                    <a:pt x="10686" y="10261"/>
                    <a:pt x="10817" y="10278"/>
                    <a:pt x="10947" y="10278"/>
                  </a:cubicBezTo>
                  <a:cubicBezTo>
                    <a:pt x="11067" y="10278"/>
                    <a:pt x="11186" y="10264"/>
                    <a:pt x="11299" y="10235"/>
                  </a:cubicBezTo>
                  <a:cubicBezTo>
                    <a:pt x="11394" y="10211"/>
                    <a:pt x="11502" y="10164"/>
                    <a:pt x="11609" y="10116"/>
                  </a:cubicBezTo>
                  <a:cubicBezTo>
                    <a:pt x="11716" y="10057"/>
                    <a:pt x="11811" y="9985"/>
                    <a:pt x="11859" y="9866"/>
                  </a:cubicBezTo>
                  <a:cubicBezTo>
                    <a:pt x="11906" y="9747"/>
                    <a:pt x="11847" y="9592"/>
                    <a:pt x="11752" y="9509"/>
                  </a:cubicBezTo>
                  <a:cubicBezTo>
                    <a:pt x="11668" y="9414"/>
                    <a:pt x="11537" y="9366"/>
                    <a:pt x="11418" y="9307"/>
                  </a:cubicBezTo>
                  <a:cubicBezTo>
                    <a:pt x="10966" y="9104"/>
                    <a:pt x="10609" y="8747"/>
                    <a:pt x="10347" y="8342"/>
                  </a:cubicBezTo>
                  <a:cubicBezTo>
                    <a:pt x="10311" y="8294"/>
                    <a:pt x="10287" y="8247"/>
                    <a:pt x="10240" y="8199"/>
                  </a:cubicBezTo>
                  <a:lnTo>
                    <a:pt x="10240" y="8199"/>
                  </a:lnTo>
                  <a:cubicBezTo>
                    <a:pt x="10396" y="8283"/>
                    <a:pt x="10571" y="8321"/>
                    <a:pt x="10756" y="8321"/>
                  </a:cubicBezTo>
                  <a:cubicBezTo>
                    <a:pt x="10782" y="8321"/>
                    <a:pt x="10808" y="8320"/>
                    <a:pt x="10835" y="8318"/>
                  </a:cubicBezTo>
                  <a:cubicBezTo>
                    <a:pt x="11073" y="8306"/>
                    <a:pt x="11299" y="8211"/>
                    <a:pt x="11502" y="8116"/>
                  </a:cubicBezTo>
                  <a:cubicBezTo>
                    <a:pt x="11680" y="8044"/>
                    <a:pt x="11954" y="7949"/>
                    <a:pt x="11895" y="7699"/>
                  </a:cubicBezTo>
                  <a:cubicBezTo>
                    <a:pt x="11859" y="7616"/>
                    <a:pt x="11787" y="7556"/>
                    <a:pt x="11692" y="7544"/>
                  </a:cubicBezTo>
                  <a:cubicBezTo>
                    <a:pt x="11597" y="7521"/>
                    <a:pt x="11502" y="7509"/>
                    <a:pt x="11394" y="7497"/>
                  </a:cubicBezTo>
                  <a:cubicBezTo>
                    <a:pt x="11192" y="7449"/>
                    <a:pt x="10978" y="7378"/>
                    <a:pt x="10787" y="7282"/>
                  </a:cubicBezTo>
                  <a:cubicBezTo>
                    <a:pt x="10704" y="7247"/>
                    <a:pt x="10597" y="7199"/>
                    <a:pt x="10525" y="7140"/>
                  </a:cubicBezTo>
                  <a:cubicBezTo>
                    <a:pt x="10549" y="7140"/>
                    <a:pt x="10585" y="7151"/>
                    <a:pt x="10609" y="7151"/>
                  </a:cubicBezTo>
                  <a:cubicBezTo>
                    <a:pt x="10671" y="7162"/>
                    <a:pt x="10734" y="7167"/>
                    <a:pt x="10797" y="7167"/>
                  </a:cubicBezTo>
                  <a:cubicBezTo>
                    <a:pt x="11025" y="7167"/>
                    <a:pt x="11253" y="7098"/>
                    <a:pt x="11430" y="6949"/>
                  </a:cubicBezTo>
                  <a:cubicBezTo>
                    <a:pt x="11537" y="6854"/>
                    <a:pt x="11656" y="6735"/>
                    <a:pt x="11668" y="6592"/>
                  </a:cubicBezTo>
                  <a:cubicBezTo>
                    <a:pt x="11680" y="6509"/>
                    <a:pt x="11656" y="6449"/>
                    <a:pt x="11609" y="6413"/>
                  </a:cubicBezTo>
                  <a:cubicBezTo>
                    <a:pt x="11859" y="6330"/>
                    <a:pt x="12109" y="6199"/>
                    <a:pt x="12287" y="6008"/>
                  </a:cubicBezTo>
                  <a:cubicBezTo>
                    <a:pt x="12311" y="5997"/>
                    <a:pt x="12311" y="5973"/>
                    <a:pt x="12311" y="5973"/>
                  </a:cubicBezTo>
                  <a:cubicBezTo>
                    <a:pt x="12323" y="5949"/>
                    <a:pt x="12287" y="5889"/>
                    <a:pt x="12252" y="5889"/>
                  </a:cubicBezTo>
                  <a:cubicBezTo>
                    <a:pt x="12079" y="5926"/>
                    <a:pt x="11906" y="5941"/>
                    <a:pt x="11733" y="5941"/>
                  </a:cubicBezTo>
                  <a:cubicBezTo>
                    <a:pt x="11680" y="5941"/>
                    <a:pt x="11626" y="5940"/>
                    <a:pt x="11573" y="5937"/>
                  </a:cubicBezTo>
                  <a:cubicBezTo>
                    <a:pt x="11144" y="5866"/>
                    <a:pt x="10787" y="5592"/>
                    <a:pt x="10561" y="5223"/>
                  </a:cubicBezTo>
                  <a:cubicBezTo>
                    <a:pt x="10121" y="4508"/>
                    <a:pt x="10144" y="3532"/>
                    <a:pt x="10680" y="2889"/>
                  </a:cubicBezTo>
                  <a:cubicBezTo>
                    <a:pt x="10930" y="2591"/>
                    <a:pt x="11252" y="2365"/>
                    <a:pt x="11621" y="2270"/>
                  </a:cubicBezTo>
                  <a:cubicBezTo>
                    <a:pt x="11680" y="2258"/>
                    <a:pt x="11752" y="2246"/>
                    <a:pt x="11835" y="2246"/>
                  </a:cubicBezTo>
                  <a:cubicBezTo>
                    <a:pt x="11811" y="2258"/>
                    <a:pt x="11799" y="2258"/>
                    <a:pt x="11775" y="2270"/>
                  </a:cubicBezTo>
                  <a:cubicBezTo>
                    <a:pt x="11311" y="2568"/>
                    <a:pt x="11192" y="3222"/>
                    <a:pt x="11430" y="3711"/>
                  </a:cubicBezTo>
                  <a:cubicBezTo>
                    <a:pt x="11454" y="3782"/>
                    <a:pt x="11502" y="3818"/>
                    <a:pt x="11573" y="3818"/>
                  </a:cubicBezTo>
                  <a:cubicBezTo>
                    <a:pt x="11656" y="3818"/>
                    <a:pt x="11680" y="3746"/>
                    <a:pt x="11716" y="3699"/>
                  </a:cubicBezTo>
                  <a:cubicBezTo>
                    <a:pt x="11787" y="3556"/>
                    <a:pt x="11859" y="3413"/>
                    <a:pt x="11930" y="3270"/>
                  </a:cubicBezTo>
                  <a:lnTo>
                    <a:pt x="11930" y="3270"/>
                  </a:lnTo>
                  <a:cubicBezTo>
                    <a:pt x="11906" y="3496"/>
                    <a:pt x="11918" y="3734"/>
                    <a:pt x="12014" y="3925"/>
                  </a:cubicBezTo>
                  <a:cubicBezTo>
                    <a:pt x="12115" y="4155"/>
                    <a:pt x="12351" y="4314"/>
                    <a:pt x="12596" y="4314"/>
                  </a:cubicBezTo>
                  <a:cubicBezTo>
                    <a:pt x="12668" y="4314"/>
                    <a:pt x="12741" y="4300"/>
                    <a:pt x="12811" y="4270"/>
                  </a:cubicBezTo>
                  <a:cubicBezTo>
                    <a:pt x="12859" y="4246"/>
                    <a:pt x="12859" y="4187"/>
                    <a:pt x="12823" y="4163"/>
                  </a:cubicBezTo>
                  <a:cubicBezTo>
                    <a:pt x="12668" y="3973"/>
                    <a:pt x="12526" y="3782"/>
                    <a:pt x="12407" y="3556"/>
                  </a:cubicBezTo>
                  <a:lnTo>
                    <a:pt x="12407" y="3556"/>
                  </a:lnTo>
                  <a:cubicBezTo>
                    <a:pt x="12454" y="3603"/>
                    <a:pt x="12514" y="3627"/>
                    <a:pt x="12573" y="3651"/>
                  </a:cubicBezTo>
                  <a:cubicBezTo>
                    <a:pt x="12698" y="3714"/>
                    <a:pt x="12835" y="3742"/>
                    <a:pt x="12973" y="3742"/>
                  </a:cubicBezTo>
                  <a:cubicBezTo>
                    <a:pt x="13150" y="3742"/>
                    <a:pt x="13330" y="3696"/>
                    <a:pt x="13490" y="3615"/>
                  </a:cubicBezTo>
                  <a:cubicBezTo>
                    <a:pt x="13847" y="3437"/>
                    <a:pt x="14085" y="3056"/>
                    <a:pt x="14121" y="2663"/>
                  </a:cubicBezTo>
                  <a:cubicBezTo>
                    <a:pt x="14145" y="2627"/>
                    <a:pt x="14157" y="2615"/>
                    <a:pt x="14157" y="2580"/>
                  </a:cubicBezTo>
                  <a:cubicBezTo>
                    <a:pt x="14216" y="2460"/>
                    <a:pt x="14240" y="2341"/>
                    <a:pt x="14276" y="2222"/>
                  </a:cubicBezTo>
                  <a:cubicBezTo>
                    <a:pt x="14395" y="1794"/>
                    <a:pt x="14347" y="1317"/>
                    <a:pt x="14157" y="913"/>
                  </a:cubicBezTo>
                  <a:cubicBezTo>
                    <a:pt x="13978" y="532"/>
                    <a:pt x="13669" y="198"/>
                    <a:pt x="13288" y="8"/>
                  </a:cubicBezTo>
                  <a:cubicBezTo>
                    <a:pt x="13275" y="3"/>
                    <a:pt x="13263" y="0"/>
                    <a:pt x="13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3753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7"/>
        <p:cNvGrpSpPr/>
        <p:nvPr/>
      </p:nvGrpSpPr>
      <p:grpSpPr>
        <a:xfrm>
          <a:off x="0" y="0"/>
          <a:ext cx="0" cy="0"/>
          <a:chOff x="0" y="0"/>
          <a:chExt cx="0" cy="0"/>
        </a:xfrm>
      </p:grpSpPr>
      <p:sp>
        <p:nvSpPr>
          <p:cNvPr id="3389" name="Google Shape;3389;p52"/>
          <p:cNvSpPr txBox="1">
            <a:spLocks noGrp="1"/>
          </p:cNvSpPr>
          <p:nvPr>
            <p:ph type="title"/>
          </p:nvPr>
        </p:nvSpPr>
        <p:spPr>
          <a:xfrm>
            <a:off x="1489751" y="210513"/>
            <a:ext cx="3349376" cy="74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LUYỆN TẬP</a:t>
            </a:r>
            <a:endParaRPr dirty="0"/>
          </a:p>
        </p:txBody>
      </p:sp>
      <p:sp>
        <p:nvSpPr>
          <p:cNvPr id="4" name="TextBox 3"/>
          <p:cNvSpPr txBox="1"/>
          <p:nvPr/>
        </p:nvSpPr>
        <p:spPr>
          <a:xfrm>
            <a:off x="1489751" y="925748"/>
            <a:ext cx="6000109" cy="52322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150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nêu cảm nhận của em về nhân vật Thuý Kiều qua đoạn trích “</a:t>
            </a:r>
            <a:r>
              <a:rPr lang="vi-VN" dirty="0" smtClean="0">
                <a:latin typeface="Times New Roman" panose="02020603050405020304" pitchFamily="18" charset="0"/>
                <a:cs typeface="Times New Roman" panose="02020603050405020304" pitchFamily="18" charset="0"/>
              </a:rPr>
              <a:t>Trao</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duyên”.</a:t>
            </a:r>
            <a:endParaRPr lang="en-US" dirty="0"/>
          </a:p>
        </p:txBody>
      </p:sp>
      <p:sp>
        <p:nvSpPr>
          <p:cNvPr id="6" name="TextBox 5"/>
          <p:cNvSpPr txBox="1"/>
          <p:nvPr/>
        </p:nvSpPr>
        <p:spPr>
          <a:xfrm>
            <a:off x="1489749" y="1448968"/>
            <a:ext cx="6143950" cy="32624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khảo</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vi-VN"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Trao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duyên</a:t>
            </a:r>
            <a:r>
              <a:rPr lang="vi-VN"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vi-VN" sz="1600" dirty="0">
                <a:latin typeface="Times New Roman" panose="02020603050405020304" pitchFamily="18" charset="0"/>
                <a:cs typeface="Times New Roman" panose="02020603050405020304" pitchFamily="18" charset="0"/>
              </a:rPr>
              <a:t> những </a:t>
            </a:r>
            <a:r>
              <a:rPr lang="en-US" sz="1600" dirty="0" err="1">
                <a:latin typeface="Times New Roman" panose="02020603050405020304" pitchFamily="18" charset="0"/>
                <a:cs typeface="Times New Roman" panose="02020603050405020304" pitchFamily="18" charset="0"/>
              </a:rPr>
              <a:t>đoạn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Truyện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vi-VN" sz="1600" dirty="0">
                <a:latin typeface="Times New Roman" panose="02020603050405020304" pitchFamily="18" charset="0"/>
                <a:cs typeface="Times New Roman" panose="02020603050405020304" pitchFamily="18" charset="0"/>
              </a:rPr>
              <a:t>” 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việc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khắc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tâm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bi </a:t>
            </a:r>
            <a:r>
              <a:rPr lang="en-US" sz="1600" dirty="0" err="1">
                <a:latin typeface="Times New Roman" panose="02020603050405020304" pitchFamily="18" charset="0"/>
                <a:cs typeface="Times New Roman" panose="02020603050405020304" pitchFamily="18" charset="0"/>
              </a:rPr>
              <a:t>kịch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đẹp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theo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đuổi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phúc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giữa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Kim </a:t>
            </a:r>
            <a:r>
              <a:rPr lang="en-US" sz="1600" dirty="0" err="1">
                <a:latin typeface="Times New Roman" panose="02020603050405020304" pitchFamily="18" charset="0"/>
                <a:cs typeface="Times New Roman" panose="02020603050405020304" pitchFamily="18" charset="0"/>
              </a:rPr>
              <a:t>Trọng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đẹp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kỉ</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niệm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đẹp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hẹn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Nhưng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luôn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vì</a:t>
            </a:r>
            <a:r>
              <a:rPr lang="en-US" sz="1600" dirty="0">
                <a:latin typeface="Times New Roman" panose="02020603050405020304" pitchFamily="18" charset="0"/>
                <a:cs typeface="Times New Roman" panose="02020603050405020304" pitchFamily="18" charset="0"/>
              </a:rPr>
              <a:t> hi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Giám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đớn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khóc</a:t>
            </a:r>
            <a:r>
              <a:rPr lang="en-US" sz="1600" dirty="0">
                <a:latin typeface="Times New Roman" panose="02020603050405020304" pitchFamily="18" charset="0"/>
                <a:cs typeface="Times New Roman" panose="02020603050405020304" pitchFamily="18" charset="0"/>
              </a:rPr>
              <a:t> than, </a:t>
            </a:r>
            <a:r>
              <a:rPr lang="en-US" sz="1600" dirty="0" err="1">
                <a:latin typeface="Times New Roman" panose="02020603050405020304" pitchFamily="18" charset="0"/>
                <a:cs typeface="Times New Roman" panose="02020603050405020304" pitchFamily="18" charset="0"/>
              </a:rPr>
              <a:t>nhưng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vẫn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thuyết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phục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Kim </a:t>
            </a:r>
            <a:r>
              <a:rPr lang="en-US" sz="1600" dirty="0" err="1">
                <a:latin typeface="Times New Roman" panose="02020603050405020304" pitchFamily="18" charset="0"/>
                <a:cs typeface="Times New Roman" panose="02020603050405020304" pitchFamily="18" charset="0"/>
              </a:rPr>
              <a:t>Trọng</a:t>
            </a:r>
            <a:r>
              <a:rPr lang="en-US" sz="1600" dirty="0">
                <a:latin typeface="Times New Roman" panose="02020603050405020304" pitchFamily="18" charset="0"/>
                <a:cs typeface="Times New Roman" panose="02020603050405020304" pitchFamily="18" charset="0"/>
              </a:rPr>
              <a:t>. Qua </a:t>
            </a:r>
            <a:r>
              <a:rPr lang="en-US" sz="1600" dirty="0" err="1">
                <a:latin typeface="Times New Roman" panose="02020603050405020304" pitchFamily="18" charset="0"/>
                <a:cs typeface="Times New Roman" panose="02020603050405020304" pitchFamily="18" charset="0"/>
              </a:rPr>
              <a:t>đoạn</a:t>
            </a:r>
            <a:r>
              <a:rPr lang="en-US" sz="1600" dirty="0">
                <a:latin typeface="Times New Roman" panose="02020603050405020304" pitchFamily="18" charset="0"/>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Trao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duyên</a:t>
            </a:r>
            <a:r>
              <a:rPr lang="vi-VN"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ta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vẻ</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đẹp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con </a:t>
            </a:r>
            <a:r>
              <a:rPr lang="en-US" sz="1600" dirty="0" err="1">
                <a:latin typeface="Times New Roman" panose="02020603050405020304" pitchFamily="18" charset="0"/>
                <a:cs typeface="Times New Roman" panose="02020603050405020304" pitchFamily="18" charset="0"/>
              </a:rPr>
              <a:t>gái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tài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giàu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thủy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nhưng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trớ</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bằng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cô</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842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8"/>
        <p:cNvGrpSpPr/>
        <p:nvPr/>
      </p:nvGrpSpPr>
      <p:grpSpPr>
        <a:xfrm>
          <a:off x="0" y="0"/>
          <a:ext cx="0" cy="0"/>
          <a:chOff x="0" y="0"/>
          <a:chExt cx="0" cy="0"/>
        </a:xfrm>
      </p:grpSpPr>
      <p:sp>
        <p:nvSpPr>
          <p:cNvPr id="3050" name="Google Shape;3050;p41"/>
          <p:cNvSpPr txBox="1">
            <a:spLocks noGrp="1"/>
          </p:cNvSpPr>
          <p:nvPr>
            <p:ph type="title"/>
          </p:nvPr>
        </p:nvSpPr>
        <p:spPr>
          <a:xfrm>
            <a:off x="997527" y="1662150"/>
            <a:ext cx="7065817" cy="2120956"/>
          </a:xfrm>
          <a:prstGeom prst="rect">
            <a:avLst/>
          </a:prstGeom>
        </p:spPr>
        <p:txBody>
          <a:bodyPr spcFirstLastPara="1" wrap="square" lIns="91425" tIns="91425" rIns="91425" bIns="91425" anchor="b" anchorCtr="0">
            <a:noAutofit/>
          </a:bodyPr>
          <a:lstStyle/>
          <a:p>
            <a:r>
              <a:rPr lang="en-US" dirty="0" smtClean="0"/>
              <a:t>HĐ 2: HÌNH </a:t>
            </a:r>
            <a:r>
              <a:rPr lang="en-US" dirty="0"/>
              <a:t>THÀNH </a:t>
            </a:r>
            <a:r>
              <a:rPr lang="en-US" dirty="0" smtClean="0"/>
              <a:t/>
            </a:r>
            <a:br>
              <a:rPr lang="en-US" dirty="0" smtClean="0"/>
            </a:br>
            <a:r>
              <a:rPr lang="en-US" dirty="0" smtClean="0"/>
              <a:t>KIẾN </a:t>
            </a:r>
            <a:r>
              <a:rPr lang="en-US" dirty="0"/>
              <a:t>THỨC</a:t>
            </a:r>
          </a:p>
        </p:txBody>
      </p:sp>
      <p:grpSp>
        <p:nvGrpSpPr>
          <p:cNvPr id="3051" name="Google Shape;3051;p41"/>
          <p:cNvGrpSpPr/>
          <p:nvPr/>
        </p:nvGrpSpPr>
        <p:grpSpPr>
          <a:xfrm>
            <a:off x="3122658" y="68865"/>
            <a:ext cx="2881693" cy="1248073"/>
            <a:chOff x="371775" y="710650"/>
            <a:chExt cx="2255375" cy="976812"/>
          </a:xfrm>
        </p:grpSpPr>
        <p:sp>
          <p:nvSpPr>
            <p:cNvPr id="3052" name="Google Shape;3052;p41"/>
            <p:cNvSpPr/>
            <p:nvPr/>
          </p:nvSpPr>
          <p:spPr>
            <a:xfrm>
              <a:off x="1933112" y="1129689"/>
              <a:ext cx="515747" cy="416232"/>
            </a:xfrm>
            <a:custGeom>
              <a:avLst/>
              <a:gdLst/>
              <a:ahLst/>
              <a:cxnLst/>
              <a:rect l="l" t="t" r="r" b="b"/>
              <a:pathLst>
                <a:path w="6442" h="5199" extrusionOk="0">
                  <a:moveTo>
                    <a:pt x="1" y="1"/>
                  </a:moveTo>
                  <a:cubicBezTo>
                    <a:pt x="4" y="30"/>
                    <a:pt x="8" y="59"/>
                    <a:pt x="13" y="88"/>
                  </a:cubicBezTo>
                  <a:lnTo>
                    <a:pt x="13" y="88"/>
                  </a:lnTo>
                  <a:cubicBezTo>
                    <a:pt x="9" y="59"/>
                    <a:pt x="4" y="30"/>
                    <a:pt x="1" y="1"/>
                  </a:cubicBezTo>
                  <a:close/>
                  <a:moveTo>
                    <a:pt x="13" y="88"/>
                  </a:moveTo>
                  <a:lnTo>
                    <a:pt x="13" y="88"/>
                  </a:lnTo>
                  <a:cubicBezTo>
                    <a:pt x="104" y="688"/>
                    <a:pt x="312" y="1264"/>
                    <a:pt x="596" y="1787"/>
                  </a:cubicBezTo>
                  <a:cubicBezTo>
                    <a:pt x="917" y="2394"/>
                    <a:pt x="1370" y="2953"/>
                    <a:pt x="1846" y="3453"/>
                  </a:cubicBezTo>
                  <a:cubicBezTo>
                    <a:pt x="2334" y="3965"/>
                    <a:pt x="2870" y="4418"/>
                    <a:pt x="3489" y="4739"/>
                  </a:cubicBezTo>
                  <a:cubicBezTo>
                    <a:pt x="3811" y="4894"/>
                    <a:pt x="4132" y="5037"/>
                    <a:pt x="4489" y="5108"/>
                  </a:cubicBezTo>
                  <a:cubicBezTo>
                    <a:pt x="4738" y="5160"/>
                    <a:pt x="4999" y="5199"/>
                    <a:pt x="5255" y="5199"/>
                  </a:cubicBezTo>
                  <a:cubicBezTo>
                    <a:pt x="5354" y="5199"/>
                    <a:pt x="5453" y="5193"/>
                    <a:pt x="5549" y="5180"/>
                  </a:cubicBezTo>
                  <a:cubicBezTo>
                    <a:pt x="5859" y="5132"/>
                    <a:pt x="6168" y="4989"/>
                    <a:pt x="6323" y="4704"/>
                  </a:cubicBezTo>
                  <a:cubicBezTo>
                    <a:pt x="6442" y="4477"/>
                    <a:pt x="6406" y="4180"/>
                    <a:pt x="6204" y="4025"/>
                  </a:cubicBezTo>
                  <a:cubicBezTo>
                    <a:pt x="6037" y="4275"/>
                    <a:pt x="5751" y="4454"/>
                    <a:pt x="5454" y="4525"/>
                  </a:cubicBezTo>
                  <a:cubicBezTo>
                    <a:pt x="5331" y="4561"/>
                    <a:pt x="5203" y="4577"/>
                    <a:pt x="5073" y="4577"/>
                  </a:cubicBezTo>
                  <a:cubicBezTo>
                    <a:pt x="4863" y="4577"/>
                    <a:pt x="4648" y="4536"/>
                    <a:pt x="4442" y="4477"/>
                  </a:cubicBezTo>
                  <a:cubicBezTo>
                    <a:pt x="4132" y="4394"/>
                    <a:pt x="3834" y="4275"/>
                    <a:pt x="3549" y="4120"/>
                  </a:cubicBezTo>
                  <a:cubicBezTo>
                    <a:pt x="3299" y="4025"/>
                    <a:pt x="3037" y="3870"/>
                    <a:pt x="2775" y="3703"/>
                  </a:cubicBezTo>
                  <a:cubicBezTo>
                    <a:pt x="2275" y="3394"/>
                    <a:pt x="1810" y="3025"/>
                    <a:pt x="1406" y="2596"/>
                  </a:cubicBezTo>
                  <a:cubicBezTo>
                    <a:pt x="1013" y="2156"/>
                    <a:pt x="667" y="1667"/>
                    <a:pt x="394" y="1144"/>
                  </a:cubicBezTo>
                  <a:cubicBezTo>
                    <a:pt x="263" y="882"/>
                    <a:pt x="155" y="596"/>
                    <a:pt x="72" y="310"/>
                  </a:cubicBezTo>
                  <a:cubicBezTo>
                    <a:pt x="46" y="241"/>
                    <a:pt x="26" y="166"/>
                    <a:pt x="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1"/>
            <p:cNvSpPr/>
            <p:nvPr/>
          </p:nvSpPr>
          <p:spPr>
            <a:xfrm>
              <a:off x="1938876" y="1120162"/>
              <a:ext cx="280290" cy="274606"/>
            </a:xfrm>
            <a:custGeom>
              <a:avLst/>
              <a:gdLst/>
              <a:ahLst/>
              <a:cxnLst/>
              <a:rect l="l" t="t" r="r" b="b"/>
              <a:pathLst>
                <a:path w="3501" h="3430" extrusionOk="0">
                  <a:moveTo>
                    <a:pt x="0" y="1"/>
                  </a:moveTo>
                  <a:lnTo>
                    <a:pt x="0" y="12"/>
                  </a:lnTo>
                  <a:cubicBezTo>
                    <a:pt x="48" y="179"/>
                    <a:pt x="83" y="322"/>
                    <a:pt x="131" y="477"/>
                  </a:cubicBezTo>
                  <a:cubicBezTo>
                    <a:pt x="238" y="774"/>
                    <a:pt x="369" y="1072"/>
                    <a:pt x="524" y="1346"/>
                  </a:cubicBezTo>
                  <a:cubicBezTo>
                    <a:pt x="976" y="2167"/>
                    <a:pt x="1631" y="2870"/>
                    <a:pt x="2405" y="3430"/>
                  </a:cubicBezTo>
                  <a:cubicBezTo>
                    <a:pt x="2548" y="3394"/>
                    <a:pt x="2691" y="3382"/>
                    <a:pt x="2822" y="3322"/>
                  </a:cubicBezTo>
                  <a:cubicBezTo>
                    <a:pt x="2965" y="3263"/>
                    <a:pt x="3084" y="3168"/>
                    <a:pt x="3179" y="3072"/>
                  </a:cubicBezTo>
                  <a:cubicBezTo>
                    <a:pt x="3381" y="2870"/>
                    <a:pt x="3477" y="2608"/>
                    <a:pt x="3501" y="2334"/>
                  </a:cubicBezTo>
                  <a:cubicBezTo>
                    <a:pt x="3120" y="2334"/>
                    <a:pt x="2750" y="2298"/>
                    <a:pt x="2393" y="2191"/>
                  </a:cubicBezTo>
                  <a:cubicBezTo>
                    <a:pt x="1738" y="2013"/>
                    <a:pt x="1131" y="1620"/>
                    <a:pt x="667" y="1108"/>
                  </a:cubicBezTo>
                  <a:cubicBezTo>
                    <a:pt x="441" y="846"/>
                    <a:pt x="262" y="572"/>
                    <a:pt x="119" y="274"/>
                  </a:cubicBezTo>
                  <a:cubicBezTo>
                    <a:pt x="72" y="179"/>
                    <a:pt x="24" y="9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1"/>
            <p:cNvSpPr/>
            <p:nvPr/>
          </p:nvSpPr>
          <p:spPr>
            <a:xfrm>
              <a:off x="1944560" y="1110634"/>
              <a:ext cx="236497" cy="163082"/>
            </a:xfrm>
            <a:custGeom>
              <a:avLst/>
              <a:gdLst/>
              <a:ahLst/>
              <a:cxnLst/>
              <a:rect l="l" t="t" r="r" b="b"/>
              <a:pathLst>
                <a:path w="2954" h="2037" extrusionOk="0">
                  <a:moveTo>
                    <a:pt x="1" y="0"/>
                  </a:moveTo>
                  <a:lnTo>
                    <a:pt x="1" y="0"/>
                  </a:lnTo>
                  <a:cubicBezTo>
                    <a:pt x="60" y="167"/>
                    <a:pt x="131" y="310"/>
                    <a:pt x="203" y="465"/>
                  </a:cubicBezTo>
                  <a:cubicBezTo>
                    <a:pt x="536" y="1024"/>
                    <a:pt x="1001" y="1501"/>
                    <a:pt x="1560" y="1834"/>
                  </a:cubicBezTo>
                  <a:cubicBezTo>
                    <a:pt x="1703" y="1905"/>
                    <a:pt x="1846" y="1977"/>
                    <a:pt x="2001" y="2036"/>
                  </a:cubicBezTo>
                  <a:cubicBezTo>
                    <a:pt x="2120" y="2025"/>
                    <a:pt x="2239" y="2025"/>
                    <a:pt x="2334" y="1977"/>
                  </a:cubicBezTo>
                  <a:cubicBezTo>
                    <a:pt x="2453" y="1941"/>
                    <a:pt x="2572" y="1882"/>
                    <a:pt x="2668" y="1798"/>
                  </a:cubicBezTo>
                  <a:cubicBezTo>
                    <a:pt x="2834" y="1655"/>
                    <a:pt x="2929" y="1441"/>
                    <a:pt x="2953" y="1227"/>
                  </a:cubicBezTo>
                  <a:lnTo>
                    <a:pt x="2953" y="1227"/>
                  </a:lnTo>
                  <a:cubicBezTo>
                    <a:pt x="2782" y="1248"/>
                    <a:pt x="2610" y="1265"/>
                    <a:pt x="2439" y="1265"/>
                  </a:cubicBezTo>
                  <a:cubicBezTo>
                    <a:pt x="2325" y="1265"/>
                    <a:pt x="2210" y="1258"/>
                    <a:pt x="2096" y="1239"/>
                  </a:cubicBezTo>
                  <a:cubicBezTo>
                    <a:pt x="1263" y="1132"/>
                    <a:pt x="477" y="69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1"/>
            <p:cNvSpPr/>
            <p:nvPr/>
          </p:nvSpPr>
          <p:spPr>
            <a:xfrm>
              <a:off x="1957931" y="1067722"/>
              <a:ext cx="162122" cy="48676"/>
            </a:xfrm>
            <a:custGeom>
              <a:avLst/>
              <a:gdLst/>
              <a:ahLst/>
              <a:cxnLst/>
              <a:rect l="l" t="t" r="r" b="b"/>
              <a:pathLst>
                <a:path w="2025" h="608" extrusionOk="0">
                  <a:moveTo>
                    <a:pt x="2024" y="1"/>
                  </a:moveTo>
                  <a:cubicBezTo>
                    <a:pt x="2024" y="2"/>
                    <a:pt x="2024" y="4"/>
                    <a:pt x="2023" y="6"/>
                  </a:cubicBezTo>
                  <a:lnTo>
                    <a:pt x="2023" y="6"/>
                  </a:lnTo>
                  <a:cubicBezTo>
                    <a:pt x="2024" y="5"/>
                    <a:pt x="2024" y="3"/>
                    <a:pt x="2024" y="1"/>
                  </a:cubicBezTo>
                  <a:close/>
                  <a:moveTo>
                    <a:pt x="2023" y="6"/>
                  </a:moveTo>
                  <a:cubicBezTo>
                    <a:pt x="2020" y="13"/>
                    <a:pt x="2012" y="13"/>
                    <a:pt x="2012" y="13"/>
                  </a:cubicBezTo>
                  <a:cubicBezTo>
                    <a:pt x="1953" y="84"/>
                    <a:pt x="1869" y="144"/>
                    <a:pt x="1786" y="191"/>
                  </a:cubicBezTo>
                  <a:cubicBezTo>
                    <a:pt x="1619" y="286"/>
                    <a:pt x="1441" y="310"/>
                    <a:pt x="1250" y="322"/>
                  </a:cubicBezTo>
                  <a:cubicBezTo>
                    <a:pt x="1155" y="340"/>
                    <a:pt x="1063" y="346"/>
                    <a:pt x="969" y="346"/>
                  </a:cubicBezTo>
                  <a:cubicBezTo>
                    <a:pt x="875" y="346"/>
                    <a:pt x="780" y="340"/>
                    <a:pt x="679" y="334"/>
                  </a:cubicBezTo>
                  <a:cubicBezTo>
                    <a:pt x="500" y="310"/>
                    <a:pt x="310" y="275"/>
                    <a:pt x="131" y="215"/>
                  </a:cubicBezTo>
                  <a:lnTo>
                    <a:pt x="0" y="167"/>
                  </a:lnTo>
                  <a:lnTo>
                    <a:pt x="0" y="167"/>
                  </a:lnTo>
                  <a:cubicBezTo>
                    <a:pt x="12" y="179"/>
                    <a:pt x="24" y="191"/>
                    <a:pt x="48" y="191"/>
                  </a:cubicBezTo>
                  <a:cubicBezTo>
                    <a:pt x="226" y="310"/>
                    <a:pt x="429" y="405"/>
                    <a:pt x="655" y="465"/>
                  </a:cubicBezTo>
                  <a:cubicBezTo>
                    <a:pt x="881" y="536"/>
                    <a:pt x="1096" y="596"/>
                    <a:pt x="1322" y="608"/>
                  </a:cubicBezTo>
                  <a:cubicBezTo>
                    <a:pt x="1512" y="608"/>
                    <a:pt x="1727" y="560"/>
                    <a:pt x="1858" y="417"/>
                  </a:cubicBezTo>
                  <a:cubicBezTo>
                    <a:pt x="1917" y="358"/>
                    <a:pt x="1965" y="286"/>
                    <a:pt x="1989" y="203"/>
                  </a:cubicBezTo>
                  <a:cubicBezTo>
                    <a:pt x="2012" y="134"/>
                    <a:pt x="2012" y="65"/>
                    <a:pt x="2023"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1"/>
            <p:cNvSpPr/>
            <p:nvPr/>
          </p:nvSpPr>
          <p:spPr>
            <a:xfrm>
              <a:off x="1943600" y="1027211"/>
              <a:ext cx="102076" cy="34266"/>
            </a:xfrm>
            <a:custGeom>
              <a:avLst/>
              <a:gdLst/>
              <a:ahLst/>
              <a:cxnLst/>
              <a:rect l="l" t="t" r="r" b="b"/>
              <a:pathLst>
                <a:path w="1275" h="428" extrusionOk="0">
                  <a:moveTo>
                    <a:pt x="1063" y="1"/>
                  </a:moveTo>
                  <a:cubicBezTo>
                    <a:pt x="1016" y="1"/>
                    <a:pt x="965" y="7"/>
                    <a:pt x="917" y="7"/>
                  </a:cubicBezTo>
                  <a:cubicBezTo>
                    <a:pt x="727" y="7"/>
                    <a:pt x="548" y="42"/>
                    <a:pt x="382" y="138"/>
                  </a:cubicBezTo>
                  <a:cubicBezTo>
                    <a:pt x="310" y="185"/>
                    <a:pt x="215" y="221"/>
                    <a:pt x="143" y="269"/>
                  </a:cubicBezTo>
                  <a:cubicBezTo>
                    <a:pt x="96" y="304"/>
                    <a:pt x="72" y="328"/>
                    <a:pt x="24" y="364"/>
                  </a:cubicBezTo>
                  <a:lnTo>
                    <a:pt x="1" y="388"/>
                  </a:lnTo>
                  <a:cubicBezTo>
                    <a:pt x="126" y="414"/>
                    <a:pt x="251" y="428"/>
                    <a:pt x="376" y="428"/>
                  </a:cubicBezTo>
                  <a:cubicBezTo>
                    <a:pt x="417" y="428"/>
                    <a:pt x="459" y="426"/>
                    <a:pt x="501" y="423"/>
                  </a:cubicBezTo>
                  <a:cubicBezTo>
                    <a:pt x="691" y="388"/>
                    <a:pt x="870" y="328"/>
                    <a:pt x="1036" y="221"/>
                  </a:cubicBezTo>
                  <a:cubicBezTo>
                    <a:pt x="1084" y="197"/>
                    <a:pt x="1275" y="78"/>
                    <a:pt x="1191" y="30"/>
                  </a:cubicBezTo>
                  <a:cubicBezTo>
                    <a:pt x="1156" y="7"/>
                    <a:pt x="1111"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1"/>
            <p:cNvSpPr/>
            <p:nvPr/>
          </p:nvSpPr>
          <p:spPr>
            <a:xfrm>
              <a:off x="1956970" y="965244"/>
              <a:ext cx="69652" cy="63488"/>
            </a:xfrm>
            <a:custGeom>
              <a:avLst/>
              <a:gdLst/>
              <a:ahLst/>
              <a:cxnLst/>
              <a:rect l="l" t="t" r="r" b="b"/>
              <a:pathLst>
                <a:path w="870" h="793" extrusionOk="0">
                  <a:moveTo>
                    <a:pt x="846" y="0"/>
                  </a:moveTo>
                  <a:cubicBezTo>
                    <a:pt x="824" y="0"/>
                    <a:pt x="784" y="33"/>
                    <a:pt x="774" y="42"/>
                  </a:cubicBezTo>
                  <a:cubicBezTo>
                    <a:pt x="536" y="221"/>
                    <a:pt x="298" y="447"/>
                    <a:pt x="72" y="673"/>
                  </a:cubicBezTo>
                  <a:cubicBezTo>
                    <a:pt x="60" y="721"/>
                    <a:pt x="24" y="745"/>
                    <a:pt x="0" y="793"/>
                  </a:cubicBezTo>
                  <a:cubicBezTo>
                    <a:pt x="24" y="781"/>
                    <a:pt x="60" y="781"/>
                    <a:pt x="84" y="757"/>
                  </a:cubicBezTo>
                  <a:cubicBezTo>
                    <a:pt x="191" y="733"/>
                    <a:pt x="298" y="685"/>
                    <a:pt x="381" y="638"/>
                  </a:cubicBezTo>
                  <a:cubicBezTo>
                    <a:pt x="536" y="566"/>
                    <a:pt x="667" y="459"/>
                    <a:pt x="750" y="316"/>
                  </a:cubicBezTo>
                  <a:cubicBezTo>
                    <a:pt x="798" y="245"/>
                    <a:pt x="834" y="161"/>
                    <a:pt x="858" y="90"/>
                  </a:cubicBezTo>
                  <a:cubicBezTo>
                    <a:pt x="858" y="78"/>
                    <a:pt x="869" y="19"/>
                    <a:pt x="858" y="7"/>
                  </a:cubicBezTo>
                  <a:cubicBezTo>
                    <a:pt x="855" y="2"/>
                    <a:pt x="851" y="0"/>
                    <a:pt x="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1"/>
            <p:cNvSpPr/>
            <p:nvPr/>
          </p:nvSpPr>
          <p:spPr>
            <a:xfrm>
              <a:off x="1934073" y="904718"/>
              <a:ext cx="49477" cy="142107"/>
            </a:xfrm>
            <a:custGeom>
              <a:avLst/>
              <a:gdLst/>
              <a:ahLst/>
              <a:cxnLst/>
              <a:rect l="l" t="t" r="r" b="b"/>
              <a:pathLst>
                <a:path w="618" h="1775" extrusionOk="0">
                  <a:moveTo>
                    <a:pt x="541" y="0"/>
                  </a:moveTo>
                  <a:cubicBezTo>
                    <a:pt x="540" y="0"/>
                    <a:pt x="538" y="0"/>
                    <a:pt x="536" y="1"/>
                  </a:cubicBezTo>
                  <a:cubicBezTo>
                    <a:pt x="477" y="1"/>
                    <a:pt x="417" y="72"/>
                    <a:pt x="382" y="96"/>
                  </a:cubicBezTo>
                  <a:cubicBezTo>
                    <a:pt x="334" y="144"/>
                    <a:pt x="298" y="203"/>
                    <a:pt x="262" y="251"/>
                  </a:cubicBezTo>
                  <a:cubicBezTo>
                    <a:pt x="120" y="477"/>
                    <a:pt x="36" y="739"/>
                    <a:pt x="12" y="989"/>
                  </a:cubicBezTo>
                  <a:cubicBezTo>
                    <a:pt x="1" y="1120"/>
                    <a:pt x="1" y="1227"/>
                    <a:pt x="1" y="1358"/>
                  </a:cubicBezTo>
                  <a:cubicBezTo>
                    <a:pt x="24" y="1453"/>
                    <a:pt x="48" y="1572"/>
                    <a:pt x="24" y="1691"/>
                  </a:cubicBezTo>
                  <a:lnTo>
                    <a:pt x="24" y="1775"/>
                  </a:lnTo>
                  <a:cubicBezTo>
                    <a:pt x="48" y="1751"/>
                    <a:pt x="48" y="1739"/>
                    <a:pt x="60" y="1727"/>
                  </a:cubicBezTo>
                  <a:cubicBezTo>
                    <a:pt x="36" y="1715"/>
                    <a:pt x="36" y="1668"/>
                    <a:pt x="60" y="1656"/>
                  </a:cubicBezTo>
                  <a:cubicBezTo>
                    <a:pt x="72" y="1632"/>
                    <a:pt x="108" y="1632"/>
                    <a:pt x="120" y="1620"/>
                  </a:cubicBezTo>
                  <a:cubicBezTo>
                    <a:pt x="215" y="1453"/>
                    <a:pt x="310" y="1275"/>
                    <a:pt x="370" y="1096"/>
                  </a:cubicBezTo>
                  <a:cubicBezTo>
                    <a:pt x="477" y="846"/>
                    <a:pt x="536" y="584"/>
                    <a:pt x="560" y="310"/>
                  </a:cubicBezTo>
                  <a:cubicBezTo>
                    <a:pt x="560" y="264"/>
                    <a:pt x="61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1"/>
            <p:cNvSpPr/>
            <p:nvPr/>
          </p:nvSpPr>
          <p:spPr>
            <a:xfrm>
              <a:off x="1930230" y="1056273"/>
              <a:ext cx="262277" cy="134501"/>
            </a:xfrm>
            <a:custGeom>
              <a:avLst/>
              <a:gdLst/>
              <a:ahLst/>
              <a:cxnLst/>
              <a:rect l="l" t="t" r="r" b="b"/>
              <a:pathLst>
                <a:path w="3276" h="1680" extrusionOk="0">
                  <a:moveTo>
                    <a:pt x="2489" y="1"/>
                  </a:moveTo>
                  <a:cubicBezTo>
                    <a:pt x="2489" y="37"/>
                    <a:pt x="2466" y="84"/>
                    <a:pt x="2466" y="132"/>
                  </a:cubicBezTo>
                  <a:cubicBezTo>
                    <a:pt x="2525" y="203"/>
                    <a:pt x="2513" y="334"/>
                    <a:pt x="2489" y="429"/>
                  </a:cubicBezTo>
                  <a:cubicBezTo>
                    <a:pt x="2454" y="537"/>
                    <a:pt x="2382" y="632"/>
                    <a:pt x="2287" y="715"/>
                  </a:cubicBezTo>
                  <a:cubicBezTo>
                    <a:pt x="2119" y="872"/>
                    <a:pt x="1913" y="928"/>
                    <a:pt x="1696" y="928"/>
                  </a:cubicBezTo>
                  <a:cubicBezTo>
                    <a:pt x="1420" y="928"/>
                    <a:pt x="1129" y="838"/>
                    <a:pt x="882" y="751"/>
                  </a:cubicBezTo>
                  <a:cubicBezTo>
                    <a:pt x="644" y="679"/>
                    <a:pt x="418" y="572"/>
                    <a:pt x="227" y="418"/>
                  </a:cubicBezTo>
                  <a:cubicBezTo>
                    <a:pt x="132" y="334"/>
                    <a:pt x="60" y="263"/>
                    <a:pt x="1" y="179"/>
                  </a:cubicBezTo>
                  <a:lnTo>
                    <a:pt x="1" y="179"/>
                  </a:lnTo>
                  <a:cubicBezTo>
                    <a:pt x="13" y="203"/>
                    <a:pt x="37" y="239"/>
                    <a:pt x="37" y="275"/>
                  </a:cubicBezTo>
                  <a:cubicBezTo>
                    <a:pt x="156" y="441"/>
                    <a:pt x="275" y="608"/>
                    <a:pt x="406" y="751"/>
                  </a:cubicBezTo>
                  <a:cubicBezTo>
                    <a:pt x="727" y="1132"/>
                    <a:pt x="1132" y="1430"/>
                    <a:pt x="1608" y="1584"/>
                  </a:cubicBezTo>
                  <a:cubicBezTo>
                    <a:pt x="1680" y="1620"/>
                    <a:pt x="1739" y="1632"/>
                    <a:pt x="1823" y="1668"/>
                  </a:cubicBezTo>
                  <a:cubicBezTo>
                    <a:pt x="1834" y="1644"/>
                    <a:pt x="1846" y="1632"/>
                    <a:pt x="1882" y="1632"/>
                  </a:cubicBezTo>
                  <a:cubicBezTo>
                    <a:pt x="1942" y="1644"/>
                    <a:pt x="2013" y="1644"/>
                    <a:pt x="2073" y="1668"/>
                  </a:cubicBezTo>
                  <a:cubicBezTo>
                    <a:pt x="2132" y="1668"/>
                    <a:pt x="2192" y="1680"/>
                    <a:pt x="2251" y="1680"/>
                  </a:cubicBezTo>
                  <a:cubicBezTo>
                    <a:pt x="2370" y="1680"/>
                    <a:pt x="2489" y="1668"/>
                    <a:pt x="2608" y="1620"/>
                  </a:cubicBezTo>
                  <a:cubicBezTo>
                    <a:pt x="2989" y="1477"/>
                    <a:pt x="3275" y="1108"/>
                    <a:pt x="3228" y="691"/>
                  </a:cubicBezTo>
                  <a:cubicBezTo>
                    <a:pt x="3204" y="310"/>
                    <a:pt x="2858" y="13"/>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1"/>
            <p:cNvSpPr/>
            <p:nvPr/>
          </p:nvSpPr>
          <p:spPr>
            <a:xfrm>
              <a:off x="1901648" y="862766"/>
              <a:ext cx="26820" cy="112564"/>
            </a:xfrm>
            <a:custGeom>
              <a:avLst/>
              <a:gdLst/>
              <a:ahLst/>
              <a:cxnLst/>
              <a:rect l="l" t="t" r="r" b="b"/>
              <a:pathLst>
                <a:path w="335" h="1406" extrusionOk="0">
                  <a:moveTo>
                    <a:pt x="144" y="1"/>
                  </a:moveTo>
                  <a:cubicBezTo>
                    <a:pt x="72" y="120"/>
                    <a:pt x="25" y="251"/>
                    <a:pt x="13" y="406"/>
                  </a:cubicBezTo>
                  <a:cubicBezTo>
                    <a:pt x="1" y="751"/>
                    <a:pt x="132" y="1060"/>
                    <a:pt x="251" y="1370"/>
                  </a:cubicBezTo>
                  <a:cubicBezTo>
                    <a:pt x="275" y="1382"/>
                    <a:pt x="275" y="1406"/>
                    <a:pt x="286" y="1406"/>
                  </a:cubicBezTo>
                  <a:cubicBezTo>
                    <a:pt x="310" y="1203"/>
                    <a:pt x="334" y="1025"/>
                    <a:pt x="310" y="834"/>
                  </a:cubicBezTo>
                  <a:cubicBezTo>
                    <a:pt x="298" y="549"/>
                    <a:pt x="239" y="263"/>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1"/>
            <p:cNvSpPr/>
            <p:nvPr/>
          </p:nvSpPr>
          <p:spPr>
            <a:xfrm>
              <a:off x="1556588" y="746517"/>
              <a:ext cx="138344" cy="76297"/>
            </a:xfrm>
            <a:custGeom>
              <a:avLst/>
              <a:gdLst/>
              <a:ahLst/>
              <a:cxnLst/>
              <a:rect l="l" t="t" r="r" b="b"/>
              <a:pathLst>
                <a:path w="1728" h="953" extrusionOk="0">
                  <a:moveTo>
                    <a:pt x="1668" y="0"/>
                  </a:moveTo>
                  <a:cubicBezTo>
                    <a:pt x="1632" y="24"/>
                    <a:pt x="1584" y="36"/>
                    <a:pt x="1548" y="60"/>
                  </a:cubicBezTo>
                  <a:cubicBezTo>
                    <a:pt x="1501" y="72"/>
                    <a:pt x="1465" y="84"/>
                    <a:pt x="1429" y="96"/>
                  </a:cubicBezTo>
                  <a:cubicBezTo>
                    <a:pt x="1334" y="131"/>
                    <a:pt x="1251" y="155"/>
                    <a:pt x="1167" y="203"/>
                  </a:cubicBezTo>
                  <a:cubicBezTo>
                    <a:pt x="1001" y="274"/>
                    <a:pt x="846" y="369"/>
                    <a:pt x="691" y="441"/>
                  </a:cubicBezTo>
                  <a:cubicBezTo>
                    <a:pt x="441" y="572"/>
                    <a:pt x="203" y="750"/>
                    <a:pt x="1" y="953"/>
                  </a:cubicBezTo>
                  <a:cubicBezTo>
                    <a:pt x="239" y="834"/>
                    <a:pt x="489" y="691"/>
                    <a:pt x="739" y="572"/>
                  </a:cubicBezTo>
                  <a:cubicBezTo>
                    <a:pt x="1072" y="393"/>
                    <a:pt x="1394" y="215"/>
                    <a:pt x="1727" y="24"/>
                  </a:cubicBezTo>
                  <a:cubicBezTo>
                    <a:pt x="1703" y="12"/>
                    <a:pt x="1679" y="0"/>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1"/>
            <p:cNvSpPr/>
            <p:nvPr/>
          </p:nvSpPr>
          <p:spPr>
            <a:xfrm>
              <a:off x="1551864" y="734989"/>
              <a:ext cx="122092" cy="84063"/>
            </a:xfrm>
            <a:custGeom>
              <a:avLst/>
              <a:gdLst/>
              <a:ahLst/>
              <a:cxnLst/>
              <a:rect l="l" t="t" r="r" b="b"/>
              <a:pathLst>
                <a:path w="1525" h="1050" extrusionOk="0">
                  <a:moveTo>
                    <a:pt x="1288" y="1"/>
                  </a:moveTo>
                  <a:cubicBezTo>
                    <a:pt x="945" y="1"/>
                    <a:pt x="647" y="176"/>
                    <a:pt x="417" y="406"/>
                  </a:cubicBezTo>
                  <a:cubicBezTo>
                    <a:pt x="238" y="597"/>
                    <a:pt x="95" y="823"/>
                    <a:pt x="0" y="1049"/>
                  </a:cubicBezTo>
                  <a:cubicBezTo>
                    <a:pt x="203" y="871"/>
                    <a:pt x="441" y="680"/>
                    <a:pt x="691" y="513"/>
                  </a:cubicBezTo>
                  <a:cubicBezTo>
                    <a:pt x="845" y="406"/>
                    <a:pt x="988" y="323"/>
                    <a:pt x="1155" y="228"/>
                  </a:cubicBezTo>
                  <a:cubicBezTo>
                    <a:pt x="1226" y="180"/>
                    <a:pt x="1322" y="156"/>
                    <a:pt x="1393" y="109"/>
                  </a:cubicBezTo>
                  <a:cubicBezTo>
                    <a:pt x="1441" y="97"/>
                    <a:pt x="1488" y="61"/>
                    <a:pt x="1524" y="49"/>
                  </a:cubicBezTo>
                  <a:cubicBezTo>
                    <a:pt x="1453" y="37"/>
                    <a:pt x="1381" y="25"/>
                    <a:pt x="1322" y="1"/>
                  </a:cubicBezTo>
                  <a:cubicBezTo>
                    <a:pt x="1310" y="1"/>
                    <a:pt x="1299"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1"/>
            <p:cNvSpPr/>
            <p:nvPr/>
          </p:nvSpPr>
          <p:spPr>
            <a:xfrm>
              <a:off x="1491819" y="729304"/>
              <a:ext cx="70613" cy="171729"/>
            </a:xfrm>
            <a:custGeom>
              <a:avLst/>
              <a:gdLst/>
              <a:ahLst/>
              <a:cxnLst/>
              <a:rect l="l" t="t" r="r" b="b"/>
              <a:pathLst>
                <a:path w="882" h="2145" extrusionOk="0">
                  <a:moveTo>
                    <a:pt x="881" y="1"/>
                  </a:moveTo>
                  <a:lnTo>
                    <a:pt x="881" y="1"/>
                  </a:lnTo>
                  <a:cubicBezTo>
                    <a:pt x="726" y="96"/>
                    <a:pt x="595" y="215"/>
                    <a:pt x="476" y="346"/>
                  </a:cubicBezTo>
                  <a:cubicBezTo>
                    <a:pt x="202" y="644"/>
                    <a:pt x="48" y="1049"/>
                    <a:pt x="12" y="1442"/>
                  </a:cubicBezTo>
                  <a:cubicBezTo>
                    <a:pt x="0" y="1656"/>
                    <a:pt x="24" y="1882"/>
                    <a:pt x="83" y="2085"/>
                  </a:cubicBezTo>
                  <a:cubicBezTo>
                    <a:pt x="83" y="2096"/>
                    <a:pt x="107" y="2132"/>
                    <a:pt x="107" y="2144"/>
                  </a:cubicBezTo>
                  <a:cubicBezTo>
                    <a:pt x="119" y="2073"/>
                    <a:pt x="131" y="2001"/>
                    <a:pt x="167" y="1918"/>
                  </a:cubicBezTo>
                  <a:cubicBezTo>
                    <a:pt x="179" y="1894"/>
                    <a:pt x="179" y="1882"/>
                    <a:pt x="191" y="1846"/>
                  </a:cubicBezTo>
                  <a:cubicBezTo>
                    <a:pt x="226" y="1775"/>
                    <a:pt x="274" y="1680"/>
                    <a:pt x="310" y="1608"/>
                  </a:cubicBezTo>
                  <a:cubicBezTo>
                    <a:pt x="357" y="1537"/>
                    <a:pt x="393" y="1442"/>
                    <a:pt x="417" y="1370"/>
                  </a:cubicBezTo>
                  <a:cubicBezTo>
                    <a:pt x="488" y="1204"/>
                    <a:pt x="572" y="1049"/>
                    <a:pt x="619" y="882"/>
                  </a:cubicBezTo>
                  <a:cubicBezTo>
                    <a:pt x="726" y="596"/>
                    <a:pt x="822" y="299"/>
                    <a:pt x="88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1"/>
            <p:cNvSpPr/>
            <p:nvPr/>
          </p:nvSpPr>
          <p:spPr>
            <a:xfrm>
              <a:off x="1615673" y="958118"/>
              <a:ext cx="53480" cy="90308"/>
            </a:xfrm>
            <a:custGeom>
              <a:avLst/>
              <a:gdLst/>
              <a:ahLst/>
              <a:cxnLst/>
              <a:rect l="l" t="t" r="r" b="b"/>
              <a:pathLst>
                <a:path w="668" h="1128" extrusionOk="0">
                  <a:moveTo>
                    <a:pt x="584" y="0"/>
                  </a:moveTo>
                  <a:cubicBezTo>
                    <a:pt x="572" y="72"/>
                    <a:pt x="537" y="131"/>
                    <a:pt x="513" y="191"/>
                  </a:cubicBezTo>
                  <a:cubicBezTo>
                    <a:pt x="394" y="524"/>
                    <a:pt x="227" y="834"/>
                    <a:pt x="1" y="1120"/>
                  </a:cubicBezTo>
                  <a:cubicBezTo>
                    <a:pt x="27" y="1125"/>
                    <a:pt x="53" y="1127"/>
                    <a:pt x="79" y="1127"/>
                  </a:cubicBezTo>
                  <a:cubicBezTo>
                    <a:pt x="290" y="1127"/>
                    <a:pt x="488" y="964"/>
                    <a:pt x="572" y="762"/>
                  </a:cubicBezTo>
                  <a:cubicBezTo>
                    <a:pt x="668" y="512"/>
                    <a:pt x="632" y="25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1"/>
            <p:cNvSpPr/>
            <p:nvPr/>
          </p:nvSpPr>
          <p:spPr>
            <a:xfrm>
              <a:off x="1643373" y="896151"/>
              <a:ext cx="70613" cy="112564"/>
            </a:xfrm>
            <a:custGeom>
              <a:avLst/>
              <a:gdLst/>
              <a:ahLst/>
              <a:cxnLst/>
              <a:rect l="l" t="t" r="r" b="b"/>
              <a:pathLst>
                <a:path w="882" h="1406" extrusionOk="0">
                  <a:moveTo>
                    <a:pt x="0" y="1"/>
                  </a:moveTo>
                  <a:cubicBezTo>
                    <a:pt x="107" y="132"/>
                    <a:pt x="179" y="286"/>
                    <a:pt x="250" y="429"/>
                  </a:cubicBezTo>
                  <a:cubicBezTo>
                    <a:pt x="322" y="584"/>
                    <a:pt x="405" y="715"/>
                    <a:pt x="476" y="870"/>
                  </a:cubicBezTo>
                  <a:cubicBezTo>
                    <a:pt x="536" y="1001"/>
                    <a:pt x="607" y="1120"/>
                    <a:pt x="667" y="1251"/>
                  </a:cubicBezTo>
                  <a:cubicBezTo>
                    <a:pt x="679" y="1298"/>
                    <a:pt x="715" y="1322"/>
                    <a:pt x="726" y="1370"/>
                  </a:cubicBezTo>
                  <a:cubicBezTo>
                    <a:pt x="726" y="1370"/>
                    <a:pt x="738" y="1382"/>
                    <a:pt x="738" y="1405"/>
                  </a:cubicBezTo>
                  <a:cubicBezTo>
                    <a:pt x="738" y="1370"/>
                    <a:pt x="774" y="1346"/>
                    <a:pt x="774" y="1322"/>
                  </a:cubicBezTo>
                  <a:cubicBezTo>
                    <a:pt x="786" y="1298"/>
                    <a:pt x="786" y="1263"/>
                    <a:pt x="798" y="1239"/>
                  </a:cubicBezTo>
                  <a:cubicBezTo>
                    <a:pt x="857" y="1013"/>
                    <a:pt x="881" y="774"/>
                    <a:pt x="786" y="548"/>
                  </a:cubicBezTo>
                  <a:cubicBezTo>
                    <a:pt x="738" y="346"/>
                    <a:pt x="595" y="179"/>
                    <a:pt x="381" y="72"/>
                  </a:cubicBezTo>
                  <a:cubicBezTo>
                    <a:pt x="298" y="36"/>
                    <a:pt x="203"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1"/>
            <p:cNvSpPr/>
            <p:nvPr/>
          </p:nvSpPr>
          <p:spPr>
            <a:xfrm>
              <a:off x="1695733" y="880940"/>
              <a:ext cx="186940" cy="292699"/>
            </a:xfrm>
            <a:custGeom>
              <a:avLst/>
              <a:gdLst/>
              <a:ahLst/>
              <a:cxnLst/>
              <a:rect l="l" t="t" r="r" b="b"/>
              <a:pathLst>
                <a:path w="2335" h="3656" extrusionOk="0">
                  <a:moveTo>
                    <a:pt x="1" y="0"/>
                  </a:moveTo>
                  <a:cubicBezTo>
                    <a:pt x="72" y="12"/>
                    <a:pt x="132" y="24"/>
                    <a:pt x="203" y="60"/>
                  </a:cubicBezTo>
                  <a:cubicBezTo>
                    <a:pt x="596" y="191"/>
                    <a:pt x="942" y="476"/>
                    <a:pt x="1180" y="822"/>
                  </a:cubicBezTo>
                  <a:cubicBezTo>
                    <a:pt x="1430" y="1191"/>
                    <a:pt x="1549" y="1631"/>
                    <a:pt x="1513" y="2084"/>
                  </a:cubicBezTo>
                  <a:cubicBezTo>
                    <a:pt x="1513" y="2524"/>
                    <a:pt x="1370" y="3000"/>
                    <a:pt x="1084" y="3358"/>
                  </a:cubicBezTo>
                  <a:cubicBezTo>
                    <a:pt x="1001" y="3465"/>
                    <a:pt x="906" y="3572"/>
                    <a:pt x="787" y="3655"/>
                  </a:cubicBezTo>
                  <a:cubicBezTo>
                    <a:pt x="894" y="3620"/>
                    <a:pt x="1013" y="3560"/>
                    <a:pt x="1096" y="3477"/>
                  </a:cubicBezTo>
                  <a:cubicBezTo>
                    <a:pt x="1930" y="2917"/>
                    <a:pt x="2335" y="1679"/>
                    <a:pt x="1727" y="798"/>
                  </a:cubicBezTo>
                  <a:cubicBezTo>
                    <a:pt x="1454" y="417"/>
                    <a:pt x="1013" y="167"/>
                    <a:pt x="549" y="60"/>
                  </a:cubicBezTo>
                  <a:cubicBezTo>
                    <a:pt x="370" y="12"/>
                    <a:pt x="19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1"/>
            <p:cNvSpPr/>
            <p:nvPr/>
          </p:nvSpPr>
          <p:spPr>
            <a:xfrm>
              <a:off x="1514636" y="811367"/>
              <a:ext cx="407105" cy="410227"/>
            </a:xfrm>
            <a:custGeom>
              <a:avLst/>
              <a:gdLst/>
              <a:ahLst/>
              <a:cxnLst/>
              <a:rect l="l" t="t" r="r" b="b"/>
              <a:pathLst>
                <a:path w="5085" h="5124" extrusionOk="0">
                  <a:moveTo>
                    <a:pt x="1810" y="0"/>
                  </a:moveTo>
                  <a:cubicBezTo>
                    <a:pt x="1634" y="0"/>
                    <a:pt x="1459" y="15"/>
                    <a:pt x="1287" y="48"/>
                  </a:cubicBezTo>
                  <a:cubicBezTo>
                    <a:pt x="751" y="155"/>
                    <a:pt x="239" y="464"/>
                    <a:pt x="60" y="1000"/>
                  </a:cubicBezTo>
                  <a:cubicBezTo>
                    <a:pt x="1" y="1167"/>
                    <a:pt x="1" y="1345"/>
                    <a:pt x="25" y="1512"/>
                  </a:cubicBezTo>
                  <a:cubicBezTo>
                    <a:pt x="60" y="1548"/>
                    <a:pt x="84" y="1595"/>
                    <a:pt x="120" y="1655"/>
                  </a:cubicBezTo>
                  <a:cubicBezTo>
                    <a:pt x="132" y="1691"/>
                    <a:pt x="120" y="1714"/>
                    <a:pt x="96" y="1726"/>
                  </a:cubicBezTo>
                  <a:cubicBezTo>
                    <a:pt x="203" y="1964"/>
                    <a:pt x="382" y="2179"/>
                    <a:pt x="632" y="2286"/>
                  </a:cubicBezTo>
                  <a:cubicBezTo>
                    <a:pt x="750" y="2329"/>
                    <a:pt x="872" y="2352"/>
                    <a:pt x="992" y="2352"/>
                  </a:cubicBezTo>
                  <a:cubicBezTo>
                    <a:pt x="1139" y="2352"/>
                    <a:pt x="1281" y="2317"/>
                    <a:pt x="1406" y="2238"/>
                  </a:cubicBezTo>
                  <a:cubicBezTo>
                    <a:pt x="1608" y="2107"/>
                    <a:pt x="1739" y="1881"/>
                    <a:pt x="1703" y="1643"/>
                  </a:cubicBezTo>
                  <a:cubicBezTo>
                    <a:pt x="1680" y="1417"/>
                    <a:pt x="1513" y="1214"/>
                    <a:pt x="1287" y="1179"/>
                  </a:cubicBezTo>
                  <a:lnTo>
                    <a:pt x="1203" y="1179"/>
                  </a:lnTo>
                  <a:cubicBezTo>
                    <a:pt x="1191" y="1191"/>
                    <a:pt x="1168" y="1191"/>
                    <a:pt x="1156" y="1214"/>
                  </a:cubicBezTo>
                  <a:cubicBezTo>
                    <a:pt x="1144" y="1220"/>
                    <a:pt x="1132" y="1223"/>
                    <a:pt x="1120" y="1223"/>
                  </a:cubicBezTo>
                  <a:cubicBezTo>
                    <a:pt x="1108" y="1223"/>
                    <a:pt x="1096" y="1220"/>
                    <a:pt x="1084" y="1214"/>
                  </a:cubicBezTo>
                  <a:cubicBezTo>
                    <a:pt x="953" y="1250"/>
                    <a:pt x="834" y="1345"/>
                    <a:pt x="787" y="1476"/>
                  </a:cubicBezTo>
                  <a:cubicBezTo>
                    <a:pt x="773" y="1518"/>
                    <a:pt x="742" y="1537"/>
                    <a:pt x="711" y="1537"/>
                  </a:cubicBezTo>
                  <a:cubicBezTo>
                    <a:pt x="664" y="1537"/>
                    <a:pt x="617" y="1494"/>
                    <a:pt x="632" y="1429"/>
                  </a:cubicBezTo>
                  <a:cubicBezTo>
                    <a:pt x="668" y="1333"/>
                    <a:pt x="715" y="1250"/>
                    <a:pt x="787" y="1179"/>
                  </a:cubicBezTo>
                  <a:cubicBezTo>
                    <a:pt x="775" y="1131"/>
                    <a:pt x="810" y="1071"/>
                    <a:pt x="846" y="1048"/>
                  </a:cubicBezTo>
                  <a:cubicBezTo>
                    <a:pt x="870" y="1012"/>
                    <a:pt x="906" y="988"/>
                    <a:pt x="929" y="976"/>
                  </a:cubicBezTo>
                  <a:cubicBezTo>
                    <a:pt x="965" y="952"/>
                    <a:pt x="1013" y="929"/>
                    <a:pt x="1049" y="929"/>
                  </a:cubicBezTo>
                  <a:cubicBezTo>
                    <a:pt x="1072" y="929"/>
                    <a:pt x="1084" y="929"/>
                    <a:pt x="1108" y="917"/>
                  </a:cubicBezTo>
                  <a:cubicBezTo>
                    <a:pt x="1496" y="787"/>
                    <a:pt x="1910" y="706"/>
                    <a:pt x="2321" y="706"/>
                  </a:cubicBezTo>
                  <a:cubicBezTo>
                    <a:pt x="2591" y="706"/>
                    <a:pt x="2860" y="741"/>
                    <a:pt x="3120" y="821"/>
                  </a:cubicBezTo>
                  <a:cubicBezTo>
                    <a:pt x="3608" y="988"/>
                    <a:pt x="4061" y="1310"/>
                    <a:pt x="4299" y="1774"/>
                  </a:cubicBezTo>
                  <a:cubicBezTo>
                    <a:pt x="4561" y="2286"/>
                    <a:pt x="4561" y="2917"/>
                    <a:pt x="4358" y="3441"/>
                  </a:cubicBezTo>
                  <a:cubicBezTo>
                    <a:pt x="4168" y="3929"/>
                    <a:pt x="3811" y="4346"/>
                    <a:pt x="3335" y="4608"/>
                  </a:cubicBezTo>
                  <a:cubicBezTo>
                    <a:pt x="3014" y="4773"/>
                    <a:pt x="2637" y="4874"/>
                    <a:pt x="2268" y="4874"/>
                  </a:cubicBezTo>
                  <a:cubicBezTo>
                    <a:pt x="2158" y="4874"/>
                    <a:pt x="2048" y="4865"/>
                    <a:pt x="1942" y="4846"/>
                  </a:cubicBezTo>
                  <a:lnTo>
                    <a:pt x="1942" y="4846"/>
                  </a:lnTo>
                  <a:cubicBezTo>
                    <a:pt x="1977" y="4858"/>
                    <a:pt x="2025" y="4881"/>
                    <a:pt x="2049" y="4905"/>
                  </a:cubicBezTo>
                  <a:cubicBezTo>
                    <a:pt x="2301" y="5053"/>
                    <a:pt x="2603" y="5123"/>
                    <a:pt x="2914" y="5123"/>
                  </a:cubicBezTo>
                  <a:cubicBezTo>
                    <a:pt x="3102" y="5123"/>
                    <a:pt x="3293" y="5098"/>
                    <a:pt x="3477" y="5048"/>
                  </a:cubicBezTo>
                  <a:cubicBezTo>
                    <a:pt x="3977" y="4917"/>
                    <a:pt x="4394" y="4572"/>
                    <a:pt x="4668" y="4143"/>
                  </a:cubicBezTo>
                  <a:cubicBezTo>
                    <a:pt x="4954" y="3691"/>
                    <a:pt x="5085" y="3155"/>
                    <a:pt x="5025" y="2643"/>
                  </a:cubicBezTo>
                  <a:cubicBezTo>
                    <a:pt x="4978" y="2107"/>
                    <a:pt x="4751" y="1572"/>
                    <a:pt x="4406" y="1155"/>
                  </a:cubicBezTo>
                  <a:cubicBezTo>
                    <a:pt x="4049" y="714"/>
                    <a:pt x="3561" y="393"/>
                    <a:pt x="3013" y="214"/>
                  </a:cubicBezTo>
                  <a:cubicBezTo>
                    <a:pt x="2630" y="81"/>
                    <a:pt x="2218" y="0"/>
                    <a:pt x="181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1"/>
            <p:cNvSpPr/>
            <p:nvPr/>
          </p:nvSpPr>
          <p:spPr>
            <a:xfrm>
              <a:off x="1701497" y="1187813"/>
              <a:ext cx="164043" cy="86785"/>
            </a:xfrm>
            <a:custGeom>
              <a:avLst/>
              <a:gdLst/>
              <a:ahLst/>
              <a:cxnLst/>
              <a:rect l="l" t="t" r="r" b="b"/>
              <a:pathLst>
                <a:path w="2049" h="1084" extrusionOk="0">
                  <a:moveTo>
                    <a:pt x="2048" y="1"/>
                  </a:moveTo>
                  <a:lnTo>
                    <a:pt x="2048" y="1"/>
                  </a:lnTo>
                  <a:cubicBezTo>
                    <a:pt x="1751" y="275"/>
                    <a:pt x="1382" y="465"/>
                    <a:pt x="1001" y="537"/>
                  </a:cubicBezTo>
                  <a:cubicBezTo>
                    <a:pt x="893" y="596"/>
                    <a:pt x="774" y="620"/>
                    <a:pt x="667" y="620"/>
                  </a:cubicBezTo>
                  <a:cubicBezTo>
                    <a:pt x="584" y="620"/>
                    <a:pt x="512" y="620"/>
                    <a:pt x="417" y="596"/>
                  </a:cubicBezTo>
                  <a:lnTo>
                    <a:pt x="191" y="560"/>
                  </a:lnTo>
                  <a:cubicBezTo>
                    <a:pt x="173" y="560"/>
                    <a:pt x="143" y="555"/>
                    <a:pt x="115" y="555"/>
                  </a:cubicBezTo>
                  <a:cubicBezTo>
                    <a:pt x="87" y="555"/>
                    <a:pt x="60" y="560"/>
                    <a:pt x="48" y="584"/>
                  </a:cubicBezTo>
                  <a:cubicBezTo>
                    <a:pt x="0" y="632"/>
                    <a:pt x="48" y="715"/>
                    <a:pt x="72" y="751"/>
                  </a:cubicBezTo>
                  <a:cubicBezTo>
                    <a:pt x="155" y="846"/>
                    <a:pt x="250" y="930"/>
                    <a:pt x="358" y="989"/>
                  </a:cubicBezTo>
                  <a:cubicBezTo>
                    <a:pt x="481" y="1054"/>
                    <a:pt x="615" y="1083"/>
                    <a:pt x="749" y="1083"/>
                  </a:cubicBezTo>
                  <a:cubicBezTo>
                    <a:pt x="862" y="1083"/>
                    <a:pt x="975" y="1063"/>
                    <a:pt x="1084" y="1025"/>
                  </a:cubicBezTo>
                  <a:cubicBezTo>
                    <a:pt x="1358" y="941"/>
                    <a:pt x="1572" y="763"/>
                    <a:pt x="1739" y="537"/>
                  </a:cubicBezTo>
                  <a:cubicBezTo>
                    <a:pt x="1834" y="418"/>
                    <a:pt x="1905" y="299"/>
                    <a:pt x="1977" y="168"/>
                  </a:cubicBezTo>
                  <a:cubicBezTo>
                    <a:pt x="2013" y="108"/>
                    <a:pt x="2024" y="60"/>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1"/>
            <p:cNvSpPr/>
            <p:nvPr/>
          </p:nvSpPr>
          <p:spPr>
            <a:xfrm>
              <a:off x="1684364" y="1158271"/>
              <a:ext cx="211679" cy="211358"/>
            </a:xfrm>
            <a:custGeom>
              <a:avLst/>
              <a:gdLst/>
              <a:ahLst/>
              <a:cxnLst/>
              <a:rect l="l" t="t" r="r" b="b"/>
              <a:pathLst>
                <a:path w="2644" h="2640" extrusionOk="0">
                  <a:moveTo>
                    <a:pt x="2643" y="1"/>
                  </a:moveTo>
                  <a:cubicBezTo>
                    <a:pt x="2608" y="48"/>
                    <a:pt x="2584" y="84"/>
                    <a:pt x="2548" y="120"/>
                  </a:cubicBezTo>
                  <a:cubicBezTo>
                    <a:pt x="2548" y="132"/>
                    <a:pt x="2536" y="144"/>
                    <a:pt x="2536" y="167"/>
                  </a:cubicBezTo>
                  <a:cubicBezTo>
                    <a:pt x="2512" y="275"/>
                    <a:pt x="2465" y="370"/>
                    <a:pt x="2417" y="465"/>
                  </a:cubicBezTo>
                  <a:cubicBezTo>
                    <a:pt x="2322" y="656"/>
                    <a:pt x="2227" y="846"/>
                    <a:pt x="2084" y="1013"/>
                  </a:cubicBezTo>
                  <a:cubicBezTo>
                    <a:pt x="1846" y="1322"/>
                    <a:pt x="1548" y="1584"/>
                    <a:pt x="1191" y="1775"/>
                  </a:cubicBezTo>
                  <a:cubicBezTo>
                    <a:pt x="1024" y="1858"/>
                    <a:pt x="845" y="1930"/>
                    <a:pt x="643" y="1989"/>
                  </a:cubicBezTo>
                  <a:cubicBezTo>
                    <a:pt x="560" y="2025"/>
                    <a:pt x="453" y="2061"/>
                    <a:pt x="369" y="2072"/>
                  </a:cubicBezTo>
                  <a:cubicBezTo>
                    <a:pt x="274" y="2084"/>
                    <a:pt x="167" y="2084"/>
                    <a:pt x="95" y="2120"/>
                  </a:cubicBezTo>
                  <a:cubicBezTo>
                    <a:pt x="0" y="2156"/>
                    <a:pt x="36" y="2251"/>
                    <a:pt x="107" y="2287"/>
                  </a:cubicBezTo>
                  <a:cubicBezTo>
                    <a:pt x="167" y="2394"/>
                    <a:pt x="274" y="2430"/>
                    <a:pt x="381" y="2477"/>
                  </a:cubicBezTo>
                  <a:cubicBezTo>
                    <a:pt x="584" y="2549"/>
                    <a:pt x="798" y="2620"/>
                    <a:pt x="1024" y="2632"/>
                  </a:cubicBezTo>
                  <a:cubicBezTo>
                    <a:pt x="1059" y="2637"/>
                    <a:pt x="1094" y="2639"/>
                    <a:pt x="1129" y="2639"/>
                  </a:cubicBezTo>
                  <a:cubicBezTo>
                    <a:pt x="1272" y="2639"/>
                    <a:pt x="1412" y="2599"/>
                    <a:pt x="1536" y="2513"/>
                  </a:cubicBezTo>
                  <a:cubicBezTo>
                    <a:pt x="1596" y="2465"/>
                    <a:pt x="1655" y="2430"/>
                    <a:pt x="1715" y="2370"/>
                  </a:cubicBezTo>
                  <a:cubicBezTo>
                    <a:pt x="1881" y="2037"/>
                    <a:pt x="2012" y="1691"/>
                    <a:pt x="2131" y="1358"/>
                  </a:cubicBezTo>
                  <a:cubicBezTo>
                    <a:pt x="2238" y="1072"/>
                    <a:pt x="2334" y="798"/>
                    <a:pt x="2429" y="525"/>
                  </a:cubicBezTo>
                  <a:cubicBezTo>
                    <a:pt x="2489" y="346"/>
                    <a:pt x="2572" y="167"/>
                    <a:pt x="2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1"/>
            <p:cNvSpPr/>
            <p:nvPr/>
          </p:nvSpPr>
          <p:spPr>
            <a:xfrm>
              <a:off x="1686206" y="1168759"/>
              <a:ext cx="211759" cy="355627"/>
            </a:xfrm>
            <a:custGeom>
              <a:avLst/>
              <a:gdLst/>
              <a:ahLst/>
              <a:cxnLst/>
              <a:rect l="l" t="t" r="r" b="b"/>
              <a:pathLst>
                <a:path w="2645" h="4442" extrusionOk="0">
                  <a:moveTo>
                    <a:pt x="2644" y="1"/>
                  </a:moveTo>
                  <a:cubicBezTo>
                    <a:pt x="2585" y="167"/>
                    <a:pt x="2513" y="334"/>
                    <a:pt x="2454" y="501"/>
                  </a:cubicBezTo>
                  <a:cubicBezTo>
                    <a:pt x="2346" y="798"/>
                    <a:pt x="2263" y="1096"/>
                    <a:pt x="2156" y="1394"/>
                  </a:cubicBezTo>
                  <a:cubicBezTo>
                    <a:pt x="1846" y="2287"/>
                    <a:pt x="1418" y="3239"/>
                    <a:pt x="537" y="3727"/>
                  </a:cubicBezTo>
                  <a:cubicBezTo>
                    <a:pt x="430" y="3787"/>
                    <a:pt x="310" y="3835"/>
                    <a:pt x="203" y="3894"/>
                  </a:cubicBezTo>
                  <a:cubicBezTo>
                    <a:pt x="120" y="3930"/>
                    <a:pt x="1" y="4037"/>
                    <a:pt x="49" y="4156"/>
                  </a:cubicBezTo>
                  <a:cubicBezTo>
                    <a:pt x="72" y="4251"/>
                    <a:pt x="191" y="4311"/>
                    <a:pt x="287" y="4335"/>
                  </a:cubicBezTo>
                  <a:cubicBezTo>
                    <a:pt x="370" y="4382"/>
                    <a:pt x="477" y="4406"/>
                    <a:pt x="584" y="4430"/>
                  </a:cubicBezTo>
                  <a:cubicBezTo>
                    <a:pt x="645" y="4437"/>
                    <a:pt x="709" y="4441"/>
                    <a:pt x="773" y="4441"/>
                  </a:cubicBezTo>
                  <a:cubicBezTo>
                    <a:pt x="913" y="4441"/>
                    <a:pt x="1058" y="4423"/>
                    <a:pt x="1180" y="4382"/>
                  </a:cubicBezTo>
                  <a:cubicBezTo>
                    <a:pt x="1358" y="4323"/>
                    <a:pt x="1501" y="4216"/>
                    <a:pt x="1656" y="4096"/>
                  </a:cubicBezTo>
                  <a:cubicBezTo>
                    <a:pt x="1692" y="4025"/>
                    <a:pt x="1739" y="3966"/>
                    <a:pt x="1775" y="3894"/>
                  </a:cubicBezTo>
                  <a:cubicBezTo>
                    <a:pt x="1894" y="3620"/>
                    <a:pt x="1989" y="3334"/>
                    <a:pt x="2073" y="3037"/>
                  </a:cubicBezTo>
                  <a:cubicBezTo>
                    <a:pt x="2227" y="2442"/>
                    <a:pt x="2323" y="1834"/>
                    <a:pt x="2406" y="1227"/>
                  </a:cubicBezTo>
                  <a:cubicBezTo>
                    <a:pt x="2454" y="918"/>
                    <a:pt x="2513" y="584"/>
                    <a:pt x="2585" y="275"/>
                  </a:cubicBezTo>
                  <a:cubicBezTo>
                    <a:pt x="2608" y="179"/>
                    <a:pt x="2632" y="96"/>
                    <a:pt x="2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1"/>
            <p:cNvSpPr/>
            <p:nvPr/>
          </p:nvSpPr>
          <p:spPr>
            <a:xfrm>
              <a:off x="1792045" y="1164035"/>
              <a:ext cx="136422" cy="422637"/>
            </a:xfrm>
            <a:custGeom>
              <a:avLst/>
              <a:gdLst/>
              <a:ahLst/>
              <a:cxnLst/>
              <a:rect l="l" t="t" r="r" b="b"/>
              <a:pathLst>
                <a:path w="1704" h="5279" extrusionOk="0">
                  <a:moveTo>
                    <a:pt x="1441" y="0"/>
                  </a:moveTo>
                  <a:cubicBezTo>
                    <a:pt x="1417" y="155"/>
                    <a:pt x="1370" y="298"/>
                    <a:pt x="1346" y="453"/>
                  </a:cubicBezTo>
                  <a:cubicBezTo>
                    <a:pt x="1286" y="798"/>
                    <a:pt x="1227" y="1119"/>
                    <a:pt x="1179" y="1465"/>
                  </a:cubicBezTo>
                  <a:cubicBezTo>
                    <a:pt x="1013" y="2584"/>
                    <a:pt x="834" y="3751"/>
                    <a:pt x="179" y="4703"/>
                  </a:cubicBezTo>
                  <a:cubicBezTo>
                    <a:pt x="108" y="4810"/>
                    <a:pt x="1" y="4929"/>
                    <a:pt x="1" y="5060"/>
                  </a:cubicBezTo>
                  <a:cubicBezTo>
                    <a:pt x="1" y="5179"/>
                    <a:pt x="96" y="5263"/>
                    <a:pt x="191" y="5275"/>
                  </a:cubicBezTo>
                  <a:cubicBezTo>
                    <a:pt x="217" y="5277"/>
                    <a:pt x="244" y="5279"/>
                    <a:pt x="270" y="5279"/>
                  </a:cubicBezTo>
                  <a:cubicBezTo>
                    <a:pt x="472" y="5279"/>
                    <a:pt x="678" y="5203"/>
                    <a:pt x="846" y="5108"/>
                  </a:cubicBezTo>
                  <a:cubicBezTo>
                    <a:pt x="1060" y="5001"/>
                    <a:pt x="1239" y="4834"/>
                    <a:pt x="1405" y="4679"/>
                  </a:cubicBezTo>
                  <a:cubicBezTo>
                    <a:pt x="1548" y="4525"/>
                    <a:pt x="1644" y="4334"/>
                    <a:pt x="1703" y="4144"/>
                  </a:cubicBezTo>
                  <a:cubicBezTo>
                    <a:pt x="1560" y="3739"/>
                    <a:pt x="1465" y="3322"/>
                    <a:pt x="1405" y="2905"/>
                  </a:cubicBezTo>
                  <a:cubicBezTo>
                    <a:pt x="1346" y="2310"/>
                    <a:pt x="1310" y="1715"/>
                    <a:pt x="1346" y="1131"/>
                  </a:cubicBezTo>
                  <a:cubicBezTo>
                    <a:pt x="1358" y="834"/>
                    <a:pt x="1382" y="536"/>
                    <a:pt x="1417" y="226"/>
                  </a:cubicBezTo>
                  <a:cubicBezTo>
                    <a:pt x="1429" y="155"/>
                    <a:pt x="1429" y="84"/>
                    <a:pt x="1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1"/>
            <p:cNvSpPr/>
            <p:nvPr/>
          </p:nvSpPr>
          <p:spPr>
            <a:xfrm>
              <a:off x="1910215" y="1163074"/>
              <a:ext cx="134501" cy="443372"/>
            </a:xfrm>
            <a:custGeom>
              <a:avLst/>
              <a:gdLst/>
              <a:ahLst/>
              <a:cxnLst/>
              <a:rect l="l" t="t" r="r" b="b"/>
              <a:pathLst>
                <a:path w="1680" h="5538" extrusionOk="0">
                  <a:moveTo>
                    <a:pt x="108" y="0"/>
                  </a:moveTo>
                  <a:cubicBezTo>
                    <a:pt x="84" y="107"/>
                    <a:pt x="72" y="227"/>
                    <a:pt x="72" y="334"/>
                  </a:cubicBezTo>
                  <a:cubicBezTo>
                    <a:pt x="49" y="643"/>
                    <a:pt x="25" y="965"/>
                    <a:pt x="13" y="1286"/>
                  </a:cubicBezTo>
                  <a:cubicBezTo>
                    <a:pt x="1" y="2334"/>
                    <a:pt x="132" y="3405"/>
                    <a:pt x="525" y="4394"/>
                  </a:cubicBezTo>
                  <a:cubicBezTo>
                    <a:pt x="608" y="4632"/>
                    <a:pt x="727" y="4858"/>
                    <a:pt x="846" y="5072"/>
                  </a:cubicBezTo>
                  <a:cubicBezTo>
                    <a:pt x="906" y="5180"/>
                    <a:pt x="965" y="5287"/>
                    <a:pt x="1037" y="5394"/>
                  </a:cubicBezTo>
                  <a:cubicBezTo>
                    <a:pt x="1085" y="5462"/>
                    <a:pt x="1150" y="5538"/>
                    <a:pt x="1223" y="5538"/>
                  </a:cubicBezTo>
                  <a:cubicBezTo>
                    <a:pt x="1240" y="5538"/>
                    <a:pt x="1257" y="5534"/>
                    <a:pt x="1275" y="5525"/>
                  </a:cubicBezTo>
                  <a:cubicBezTo>
                    <a:pt x="1382" y="5477"/>
                    <a:pt x="1442" y="5370"/>
                    <a:pt x="1501" y="5287"/>
                  </a:cubicBezTo>
                  <a:cubicBezTo>
                    <a:pt x="1561" y="5191"/>
                    <a:pt x="1608" y="5072"/>
                    <a:pt x="1632" y="4977"/>
                  </a:cubicBezTo>
                  <a:cubicBezTo>
                    <a:pt x="1668" y="4870"/>
                    <a:pt x="1680" y="4763"/>
                    <a:pt x="1668" y="4644"/>
                  </a:cubicBezTo>
                  <a:cubicBezTo>
                    <a:pt x="1656" y="4560"/>
                    <a:pt x="1620" y="4477"/>
                    <a:pt x="1620" y="4394"/>
                  </a:cubicBezTo>
                  <a:cubicBezTo>
                    <a:pt x="1096" y="3763"/>
                    <a:pt x="715" y="3036"/>
                    <a:pt x="465" y="2274"/>
                  </a:cubicBezTo>
                  <a:cubicBezTo>
                    <a:pt x="263" y="1715"/>
                    <a:pt x="168" y="1131"/>
                    <a:pt x="120" y="536"/>
                  </a:cubicBezTo>
                  <a:cubicBezTo>
                    <a:pt x="108" y="357"/>
                    <a:pt x="108" y="17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1"/>
            <p:cNvSpPr/>
            <p:nvPr/>
          </p:nvSpPr>
          <p:spPr>
            <a:xfrm>
              <a:off x="1929349" y="1161153"/>
              <a:ext cx="676827" cy="512544"/>
            </a:xfrm>
            <a:custGeom>
              <a:avLst/>
              <a:gdLst/>
              <a:ahLst/>
              <a:cxnLst/>
              <a:rect l="l" t="t" r="r" b="b"/>
              <a:pathLst>
                <a:path w="8454" h="6402" extrusionOk="0">
                  <a:moveTo>
                    <a:pt x="0" y="0"/>
                  </a:moveTo>
                  <a:cubicBezTo>
                    <a:pt x="24" y="870"/>
                    <a:pt x="179" y="1739"/>
                    <a:pt x="500" y="2560"/>
                  </a:cubicBezTo>
                  <a:cubicBezTo>
                    <a:pt x="905" y="3596"/>
                    <a:pt x="1572" y="4537"/>
                    <a:pt x="2465" y="5204"/>
                  </a:cubicBezTo>
                  <a:cubicBezTo>
                    <a:pt x="3334" y="5858"/>
                    <a:pt x="4358" y="6287"/>
                    <a:pt x="5441" y="6382"/>
                  </a:cubicBezTo>
                  <a:cubicBezTo>
                    <a:pt x="5587" y="6395"/>
                    <a:pt x="5733" y="6402"/>
                    <a:pt x="5879" y="6402"/>
                  </a:cubicBezTo>
                  <a:cubicBezTo>
                    <a:pt x="6284" y="6402"/>
                    <a:pt x="6691" y="6350"/>
                    <a:pt x="7084" y="6227"/>
                  </a:cubicBezTo>
                  <a:cubicBezTo>
                    <a:pt x="7584" y="6085"/>
                    <a:pt x="8072" y="5787"/>
                    <a:pt x="8299" y="5275"/>
                  </a:cubicBezTo>
                  <a:cubicBezTo>
                    <a:pt x="8406" y="5073"/>
                    <a:pt x="8453" y="4823"/>
                    <a:pt x="8418" y="4561"/>
                  </a:cubicBezTo>
                  <a:cubicBezTo>
                    <a:pt x="8394" y="4311"/>
                    <a:pt x="8251" y="4084"/>
                    <a:pt x="8061" y="3930"/>
                  </a:cubicBezTo>
                  <a:cubicBezTo>
                    <a:pt x="7608" y="3537"/>
                    <a:pt x="7013" y="3584"/>
                    <a:pt x="6441" y="3572"/>
                  </a:cubicBezTo>
                  <a:lnTo>
                    <a:pt x="6441" y="3572"/>
                  </a:lnTo>
                  <a:cubicBezTo>
                    <a:pt x="6453" y="3584"/>
                    <a:pt x="6477" y="3596"/>
                    <a:pt x="6477" y="3608"/>
                  </a:cubicBezTo>
                  <a:cubicBezTo>
                    <a:pt x="6668" y="3870"/>
                    <a:pt x="6632" y="4227"/>
                    <a:pt x="6477" y="4477"/>
                  </a:cubicBezTo>
                  <a:cubicBezTo>
                    <a:pt x="6275" y="4775"/>
                    <a:pt x="5941" y="4918"/>
                    <a:pt x="5596" y="4965"/>
                  </a:cubicBezTo>
                  <a:cubicBezTo>
                    <a:pt x="5495" y="4978"/>
                    <a:pt x="5391" y="4984"/>
                    <a:pt x="5287" y="4984"/>
                  </a:cubicBezTo>
                  <a:cubicBezTo>
                    <a:pt x="5009" y="4984"/>
                    <a:pt x="4724" y="4943"/>
                    <a:pt x="4465" y="4882"/>
                  </a:cubicBezTo>
                  <a:cubicBezTo>
                    <a:pt x="4096" y="4787"/>
                    <a:pt x="3750" y="4656"/>
                    <a:pt x="3417" y="4477"/>
                  </a:cubicBezTo>
                  <a:cubicBezTo>
                    <a:pt x="2762" y="4120"/>
                    <a:pt x="2203" y="3632"/>
                    <a:pt x="1691" y="3096"/>
                  </a:cubicBezTo>
                  <a:cubicBezTo>
                    <a:pt x="1191" y="2560"/>
                    <a:pt x="738" y="1941"/>
                    <a:pt x="429" y="1274"/>
                  </a:cubicBezTo>
                  <a:cubicBezTo>
                    <a:pt x="262" y="929"/>
                    <a:pt x="131" y="572"/>
                    <a:pt x="48" y="203"/>
                  </a:cubicBezTo>
                  <a:cubicBezTo>
                    <a:pt x="24" y="143"/>
                    <a:pt x="12" y="7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1"/>
            <p:cNvSpPr/>
            <p:nvPr/>
          </p:nvSpPr>
          <p:spPr>
            <a:xfrm>
              <a:off x="1485094" y="713132"/>
              <a:ext cx="1142056" cy="974330"/>
            </a:xfrm>
            <a:custGeom>
              <a:avLst/>
              <a:gdLst/>
              <a:ahLst/>
              <a:cxnLst/>
              <a:rect l="l" t="t" r="r" b="b"/>
              <a:pathLst>
                <a:path w="14265" h="12170" extrusionOk="0">
                  <a:moveTo>
                    <a:pt x="2090" y="296"/>
                  </a:moveTo>
                  <a:cubicBezTo>
                    <a:pt x="2112" y="296"/>
                    <a:pt x="2134" y="297"/>
                    <a:pt x="2156" y="298"/>
                  </a:cubicBezTo>
                  <a:cubicBezTo>
                    <a:pt x="2227" y="298"/>
                    <a:pt x="2299" y="310"/>
                    <a:pt x="2358" y="334"/>
                  </a:cubicBezTo>
                  <a:cubicBezTo>
                    <a:pt x="2322" y="358"/>
                    <a:pt x="2275" y="370"/>
                    <a:pt x="2227" y="393"/>
                  </a:cubicBezTo>
                  <a:cubicBezTo>
                    <a:pt x="2156" y="429"/>
                    <a:pt x="2060" y="477"/>
                    <a:pt x="1989" y="513"/>
                  </a:cubicBezTo>
                  <a:cubicBezTo>
                    <a:pt x="1822" y="596"/>
                    <a:pt x="1679" y="691"/>
                    <a:pt x="1525" y="798"/>
                  </a:cubicBezTo>
                  <a:cubicBezTo>
                    <a:pt x="1275" y="965"/>
                    <a:pt x="1048" y="1155"/>
                    <a:pt x="834" y="1346"/>
                  </a:cubicBezTo>
                  <a:cubicBezTo>
                    <a:pt x="929" y="1108"/>
                    <a:pt x="1072" y="894"/>
                    <a:pt x="1251" y="691"/>
                  </a:cubicBezTo>
                  <a:cubicBezTo>
                    <a:pt x="1474" y="457"/>
                    <a:pt x="1770" y="296"/>
                    <a:pt x="2090" y="296"/>
                  </a:cubicBezTo>
                  <a:close/>
                  <a:moveTo>
                    <a:pt x="2537" y="393"/>
                  </a:moveTo>
                  <a:cubicBezTo>
                    <a:pt x="2561" y="417"/>
                    <a:pt x="2584" y="429"/>
                    <a:pt x="2596" y="429"/>
                  </a:cubicBezTo>
                  <a:cubicBezTo>
                    <a:pt x="2275" y="620"/>
                    <a:pt x="1941" y="798"/>
                    <a:pt x="1620" y="977"/>
                  </a:cubicBezTo>
                  <a:cubicBezTo>
                    <a:pt x="1382" y="1108"/>
                    <a:pt x="1132" y="1227"/>
                    <a:pt x="870" y="1346"/>
                  </a:cubicBezTo>
                  <a:cubicBezTo>
                    <a:pt x="1096" y="1155"/>
                    <a:pt x="1322" y="989"/>
                    <a:pt x="1572" y="846"/>
                  </a:cubicBezTo>
                  <a:cubicBezTo>
                    <a:pt x="1727" y="751"/>
                    <a:pt x="1882" y="679"/>
                    <a:pt x="2049" y="608"/>
                  </a:cubicBezTo>
                  <a:cubicBezTo>
                    <a:pt x="2120" y="560"/>
                    <a:pt x="2215" y="536"/>
                    <a:pt x="2287" y="501"/>
                  </a:cubicBezTo>
                  <a:cubicBezTo>
                    <a:pt x="2334" y="489"/>
                    <a:pt x="2358" y="477"/>
                    <a:pt x="2406" y="453"/>
                  </a:cubicBezTo>
                  <a:cubicBezTo>
                    <a:pt x="2465" y="441"/>
                    <a:pt x="2501" y="429"/>
                    <a:pt x="2537" y="393"/>
                  </a:cubicBezTo>
                  <a:close/>
                  <a:moveTo>
                    <a:pt x="977" y="203"/>
                  </a:moveTo>
                  <a:lnTo>
                    <a:pt x="977" y="203"/>
                  </a:lnTo>
                  <a:cubicBezTo>
                    <a:pt x="917" y="501"/>
                    <a:pt x="834" y="798"/>
                    <a:pt x="727" y="1084"/>
                  </a:cubicBezTo>
                  <a:cubicBezTo>
                    <a:pt x="667" y="1239"/>
                    <a:pt x="596" y="1406"/>
                    <a:pt x="513" y="1572"/>
                  </a:cubicBezTo>
                  <a:cubicBezTo>
                    <a:pt x="489" y="1644"/>
                    <a:pt x="441" y="1739"/>
                    <a:pt x="417" y="1810"/>
                  </a:cubicBezTo>
                  <a:cubicBezTo>
                    <a:pt x="370" y="1882"/>
                    <a:pt x="322" y="1977"/>
                    <a:pt x="310" y="2048"/>
                  </a:cubicBezTo>
                  <a:cubicBezTo>
                    <a:pt x="275" y="2084"/>
                    <a:pt x="263" y="2108"/>
                    <a:pt x="263" y="2120"/>
                  </a:cubicBezTo>
                  <a:cubicBezTo>
                    <a:pt x="239" y="2203"/>
                    <a:pt x="215" y="2275"/>
                    <a:pt x="203" y="2346"/>
                  </a:cubicBezTo>
                  <a:cubicBezTo>
                    <a:pt x="203" y="2334"/>
                    <a:pt x="191" y="2298"/>
                    <a:pt x="191" y="2287"/>
                  </a:cubicBezTo>
                  <a:cubicBezTo>
                    <a:pt x="132" y="2084"/>
                    <a:pt x="96" y="1870"/>
                    <a:pt x="120" y="1644"/>
                  </a:cubicBezTo>
                  <a:cubicBezTo>
                    <a:pt x="132" y="1251"/>
                    <a:pt x="310" y="858"/>
                    <a:pt x="572" y="548"/>
                  </a:cubicBezTo>
                  <a:cubicBezTo>
                    <a:pt x="691" y="405"/>
                    <a:pt x="834" y="298"/>
                    <a:pt x="977" y="203"/>
                  </a:cubicBezTo>
                  <a:close/>
                  <a:moveTo>
                    <a:pt x="5359" y="1870"/>
                  </a:moveTo>
                  <a:cubicBezTo>
                    <a:pt x="5442" y="2144"/>
                    <a:pt x="5489" y="2418"/>
                    <a:pt x="5513" y="2703"/>
                  </a:cubicBezTo>
                  <a:cubicBezTo>
                    <a:pt x="5537" y="2894"/>
                    <a:pt x="5513" y="3096"/>
                    <a:pt x="5489" y="3275"/>
                  </a:cubicBezTo>
                  <a:cubicBezTo>
                    <a:pt x="5489" y="3251"/>
                    <a:pt x="5478" y="3251"/>
                    <a:pt x="5478" y="3239"/>
                  </a:cubicBezTo>
                  <a:cubicBezTo>
                    <a:pt x="5359" y="2929"/>
                    <a:pt x="5204" y="2620"/>
                    <a:pt x="5216" y="2275"/>
                  </a:cubicBezTo>
                  <a:cubicBezTo>
                    <a:pt x="5239" y="2120"/>
                    <a:pt x="5263" y="1989"/>
                    <a:pt x="5359" y="1870"/>
                  </a:cubicBezTo>
                  <a:close/>
                  <a:moveTo>
                    <a:pt x="2108" y="2275"/>
                  </a:moveTo>
                  <a:cubicBezTo>
                    <a:pt x="2215" y="2287"/>
                    <a:pt x="2299" y="2322"/>
                    <a:pt x="2394" y="2346"/>
                  </a:cubicBezTo>
                  <a:cubicBezTo>
                    <a:pt x="2572" y="2465"/>
                    <a:pt x="2715" y="2632"/>
                    <a:pt x="2799" y="2822"/>
                  </a:cubicBezTo>
                  <a:cubicBezTo>
                    <a:pt x="2870" y="3049"/>
                    <a:pt x="2870" y="3287"/>
                    <a:pt x="2811" y="3513"/>
                  </a:cubicBezTo>
                  <a:cubicBezTo>
                    <a:pt x="2799" y="3537"/>
                    <a:pt x="2799" y="3572"/>
                    <a:pt x="2775" y="3596"/>
                  </a:cubicBezTo>
                  <a:cubicBezTo>
                    <a:pt x="2763" y="3620"/>
                    <a:pt x="2751" y="3656"/>
                    <a:pt x="2751" y="3668"/>
                  </a:cubicBezTo>
                  <a:cubicBezTo>
                    <a:pt x="2751" y="3656"/>
                    <a:pt x="2739" y="3644"/>
                    <a:pt x="2739" y="3644"/>
                  </a:cubicBezTo>
                  <a:cubicBezTo>
                    <a:pt x="2715" y="3596"/>
                    <a:pt x="2692" y="3572"/>
                    <a:pt x="2680" y="3525"/>
                  </a:cubicBezTo>
                  <a:cubicBezTo>
                    <a:pt x="2596" y="3382"/>
                    <a:pt x="2537" y="3275"/>
                    <a:pt x="2477" y="3132"/>
                  </a:cubicBezTo>
                  <a:cubicBezTo>
                    <a:pt x="2406" y="2989"/>
                    <a:pt x="2334" y="2858"/>
                    <a:pt x="2263" y="2703"/>
                  </a:cubicBezTo>
                  <a:cubicBezTo>
                    <a:pt x="2180" y="2560"/>
                    <a:pt x="2108" y="2406"/>
                    <a:pt x="2001" y="2275"/>
                  </a:cubicBezTo>
                  <a:close/>
                  <a:moveTo>
                    <a:pt x="6752" y="3149"/>
                  </a:moveTo>
                  <a:cubicBezTo>
                    <a:pt x="6757" y="3149"/>
                    <a:pt x="6761" y="3151"/>
                    <a:pt x="6763" y="3156"/>
                  </a:cubicBezTo>
                  <a:cubicBezTo>
                    <a:pt x="6787" y="3168"/>
                    <a:pt x="6763" y="3227"/>
                    <a:pt x="6763" y="3239"/>
                  </a:cubicBezTo>
                  <a:cubicBezTo>
                    <a:pt x="6752" y="3310"/>
                    <a:pt x="6704" y="3382"/>
                    <a:pt x="6668" y="3465"/>
                  </a:cubicBezTo>
                  <a:cubicBezTo>
                    <a:pt x="6573" y="3596"/>
                    <a:pt x="6442" y="3715"/>
                    <a:pt x="6287" y="3787"/>
                  </a:cubicBezTo>
                  <a:cubicBezTo>
                    <a:pt x="6192" y="3834"/>
                    <a:pt x="6097" y="3882"/>
                    <a:pt x="5990" y="3906"/>
                  </a:cubicBezTo>
                  <a:cubicBezTo>
                    <a:pt x="5966" y="3918"/>
                    <a:pt x="5930" y="3918"/>
                    <a:pt x="5906" y="3942"/>
                  </a:cubicBezTo>
                  <a:cubicBezTo>
                    <a:pt x="5930" y="3894"/>
                    <a:pt x="5954" y="3858"/>
                    <a:pt x="5978" y="3822"/>
                  </a:cubicBezTo>
                  <a:cubicBezTo>
                    <a:pt x="6192" y="3596"/>
                    <a:pt x="6430" y="3370"/>
                    <a:pt x="6680" y="3191"/>
                  </a:cubicBezTo>
                  <a:cubicBezTo>
                    <a:pt x="6690" y="3182"/>
                    <a:pt x="6730" y="3149"/>
                    <a:pt x="6752" y="3149"/>
                  </a:cubicBezTo>
                  <a:close/>
                  <a:moveTo>
                    <a:pt x="6162" y="2405"/>
                  </a:moveTo>
                  <a:cubicBezTo>
                    <a:pt x="6250" y="2405"/>
                    <a:pt x="6204" y="2680"/>
                    <a:pt x="6192" y="2715"/>
                  </a:cubicBezTo>
                  <a:cubicBezTo>
                    <a:pt x="6156" y="2989"/>
                    <a:pt x="6097" y="3251"/>
                    <a:pt x="5990" y="3513"/>
                  </a:cubicBezTo>
                  <a:cubicBezTo>
                    <a:pt x="5918" y="3691"/>
                    <a:pt x="5823" y="3870"/>
                    <a:pt x="5740" y="4025"/>
                  </a:cubicBezTo>
                  <a:cubicBezTo>
                    <a:pt x="5728" y="4049"/>
                    <a:pt x="5692" y="4049"/>
                    <a:pt x="5680" y="4061"/>
                  </a:cubicBezTo>
                  <a:cubicBezTo>
                    <a:pt x="5656" y="4072"/>
                    <a:pt x="5656" y="4120"/>
                    <a:pt x="5680" y="4132"/>
                  </a:cubicBezTo>
                  <a:cubicBezTo>
                    <a:pt x="5668" y="4144"/>
                    <a:pt x="5668" y="4168"/>
                    <a:pt x="5656" y="4180"/>
                  </a:cubicBezTo>
                  <a:lnTo>
                    <a:pt x="5656" y="4108"/>
                  </a:lnTo>
                  <a:lnTo>
                    <a:pt x="5656" y="4084"/>
                  </a:lnTo>
                  <a:cubicBezTo>
                    <a:pt x="5668" y="3989"/>
                    <a:pt x="5656" y="3870"/>
                    <a:pt x="5632" y="3763"/>
                  </a:cubicBezTo>
                  <a:cubicBezTo>
                    <a:pt x="5620" y="3632"/>
                    <a:pt x="5620" y="3513"/>
                    <a:pt x="5632" y="3406"/>
                  </a:cubicBezTo>
                  <a:cubicBezTo>
                    <a:pt x="5668" y="3132"/>
                    <a:pt x="5740" y="2882"/>
                    <a:pt x="5894" y="2656"/>
                  </a:cubicBezTo>
                  <a:cubicBezTo>
                    <a:pt x="5918" y="2596"/>
                    <a:pt x="5966" y="2560"/>
                    <a:pt x="6013" y="2513"/>
                  </a:cubicBezTo>
                  <a:cubicBezTo>
                    <a:pt x="6037" y="2465"/>
                    <a:pt x="6097" y="2406"/>
                    <a:pt x="6156" y="2406"/>
                  </a:cubicBezTo>
                  <a:cubicBezTo>
                    <a:pt x="6158" y="2405"/>
                    <a:pt x="6160" y="2405"/>
                    <a:pt x="6162" y="2405"/>
                  </a:cubicBezTo>
                  <a:close/>
                  <a:moveTo>
                    <a:pt x="2191" y="3060"/>
                  </a:moveTo>
                  <a:cubicBezTo>
                    <a:pt x="2263" y="3310"/>
                    <a:pt x="2299" y="3572"/>
                    <a:pt x="2203" y="3822"/>
                  </a:cubicBezTo>
                  <a:cubicBezTo>
                    <a:pt x="2119" y="4024"/>
                    <a:pt x="1930" y="4187"/>
                    <a:pt x="1713" y="4187"/>
                  </a:cubicBezTo>
                  <a:cubicBezTo>
                    <a:pt x="1687" y="4187"/>
                    <a:pt x="1659" y="4185"/>
                    <a:pt x="1632" y="4180"/>
                  </a:cubicBezTo>
                  <a:cubicBezTo>
                    <a:pt x="1858" y="3894"/>
                    <a:pt x="2025" y="3584"/>
                    <a:pt x="2144" y="3251"/>
                  </a:cubicBezTo>
                  <a:cubicBezTo>
                    <a:pt x="2168" y="3191"/>
                    <a:pt x="2180" y="3132"/>
                    <a:pt x="2191" y="3060"/>
                  </a:cubicBezTo>
                  <a:close/>
                  <a:moveTo>
                    <a:pt x="6644" y="3930"/>
                  </a:moveTo>
                  <a:cubicBezTo>
                    <a:pt x="6740" y="3930"/>
                    <a:pt x="6847" y="3930"/>
                    <a:pt x="6930" y="3953"/>
                  </a:cubicBezTo>
                  <a:cubicBezTo>
                    <a:pt x="7025" y="4001"/>
                    <a:pt x="6823" y="4120"/>
                    <a:pt x="6787" y="4144"/>
                  </a:cubicBezTo>
                  <a:cubicBezTo>
                    <a:pt x="6621" y="4251"/>
                    <a:pt x="6430" y="4311"/>
                    <a:pt x="6240" y="4346"/>
                  </a:cubicBezTo>
                  <a:cubicBezTo>
                    <a:pt x="6188" y="4354"/>
                    <a:pt x="6134" y="4358"/>
                    <a:pt x="6078" y="4358"/>
                  </a:cubicBezTo>
                  <a:cubicBezTo>
                    <a:pt x="5967" y="4358"/>
                    <a:pt x="5851" y="4342"/>
                    <a:pt x="5740" y="4311"/>
                  </a:cubicBezTo>
                  <a:lnTo>
                    <a:pt x="5763" y="4287"/>
                  </a:lnTo>
                  <a:cubicBezTo>
                    <a:pt x="5799" y="4251"/>
                    <a:pt x="5847" y="4227"/>
                    <a:pt x="5894" y="4192"/>
                  </a:cubicBezTo>
                  <a:cubicBezTo>
                    <a:pt x="5966" y="4132"/>
                    <a:pt x="6037" y="4084"/>
                    <a:pt x="6132" y="4061"/>
                  </a:cubicBezTo>
                  <a:cubicBezTo>
                    <a:pt x="6275" y="3965"/>
                    <a:pt x="6454" y="3930"/>
                    <a:pt x="6644" y="3930"/>
                  </a:cubicBezTo>
                  <a:close/>
                  <a:moveTo>
                    <a:pt x="7942" y="4442"/>
                  </a:moveTo>
                  <a:lnTo>
                    <a:pt x="7942" y="4442"/>
                  </a:lnTo>
                  <a:cubicBezTo>
                    <a:pt x="7930" y="4501"/>
                    <a:pt x="7930" y="4596"/>
                    <a:pt x="7918" y="4656"/>
                  </a:cubicBezTo>
                  <a:cubicBezTo>
                    <a:pt x="7883" y="4727"/>
                    <a:pt x="7835" y="4799"/>
                    <a:pt x="7775" y="4858"/>
                  </a:cubicBezTo>
                  <a:cubicBezTo>
                    <a:pt x="7633" y="5013"/>
                    <a:pt x="7442" y="5061"/>
                    <a:pt x="7240" y="5061"/>
                  </a:cubicBezTo>
                  <a:cubicBezTo>
                    <a:pt x="7025" y="5061"/>
                    <a:pt x="6799" y="4977"/>
                    <a:pt x="6573" y="4906"/>
                  </a:cubicBezTo>
                  <a:cubicBezTo>
                    <a:pt x="6371" y="4846"/>
                    <a:pt x="6156" y="4763"/>
                    <a:pt x="5966" y="4644"/>
                  </a:cubicBezTo>
                  <a:cubicBezTo>
                    <a:pt x="5954" y="4620"/>
                    <a:pt x="5930" y="4608"/>
                    <a:pt x="5918" y="4608"/>
                  </a:cubicBezTo>
                  <a:cubicBezTo>
                    <a:pt x="5954" y="4608"/>
                    <a:pt x="5990" y="4620"/>
                    <a:pt x="6037" y="4644"/>
                  </a:cubicBezTo>
                  <a:cubicBezTo>
                    <a:pt x="6216" y="4704"/>
                    <a:pt x="6394" y="4727"/>
                    <a:pt x="6585" y="4763"/>
                  </a:cubicBezTo>
                  <a:cubicBezTo>
                    <a:pt x="6728" y="4771"/>
                    <a:pt x="6865" y="4780"/>
                    <a:pt x="7001" y="4780"/>
                  </a:cubicBezTo>
                  <a:cubicBezTo>
                    <a:pt x="7057" y="4780"/>
                    <a:pt x="7112" y="4778"/>
                    <a:pt x="7168" y="4775"/>
                  </a:cubicBezTo>
                  <a:cubicBezTo>
                    <a:pt x="7347" y="4763"/>
                    <a:pt x="7537" y="4727"/>
                    <a:pt x="7704" y="4644"/>
                  </a:cubicBezTo>
                  <a:cubicBezTo>
                    <a:pt x="7775" y="4596"/>
                    <a:pt x="7871" y="4537"/>
                    <a:pt x="7930" y="4465"/>
                  </a:cubicBezTo>
                  <a:lnTo>
                    <a:pt x="7942" y="4442"/>
                  </a:lnTo>
                  <a:close/>
                  <a:moveTo>
                    <a:pt x="2644" y="2096"/>
                  </a:moveTo>
                  <a:cubicBezTo>
                    <a:pt x="2822" y="2096"/>
                    <a:pt x="3013" y="2108"/>
                    <a:pt x="3192" y="2156"/>
                  </a:cubicBezTo>
                  <a:cubicBezTo>
                    <a:pt x="3656" y="2263"/>
                    <a:pt x="4108" y="2513"/>
                    <a:pt x="4370" y="2894"/>
                  </a:cubicBezTo>
                  <a:cubicBezTo>
                    <a:pt x="4978" y="3763"/>
                    <a:pt x="4573" y="5013"/>
                    <a:pt x="3751" y="5573"/>
                  </a:cubicBezTo>
                  <a:cubicBezTo>
                    <a:pt x="3644" y="5656"/>
                    <a:pt x="3537" y="5692"/>
                    <a:pt x="3430" y="5751"/>
                  </a:cubicBezTo>
                  <a:cubicBezTo>
                    <a:pt x="3537" y="5668"/>
                    <a:pt x="3632" y="5573"/>
                    <a:pt x="3715" y="5454"/>
                  </a:cubicBezTo>
                  <a:cubicBezTo>
                    <a:pt x="4001" y="5096"/>
                    <a:pt x="4132" y="4620"/>
                    <a:pt x="4168" y="4180"/>
                  </a:cubicBezTo>
                  <a:cubicBezTo>
                    <a:pt x="4180" y="3727"/>
                    <a:pt x="4073" y="3287"/>
                    <a:pt x="3823" y="2918"/>
                  </a:cubicBezTo>
                  <a:cubicBezTo>
                    <a:pt x="3584" y="2572"/>
                    <a:pt x="3251" y="2287"/>
                    <a:pt x="2858" y="2156"/>
                  </a:cubicBezTo>
                  <a:cubicBezTo>
                    <a:pt x="2799" y="2120"/>
                    <a:pt x="2715" y="2108"/>
                    <a:pt x="2644" y="2096"/>
                  </a:cubicBezTo>
                  <a:close/>
                  <a:moveTo>
                    <a:pt x="8061" y="4275"/>
                  </a:moveTo>
                  <a:cubicBezTo>
                    <a:pt x="8430" y="4299"/>
                    <a:pt x="8776" y="4596"/>
                    <a:pt x="8811" y="4977"/>
                  </a:cubicBezTo>
                  <a:cubicBezTo>
                    <a:pt x="8835" y="5394"/>
                    <a:pt x="8573" y="5787"/>
                    <a:pt x="8180" y="5906"/>
                  </a:cubicBezTo>
                  <a:cubicBezTo>
                    <a:pt x="8061" y="5942"/>
                    <a:pt x="7942" y="5966"/>
                    <a:pt x="7823" y="5966"/>
                  </a:cubicBezTo>
                  <a:cubicBezTo>
                    <a:pt x="7764" y="5966"/>
                    <a:pt x="7704" y="5966"/>
                    <a:pt x="7645" y="5942"/>
                  </a:cubicBezTo>
                  <a:cubicBezTo>
                    <a:pt x="7585" y="5930"/>
                    <a:pt x="7514" y="5930"/>
                    <a:pt x="7454" y="5918"/>
                  </a:cubicBezTo>
                  <a:cubicBezTo>
                    <a:pt x="7418" y="5918"/>
                    <a:pt x="7406" y="5930"/>
                    <a:pt x="7394" y="5942"/>
                  </a:cubicBezTo>
                  <a:cubicBezTo>
                    <a:pt x="7323" y="5930"/>
                    <a:pt x="7240" y="5906"/>
                    <a:pt x="7180" y="5870"/>
                  </a:cubicBezTo>
                  <a:cubicBezTo>
                    <a:pt x="6728" y="5704"/>
                    <a:pt x="6311" y="5406"/>
                    <a:pt x="5978" y="5037"/>
                  </a:cubicBezTo>
                  <a:cubicBezTo>
                    <a:pt x="5847" y="4894"/>
                    <a:pt x="5728" y="4727"/>
                    <a:pt x="5620" y="4549"/>
                  </a:cubicBezTo>
                  <a:cubicBezTo>
                    <a:pt x="5602" y="4530"/>
                    <a:pt x="5598" y="4504"/>
                    <a:pt x="5586" y="4483"/>
                  </a:cubicBezTo>
                  <a:lnTo>
                    <a:pt x="5586" y="4483"/>
                  </a:lnTo>
                  <a:cubicBezTo>
                    <a:pt x="5644" y="4559"/>
                    <a:pt x="5722" y="4626"/>
                    <a:pt x="5799" y="4704"/>
                  </a:cubicBezTo>
                  <a:cubicBezTo>
                    <a:pt x="5990" y="4846"/>
                    <a:pt x="6216" y="4954"/>
                    <a:pt x="6454" y="5037"/>
                  </a:cubicBezTo>
                  <a:cubicBezTo>
                    <a:pt x="6709" y="5124"/>
                    <a:pt x="7002" y="5219"/>
                    <a:pt x="7279" y="5219"/>
                  </a:cubicBezTo>
                  <a:cubicBezTo>
                    <a:pt x="7494" y="5219"/>
                    <a:pt x="7699" y="5162"/>
                    <a:pt x="7871" y="5001"/>
                  </a:cubicBezTo>
                  <a:cubicBezTo>
                    <a:pt x="7954" y="4918"/>
                    <a:pt x="8014" y="4823"/>
                    <a:pt x="8061" y="4715"/>
                  </a:cubicBezTo>
                  <a:cubicBezTo>
                    <a:pt x="8097" y="4620"/>
                    <a:pt x="8109" y="4489"/>
                    <a:pt x="8049" y="4418"/>
                  </a:cubicBezTo>
                  <a:cubicBezTo>
                    <a:pt x="8049" y="4370"/>
                    <a:pt x="8061" y="4323"/>
                    <a:pt x="8061" y="4275"/>
                  </a:cubicBezTo>
                  <a:close/>
                  <a:moveTo>
                    <a:pt x="2128" y="1227"/>
                  </a:moveTo>
                  <a:cubicBezTo>
                    <a:pt x="2539" y="1227"/>
                    <a:pt x="2960" y="1308"/>
                    <a:pt x="3334" y="1441"/>
                  </a:cubicBezTo>
                  <a:cubicBezTo>
                    <a:pt x="3870" y="1632"/>
                    <a:pt x="4346" y="1941"/>
                    <a:pt x="4716" y="2382"/>
                  </a:cubicBezTo>
                  <a:cubicBezTo>
                    <a:pt x="5061" y="2799"/>
                    <a:pt x="5299" y="3310"/>
                    <a:pt x="5335" y="3870"/>
                  </a:cubicBezTo>
                  <a:cubicBezTo>
                    <a:pt x="5382" y="4382"/>
                    <a:pt x="5263" y="4918"/>
                    <a:pt x="4978" y="5370"/>
                  </a:cubicBezTo>
                  <a:cubicBezTo>
                    <a:pt x="4716" y="5799"/>
                    <a:pt x="4299" y="6144"/>
                    <a:pt x="3787" y="6275"/>
                  </a:cubicBezTo>
                  <a:cubicBezTo>
                    <a:pt x="3625" y="6325"/>
                    <a:pt x="3448" y="6350"/>
                    <a:pt x="3265" y="6350"/>
                  </a:cubicBezTo>
                  <a:cubicBezTo>
                    <a:pt x="2964" y="6350"/>
                    <a:pt x="2647" y="6280"/>
                    <a:pt x="2358" y="6132"/>
                  </a:cubicBezTo>
                  <a:cubicBezTo>
                    <a:pt x="2334" y="6108"/>
                    <a:pt x="2287" y="6097"/>
                    <a:pt x="2263" y="6073"/>
                  </a:cubicBezTo>
                  <a:lnTo>
                    <a:pt x="2263" y="6073"/>
                  </a:lnTo>
                  <a:cubicBezTo>
                    <a:pt x="2363" y="6089"/>
                    <a:pt x="2466" y="6096"/>
                    <a:pt x="2570" y="6096"/>
                  </a:cubicBezTo>
                  <a:cubicBezTo>
                    <a:pt x="2937" y="6096"/>
                    <a:pt x="3319" y="6002"/>
                    <a:pt x="3644" y="5835"/>
                  </a:cubicBezTo>
                  <a:cubicBezTo>
                    <a:pt x="4108" y="5573"/>
                    <a:pt x="4477" y="5156"/>
                    <a:pt x="4668" y="4668"/>
                  </a:cubicBezTo>
                  <a:cubicBezTo>
                    <a:pt x="4870" y="4132"/>
                    <a:pt x="4870" y="3513"/>
                    <a:pt x="4608" y="3001"/>
                  </a:cubicBezTo>
                  <a:cubicBezTo>
                    <a:pt x="4370" y="2537"/>
                    <a:pt x="3930" y="2215"/>
                    <a:pt x="3430" y="2048"/>
                  </a:cubicBezTo>
                  <a:cubicBezTo>
                    <a:pt x="3174" y="1960"/>
                    <a:pt x="2908" y="1922"/>
                    <a:pt x="2642" y="1922"/>
                  </a:cubicBezTo>
                  <a:cubicBezTo>
                    <a:pt x="2229" y="1922"/>
                    <a:pt x="1814" y="2013"/>
                    <a:pt x="1429" y="2144"/>
                  </a:cubicBezTo>
                  <a:cubicBezTo>
                    <a:pt x="1406" y="2144"/>
                    <a:pt x="1394" y="2144"/>
                    <a:pt x="1370" y="2156"/>
                  </a:cubicBezTo>
                  <a:cubicBezTo>
                    <a:pt x="1322" y="2168"/>
                    <a:pt x="1287" y="2179"/>
                    <a:pt x="1251" y="2203"/>
                  </a:cubicBezTo>
                  <a:cubicBezTo>
                    <a:pt x="1215" y="2215"/>
                    <a:pt x="1191" y="2239"/>
                    <a:pt x="1156" y="2275"/>
                  </a:cubicBezTo>
                  <a:cubicBezTo>
                    <a:pt x="1132" y="2298"/>
                    <a:pt x="1084" y="2358"/>
                    <a:pt x="1096" y="2406"/>
                  </a:cubicBezTo>
                  <a:cubicBezTo>
                    <a:pt x="1025" y="2477"/>
                    <a:pt x="977" y="2560"/>
                    <a:pt x="953" y="2656"/>
                  </a:cubicBezTo>
                  <a:cubicBezTo>
                    <a:pt x="932" y="2720"/>
                    <a:pt x="979" y="2759"/>
                    <a:pt x="1025" y="2759"/>
                  </a:cubicBezTo>
                  <a:cubicBezTo>
                    <a:pt x="1056" y="2759"/>
                    <a:pt x="1087" y="2741"/>
                    <a:pt x="1096" y="2703"/>
                  </a:cubicBezTo>
                  <a:cubicBezTo>
                    <a:pt x="1144" y="2572"/>
                    <a:pt x="1263" y="2477"/>
                    <a:pt x="1394" y="2441"/>
                  </a:cubicBezTo>
                  <a:cubicBezTo>
                    <a:pt x="1400" y="2447"/>
                    <a:pt x="1412" y="2450"/>
                    <a:pt x="1425" y="2450"/>
                  </a:cubicBezTo>
                  <a:cubicBezTo>
                    <a:pt x="1438" y="2450"/>
                    <a:pt x="1453" y="2447"/>
                    <a:pt x="1465" y="2441"/>
                  </a:cubicBezTo>
                  <a:cubicBezTo>
                    <a:pt x="1489" y="2418"/>
                    <a:pt x="1501" y="2418"/>
                    <a:pt x="1513" y="2406"/>
                  </a:cubicBezTo>
                  <a:lnTo>
                    <a:pt x="1608" y="2406"/>
                  </a:lnTo>
                  <a:cubicBezTo>
                    <a:pt x="1822" y="2441"/>
                    <a:pt x="1989" y="2656"/>
                    <a:pt x="2025" y="2870"/>
                  </a:cubicBezTo>
                  <a:cubicBezTo>
                    <a:pt x="2049" y="3108"/>
                    <a:pt x="1918" y="3334"/>
                    <a:pt x="1727" y="3465"/>
                  </a:cubicBezTo>
                  <a:cubicBezTo>
                    <a:pt x="1603" y="3544"/>
                    <a:pt x="1456" y="3579"/>
                    <a:pt x="1308" y="3579"/>
                  </a:cubicBezTo>
                  <a:cubicBezTo>
                    <a:pt x="1188" y="3579"/>
                    <a:pt x="1066" y="3556"/>
                    <a:pt x="953" y="3513"/>
                  </a:cubicBezTo>
                  <a:cubicBezTo>
                    <a:pt x="691" y="3406"/>
                    <a:pt x="513" y="3191"/>
                    <a:pt x="417" y="2953"/>
                  </a:cubicBezTo>
                  <a:cubicBezTo>
                    <a:pt x="441" y="2941"/>
                    <a:pt x="441" y="2918"/>
                    <a:pt x="429" y="2882"/>
                  </a:cubicBezTo>
                  <a:cubicBezTo>
                    <a:pt x="394" y="2834"/>
                    <a:pt x="370" y="2799"/>
                    <a:pt x="334" y="2739"/>
                  </a:cubicBezTo>
                  <a:cubicBezTo>
                    <a:pt x="310" y="2572"/>
                    <a:pt x="322" y="2394"/>
                    <a:pt x="370" y="2227"/>
                  </a:cubicBezTo>
                  <a:cubicBezTo>
                    <a:pt x="548" y="1691"/>
                    <a:pt x="1084" y="1382"/>
                    <a:pt x="1608" y="1275"/>
                  </a:cubicBezTo>
                  <a:cubicBezTo>
                    <a:pt x="1777" y="1242"/>
                    <a:pt x="1951" y="1227"/>
                    <a:pt x="2128" y="1227"/>
                  </a:cubicBezTo>
                  <a:close/>
                  <a:moveTo>
                    <a:pt x="5751" y="4965"/>
                  </a:moveTo>
                  <a:lnTo>
                    <a:pt x="5751" y="4965"/>
                  </a:lnTo>
                  <a:cubicBezTo>
                    <a:pt x="6228" y="5656"/>
                    <a:pt x="7025" y="6108"/>
                    <a:pt x="7859" y="6204"/>
                  </a:cubicBezTo>
                  <a:cubicBezTo>
                    <a:pt x="7964" y="6223"/>
                    <a:pt x="8074" y="6230"/>
                    <a:pt x="8186" y="6230"/>
                  </a:cubicBezTo>
                  <a:cubicBezTo>
                    <a:pt x="8355" y="6230"/>
                    <a:pt x="8528" y="6213"/>
                    <a:pt x="8692" y="6192"/>
                  </a:cubicBezTo>
                  <a:lnTo>
                    <a:pt x="8692" y="6192"/>
                  </a:lnTo>
                  <a:cubicBezTo>
                    <a:pt x="8657" y="6406"/>
                    <a:pt x="8573" y="6620"/>
                    <a:pt x="8407" y="6763"/>
                  </a:cubicBezTo>
                  <a:cubicBezTo>
                    <a:pt x="8311" y="6859"/>
                    <a:pt x="8192" y="6918"/>
                    <a:pt x="8073" y="6942"/>
                  </a:cubicBezTo>
                  <a:cubicBezTo>
                    <a:pt x="7954" y="6978"/>
                    <a:pt x="7859" y="6990"/>
                    <a:pt x="7740" y="7001"/>
                  </a:cubicBezTo>
                  <a:cubicBezTo>
                    <a:pt x="7585" y="6942"/>
                    <a:pt x="7454" y="6870"/>
                    <a:pt x="7299" y="6799"/>
                  </a:cubicBezTo>
                  <a:cubicBezTo>
                    <a:pt x="6740" y="6466"/>
                    <a:pt x="6275" y="5989"/>
                    <a:pt x="5966" y="5430"/>
                  </a:cubicBezTo>
                  <a:cubicBezTo>
                    <a:pt x="5894" y="5275"/>
                    <a:pt x="5811" y="5132"/>
                    <a:pt x="5751" y="4965"/>
                  </a:cubicBezTo>
                  <a:close/>
                  <a:moveTo>
                    <a:pt x="4775" y="5966"/>
                  </a:moveTo>
                  <a:lnTo>
                    <a:pt x="4775" y="5966"/>
                  </a:lnTo>
                  <a:cubicBezTo>
                    <a:pt x="4739" y="6025"/>
                    <a:pt x="4727" y="6073"/>
                    <a:pt x="4704" y="6132"/>
                  </a:cubicBezTo>
                  <a:cubicBezTo>
                    <a:pt x="4620" y="6263"/>
                    <a:pt x="4549" y="6382"/>
                    <a:pt x="4466" y="6501"/>
                  </a:cubicBezTo>
                  <a:cubicBezTo>
                    <a:pt x="4299" y="6728"/>
                    <a:pt x="4073" y="6906"/>
                    <a:pt x="3811" y="6990"/>
                  </a:cubicBezTo>
                  <a:cubicBezTo>
                    <a:pt x="3714" y="7018"/>
                    <a:pt x="3612" y="7034"/>
                    <a:pt x="3509" y="7034"/>
                  </a:cubicBezTo>
                  <a:cubicBezTo>
                    <a:pt x="3358" y="7034"/>
                    <a:pt x="3207" y="7001"/>
                    <a:pt x="3073" y="6930"/>
                  </a:cubicBezTo>
                  <a:cubicBezTo>
                    <a:pt x="2977" y="6870"/>
                    <a:pt x="2870" y="6799"/>
                    <a:pt x="2799" y="6692"/>
                  </a:cubicBezTo>
                  <a:cubicBezTo>
                    <a:pt x="2763" y="6644"/>
                    <a:pt x="2715" y="6573"/>
                    <a:pt x="2763" y="6525"/>
                  </a:cubicBezTo>
                  <a:cubicBezTo>
                    <a:pt x="2784" y="6504"/>
                    <a:pt x="2819" y="6499"/>
                    <a:pt x="2853" y="6499"/>
                  </a:cubicBezTo>
                  <a:cubicBezTo>
                    <a:pt x="2876" y="6499"/>
                    <a:pt x="2899" y="6501"/>
                    <a:pt x="2918" y="6501"/>
                  </a:cubicBezTo>
                  <a:lnTo>
                    <a:pt x="3132" y="6549"/>
                  </a:lnTo>
                  <a:cubicBezTo>
                    <a:pt x="3227" y="6561"/>
                    <a:pt x="3299" y="6561"/>
                    <a:pt x="3394" y="6561"/>
                  </a:cubicBezTo>
                  <a:cubicBezTo>
                    <a:pt x="3489" y="6561"/>
                    <a:pt x="3608" y="6549"/>
                    <a:pt x="3715" y="6501"/>
                  </a:cubicBezTo>
                  <a:cubicBezTo>
                    <a:pt x="4120" y="6430"/>
                    <a:pt x="4477" y="6251"/>
                    <a:pt x="4775" y="5966"/>
                  </a:cubicBezTo>
                  <a:close/>
                  <a:moveTo>
                    <a:pt x="5097" y="5608"/>
                  </a:moveTo>
                  <a:lnTo>
                    <a:pt x="5097" y="5608"/>
                  </a:lnTo>
                  <a:cubicBezTo>
                    <a:pt x="5025" y="5775"/>
                    <a:pt x="4954" y="5954"/>
                    <a:pt x="4894" y="6132"/>
                  </a:cubicBezTo>
                  <a:cubicBezTo>
                    <a:pt x="4787" y="6394"/>
                    <a:pt x="4704" y="6680"/>
                    <a:pt x="4597" y="6966"/>
                  </a:cubicBezTo>
                  <a:cubicBezTo>
                    <a:pt x="4477" y="7299"/>
                    <a:pt x="4346" y="7644"/>
                    <a:pt x="4180" y="7978"/>
                  </a:cubicBezTo>
                  <a:cubicBezTo>
                    <a:pt x="4132" y="7990"/>
                    <a:pt x="4073" y="8037"/>
                    <a:pt x="4013" y="8073"/>
                  </a:cubicBezTo>
                  <a:cubicBezTo>
                    <a:pt x="3870" y="8168"/>
                    <a:pt x="3692" y="8192"/>
                    <a:pt x="3489" y="8192"/>
                  </a:cubicBezTo>
                  <a:cubicBezTo>
                    <a:pt x="3275" y="8180"/>
                    <a:pt x="3061" y="8109"/>
                    <a:pt x="2858" y="8037"/>
                  </a:cubicBezTo>
                  <a:cubicBezTo>
                    <a:pt x="2763" y="8002"/>
                    <a:pt x="2644" y="7978"/>
                    <a:pt x="2572" y="7894"/>
                  </a:cubicBezTo>
                  <a:cubicBezTo>
                    <a:pt x="2513" y="7859"/>
                    <a:pt x="2465" y="7752"/>
                    <a:pt x="2561" y="7716"/>
                  </a:cubicBezTo>
                  <a:cubicBezTo>
                    <a:pt x="2644" y="7692"/>
                    <a:pt x="2739" y="7692"/>
                    <a:pt x="2822" y="7680"/>
                  </a:cubicBezTo>
                  <a:cubicBezTo>
                    <a:pt x="2918" y="7656"/>
                    <a:pt x="3013" y="7632"/>
                    <a:pt x="3108" y="7597"/>
                  </a:cubicBezTo>
                  <a:cubicBezTo>
                    <a:pt x="3299" y="7537"/>
                    <a:pt x="3477" y="7466"/>
                    <a:pt x="3656" y="7382"/>
                  </a:cubicBezTo>
                  <a:cubicBezTo>
                    <a:pt x="4001" y="7180"/>
                    <a:pt x="4311" y="6930"/>
                    <a:pt x="4549" y="6620"/>
                  </a:cubicBezTo>
                  <a:cubicBezTo>
                    <a:pt x="4680" y="6442"/>
                    <a:pt x="4787" y="6263"/>
                    <a:pt x="4870" y="6073"/>
                  </a:cubicBezTo>
                  <a:cubicBezTo>
                    <a:pt x="4918" y="5966"/>
                    <a:pt x="4954" y="5870"/>
                    <a:pt x="5001" y="5775"/>
                  </a:cubicBezTo>
                  <a:cubicBezTo>
                    <a:pt x="5001" y="5751"/>
                    <a:pt x="5013" y="5739"/>
                    <a:pt x="5013" y="5727"/>
                  </a:cubicBezTo>
                  <a:cubicBezTo>
                    <a:pt x="5037" y="5680"/>
                    <a:pt x="5073" y="5656"/>
                    <a:pt x="5097" y="5608"/>
                  </a:cubicBezTo>
                  <a:close/>
                  <a:moveTo>
                    <a:pt x="5680" y="5096"/>
                  </a:moveTo>
                  <a:cubicBezTo>
                    <a:pt x="5728" y="5192"/>
                    <a:pt x="5751" y="5299"/>
                    <a:pt x="5799" y="5370"/>
                  </a:cubicBezTo>
                  <a:cubicBezTo>
                    <a:pt x="5954" y="5668"/>
                    <a:pt x="6132" y="5954"/>
                    <a:pt x="6347" y="6204"/>
                  </a:cubicBezTo>
                  <a:cubicBezTo>
                    <a:pt x="6799" y="6704"/>
                    <a:pt x="7406" y="7097"/>
                    <a:pt x="8073" y="7287"/>
                  </a:cubicBezTo>
                  <a:cubicBezTo>
                    <a:pt x="8430" y="7394"/>
                    <a:pt x="8811" y="7442"/>
                    <a:pt x="9180" y="7442"/>
                  </a:cubicBezTo>
                  <a:cubicBezTo>
                    <a:pt x="9169" y="7704"/>
                    <a:pt x="9061" y="7978"/>
                    <a:pt x="8871" y="8168"/>
                  </a:cubicBezTo>
                  <a:cubicBezTo>
                    <a:pt x="8764" y="8275"/>
                    <a:pt x="8645" y="8359"/>
                    <a:pt x="8514" y="8418"/>
                  </a:cubicBezTo>
                  <a:cubicBezTo>
                    <a:pt x="8371" y="8478"/>
                    <a:pt x="8240" y="8490"/>
                    <a:pt x="8097" y="8525"/>
                  </a:cubicBezTo>
                  <a:cubicBezTo>
                    <a:pt x="7323" y="7978"/>
                    <a:pt x="6656" y="7275"/>
                    <a:pt x="6204" y="6442"/>
                  </a:cubicBezTo>
                  <a:cubicBezTo>
                    <a:pt x="6049" y="6156"/>
                    <a:pt x="5918" y="5870"/>
                    <a:pt x="5811" y="5573"/>
                  </a:cubicBezTo>
                  <a:cubicBezTo>
                    <a:pt x="5751" y="5430"/>
                    <a:pt x="5716" y="5263"/>
                    <a:pt x="5680" y="5108"/>
                  </a:cubicBezTo>
                  <a:lnTo>
                    <a:pt x="5680" y="5096"/>
                  </a:lnTo>
                  <a:close/>
                  <a:moveTo>
                    <a:pt x="5168" y="5680"/>
                  </a:moveTo>
                  <a:lnTo>
                    <a:pt x="5168" y="5680"/>
                  </a:lnTo>
                  <a:cubicBezTo>
                    <a:pt x="5144" y="5775"/>
                    <a:pt x="5132" y="5858"/>
                    <a:pt x="5120" y="5954"/>
                  </a:cubicBezTo>
                  <a:cubicBezTo>
                    <a:pt x="5037" y="6263"/>
                    <a:pt x="5001" y="6573"/>
                    <a:pt x="4942" y="6906"/>
                  </a:cubicBezTo>
                  <a:cubicBezTo>
                    <a:pt x="4847" y="7513"/>
                    <a:pt x="4763" y="8121"/>
                    <a:pt x="4597" y="8716"/>
                  </a:cubicBezTo>
                  <a:cubicBezTo>
                    <a:pt x="4525" y="9002"/>
                    <a:pt x="4418" y="9287"/>
                    <a:pt x="4299" y="9561"/>
                  </a:cubicBezTo>
                  <a:cubicBezTo>
                    <a:pt x="4263" y="9645"/>
                    <a:pt x="4239" y="9704"/>
                    <a:pt x="4192" y="9764"/>
                  </a:cubicBezTo>
                  <a:cubicBezTo>
                    <a:pt x="4025" y="9895"/>
                    <a:pt x="3882" y="10002"/>
                    <a:pt x="3704" y="10061"/>
                  </a:cubicBezTo>
                  <a:cubicBezTo>
                    <a:pt x="3583" y="10099"/>
                    <a:pt x="3453" y="10122"/>
                    <a:pt x="3325" y="10122"/>
                  </a:cubicBezTo>
                  <a:cubicBezTo>
                    <a:pt x="3251" y="10122"/>
                    <a:pt x="3178" y="10115"/>
                    <a:pt x="3108" y="10097"/>
                  </a:cubicBezTo>
                  <a:cubicBezTo>
                    <a:pt x="3001" y="10085"/>
                    <a:pt x="2894" y="10061"/>
                    <a:pt x="2811" y="10014"/>
                  </a:cubicBezTo>
                  <a:cubicBezTo>
                    <a:pt x="2739" y="9966"/>
                    <a:pt x="2620" y="9918"/>
                    <a:pt x="2572" y="9835"/>
                  </a:cubicBezTo>
                  <a:cubicBezTo>
                    <a:pt x="2525" y="9716"/>
                    <a:pt x="2644" y="9609"/>
                    <a:pt x="2739" y="9561"/>
                  </a:cubicBezTo>
                  <a:cubicBezTo>
                    <a:pt x="2834" y="9502"/>
                    <a:pt x="2953" y="9466"/>
                    <a:pt x="3061" y="9406"/>
                  </a:cubicBezTo>
                  <a:cubicBezTo>
                    <a:pt x="3930" y="8906"/>
                    <a:pt x="4370" y="7954"/>
                    <a:pt x="4680" y="7061"/>
                  </a:cubicBezTo>
                  <a:cubicBezTo>
                    <a:pt x="4787" y="6763"/>
                    <a:pt x="4870" y="6466"/>
                    <a:pt x="4978" y="6168"/>
                  </a:cubicBezTo>
                  <a:cubicBezTo>
                    <a:pt x="5037" y="6013"/>
                    <a:pt x="5097" y="5847"/>
                    <a:pt x="5168" y="5680"/>
                  </a:cubicBezTo>
                  <a:close/>
                  <a:moveTo>
                    <a:pt x="5609" y="5215"/>
                  </a:moveTo>
                  <a:lnTo>
                    <a:pt x="5609" y="5215"/>
                  </a:lnTo>
                  <a:cubicBezTo>
                    <a:pt x="5632" y="5323"/>
                    <a:pt x="5656" y="5430"/>
                    <a:pt x="5680" y="5537"/>
                  </a:cubicBezTo>
                  <a:cubicBezTo>
                    <a:pt x="5775" y="5811"/>
                    <a:pt x="5870" y="6097"/>
                    <a:pt x="6013" y="6370"/>
                  </a:cubicBezTo>
                  <a:cubicBezTo>
                    <a:pt x="6263" y="6906"/>
                    <a:pt x="6621" y="7394"/>
                    <a:pt x="7025" y="7811"/>
                  </a:cubicBezTo>
                  <a:cubicBezTo>
                    <a:pt x="7406" y="8228"/>
                    <a:pt x="7871" y="8597"/>
                    <a:pt x="8371" y="8906"/>
                  </a:cubicBezTo>
                  <a:cubicBezTo>
                    <a:pt x="8633" y="9073"/>
                    <a:pt x="8895" y="9204"/>
                    <a:pt x="9169" y="9347"/>
                  </a:cubicBezTo>
                  <a:cubicBezTo>
                    <a:pt x="9442" y="9478"/>
                    <a:pt x="9740" y="9609"/>
                    <a:pt x="10061" y="9704"/>
                  </a:cubicBezTo>
                  <a:cubicBezTo>
                    <a:pt x="10255" y="9754"/>
                    <a:pt x="10458" y="9787"/>
                    <a:pt x="10663" y="9787"/>
                  </a:cubicBezTo>
                  <a:cubicBezTo>
                    <a:pt x="10799" y="9787"/>
                    <a:pt x="10936" y="9773"/>
                    <a:pt x="11074" y="9740"/>
                  </a:cubicBezTo>
                  <a:cubicBezTo>
                    <a:pt x="11371" y="9668"/>
                    <a:pt x="11633" y="9490"/>
                    <a:pt x="11812" y="9240"/>
                  </a:cubicBezTo>
                  <a:cubicBezTo>
                    <a:pt x="12002" y="9406"/>
                    <a:pt x="12038" y="9704"/>
                    <a:pt x="11931" y="9918"/>
                  </a:cubicBezTo>
                  <a:cubicBezTo>
                    <a:pt x="11788" y="10204"/>
                    <a:pt x="11466" y="10359"/>
                    <a:pt x="11157" y="10395"/>
                  </a:cubicBezTo>
                  <a:cubicBezTo>
                    <a:pt x="11060" y="10408"/>
                    <a:pt x="10962" y="10414"/>
                    <a:pt x="10863" y="10414"/>
                  </a:cubicBezTo>
                  <a:cubicBezTo>
                    <a:pt x="10607" y="10414"/>
                    <a:pt x="10346" y="10375"/>
                    <a:pt x="10097" y="10323"/>
                  </a:cubicBezTo>
                  <a:cubicBezTo>
                    <a:pt x="9764" y="10252"/>
                    <a:pt x="9430" y="10121"/>
                    <a:pt x="9109" y="9954"/>
                  </a:cubicBezTo>
                  <a:cubicBezTo>
                    <a:pt x="8478" y="9621"/>
                    <a:pt x="7942" y="9168"/>
                    <a:pt x="7454" y="8668"/>
                  </a:cubicBezTo>
                  <a:cubicBezTo>
                    <a:pt x="6966" y="8168"/>
                    <a:pt x="6525" y="7621"/>
                    <a:pt x="6204" y="7001"/>
                  </a:cubicBezTo>
                  <a:cubicBezTo>
                    <a:pt x="5906" y="6454"/>
                    <a:pt x="5692" y="5847"/>
                    <a:pt x="5609" y="5215"/>
                  </a:cubicBezTo>
                  <a:close/>
                  <a:moveTo>
                    <a:pt x="5294" y="5636"/>
                  </a:moveTo>
                  <a:cubicBezTo>
                    <a:pt x="5275" y="5704"/>
                    <a:pt x="5274" y="5780"/>
                    <a:pt x="5263" y="5847"/>
                  </a:cubicBezTo>
                  <a:cubicBezTo>
                    <a:pt x="5239" y="6144"/>
                    <a:pt x="5204" y="6442"/>
                    <a:pt x="5192" y="6751"/>
                  </a:cubicBezTo>
                  <a:cubicBezTo>
                    <a:pt x="5156" y="7347"/>
                    <a:pt x="5180" y="7930"/>
                    <a:pt x="5263" y="8525"/>
                  </a:cubicBezTo>
                  <a:cubicBezTo>
                    <a:pt x="5323" y="8942"/>
                    <a:pt x="5430" y="9359"/>
                    <a:pt x="5561" y="9764"/>
                  </a:cubicBezTo>
                  <a:cubicBezTo>
                    <a:pt x="5489" y="9954"/>
                    <a:pt x="5394" y="10145"/>
                    <a:pt x="5251" y="10299"/>
                  </a:cubicBezTo>
                  <a:cubicBezTo>
                    <a:pt x="5085" y="10478"/>
                    <a:pt x="4906" y="10621"/>
                    <a:pt x="4704" y="10728"/>
                  </a:cubicBezTo>
                  <a:cubicBezTo>
                    <a:pt x="4514" y="10817"/>
                    <a:pt x="4294" y="10896"/>
                    <a:pt x="4090" y="10896"/>
                  </a:cubicBezTo>
                  <a:cubicBezTo>
                    <a:pt x="4076" y="10896"/>
                    <a:pt x="4063" y="10896"/>
                    <a:pt x="4049" y="10895"/>
                  </a:cubicBezTo>
                  <a:cubicBezTo>
                    <a:pt x="3930" y="10871"/>
                    <a:pt x="3835" y="10811"/>
                    <a:pt x="3846" y="10680"/>
                  </a:cubicBezTo>
                  <a:cubicBezTo>
                    <a:pt x="3846" y="10549"/>
                    <a:pt x="3954" y="10430"/>
                    <a:pt x="4025" y="10323"/>
                  </a:cubicBezTo>
                  <a:cubicBezTo>
                    <a:pt x="4680" y="9371"/>
                    <a:pt x="4858" y="8216"/>
                    <a:pt x="5025" y="7085"/>
                  </a:cubicBezTo>
                  <a:cubicBezTo>
                    <a:pt x="5073" y="6739"/>
                    <a:pt x="5132" y="6394"/>
                    <a:pt x="5192" y="6073"/>
                  </a:cubicBezTo>
                  <a:cubicBezTo>
                    <a:pt x="5215" y="5923"/>
                    <a:pt x="5249" y="5785"/>
                    <a:pt x="5294" y="5636"/>
                  </a:cubicBezTo>
                  <a:close/>
                  <a:moveTo>
                    <a:pt x="5382" y="5620"/>
                  </a:moveTo>
                  <a:cubicBezTo>
                    <a:pt x="5382" y="5799"/>
                    <a:pt x="5382" y="5977"/>
                    <a:pt x="5394" y="6156"/>
                  </a:cubicBezTo>
                  <a:cubicBezTo>
                    <a:pt x="5442" y="6751"/>
                    <a:pt x="5561" y="7335"/>
                    <a:pt x="5740" y="7894"/>
                  </a:cubicBezTo>
                  <a:cubicBezTo>
                    <a:pt x="5990" y="8668"/>
                    <a:pt x="6394" y="9406"/>
                    <a:pt x="6906" y="10014"/>
                  </a:cubicBezTo>
                  <a:cubicBezTo>
                    <a:pt x="6918" y="10097"/>
                    <a:pt x="6930" y="10180"/>
                    <a:pt x="6930" y="10264"/>
                  </a:cubicBezTo>
                  <a:cubicBezTo>
                    <a:pt x="6966" y="10371"/>
                    <a:pt x="6942" y="10490"/>
                    <a:pt x="6918" y="10597"/>
                  </a:cubicBezTo>
                  <a:cubicBezTo>
                    <a:pt x="6883" y="10692"/>
                    <a:pt x="6847" y="10800"/>
                    <a:pt x="6787" y="10907"/>
                  </a:cubicBezTo>
                  <a:cubicBezTo>
                    <a:pt x="6728" y="10990"/>
                    <a:pt x="6668" y="11097"/>
                    <a:pt x="6561" y="11145"/>
                  </a:cubicBezTo>
                  <a:cubicBezTo>
                    <a:pt x="6537" y="11157"/>
                    <a:pt x="6515" y="11162"/>
                    <a:pt x="6495" y="11162"/>
                  </a:cubicBezTo>
                  <a:cubicBezTo>
                    <a:pt x="6414" y="11162"/>
                    <a:pt x="6361" y="11080"/>
                    <a:pt x="6323" y="11014"/>
                  </a:cubicBezTo>
                  <a:cubicBezTo>
                    <a:pt x="6251" y="10907"/>
                    <a:pt x="6192" y="10800"/>
                    <a:pt x="6132" y="10692"/>
                  </a:cubicBezTo>
                  <a:cubicBezTo>
                    <a:pt x="6013" y="10478"/>
                    <a:pt x="5894" y="10252"/>
                    <a:pt x="5799" y="10014"/>
                  </a:cubicBezTo>
                  <a:cubicBezTo>
                    <a:pt x="5418" y="9025"/>
                    <a:pt x="5263" y="7954"/>
                    <a:pt x="5299" y="6906"/>
                  </a:cubicBezTo>
                  <a:cubicBezTo>
                    <a:pt x="5299" y="6585"/>
                    <a:pt x="5323" y="6263"/>
                    <a:pt x="5359" y="5954"/>
                  </a:cubicBezTo>
                  <a:cubicBezTo>
                    <a:pt x="5370" y="5847"/>
                    <a:pt x="5382" y="5727"/>
                    <a:pt x="5382" y="5620"/>
                  </a:cubicBezTo>
                  <a:close/>
                  <a:moveTo>
                    <a:pt x="5549" y="5620"/>
                  </a:moveTo>
                  <a:lnTo>
                    <a:pt x="5549" y="5620"/>
                  </a:lnTo>
                  <a:cubicBezTo>
                    <a:pt x="5561" y="5692"/>
                    <a:pt x="5573" y="5751"/>
                    <a:pt x="5597" y="5835"/>
                  </a:cubicBezTo>
                  <a:cubicBezTo>
                    <a:pt x="5680" y="6204"/>
                    <a:pt x="5799" y="6561"/>
                    <a:pt x="5978" y="6894"/>
                  </a:cubicBezTo>
                  <a:cubicBezTo>
                    <a:pt x="6311" y="7573"/>
                    <a:pt x="6752" y="8180"/>
                    <a:pt x="7240" y="8716"/>
                  </a:cubicBezTo>
                  <a:cubicBezTo>
                    <a:pt x="7752" y="9252"/>
                    <a:pt x="8311" y="9752"/>
                    <a:pt x="8966" y="10097"/>
                  </a:cubicBezTo>
                  <a:cubicBezTo>
                    <a:pt x="9299" y="10276"/>
                    <a:pt x="9657" y="10407"/>
                    <a:pt x="10014" y="10502"/>
                  </a:cubicBezTo>
                  <a:cubicBezTo>
                    <a:pt x="10282" y="10562"/>
                    <a:pt x="10563" y="10604"/>
                    <a:pt x="10838" y="10604"/>
                  </a:cubicBezTo>
                  <a:cubicBezTo>
                    <a:pt x="10941" y="10604"/>
                    <a:pt x="11044" y="10598"/>
                    <a:pt x="11145" y="10585"/>
                  </a:cubicBezTo>
                  <a:cubicBezTo>
                    <a:pt x="11490" y="10549"/>
                    <a:pt x="11824" y="10395"/>
                    <a:pt x="12026" y="10097"/>
                  </a:cubicBezTo>
                  <a:cubicBezTo>
                    <a:pt x="12181" y="9847"/>
                    <a:pt x="12217" y="9490"/>
                    <a:pt x="12026" y="9240"/>
                  </a:cubicBezTo>
                  <a:cubicBezTo>
                    <a:pt x="12002" y="9216"/>
                    <a:pt x="11990" y="9204"/>
                    <a:pt x="11990" y="9192"/>
                  </a:cubicBezTo>
                  <a:lnTo>
                    <a:pt x="11990" y="9192"/>
                  </a:lnTo>
                  <a:cubicBezTo>
                    <a:pt x="12562" y="9204"/>
                    <a:pt x="13169" y="9156"/>
                    <a:pt x="13610" y="9549"/>
                  </a:cubicBezTo>
                  <a:cubicBezTo>
                    <a:pt x="13812" y="9716"/>
                    <a:pt x="13943" y="9930"/>
                    <a:pt x="13967" y="10192"/>
                  </a:cubicBezTo>
                  <a:cubicBezTo>
                    <a:pt x="14002" y="10419"/>
                    <a:pt x="13955" y="10669"/>
                    <a:pt x="13848" y="10907"/>
                  </a:cubicBezTo>
                  <a:cubicBezTo>
                    <a:pt x="13610" y="11395"/>
                    <a:pt x="13133" y="11692"/>
                    <a:pt x="12633" y="11859"/>
                  </a:cubicBezTo>
                  <a:cubicBezTo>
                    <a:pt x="12251" y="11972"/>
                    <a:pt x="11849" y="12022"/>
                    <a:pt x="11443" y="12022"/>
                  </a:cubicBezTo>
                  <a:cubicBezTo>
                    <a:pt x="11292" y="12022"/>
                    <a:pt x="11141" y="12015"/>
                    <a:pt x="10990" y="12002"/>
                  </a:cubicBezTo>
                  <a:cubicBezTo>
                    <a:pt x="9919" y="11919"/>
                    <a:pt x="8883" y="11478"/>
                    <a:pt x="8014" y="10823"/>
                  </a:cubicBezTo>
                  <a:cubicBezTo>
                    <a:pt x="7121" y="10145"/>
                    <a:pt x="6454" y="9216"/>
                    <a:pt x="6049" y="8180"/>
                  </a:cubicBezTo>
                  <a:cubicBezTo>
                    <a:pt x="5728" y="7359"/>
                    <a:pt x="5573" y="6478"/>
                    <a:pt x="5549" y="5620"/>
                  </a:cubicBezTo>
                  <a:close/>
                  <a:moveTo>
                    <a:pt x="1131" y="0"/>
                  </a:moveTo>
                  <a:cubicBezTo>
                    <a:pt x="1119" y="0"/>
                    <a:pt x="1107" y="4"/>
                    <a:pt x="1096" y="12"/>
                  </a:cubicBezTo>
                  <a:cubicBezTo>
                    <a:pt x="727" y="203"/>
                    <a:pt x="417" y="536"/>
                    <a:pt x="239" y="917"/>
                  </a:cubicBezTo>
                  <a:cubicBezTo>
                    <a:pt x="36" y="1334"/>
                    <a:pt x="1" y="1798"/>
                    <a:pt x="120" y="2227"/>
                  </a:cubicBezTo>
                  <a:cubicBezTo>
                    <a:pt x="144" y="2346"/>
                    <a:pt x="191" y="2465"/>
                    <a:pt x="239" y="2584"/>
                  </a:cubicBezTo>
                  <a:cubicBezTo>
                    <a:pt x="251" y="2620"/>
                    <a:pt x="251" y="2632"/>
                    <a:pt x="263" y="2656"/>
                  </a:cubicBezTo>
                  <a:cubicBezTo>
                    <a:pt x="310" y="3049"/>
                    <a:pt x="536" y="3418"/>
                    <a:pt x="906" y="3608"/>
                  </a:cubicBezTo>
                  <a:cubicBezTo>
                    <a:pt x="1066" y="3695"/>
                    <a:pt x="1238" y="3741"/>
                    <a:pt x="1411" y="3741"/>
                  </a:cubicBezTo>
                  <a:cubicBezTo>
                    <a:pt x="1545" y="3741"/>
                    <a:pt x="1680" y="3713"/>
                    <a:pt x="1810" y="3656"/>
                  </a:cubicBezTo>
                  <a:cubicBezTo>
                    <a:pt x="1870" y="3632"/>
                    <a:pt x="1918" y="3596"/>
                    <a:pt x="1977" y="3549"/>
                  </a:cubicBezTo>
                  <a:lnTo>
                    <a:pt x="1977" y="3549"/>
                  </a:lnTo>
                  <a:cubicBezTo>
                    <a:pt x="1858" y="3775"/>
                    <a:pt x="1727" y="3965"/>
                    <a:pt x="1560" y="4168"/>
                  </a:cubicBezTo>
                  <a:cubicBezTo>
                    <a:pt x="1525" y="4192"/>
                    <a:pt x="1525" y="4251"/>
                    <a:pt x="1572" y="4263"/>
                  </a:cubicBezTo>
                  <a:cubicBezTo>
                    <a:pt x="1647" y="4297"/>
                    <a:pt x="1724" y="4313"/>
                    <a:pt x="1800" y="4313"/>
                  </a:cubicBezTo>
                  <a:cubicBezTo>
                    <a:pt x="2041" y="4313"/>
                    <a:pt x="2273" y="4156"/>
                    <a:pt x="2382" y="3930"/>
                  </a:cubicBezTo>
                  <a:cubicBezTo>
                    <a:pt x="2465" y="3715"/>
                    <a:pt x="2477" y="3489"/>
                    <a:pt x="2453" y="3275"/>
                  </a:cubicBezTo>
                  <a:lnTo>
                    <a:pt x="2453" y="3275"/>
                  </a:lnTo>
                  <a:cubicBezTo>
                    <a:pt x="2525" y="3418"/>
                    <a:pt x="2596" y="3549"/>
                    <a:pt x="2680" y="3703"/>
                  </a:cubicBezTo>
                  <a:cubicBezTo>
                    <a:pt x="2703" y="3763"/>
                    <a:pt x="2739" y="3822"/>
                    <a:pt x="2811" y="3822"/>
                  </a:cubicBezTo>
                  <a:cubicBezTo>
                    <a:pt x="2882" y="3822"/>
                    <a:pt x="2930" y="3763"/>
                    <a:pt x="2953" y="3715"/>
                  </a:cubicBezTo>
                  <a:cubicBezTo>
                    <a:pt x="3192" y="3239"/>
                    <a:pt x="3073" y="2572"/>
                    <a:pt x="2620" y="2275"/>
                  </a:cubicBezTo>
                  <a:cubicBezTo>
                    <a:pt x="2596" y="2263"/>
                    <a:pt x="2584" y="2263"/>
                    <a:pt x="2561" y="2239"/>
                  </a:cubicBezTo>
                  <a:lnTo>
                    <a:pt x="2561" y="2239"/>
                  </a:lnTo>
                  <a:cubicBezTo>
                    <a:pt x="2632" y="2263"/>
                    <a:pt x="2692" y="2263"/>
                    <a:pt x="2763" y="2275"/>
                  </a:cubicBezTo>
                  <a:cubicBezTo>
                    <a:pt x="3132" y="2358"/>
                    <a:pt x="3465" y="2584"/>
                    <a:pt x="3704" y="2882"/>
                  </a:cubicBezTo>
                  <a:cubicBezTo>
                    <a:pt x="4239" y="3537"/>
                    <a:pt x="4263" y="4525"/>
                    <a:pt x="3823" y="5215"/>
                  </a:cubicBezTo>
                  <a:cubicBezTo>
                    <a:pt x="3596" y="5596"/>
                    <a:pt x="3227" y="5858"/>
                    <a:pt x="2811" y="5930"/>
                  </a:cubicBezTo>
                  <a:cubicBezTo>
                    <a:pt x="2747" y="5937"/>
                    <a:pt x="2684" y="5939"/>
                    <a:pt x="2621" y="5939"/>
                  </a:cubicBezTo>
                  <a:cubicBezTo>
                    <a:pt x="2459" y="5939"/>
                    <a:pt x="2298" y="5920"/>
                    <a:pt x="2144" y="5894"/>
                  </a:cubicBezTo>
                  <a:cubicBezTo>
                    <a:pt x="2134" y="5890"/>
                    <a:pt x="2126" y="5889"/>
                    <a:pt x="2118" y="5889"/>
                  </a:cubicBezTo>
                  <a:cubicBezTo>
                    <a:pt x="2075" y="5889"/>
                    <a:pt x="2054" y="5937"/>
                    <a:pt x="2084" y="5977"/>
                  </a:cubicBezTo>
                  <a:cubicBezTo>
                    <a:pt x="2084" y="5989"/>
                    <a:pt x="2084" y="6013"/>
                    <a:pt x="2096" y="6013"/>
                  </a:cubicBezTo>
                  <a:cubicBezTo>
                    <a:pt x="2287" y="6204"/>
                    <a:pt x="2525" y="6335"/>
                    <a:pt x="2775" y="6406"/>
                  </a:cubicBezTo>
                  <a:cubicBezTo>
                    <a:pt x="2739" y="6454"/>
                    <a:pt x="2703" y="6513"/>
                    <a:pt x="2715" y="6585"/>
                  </a:cubicBezTo>
                  <a:cubicBezTo>
                    <a:pt x="2739" y="6739"/>
                    <a:pt x="2858" y="6859"/>
                    <a:pt x="2953" y="6942"/>
                  </a:cubicBezTo>
                  <a:cubicBezTo>
                    <a:pt x="3137" y="7087"/>
                    <a:pt x="3377" y="7169"/>
                    <a:pt x="3613" y="7169"/>
                  </a:cubicBezTo>
                  <a:cubicBezTo>
                    <a:pt x="3668" y="7169"/>
                    <a:pt x="3722" y="7165"/>
                    <a:pt x="3775" y="7156"/>
                  </a:cubicBezTo>
                  <a:cubicBezTo>
                    <a:pt x="3811" y="7156"/>
                    <a:pt x="3835" y="7144"/>
                    <a:pt x="3870" y="7144"/>
                  </a:cubicBezTo>
                  <a:cubicBezTo>
                    <a:pt x="3775" y="7204"/>
                    <a:pt x="3692" y="7240"/>
                    <a:pt x="3596" y="7287"/>
                  </a:cubicBezTo>
                  <a:cubicBezTo>
                    <a:pt x="3406" y="7382"/>
                    <a:pt x="3192" y="7454"/>
                    <a:pt x="2989" y="7501"/>
                  </a:cubicBezTo>
                  <a:cubicBezTo>
                    <a:pt x="2882" y="7513"/>
                    <a:pt x="2799" y="7525"/>
                    <a:pt x="2692" y="7537"/>
                  </a:cubicBezTo>
                  <a:cubicBezTo>
                    <a:pt x="2596" y="7561"/>
                    <a:pt x="2513" y="7621"/>
                    <a:pt x="2501" y="7704"/>
                  </a:cubicBezTo>
                  <a:cubicBezTo>
                    <a:pt x="2441" y="7942"/>
                    <a:pt x="2703" y="8049"/>
                    <a:pt x="2882" y="8121"/>
                  </a:cubicBezTo>
                  <a:cubicBezTo>
                    <a:pt x="3096" y="8216"/>
                    <a:pt x="3311" y="8287"/>
                    <a:pt x="3549" y="8311"/>
                  </a:cubicBezTo>
                  <a:cubicBezTo>
                    <a:pt x="3591" y="8316"/>
                    <a:pt x="3632" y="8318"/>
                    <a:pt x="3673" y="8318"/>
                  </a:cubicBezTo>
                  <a:cubicBezTo>
                    <a:pt x="3842" y="8318"/>
                    <a:pt x="4001" y="8278"/>
                    <a:pt x="4144" y="8192"/>
                  </a:cubicBezTo>
                  <a:lnTo>
                    <a:pt x="4144" y="8192"/>
                  </a:lnTo>
                  <a:cubicBezTo>
                    <a:pt x="4120" y="8240"/>
                    <a:pt x="4085" y="8299"/>
                    <a:pt x="4049" y="8347"/>
                  </a:cubicBezTo>
                  <a:cubicBezTo>
                    <a:pt x="3775" y="8752"/>
                    <a:pt x="3418" y="9109"/>
                    <a:pt x="2977" y="9311"/>
                  </a:cubicBezTo>
                  <a:cubicBezTo>
                    <a:pt x="2858" y="9371"/>
                    <a:pt x="2715" y="9406"/>
                    <a:pt x="2632" y="9502"/>
                  </a:cubicBezTo>
                  <a:cubicBezTo>
                    <a:pt x="2537" y="9597"/>
                    <a:pt x="2477" y="9728"/>
                    <a:pt x="2525" y="9859"/>
                  </a:cubicBezTo>
                  <a:cubicBezTo>
                    <a:pt x="2572" y="9978"/>
                    <a:pt x="2680" y="10061"/>
                    <a:pt x="2775" y="10121"/>
                  </a:cubicBezTo>
                  <a:cubicBezTo>
                    <a:pt x="2870" y="10180"/>
                    <a:pt x="2977" y="10204"/>
                    <a:pt x="3096" y="10240"/>
                  </a:cubicBezTo>
                  <a:cubicBezTo>
                    <a:pt x="3192" y="10264"/>
                    <a:pt x="3291" y="10274"/>
                    <a:pt x="3389" y="10274"/>
                  </a:cubicBezTo>
                  <a:cubicBezTo>
                    <a:pt x="3534" y="10274"/>
                    <a:pt x="3681" y="10252"/>
                    <a:pt x="3823" y="10216"/>
                  </a:cubicBezTo>
                  <a:cubicBezTo>
                    <a:pt x="3930" y="10192"/>
                    <a:pt x="4013" y="10145"/>
                    <a:pt x="4108" y="10085"/>
                  </a:cubicBezTo>
                  <a:lnTo>
                    <a:pt x="4108" y="10085"/>
                  </a:lnTo>
                  <a:cubicBezTo>
                    <a:pt x="4061" y="10157"/>
                    <a:pt x="4001" y="10240"/>
                    <a:pt x="3954" y="10311"/>
                  </a:cubicBezTo>
                  <a:cubicBezTo>
                    <a:pt x="3870" y="10430"/>
                    <a:pt x="3787" y="10561"/>
                    <a:pt x="3811" y="10716"/>
                  </a:cubicBezTo>
                  <a:cubicBezTo>
                    <a:pt x="3823" y="10847"/>
                    <a:pt x="3894" y="10954"/>
                    <a:pt x="4025" y="10990"/>
                  </a:cubicBezTo>
                  <a:cubicBezTo>
                    <a:pt x="4091" y="11016"/>
                    <a:pt x="4164" y="11024"/>
                    <a:pt x="4236" y="11024"/>
                  </a:cubicBezTo>
                  <a:cubicBezTo>
                    <a:pt x="4295" y="11024"/>
                    <a:pt x="4353" y="11019"/>
                    <a:pt x="4406" y="11014"/>
                  </a:cubicBezTo>
                  <a:cubicBezTo>
                    <a:pt x="4525" y="10990"/>
                    <a:pt x="4644" y="10966"/>
                    <a:pt x="4763" y="10919"/>
                  </a:cubicBezTo>
                  <a:cubicBezTo>
                    <a:pt x="5013" y="10811"/>
                    <a:pt x="5251" y="10657"/>
                    <a:pt x="5430" y="10430"/>
                  </a:cubicBezTo>
                  <a:cubicBezTo>
                    <a:pt x="5513" y="10323"/>
                    <a:pt x="5609" y="10192"/>
                    <a:pt x="5656" y="10073"/>
                  </a:cubicBezTo>
                  <a:cubicBezTo>
                    <a:pt x="5680" y="10014"/>
                    <a:pt x="5716" y="9942"/>
                    <a:pt x="5728" y="9883"/>
                  </a:cubicBezTo>
                  <a:cubicBezTo>
                    <a:pt x="5751" y="9942"/>
                    <a:pt x="5775" y="10014"/>
                    <a:pt x="5799" y="10073"/>
                  </a:cubicBezTo>
                  <a:cubicBezTo>
                    <a:pt x="5906" y="10323"/>
                    <a:pt x="6025" y="10573"/>
                    <a:pt x="6156" y="10811"/>
                  </a:cubicBezTo>
                  <a:cubicBezTo>
                    <a:pt x="6216" y="10930"/>
                    <a:pt x="6287" y="11038"/>
                    <a:pt x="6371" y="11145"/>
                  </a:cubicBezTo>
                  <a:cubicBezTo>
                    <a:pt x="6431" y="11236"/>
                    <a:pt x="6518" y="11293"/>
                    <a:pt x="6624" y="11293"/>
                  </a:cubicBezTo>
                  <a:cubicBezTo>
                    <a:pt x="6642" y="11293"/>
                    <a:pt x="6661" y="11291"/>
                    <a:pt x="6680" y="11288"/>
                  </a:cubicBezTo>
                  <a:cubicBezTo>
                    <a:pt x="6823" y="11264"/>
                    <a:pt x="6930" y="11157"/>
                    <a:pt x="7002" y="11038"/>
                  </a:cubicBezTo>
                  <a:cubicBezTo>
                    <a:pt x="7085" y="10930"/>
                    <a:pt x="7144" y="10800"/>
                    <a:pt x="7180" y="10669"/>
                  </a:cubicBezTo>
                  <a:cubicBezTo>
                    <a:pt x="7216" y="10538"/>
                    <a:pt x="7228" y="10395"/>
                    <a:pt x="7228" y="10276"/>
                  </a:cubicBezTo>
                  <a:lnTo>
                    <a:pt x="7228" y="10192"/>
                  </a:lnTo>
                  <a:cubicBezTo>
                    <a:pt x="7406" y="10395"/>
                    <a:pt x="7597" y="10573"/>
                    <a:pt x="7811" y="10752"/>
                  </a:cubicBezTo>
                  <a:cubicBezTo>
                    <a:pt x="8692" y="11490"/>
                    <a:pt x="9764" y="11978"/>
                    <a:pt x="10895" y="12121"/>
                  </a:cubicBezTo>
                  <a:cubicBezTo>
                    <a:pt x="11113" y="12154"/>
                    <a:pt x="11334" y="12170"/>
                    <a:pt x="11555" y="12170"/>
                  </a:cubicBezTo>
                  <a:cubicBezTo>
                    <a:pt x="11903" y="12170"/>
                    <a:pt x="12251" y="12130"/>
                    <a:pt x="12586" y="12050"/>
                  </a:cubicBezTo>
                  <a:cubicBezTo>
                    <a:pt x="13133" y="11919"/>
                    <a:pt x="13705" y="11645"/>
                    <a:pt x="14014" y="11169"/>
                  </a:cubicBezTo>
                  <a:cubicBezTo>
                    <a:pt x="14181" y="10740"/>
                    <a:pt x="14264" y="10121"/>
                    <a:pt x="13955" y="9657"/>
                  </a:cubicBezTo>
                  <a:cubicBezTo>
                    <a:pt x="13598" y="9133"/>
                    <a:pt x="12931" y="8990"/>
                    <a:pt x="12336" y="8990"/>
                  </a:cubicBezTo>
                  <a:cubicBezTo>
                    <a:pt x="12169" y="8990"/>
                    <a:pt x="11990" y="9014"/>
                    <a:pt x="11824" y="9025"/>
                  </a:cubicBezTo>
                  <a:cubicBezTo>
                    <a:pt x="11819" y="9024"/>
                    <a:pt x="11814" y="9023"/>
                    <a:pt x="11809" y="9023"/>
                  </a:cubicBezTo>
                  <a:cubicBezTo>
                    <a:pt x="11776" y="9023"/>
                    <a:pt x="11739" y="9054"/>
                    <a:pt x="11728" y="9085"/>
                  </a:cubicBezTo>
                  <a:cubicBezTo>
                    <a:pt x="11693" y="9085"/>
                    <a:pt x="11669" y="9085"/>
                    <a:pt x="11633" y="9133"/>
                  </a:cubicBezTo>
                  <a:cubicBezTo>
                    <a:pt x="11410" y="9475"/>
                    <a:pt x="11022" y="9602"/>
                    <a:pt x="10635" y="9602"/>
                  </a:cubicBezTo>
                  <a:cubicBezTo>
                    <a:pt x="10484" y="9602"/>
                    <a:pt x="10333" y="9583"/>
                    <a:pt x="10192" y="9549"/>
                  </a:cubicBezTo>
                  <a:cubicBezTo>
                    <a:pt x="9895" y="9478"/>
                    <a:pt x="9609" y="9359"/>
                    <a:pt x="9323" y="9240"/>
                  </a:cubicBezTo>
                  <a:cubicBezTo>
                    <a:pt x="9061" y="9121"/>
                    <a:pt x="8811" y="8990"/>
                    <a:pt x="8573" y="8835"/>
                  </a:cubicBezTo>
                  <a:cubicBezTo>
                    <a:pt x="8466" y="8775"/>
                    <a:pt x="8371" y="8716"/>
                    <a:pt x="8287" y="8656"/>
                  </a:cubicBezTo>
                  <a:cubicBezTo>
                    <a:pt x="8395" y="8644"/>
                    <a:pt x="8490" y="8597"/>
                    <a:pt x="8585" y="8549"/>
                  </a:cubicBezTo>
                  <a:cubicBezTo>
                    <a:pt x="8728" y="8478"/>
                    <a:pt x="8871" y="8394"/>
                    <a:pt x="8990" y="8275"/>
                  </a:cubicBezTo>
                  <a:cubicBezTo>
                    <a:pt x="9228" y="8013"/>
                    <a:pt x="9347" y="7692"/>
                    <a:pt x="9347" y="7347"/>
                  </a:cubicBezTo>
                  <a:cubicBezTo>
                    <a:pt x="9347" y="7305"/>
                    <a:pt x="9320" y="7273"/>
                    <a:pt x="9282" y="7273"/>
                  </a:cubicBezTo>
                  <a:cubicBezTo>
                    <a:pt x="9276" y="7273"/>
                    <a:pt x="9270" y="7274"/>
                    <a:pt x="9264" y="7275"/>
                  </a:cubicBezTo>
                  <a:cubicBezTo>
                    <a:pt x="9222" y="7276"/>
                    <a:pt x="9181" y="7277"/>
                    <a:pt x="9141" y="7277"/>
                  </a:cubicBezTo>
                  <a:cubicBezTo>
                    <a:pt x="8769" y="7277"/>
                    <a:pt x="8415" y="7228"/>
                    <a:pt x="8061" y="7120"/>
                  </a:cubicBezTo>
                  <a:cubicBezTo>
                    <a:pt x="8097" y="7109"/>
                    <a:pt x="8121" y="7109"/>
                    <a:pt x="8156" y="7097"/>
                  </a:cubicBezTo>
                  <a:cubicBezTo>
                    <a:pt x="8287" y="7049"/>
                    <a:pt x="8418" y="6978"/>
                    <a:pt x="8526" y="6870"/>
                  </a:cubicBezTo>
                  <a:cubicBezTo>
                    <a:pt x="8752" y="6680"/>
                    <a:pt x="8883" y="6382"/>
                    <a:pt x="8883" y="6085"/>
                  </a:cubicBezTo>
                  <a:cubicBezTo>
                    <a:pt x="8883" y="6038"/>
                    <a:pt x="8846" y="6006"/>
                    <a:pt x="8807" y="6006"/>
                  </a:cubicBezTo>
                  <a:cubicBezTo>
                    <a:pt x="8796" y="6006"/>
                    <a:pt x="8786" y="6008"/>
                    <a:pt x="8776" y="6013"/>
                  </a:cubicBezTo>
                  <a:cubicBezTo>
                    <a:pt x="8585" y="6049"/>
                    <a:pt x="8371" y="6073"/>
                    <a:pt x="8168" y="6073"/>
                  </a:cubicBezTo>
                  <a:cubicBezTo>
                    <a:pt x="8395" y="6013"/>
                    <a:pt x="8597" y="5870"/>
                    <a:pt x="8740" y="5680"/>
                  </a:cubicBezTo>
                  <a:cubicBezTo>
                    <a:pt x="9026" y="5311"/>
                    <a:pt x="9038" y="4763"/>
                    <a:pt x="8704" y="4406"/>
                  </a:cubicBezTo>
                  <a:cubicBezTo>
                    <a:pt x="8521" y="4244"/>
                    <a:pt x="8298" y="4141"/>
                    <a:pt x="8071" y="4141"/>
                  </a:cubicBezTo>
                  <a:cubicBezTo>
                    <a:pt x="8048" y="4141"/>
                    <a:pt x="8025" y="4142"/>
                    <a:pt x="8002" y="4144"/>
                  </a:cubicBezTo>
                  <a:cubicBezTo>
                    <a:pt x="7990" y="4144"/>
                    <a:pt x="7978" y="4168"/>
                    <a:pt x="7978" y="4180"/>
                  </a:cubicBezTo>
                  <a:lnTo>
                    <a:pt x="7954" y="4180"/>
                  </a:lnTo>
                  <a:cubicBezTo>
                    <a:pt x="7895" y="4203"/>
                    <a:pt x="7883" y="4299"/>
                    <a:pt x="7835" y="4358"/>
                  </a:cubicBezTo>
                  <a:cubicBezTo>
                    <a:pt x="7787" y="4418"/>
                    <a:pt x="7728" y="4465"/>
                    <a:pt x="7656" y="4501"/>
                  </a:cubicBezTo>
                  <a:cubicBezTo>
                    <a:pt x="7514" y="4596"/>
                    <a:pt x="7347" y="4620"/>
                    <a:pt x="7180" y="4644"/>
                  </a:cubicBezTo>
                  <a:cubicBezTo>
                    <a:pt x="7099" y="4650"/>
                    <a:pt x="7017" y="4653"/>
                    <a:pt x="6936" y="4653"/>
                  </a:cubicBezTo>
                  <a:cubicBezTo>
                    <a:pt x="6673" y="4653"/>
                    <a:pt x="6411" y="4622"/>
                    <a:pt x="6156" y="4549"/>
                  </a:cubicBezTo>
                  <a:cubicBezTo>
                    <a:pt x="6061" y="4525"/>
                    <a:pt x="5966" y="4489"/>
                    <a:pt x="5870" y="4465"/>
                  </a:cubicBezTo>
                  <a:cubicBezTo>
                    <a:pt x="5811" y="4442"/>
                    <a:pt x="5751" y="4418"/>
                    <a:pt x="5716" y="4382"/>
                  </a:cubicBezTo>
                  <a:lnTo>
                    <a:pt x="5716" y="4382"/>
                  </a:lnTo>
                  <a:cubicBezTo>
                    <a:pt x="5847" y="4430"/>
                    <a:pt x="5984" y="4452"/>
                    <a:pt x="6123" y="4452"/>
                  </a:cubicBezTo>
                  <a:cubicBezTo>
                    <a:pt x="6400" y="4452"/>
                    <a:pt x="6680" y="4362"/>
                    <a:pt x="6918" y="4203"/>
                  </a:cubicBezTo>
                  <a:cubicBezTo>
                    <a:pt x="6990" y="4144"/>
                    <a:pt x="7109" y="4084"/>
                    <a:pt x="7109" y="3965"/>
                  </a:cubicBezTo>
                  <a:cubicBezTo>
                    <a:pt x="7109" y="3846"/>
                    <a:pt x="6990" y="3822"/>
                    <a:pt x="6906" y="3811"/>
                  </a:cubicBezTo>
                  <a:cubicBezTo>
                    <a:pt x="6799" y="3787"/>
                    <a:pt x="6680" y="3787"/>
                    <a:pt x="6573" y="3787"/>
                  </a:cubicBezTo>
                  <a:cubicBezTo>
                    <a:pt x="6680" y="3715"/>
                    <a:pt x="6787" y="3608"/>
                    <a:pt x="6859" y="3489"/>
                  </a:cubicBezTo>
                  <a:cubicBezTo>
                    <a:pt x="6930" y="3394"/>
                    <a:pt x="7049" y="3108"/>
                    <a:pt x="6883" y="3013"/>
                  </a:cubicBezTo>
                  <a:cubicBezTo>
                    <a:pt x="6867" y="3007"/>
                    <a:pt x="6851" y="3004"/>
                    <a:pt x="6835" y="3004"/>
                  </a:cubicBezTo>
                  <a:cubicBezTo>
                    <a:pt x="6756" y="3004"/>
                    <a:pt x="6680" y="3070"/>
                    <a:pt x="6621" y="3120"/>
                  </a:cubicBezTo>
                  <a:cubicBezTo>
                    <a:pt x="6525" y="3180"/>
                    <a:pt x="6454" y="3251"/>
                    <a:pt x="6371" y="3334"/>
                  </a:cubicBezTo>
                  <a:cubicBezTo>
                    <a:pt x="6287" y="3394"/>
                    <a:pt x="6228" y="3465"/>
                    <a:pt x="6168" y="3525"/>
                  </a:cubicBezTo>
                  <a:cubicBezTo>
                    <a:pt x="6287" y="3251"/>
                    <a:pt x="6347" y="2953"/>
                    <a:pt x="6382" y="2656"/>
                  </a:cubicBezTo>
                  <a:cubicBezTo>
                    <a:pt x="6382" y="2584"/>
                    <a:pt x="6394" y="2525"/>
                    <a:pt x="6394" y="2453"/>
                  </a:cubicBezTo>
                  <a:cubicBezTo>
                    <a:pt x="6394" y="2394"/>
                    <a:pt x="6394" y="2322"/>
                    <a:pt x="6335" y="2275"/>
                  </a:cubicBezTo>
                  <a:cubicBezTo>
                    <a:pt x="6304" y="2244"/>
                    <a:pt x="6270" y="2232"/>
                    <a:pt x="6236" y="2232"/>
                  </a:cubicBezTo>
                  <a:cubicBezTo>
                    <a:pt x="6152" y="2232"/>
                    <a:pt x="6064" y="2307"/>
                    <a:pt x="6013" y="2358"/>
                  </a:cubicBezTo>
                  <a:cubicBezTo>
                    <a:pt x="5835" y="2537"/>
                    <a:pt x="5716" y="2775"/>
                    <a:pt x="5656" y="3013"/>
                  </a:cubicBezTo>
                  <a:lnTo>
                    <a:pt x="5656" y="2679"/>
                  </a:lnTo>
                  <a:cubicBezTo>
                    <a:pt x="5656" y="2346"/>
                    <a:pt x="5597" y="2037"/>
                    <a:pt x="5489" y="1727"/>
                  </a:cubicBezTo>
                  <a:cubicBezTo>
                    <a:pt x="5482" y="1704"/>
                    <a:pt x="5459" y="1691"/>
                    <a:pt x="5441" y="1691"/>
                  </a:cubicBezTo>
                  <a:cubicBezTo>
                    <a:pt x="5431" y="1691"/>
                    <a:pt x="5422" y="1695"/>
                    <a:pt x="5418" y="1703"/>
                  </a:cubicBezTo>
                  <a:cubicBezTo>
                    <a:pt x="5204" y="1929"/>
                    <a:pt x="5156" y="2263"/>
                    <a:pt x="5204" y="2560"/>
                  </a:cubicBezTo>
                  <a:cubicBezTo>
                    <a:pt x="5180" y="2513"/>
                    <a:pt x="5144" y="2453"/>
                    <a:pt x="5097" y="2406"/>
                  </a:cubicBezTo>
                  <a:cubicBezTo>
                    <a:pt x="4727" y="1906"/>
                    <a:pt x="4204" y="1513"/>
                    <a:pt x="3632" y="1286"/>
                  </a:cubicBezTo>
                  <a:cubicBezTo>
                    <a:pt x="3211" y="1128"/>
                    <a:pt x="2744" y="1035"/>
                    <a:pt x="2285" y="1035"/>
                  </a:cubicBezTo>
                  <a:cubicBezTo>
                    <a:pt x="2121" y="1035"/>
                    <a:pt x="1958" y="1047"/>
                    <a:pt x="1799" y="1072"/>
                  </a:cubicBezTo>
                  <a:cubicBezTo>
                    <a:pt x="2144" y="894"/>
                    <a:pt x="2477" y="691"/>
                    <a:pt x="2822" y="501"/>
                  </a:cubicBezTo>
                  <a:cubicBezTo>
                    <a:pt x="2858" y="489"/>
                    <a:pt x="2870" y="429"/>
                    <a:pt x="2834" y="393"/>
                  </a:cubicBezTo>
                  <a:cubicBezTo>
                    <a:pt x="2662" y="236"/>
                    <a:pt x="2433" y="159"/>
                    <a:pt x="2201" y="159"/>
                  </a:cubicBezTo>
                  <a:cubicBezTo>
                    <a:pt x="2064" y="159"/>
                    <a:pt x="1927" y="186"/>
                    <a:pt x="1799" y="239"/>
                  </a:cubicBezTo>
                  <a:cubicBezTo>
                    <a:pt x="1441" y="370"/>
                    <a:pt x="1156" y="655"/>
                    <a:pt x="965" y="965"/>
                  </a:cubicBezTo>
                  <a:cubicBezTo>
                    <a:pt x="1072" y="679"/>
                    <a:pt x="1144" y="382"/>
                    <a:pt x="1191" y="84"/>
                  </a:cubicBezTo>
                  <a:cubicBezTo>
                    <a:pt x="1200" y="39"/>
                    <a:pt x="1168"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1"/>
            <p:cNvSpPr/>
            <p:nvPr/>
          </p:nvSpPr>
          <p:spPr>
            <a:xfrm>
              <a:off x="549989" y="1127767"/>
              <a:ext cx="516707" cy="415832"/>
            </a:xfrm>
            <a:custGeom>
              <a:avLst/>
              <a:gdLst/>
              <a:ahLst/>
              <a:cxnLst/>
              <a:rect l="l" t="t" r="r" b="b"/>
              <a:pathLst>
                <a:path w="6454" h="5194" extrusionOk="0">
                  <a:moveTo>
                    <a:pt x="6454" y="1"/>
                  </a:moveTo>
                  <a:lnTo>
                    <a:pt x="6454" y="1"/>
                  </a:lnTo>
                  <a:cubicBezTo>
                    <a:pt x="6430" y="96"/>
                    <a:pt x="6406" y="203"/>
                    <a:pt x="6371" y="310"/>
                  </a:cubicBezTo>
                  <a:cubicBezTo>
                    <a:pt x="6287" y="596"/>
                    <a:pt x="6180" y="870"/>
                    <a:pt x="6049" y="1144"/>
                  </a:cubicBezTo>
                  <a:cubicBezTo>
                    <a:pt x="5775" y="1668"/>
                    <a:pt x="5442" y="2156"/>
                    <a:pt x="5037" y="2584"/>
                  </a:cubicBezTo>
                  <a:cubicBezTo>
                    <a:pt x="4632" y="3013"/>
                    <a:pt x="4168" y="3394"/>
                    <a:pt x="3668" y="3704"/>
                  </a:cubicBezTo>
                  <a:cubicBezTo>
                    <a:pt x="3418" y="3846"/>
                    <a:pt x="3144" y="4001"/>
                    <a:pt x="2894" y="4120"/>
                  </a:cubicBezTo>
                  <a:cubicBezTo>
                    <a:pt x="2608" y="4263"/>
                    <a:pt x="2310" y="4382"/>
                    <a:pt x="2001" y="4478"/>
                  </a:cubicBezTo>
                  <a:cubicBezTo>
                    <a:pt x="1797" y="4530"/>
                    <a:pt x="1575" y="4569"/>
                    <a:pt x="1358" y="4569"/>
                  </a:cubicBezTo>
                  <a:cubicBezTo>
                    <a:pt x="1231" y="4569"/>
                    <a:pt x="1107" y="4556"/>
                    <a:pt x="989" y="4525"/>
                  </a:cubicBezTo>
                  <a:cubicBezTo>
                    <a:pt x="691" y="4442"/>
                    <a:pt x="405" y="4263"/>
                    <a:pt x="251" y="4013"/>
                  </a:cubicBezTo>
                  <a:cubicBezTo>
                    <a:pt x="36" y="4180"/>
                    <a:pt x="1" y="4478"/>
                    <a:pt x="120" y="4704"/>
                  </a:cubicBezTo>
                  <a:cubicBezTo>
                    <a:pt x="275" y="4978"/>
                    <a:pt x="584" y="5132"/>
                    <a:pt x="894" y="5180"/>
                  </a:cubicBezTo>
                  <a:cubicBezTo>
                    <a:pt x="984" y="5189"/>
                    <a:pt x="1076" y="5194"/>
                    <a:pt x="1168" y="5194"/>
                  </a:cubicBezTo>
                  <a:cubicBezTo>
                    <a:pt x="1430" y="5194"/>
                    <a:pt x="1698" y="5158"/>
                    <a:pt x="1953" y="5097"/>
                  </a:cubicBezTo>
                  <a:cubicBezTo>
                    <a:pt x="2310" y="5025"/>
                    <a:pt x="2644" y="4894"/>
                    <a:pt x="2953" y="4728"/>
                  </a:cubicBezTo>
                  <a:cubicBezTo>
                    <a:pt x="3584" y="4418"/>
                    <a:pt x="4120" y="3954"/>
                    <a:pt x="4608" y="3454"/>
                  </a:cubicBezTo>
                  <a:cubicBezTo>
                    <a:pt x="5085" y="2942"/>
                    <a:pt x="5525" y="2394"/>
                    <a:pt x="5859" y="1787"/>
                  </a:cubicBezTo>
                  <a:cubicBezTo>
                    <a:pt x="6156" y="1227"/>
                    <a:pt x="6359" y="620"/>
                    <a:pt x="6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1"/>
            <p:cNvSpPr/>
            <p:nvPr/>
          </p:nvSpPr>
          <p:spPr>
            <a:xfrm>
              <a:off x="780643" y="1118240"/>
              <a:ext cx="279409" cy="273645"/>
            </a:xfrm>
            <a:custGeom>
              <a:avLst/>
              <a:gdLst/>
              <a:ahLst/>
              <a:cxnLst/>
              <a:rect l="l" t="t" r="r" b="b"/>
              <a:pathLst>
                <a:path w="3490" h="3418" extrusionOk="0">
                  <a:moveTo>
                    <a:pt x="3490" y="1"/>
                  </a:moveTo>
                  <a:cubicBezTo>
                    <a:pt x="3466" y="84"/>
                    <a:pt x="3418" y="179"/>
                    <a:pt x="3370" y="263"/>
                  </a:cubicBezTo>
                  <a:cubicBezTo>
                    <a:pt x="3228" y="560"/>
                    <a:pt x="3049" y="846"/>
                    <a:pt x="2823" y="1096"/>
                  </a:cubicBezTo>
                  <a:cubicBezTo>
                    <a:pt x="2370" y="1620"/>
                    <a:pt x="1751" y="1989"/>
                    <a:pt x="1096" y="2180"/>
                  </a:cubicBezTo>
                  <a:cubicBezTo>
                    <a:pt x="739" y="2287"/>
                    <a:pt x="370" y="2334"/>
                    <a:pt x="1" y="2334"/>
                  </a:cubicBezTo>
                  <a:cubicBezTo>
                    <a:pt x="13" y="2596"/>
                    <a:pt x="120" y="2870"/>
                    <a:pt x="311" y="3061"/>
                  </a:cubicBezTo>
                  <a:cubicBezTo>
                    <a:pt x="418" y="3168"/>
                    <a:pt x="537" y="3251"/>
                    <a:pt x="668" y="3311"/>
                  </a:cubicBezTo>
                  <a:cubicBezTo>
                    <a:pt x="799" y="3370"/>
                    <a:pt x="953" y="3394"/>
                    <a:pt x="1084" y="3418"/>
                  </a:cubicBezTo>
                  <a:cubicBezTo>
                    <a:pt x="1858" y="2870"/>
                    <a:pt x="2513" y="2168"/>
                    <a:pt x="2978" y="1334"/>
                  </a:cubicBezTo>
                  <a:cubicBezTo>
                    <a:pt x="3120" y="1072"/>
                    <a:pt x="3263" y="775"/>
                    <a:pt x="3359" y="477"/>
                  </a:cubicBezTo>
                  <a:cubicBezTo>
                    <a:pt x="3406" y="322"/>
                    <a:pt x="3454" y="179"/>
                    <a:pt x="3490" y="13"/>
                  </a:cubicBezTo>
                  <a:lnTo>
                    <a:pt x="3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1"/>
            <p:cNvSpPr/>
            <p:nvPr/>
          </p:nvSpPr>
          <p:spPr>
            <a:xfrm>
              <a:off x="818832" y="1108713"/>
              <a:ext cx="235537" cy="163082"/>
            </a:xfrm>
            <a:custGeom>
              <a:avLst/>
              <a:gdLst/>
              <a:ahLst/>
              <a:cxnLst/>
              <a:rect l="l" t="t" r="r" b="b"/>
              <a:pathLst>
                <a:path w="2942" h="2037" extrusionOk="0">
                  <a:moveTo>
                    <a:pt x="2941" y="1"/>
                  </a:moveTo>
                  <a:lnTo>
                    <a:pt x="2941" y="1"/>
                  </a:lnTo>
                  <a:cubicBezTo>
                    <a:pt x="2465" y="679"/>
                    <a:pt x="1679" y="1132"/>
                    <a:pt x="846" y="1227"/>
                  </a:cubicBezTo>
                  <a:cubicBezTo>
                    <a:pt x="720" y="1248"/>
                    <a:pt x="597" y="1257"/>
                    <a:pt x="475" y="1257"/>
                  </a:cubicBezTo>
                  <a:cubicBezTo>
                    <a:pt x="317" y="1257"/>
                    <a:pt x="161" y="1242"/>
                    <a:pt x="0" y="1215"/>
                  </a:cubicBezTo>
                  <a:lnTo>
                    <a:pt x="0" y="1215"/>
                  </a:lnTo>
                  <a:cubicBezTo>
                    <a:pt x="12" y="1441"/>
                    <a:pt x="119" y="1644"/>
                    <a:pt x="286" y="1798"/>
                  </a:cubicBezTo>
                  <a:cubicBezTo>
                    <a:pt x="369" y="1870"/>
                    <a:pt x="488" y="1929"/>
                    <a:pt x="607" y="1977"/>
                  </a:cubicBezTo>
                  <a:cubicBezTo>
                    <a:pt x="715" y="2025"/>
                    <a:pt x="834" y="2025"/>
                    <a:pt x="953" y="2037"/>
                  </a:cubicBezTo>
                  <a:cubicBezTo>
                    <a:pt x="1096" y="1977"/>
                    <a:pt x="1250" y="1906"/>
                    <a:pt x="1381" y="1822"/>
                  </a:cubicBezTo>
                  <a:cubicBezTo>
                    <a:pt x="1953" y="1501"/>
                    <a:pt x="2405" y="1013"/>
                    <a:pt x="2739" y="453"/>
                  </a:cubicBezTo>
                  <a:cubicBezTo>
                    <a:pt x="2810" y="310"/>
                    <a:pt x="2882" y="155"/>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1"/>
            <p:cNvSpPr/>
            <p:nvPr/>
          </p:nvSpPr>
          <p:spPr>
            <a:xfrm>
              <a:off x="878877" y="1063959"/>
              <a:ext cx="162122" cy="49637"/>
            </a:xfrm>
            <a:custGeom>
              <a:avLst/>
              <a:gdLst/>
              <a:ahLst/>
              <a:cxnLst/>
              <a:rect l="l" t="t" r="r" b="b"/>
              <a:pathLst>
                <a:path w="2025" h="620" extrusionOk="0">
                  <a:moveTo>
                    <a:pt x="0" y="0"/>
                  </a:moveTo>
                  <a:cubicBezTo>
                    <a:pt x="0" y="2"/>
                    <a:pt x="1" y="4"/>
                    <a:pt x="2" y="5"/>
                  </a:cubicBezTo>
                  <a:lnTo>
                    <a:pt x="2" y="5"/>
                  </a:lnTo>
                  <a:cubicBezTo>
                    <a:pt x="2" y="4"/>
                    <a:pt x="1" y="2"/>
                    <a:pt x="0" y="0"/>
                  </a:cubicBezTo>
                  <a:close/>
                  <a:moveTo>
                    <a:pt x="2" y="5"/>
                  </a:moveTo>
                  <a:cubicBezTo>
                    <a:pt x="24" y="64"/>
                    <a:pt x="24" y="134"/>
                    <a:pt x="36" y="214"/>
                  </a:cubicBezTo>
                  <a:cubicBezTo>
                    <a:pt x="60" y="286"/>
                    <a:pt x="107" y="357"/>
                    <a:pt x="167" y="417"/>
                  </a:cubicBezTo>
                  <a:cubicBezTo>
                    <a:pt x="298" y="572"/>
                    <a:pt x="512" y="619"/>
                    <a:pt x="703" y="619"/>
                  </a:cubicBezTo>
                  <a:cubicBezTo>
                    <a:pt x="929" y="595"/>
                    <a:pt x="1155" y="536"/>
                    <a:pt x="1370" y="464"/>
                  </a:cubicBezTo>
                  <a:cubicBezTo>
                    <a:pt x="1596" y="405"/>
                    <a:pt x="1810" y="322"/>
                    <a:pt x="1989" y="191"/>
                  </a:cubicBezTo>
                  <a:cubicBezTo>
                    <a:pt x="2001" y="191"/>
                    <a:pt x="2012" y="179"/>
                    <a:pt x="2024" y="167"/>
                  </a:cubicBezTo>
                  <a:lnTo>
                    <a:pt x="2024" y="167"/>
                  </a:lnTo>
                  <a:lnTo>
                    <a:pt x="1893" y="214"/>
                  </a:lnTo>
                  <a:cubicBezTo>
                    <a:pt x="1715" y="274"/>
                    <a:pt x="1524" y="322"/>
                    <a:pt x="1346" y="333"/>
                  </a:cubicBezTo>
                  <a:cubicBezTo>
                    <a:pt x="1250" y="345"/>
                    <a:pt x="1158" y="351"/>
                    <a:pt x="1064" y="351"/>
                  </a:cubicBezTo>
                  <a:cubicBezTo>
                    <a:pt x="971" y="351"/>
                    <a:pt x="875" y="345"/>
                    <a:pt x="774" y="333"/>
                  </a:cubicBezTo>
                  <a:cubicBezTo>
                    <a:pt x="584" y="310"/>
                    <a:pt x="405" y="286"/>
                    <a:pt x="238" y="191"/>
                  </a:cubicBezTo>
                  <a:cubicBezTo>
                    <a:pt x="155" y="155"/>
                    <a:pt x="84" y="95"/>
                    <a:pt x="24" y="12"/>
                  </a:cubicBezTo>
                  <a:cubicBezTo>
                    <a:pt x="24" y="12"/>
                    <a:pt x="8" y="12"/>
                    <a:pt x="2"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1"/>
            <p:cNvSpPr/>
            <p:nvPr/>
          </p:nvSpPr>
          <p:spPr>
            <a:xfrm>
              <a:off x="953253" y="1023848"/>
              <a:ext cx="102957" cy="33865"/>
            </a:xfrm>
            <a:custGeom>
              <a:avLst/>
              <a:gdLst/>
              <a:ahLst/>
              <a:cxnLst/>
              <a:rect l="l" t="t" r="r" b="b"/>
              <a:pathLst>
                <a:path w="1286" h="423" extrusionOk="0">
                  <a:moveTo>
                    <a:pt x="357" y="1"/>
                  </a:moveTo>
                  <a:cubicBezTo>
                    <a:pt x="274" y="1"/>
                    <a:pt x="167" y="1"/>
                    <a:pt x="95" y="25"/>
                  </a:cubicBezTo>
                  <a:cubicBezTo>
                    <a:pt x="0" y="72"/>
                    <a:pt x="191" y="191"/>
                    <a:pt x="238" y="215"/>
                  </a:cubicBezTo>
                  <a:cubicBezTo>
                    <a:pt x="405" y="322"/>
                    <a:pt x="583" y="382"/>
                    <a:pt x="774" y="418"/>
                  </a:cubicBezTo>
                  <a:cubicBezTo>
                    <a:pt x="816" y="421"/>
                    <a:pt x="858" y="422"/>
                    <a:pt x="901" y="422"/>
                  </a:cubicBezTo>
                  <a:cubicBezTo>
                    <a:pt x="1029" y="422"/>
                    <a:pt x="1161" y="409"/>
                    <a:pt x="1286" y="382"/>
                  </a:cubicBezTo>
                  <a:lnTo>
                    <a:pt x="1250" y="358"/>
                  </a:lnTo>
                  <a:cubicBezTo>
                    <a:pt x="1203" y="322"/>
                    <a:pt x="1179" y="299"/>
                    <a:pt x="1131" y="263"/>
                  </a:cubicBezTo>
                  <a:cubicBezTo>
                    <a:pt x="1060" y="227"/>
                    <a:pt x="964" y="180"/>
                    <a:pt x="893" y="132"/>
                  </a:cubicBezTo>
                  <a:cubicBezTo>
                    <a:pt x="726" y="49"/>
                    <a:pt x="548"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1"/>
            <p:cNvSpPr/>
            <p:nvPr/>
          </p:nvSpPr>
          <p:spPr>
            <a:xfrm>
              <a:off x="972308" y="962762"/>
              <a:ext cx="70613" cy="63087"/>
            </a:xfrm>
            <a:custGeom>
              <a:avLst/>
              <a:gdLst/>
              <a:ahLst/>
              <a:cxnLst/>
              <a:rect l="l" t="t" r="r" b="b"/>
              <a:pathLst>
                <a:path w="882" h="788" extrusionOk="0">
                  <a:moveTo>
                    <a:pt x="21" y="0"/>
                  </a:moveTo>
                  <a:cubicBezTo>
                    <a:pt x="18" y="0"/>
                    <a:pt x="15" y="1"/>
                    <a:pt x="12" y="2"/>
                  </a:cubicBezTo>
                  <a:cubicBezTo>
                    <a:pt x="0" y="14"/>
                    <a:pt x="12" y="73"/>
                    <a:pt x="12" y="97"/>
                  </a:cubicBezTo>
                  <a:cubicBezTo>
                    <a:pt x="48" y="169"/>
                    <a:pt x="72" y="240"/>
                    <a:pt x="119" y="312"/>
                  </a:cubicBezTo>
                  <a:cubicBezTo>
                    <a:pt x="203" y="466"/>
                    <a:pt x="345" y="573"/>
                    <a:pt x="488" y="645"/>
                  </a:cubicBezTo>
                  <a:cubicBezTo>
                    <a:pt x="584" y="693"/>
                    <a:pt x="679" y="728"/>
                    <a:pt x="786" y="764"/>
                  </a:cubicBezTo>
                  <a:cubicBezTo>
                    <a:pt x="822" y="776"/>
                    <a:pt x="845" y="776"/>
                    <a:pt x="881" y="788"/>
                  </a:cubicBezTo>
                  <a:cubicBezTo>
                    <a:pt x="845" y="752"/>
                    <a:pt x="822" y="716"/>
                    <a:pt x="798" y="669"/>
                  </a:cubicBezTo>
                  <a:cubicBezTo>
                    <a:pt x="584" y="431"/>
                    <a:pt x="345" y="228"/>
                    <a:pt x="107" y="50"/>
                  </a:cubicBezTo>
                  <a:cubicBezTo>
                    <a:pt x="86" y="39"/>
                    <a:pt x="46"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1"/>
            <p:cNvSpPr/>
            <p:nvPr/>
          </p:nvSpPr>
          <p:spPr>
            <a:xfrm>
              <a:off x="1015380" y="900875"/>
              <a:ext cx="50358" cy="142187"/>
            </a:xfrm>
            <a:custGeom>
              <a:avLst/>
              <a:gdLst/>
              <a:ahLst/>
              <a:cxnLst/>
              <a:rect l="l" t="t" r="r" b="b"/>
              <a:pathLst>
                <a:path w="629" h="1776" extrusionOk="0">
                  <a:moveTo>
                    <a:pt x="88" y="1"/>
                  </a:moveTo>
                  <a:cubicBezTo>
                    <a:pt x="0" y="1"/>
                    <a:pt x="57" y="276"/>
                    <a:pt x="57" y="311"/>
                  </a:cubicBezTo>
                  <a:cubicBezTo>
                    <a:pt x="93" y="584"/>
                    <a:pt x="153" y="846"/>
                    <a:pt x="248" y="1108"/>
                  </a:cubicBezTo>
                  <a:cubicBezTo>
                    <a:pt x="307" y="1287"/>
                    <a:pt x="403" y="1466"/>
                    <a:pt x="510" y="1620"/>
                  </a:cubicBezTo>
                  <a:cubicBezTo>
                    <a:pt x="522" y="1644"/>
                    <a:pt x="546" y="1644"/>
                    <a:pt x="569" y="1656"/>
                  </a:cubicBezTo>
                  <a:cubicBezTo>
                    <a:pt x="581" y="1668"/>
                    <a:pt x="581" y="1716"/>
                    <a:pt x="569" y="1727"/>
                  </a:cubicBezTo>
                  <a:cubicBezTo>
                    <a:pt x="581" y="1739"/>
                    <a:pt x="581" y="1763"/>
                    <a:pt x="593" y="1775"/>
                  </a:cubicBezTo>
                  <a:lnTo>
                    <a:pt x="593" y="1704"/>
                  </a:lnTo>
                  <a:cubicBezTo>
                    <a:pt x="581" y="1597"/>
                    <a:pt x="581" y="1477"/>
                    <a:pt x="629" y="1358"/>
                  </a:cubicBezTo>
                  <a:cubicBezTo>
                    <a:pt x="629" y="1239"/>
                    <a:pt x="629" y="1120"/>
                    <a:pt x="605" y="1001"/>
                  </a:cubicBezTo>
                  <a:cubicBezTo>
                    <a:pt x="581" y="751"/>
                    <a:pt x="510" y="477"/>
                    <a:pt x="355" y="251"/>
                  </a:cubicBezTo>
                  <a:cubicBezTo>
                    <a:pt x="331" y="215"/>
                    <a:pt x="284" y="156"/>
                    <a:pt x="236" y="108"/>
                  </a:cubicBezTo>
                  <a:cubicBezTo>
                    <a:pt x="212" y="73"/>
                    <a:pt x="153" y="1"/>
                    <a:pt x="93" y="1"/>
                  </a:cubicBezTo>
                  <a:cubicBezTo>
                    <a:pt x="91" y="1"/>
                    <a:pt x="89"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1"/>
            <p:cNvSpPr/>
            <p:nvPr/>
          </p:nvSpPr>
          <p:spPr>
            <a:xfrm>
              <a:off x="806423" y="1053471"/>
              <a:ext cx="262197" cy="134421"/>
            </a:xfrm>
            <a:custGeom>
              <a:avLst/>
              <a:gdLst/>
              <a:ahLst/>
              <a:cxnLst/>
              <a:rect l="l" t="t" r="r" b="b"/>
              <a:pathLst>
                <a:path w="3275" h="1679" extrusionOk="0">
                  <a:moveTo>
                    <a:pt x="798" y="0"/>
                  </a:moveTo>
                  <a:cubicBezTo>
                    <a:pt x="417" y="12"/>
                    <a:pt x="84" y="310"/>
                    <a:pt x="48" y="703"/>
                  </a:cubicBezTo>
                  <a:cubicBezTo>
                    <a:pt x="0" y="1119"/>
                    <a:pt x="286" y="1488"/>
                    <a:pt x="679" y="1619"/>
                  </a:cubicBezTo>
                  <a:cubicBezTo>
                    <a:pt x="786" y="1667"/>
                    <a:pt x="917" y="1679"/>
                    <a:pt x="1036" y="1679"/>
                  </a:cubicBezTo>
                  <a:cubicBezTo>
                    <a:pt x="1084" y="1679"/>
                    <a:pt x="1155" y="1667"/>
                    <a:pt x="1215" y="1667"/>
                  </a:cubicBezTo>
                  <a:cubicBezTo>
                    <a:pt x="1274" y="1655"/>
                    <a:pt x="1346" y="1655"/>
                    <a:pt x="1405" y="1643"/>
                  </a:cubicBezTo>
                  <a:cubicBezTo>
                    <a:pt x="1429" y="1643"/>
                    <a:pt x="1441" y="1655"/>
                    <a:pt x="1465" y="1667"/>
                  </a:cubicBezTo>
                  <a:cubicBezTo>
                    <a:pt x="1536" y="1643"/>
                    <a:pt x="1596" y="1619"/>
                    <a:pt x="1667" y="1596"/>
                  </a:cubicBezTo>
                  <a:cubicBezTo>
                    <a:pt x="2144" y="1429"/>
                    <a:pt x="2548" y="1131"/>
                    <a:pt x="2870" y="762"/>
                  </a:cubicBezTo>
                  <a:cubicBezTo>
                    <a:pt x="3013" y="607"/>
                    <a:pt x="3132" y="453"/>
                    <a:pt x="3251" y="286"/>
                  </a:cubicBezTo>
                  <a:cubicBezTo>
                    <a:pt x="3251" y="238"/>
                    <a:pt x="3263" y="214"/>
                    <a:pt x="3275" y="179"/>
                  </a:cubicBezTo>
                  <a:lnTo>
                    <a:pt x="3275" y="179"/>
                  </a:lnTo>
                  <a:cubicBezTo>
                    <a:pt x="3215" y="274"/>
                    <a:pt x="3144" y="345"/>
                    <a:pt x="3060" y="417"/>
                  </a:cubicBezTo>
                  <a:cubicBezTo>
                    <a:pt x="2858" y="583"/>
                    <a:pt x="2644" y="691"/>
                    <a:pt x="2406" y="762"/>
                  </a:cubicBezTo>
                  <a:cubicBezTo>
                    <a:pt x="2154" y="842"/>
                    <a:pt x="1862" y="928"/>
                    <a:pt x="1587" y="928"/>
                  </a:cubicBezTo>
                  <a:cubicBezTo>
                    <a:pt x="1367" y="928"/>
                    <a:pt x="1158" y="873"/>
                    <a:pt x="989" y="714"/>
                  </a:cubicBezTo>
                  <a:cubicBezTo>
                    <a:pt x="893" y="643"/>
                    <a:pt x="822" y="536"/>
                    <a:pt x="798" y="429"/>
                  </a:cubicBezTo>
                  <a:cubicBezTo>
                    <a:pt x="762" y="345"/>
                    <a:pt x="751" y="214"/>
                    <a:pt x="810" y="131"/>
                  </a:cubicBezTo>
                  <a:cubicBezTo>
                    <a:pt x="810" y="95"/>
                    <a:pt x="798" y="48"/>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1"/>
            <p:cNvSpPr/>
            <p:nvPr/>
          </p:nvSpPr>
          <p:spPr>
            <a:xfrm>
              <a:off x="1071422" y="860924"/>
              <a:ext cx="25779" cy="111604"/>
            </a:xfrm>
            <a:custGeom>
              <a:avLst/>
              <a:gdLst/>
              <a:ahLst/>
              <a:cxnLst/>
              <a:rect l="l" t="t" r="r" b="b"/>
              <a:pathLst>
                <a:path w="322" h="1394" extrusionOk="0">
                  <a:moveTo>
                    <a:pt x="179" y="0"/>
                  </a:moveTo>
                  <a:cubicBezTo>
                    <a:pt x="84" y="262"/>
                    <a:pt x="24" y="548"/>
                    <a:pt x="12" y="833"/>
                  </a:cubicBezTo>
                  <a:cubicBezTo>
                    <a:pt x="0" y="1024"/>
                    <a:pt x="12" y="1203"/>
                    <a:pt x="48" y="1393"/>
                  </a:cubicBezTo>
                  <a:cubicBezTo>
                    <a:pt x="60" y="1381"/>
                    <a:pt x="60" y="1369"/>
                    <a:pt x="72" y="1369"/>
                  </a:cubicBezTo>
                  <a:cubicBezTo>
                    <a:pt x="191" y="1048"/>
                    <a:pt x="322" y="738"/>
                    <a:pt x="310" y="393"/>
                  </a:cubicBezTo>
                  <a:cubicBezTo>
                    <a:pt x="298" y="250"/>
                    <a:pt x="250" y="119"/>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1"/>
            <p:cNvSpPr/>
            <p:nvPr/>
          </p:nvSpPr>
          <p:spPr>
            <a:xfrm>
              <a:off x="1304958" y="742674"/>
              <a:ext cx="138264" cy="76377"/>
            </a:xfrm>
            <a:custGeom>
              <a:avLst/>
              <a:gdLst/>
              <a:ahLst/>
              <a:cxnLst/>
              <a:rect l="l" t="t" r="r" b="b"/>
              <a:pathLst>
                <a:path w="1727" h="954" extrusionOk="0">
                  <a:moveTo>
                    <a:pt x="60" y="1"/>
                  </a:moveTo>
                  <a:cubicBezTo>
                    <a:pt x="48" y="1"/>
                    <a:pt x="12" y="13"/>
                    <a:pt x="0" y="24"/>
                  </a:cubicBezTo>
                  <a:cubicBezTo>
                    <a:pt x="322" y="227"/>
                    <a:pt x="655" y="405"/>
                    <a:pt x="977" y="584"/>
                  </a:cubicBezTo>
                  <a:cubicBezTo>
                    <a:pt x="1239" y="703"/>
                    <a:pt x="1489" y="834"/>
                    <a:pt x="1727" y="953"/>
                  </a:cubicBezTo>
                  <a:cubicBezTo>
                    <a:pt x="1513" y="763"/>
                    <a:pt x="1274" y="584"/>
                    <a:pt x="1024" y="441"/>
                  </a:cubicBezTo>
                  <a:cubicBezTo>
                    <a:pt x="881" y="370"/>
                    <a:pt x="715" y="286"/>
                    <a:pt x="548" y="203"/>
                  </a:cubicBezTo>
                  <a:cubicBezTo>
                    <a:pt x="477" y="179"/>
                    <a:pt x="381" y="132"/>
                    <a:pt x="298" y="108"/>
                  </a:cubicBezTo>
                  <a:cubicBezTo>
                    <a:pt x="250" y="84"/>
                    <a:pt x="215" y="72"/>
                    <a:pt x="179" y="60"/>
                  </a:cubicBezTo>
                  <a:cubicBezTo>
                    <a:pt x="131" y="48"/>
                    <a:pt x="84" y="24"/>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1"/>
            <p:cNvSpPr/>
            <p:nvPr/>
          </p:nvSpPr>
          <p:spPr>
            <a:xfrm>
              <a:off x="1437458" y="725541"/>
              <a:ext cx="69652" cy="171649"/>
            </a:xfrm>
            <a:custGeom>
              <a:avLst/>
              <a:gdLst/>
              <a:ahLst/>
              <a:cxnLst/>
              <a:rect l="l" t="t" r="r" b="b"/>
              <a:pathLst>
                <a:path w="870" h="2144" extrusionOk="0">
                  <a:moveTo>
                    <a:pt x="0" y="0"/>
                  </a:moveTo>
                  <a:lnTo>
                    <a:pt x="0" y="0"/>
                  </a:lnTo>
                  <a:cubicBezTo>
                    <a:pt x="60" y="298"/>
                    <a:pt x="143" y="596"/>
                    <a:pt x="250" y="881"/>
                  </a:cubicBezTo>
                  <a:cubicBezTo>
                    <a:pt x="310" y="1048"/>
                    <a:pt x="381" y="1215"/>
                    <a:pt x="453" y="1370"/>
                  </a:cubicBezTo>
                  <a:cubicBezTo>
                    <a:pt x="489" y="1453"/>
                    <a:pt x="512" y="1536"/>
                    <a:pt x="560" y="1608"/>
                  </a:cubicBezTo>
                  <a:cubicBezTo>
                    <a:pt x="608" y="1703"/>
                    <a:pt x="631" y="1774"/>
                    <a:pt x="679" y="1846"/>
                  </a:cubicBezTo>
                  <a:cubicBezTo>
                    <a:pt x="691" y="1882"/>
                    <a:pt x="691" y="1893"/>
                    <a:pt x="715" y="1929"/>
                  </a:cubicBezTo>
                  <a:cubicBezTo>
                    <a:pt x="739" y="2001"/>
                    <a:pt x="750" y="2072"/>
                    <a:pt x="774" y="2143"/>
                  </a:cubicBezTo>
                  <a:cubicBezTo>
                    <a:pt x="774" y="2132"/>
                    <a:pt x="786" y="2108"/>
                    <a:pt x="786" y="2084"/>
                  </a:cubicBezTo>
                  <a:cubicBezTo>
                    <a:pt x="846" y="1882"/>
                    <a:pt x="870" y="1655"/>
                    <a:pt x="858" y="1453"/>
                  </a:cubicBezTo>
                  <a:cubicBezTo>
                    <a:pt x="834" y="1048"/>
                    <a:pt x="667" y="643"/>
                    <a:pt x="393" y="346"/>
                  </a:cubicBezTo>
                  <a:cubicBezTo>
                    <a:pt x="274" y="215"/>
                    <a:pt x="143" y="96"/>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1"/>
            <p:cNvSpPr/>
            <p:nvPr/>
          </p:nvSpPr>
          <p:spPr>
            <a:xfrm>
              <a:off x="1329697" y="956197"/>
              <a:ext cx="53480" cy="89347"/>
            </a:xfrm>
            <a:custGeom>
              <a:avLst/>
              <a:gdLst/>
              <a:ahLst/>
              <a:cxnLst/>
              <a:rect l="l" t="t" r="r" b="b"/>
              <a:pathLst>
                <a:path w="668" h="1116" extrusionOk="0">
                  <a:moveTo>
                    <a:pt x="84" y="1"/>
                  </a:moveTo>
                  <a:lnTo>
                    <a:pt x="84" y="1"/>
                  </a:lnTo>
                  <a:cubicBezTo>
                    <a:pt x="49" y="251"/>
                    <a:pt x="1" y="501"/>
                    <a:pt x="108" y="751"/>
                  </a:cubicBezTo>
                  <a:cubicBezTo>
                    <a:pt x="182" y="952"/>
                    <a:pt x="379" y="1116"/>
                    <a:pt x="589" y="1116"/>
                  </a:cubicBezTo>
                  <a:cubicBezTo>
                    <a:pt x="615" y="1116"/>
                    <a:pt x="642" y="1113"/>
                    <a:pt x="668" y="1108"/>
                  </a:cubicBezTo>
                  <a:cubicBezTo>
                    <a:pt x="453" y="834"/>
                    <a:pt x="287" y="513"/>
                    <a:pt x="168" y="191"/>
                  </a:cubicBezTo>
                  <a:cubicBezTo>
                    <a:pt x="132" y="132"/>
                    <a:pt x="108" y="60"/>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1"/>
            <p:cNvSpPr/>
            <p:nvPr/>
          </p:nvSpPr>
          <p:spPr>
            <a:xfrm>
              <a:off x="1284943" y="894230"/>
              <a:ext cx="69652" cy="111604"/>
            </a:xfrm>
            <a:custGeom>
              <a:avLst/>
              <a:gdLst/>
              <a:ahLst/>
              <a:cxnLst/>
              <a:rect l="l" t="t" r="r" b="b"/>
              <a:pathLst>
                <a:path w="870" h="1394" extrusionOk="0">
                  <a:moveTo>
                    <a:pt x="762" y="1"/>
                  </a:moveTo>
                  <a:cubicBezTo>
                    <a:pt x="667" y="1"/>
                    <a:pt x="572" y="25"/>
                    <a:pt x="489" y="72"/>
                  </a:cubicBezTo>
                  <a:cubicBezTo>
                    <a:pt x="298" y="156"/>
                    <a:pt x="143" y="322"/>
                    <a:pt x="84" y="548"/>
                  </a:cubicBezTo>
                  <a:cubicBezTo>
                    <a:pt x="0" y="775"/>
                    <a:pt x="12" y="1013"/>
                    <a:pt x="72" y="1227"/>
                  </a:cubicBezTo>
                  <a:cubicBezTo>
                    <a:pt x="84" y="1263"/>
                    <a:pt x="84" y="1287"/>
                    <a:pt x="96" y="1322"/>
                  </a:cubicBezTo>
                  <a:cubicBezTo>
                    <a:pt x="96" y="1334"/>
                    <a:pt x="131" y="1370"/>
                    <a:pt x="131" y="1394"/>
                  </a:cubicBezTo>
                  <a:cubicBezTo>
                    <a:pt x="131" y="1382"/>
                    <a:pt x="143" y="1370"/>
                    <a:pt x="143" y="1370"/>
                  </a:cubicBezTo>
                  <a:cubicBezTo>
                    <a:pt x="155" y="1322"/>
                    <a:pt x="191" y="1287"/>
                    <a:pt x="203" y="1251"/>
                  </a:cubicBezTo>
                  <a:cubicBezTo>
                    <a:pt x="262" y="1108"/>
                    <a:pt x="334" y="989"/>
                    <a:pt x="393" y="858"/>
                  </a:cubicBezTo>
                  <a:cubicBezTo>
                    <a:pt x="465" y="715"/>
                    <a:pt x="548" y="572"/>
                    <a:pt x="620" y="429"/>
                  </a:cubicBezTo>
                  <a:cubicBezTo>
                    <a:pt x="691" y="275"/>
                    <a:pt x="762" y="132"/>
                    <a:pt x="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1"/>
            <p:cNvSpPr/>
            <p:nvPr/>
          </p:nvSpPr>
          <p:spPr>
            <a:xfrm>
              <a:off x="1116176" y="878057"/>
              <a:ext cx="186940" cy="293660"/>
            </a:xfrm>
            <a:custGeom>
              <a:avLst/>
              <a:gdLst/>
              <a:ahLst/>
              <a:cxnLst/>
              <a:rect l="l" t="t" r="r" b="b"/>
              <a:pathLst>
                <a:path w="2335" h="3668" extrusionOk="0">
                  <a:moveTo>
                    <a:pt x="2335" y="0"/>
                  </a:moveTo>
                  <a:cubicBezTo>
                    <a:pt x="2144" y="0"/>
                    <a:pt x="1966" y="24"/>
                    <a:pt x="1787" y="60"/>
                  </a:cubicBezTo>
                  <a:cubicBezTo>
                    <a:pt x="1334" y="167"/>
                    <a:pt x="882" y="417"/>
                    <a:pt x="620" y="810"/>
                  </a:cubicBezTo>
                  <a:cubicBezTo>
                    <a:pt x="1" y="1691"/>
                    <a:pt x="406" y="2917"/>
                    <a:pt x="1239" y="3489"/>
                  </a:cubicBezTo>
                  <a:cubicBezTo>
                    <a:pt x="1334" y="3560"/>
                    <a:pt x="1454" y="3620"/>
                    <a:pt x="1549" y="3667"/>
                  </a:cubicBezTo>
                  <a:cubicBezTo>
                    <a:pt x="1430" y="3572"/>
                    <a:pt x="1346" y="3477"/>
                    <a:pt x="1251" y="3370"/>
                  </a:cubicBezTo>
                  <a:cubicBezTo>
                    <a:pt x="977" y="3001"/>
                    <a:pt x="823" y="2536"/>
                    <a:pt x="823" y="2084"/>
                  </a:cubicBezTo>
                  <a:cubicBezTo>
                    <a:pt x="787" y="1643"/>
                    <a:pt x="918" y="1191"/>
                    <a:pt x="1168" y="822"/>
                  </a:cubicBezTo>
                  <a:cubicBezTo>
                    <a:pt x="1406" y="477"/>
                    <a:pt x="1739" y="203"/>
                    <a:pt x="2132" y="60"/>
                  </a:cubicBezTo>
                  <a:cubicBezTo>
                    <a:pt x="2204" y="36"/>
                    <a:pt x="2263" y="24"/>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1"/>
            <p:cNvSpPr/>
            <p:nvPr/>
          </p:nvSpPr>
          <p:spPr>
            <a:xfrm>
              <a:off x="1077107" y="807924"/>
              <a:ext cx="408066" cy="410227"/>
            </a:xfrm>
            <a:custGeom>
              <a:avLst/>
              <a:gdLst/>
              <a:ahLst/>
              <a:cxnLst/>
              <a:rect l="l" t="t" r="r" b="b"/>
              <a:pathLst>
                <a:path w="5097" h="5124" extrusionOk="0">
                  <a:moveTo>
                    <a:pt x="3280" y="1"/>
                  </a:moveTo>
                  <a:cubicBezTo>
                    <a:pt x="2870" y="1"/>
                    <a:pt x="2457" y="76"/>
                    <a:pt x="2073" y="210"/>
                  </a:cubicBezTo>
                  <a:cubicBezTo>
                    <a:pt x="1537" y="388"/>
                    <a:pt x="1049" y="722"/>
                    <a:pt x="691" y="1150"/>
                  </a:cubicBezTo>
                  <a:cubicBezTo>
                    <a:pt x="346" y="1567"/>
                    <a:pt x="108" y="2103"/>
                    <a:pt x="60" y="2638"/>
                  </a:cubicBezTo>
                  <a:cubicBezTo>
                    <a:pt x="1" y="3162"/>
                    <a:pt x="132" y="3698"/>
                    <a:pt x="418" y="4139"/>
                  </a:cubicBezTo>
                  <a:cubicBezTo>
                    <a:pt x="703" y="4567"/>
                    <a:pt x="1120" y="4913"/>
                    <a:pt x="1608" y="5044"/>
                  </a:cubicBezTo>
                  <a:cubicBezTo>
                    <a:pt x="1791" y="5097"/>
                    <a:pt x="1981" y="5124"/>
                    <a:pt x="2168" y="5124"/>
                  </a:cubicBezTo>
                  <a:cubicBezTo>
                    <a:pt x="2480" y="5124"/>
                    <a:pt x="2784" y="5049"/>
                    <a:pt x="3037" y="4901"/>
                  </a:cubicBezTo>
                  <a:cubicBezTo>
                    <a:pt x="3073" y="4889"/>
                    <a:pt x="3108" y="4853"/>
                    <a:pt x="3144" y="4841"/>
                  </a:cubicBezTo>
                  <a:lnTo>
                    <a:pt x="3144" y="4841"/>
                  </a:lnTo>
                  <a:cubicBezTo>
                    <a:pt x="3032" y="4861"/>
                    <a:pt x="2918" y="4871"/>
                    <a:pt x="2804" y="4871"/>
                  </a:cubicBezTo>
                  <a:cubicBezTo>
                    <a:pt x="2443" y="4871"/>
                    <a:pt x="2079" y="4775"/>
                    <a:pt x="1763" y="4603"/>
                  </a:cubicBezTo>
                  <a:cubicBezTo>
                    <a:pt x="1287" y="4353"/>
                    <a:pt x="930" y="3936"/>
                    <a:pt x="727" y="3436"/>
                  </a:cubicBezTo>
                  <a:cubicBezTo>
                    <a:pt x="525" y="2924"/>
                    <a:pt x="525" y="2281"/>
                    <a:pt x="787" y="1769"/>
                  </a:cubicBezTo>
                  <a:cubicBezTo>
                    <a:pt x="1025" y="1317"/>
                    <a:pt x="1477" y="984"/>
                    <a:pt x="1965" y="817"/>
                  </a:cubicBezTo>
                  <a:cubicBezTo>
                    <a:pt x="2225" y="736"/>
                    <a:pt x="2494" y="701"/>
                    <a:pt x="2765" y="701"/>
                  </a:cubicBezTo>
                  <a:cubicBezTo>
                    <a:pt x="3176" y="701"/>
                    <a:pt x="3590" y="783"/>
                    <a:pt x="3978" y="912"/>
                  </a:cubicBezTo>
                  <a:cubicBezTo>
                    <a:pt x="4001" y="924"/>
                    <a:pt x="4025" y="924"/>
                    <a:pt x="4037" y="924"/>
                  </a:cubicBezTo>
                  <a:cubicBezTo>
                    <a:pt x="4085" y="924"/>
                    <a:pt x="4120" y="960"/>
                    <a:pt x="4156" y="972"/>
                  </a:cubicBezTo>
                  <a:cubicBezTo>
                    <a:pt x="4180" y="984"/>
                    <a:pt x="4216" y="1019"/>
                    <a:pt x="4239" y="1043"/>
                  </a:cubicBezTo>
                  <a:cubicBezTo>
                    <a:pt x="4275" y="1079"/>
                    <a:pt x="4323" y="1138"/>
                    <a:pt x="4299" y="1174"/>
                  </a:cubicBezTo>
                  <a:cubicBezTo>
                    <a:pt x="4382" y="1257"/>
                    <a:pt x="4418" y="1329"/>
                    <a:pt x="4454" y="1436"/>
                  </a:cubicBezTo>
                  <a:cubicBezTo>
                    <a:pt x="4468" y="1493"/>
                    <a:pt x="4423" y="1533"/>
                    <a:pt x="4376" y="1533"/>
                  </a:cubicBezTo>
                  <a:cubicBezTo>
                    <a:pt x="4345" y="1533"/>
                    <a:pt x="4313" y="1515"/>
                    <a:pt x="4299" y="1472"/>
                  </a:cubicBezTo>
                  <a:cubicBezTo>
                    <a:pt x="4263" y="1341"/>
                    <a:pt x="4144" y="1257"/>
                    <a:pt x="4001" y="1210"/>
                  </a:cubicBezTo>
                  <a:cubicBezTo>
                    <a:pt x="3989" y="1216"/>
                    <a:pt x="3980" y="1219"/>
                    <a:pt x="3970" y="1219"/>
                  </a:cubicBezTo>
                  <a:cubicBezTo>
                    <a:pt x="3960" y="1219"/>
                    <a:pt x="3948" y="1216"/>
                    <a:pt x="3930" y="1210"/>
                  </a:cubicBezTo>
                  <a:cubicBezTo>
                    <a:pt x="3918" y="1198"/>
                    <a:pt x="3906" y="1198"/>
                    <a:pt x="3882" y="1174"/>
                  </a:cubicBezTo>
                  <a:lnTo>
                    <a:pt x="3799" y="1174"/>
                  </a:lnTo>
                  <a:cubicBezTo>
                    <a:pt x="3573" y="1210"/>
                    <a:pt x="3406" y="1412"/>
                    <a:pt x="3382" y="1638"/>
                  </a:cubicBezTo>
                  <a:cubicBezTo>
                    <a:pt x="3346" y="1876"/>
                    <a:pt x="3489" y="2103"/>
                    <a:pt x="3680" y="2234"/>
                  </a:cubicBezTo>
                  <a:cubicBezTo>
                    <a:pt x="3810" y="2318"/>
                    <a:pt x="3954" y="2357"/>
                    <a:pt x="4099" y="2357"/>
                  </a:cubicBezTo>
                  <a:cubicBezTo>
                    <a:pt x="4219" y="2357"/>
                    <a:pt x="4340" y="2330"/>
                    <a:pt x="4454" y="2281"/>
                  </a:cubicBezTo>
                  <a:cubicBezTo>
                    <a:pt x="4704" y="2174"/>
                    <a:pt x="4882" y="1972"/>
                    <a:pt x="4990" y="1734"/>
                  </a:cubicBezTo>
                  <a:cubicBezTo>
                    <a:pt x="4978" y="1710"/>
                    <a:pt x="4954" y="1686"/>
                    <a:pt x="4978" y="1650"/>
                  </a:cubicBezTo>
                  <a:cubicBezTo>
                    <a:pt x="5001" y="1591"/>
                    <a:pt x="5037" y="1555"/>
                    <a:pt x="5061" y="1507"/>
                  </a:cubicBezTo>
                  <a:cubicBezTo>
                    <a:pt x="5097" y="1341"/>
                    <a:pt x="5097" y="1162"/>
                    <a:pt x="5037" y="995"/>
                  </a:cubicBezTo>
                  <a:cubicBezTo>
                    <a:pt x="4859" y="460"/>
                    <a:pt x="4335" y="150"/>
                    <a:pt x="3799" y="43"/>
                  </a:cubicBezTo>
                  <a:cubicBezTo>
                    <a:pt x="3628" y="14"/>
                    <a:pt x="3455" y="1"/>
                    <a:pt x="328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1"/>
            <p:cNvSpPr/>
            <p:nvPr/>
          </p:nvSpPr>
          <p:spPr>
            <a:xfrm>
              <a:off x="1133389" y="1185011"/>
              <a:ext cx="164043" cy="85904"/>
            </a:xfrm>
            <a:custGeom>
              <a:avLst/>
              <a:gdLst/>
              <a:ahLst/>
              <a:cxnLst/>
              <a:rect l="l" t="t" r="r" b="b"/>
              <a:pathLst>
                <a:path w="2049" h="1073" extrusionOk="0">
                  <a:moveTo>
                    <a:pt x="0" y="0"/>
                  </a:moveTo>
                  <a:cubicBezTo>
                    <a:pt x="24" y="60"/>
                    <a:pt x="48" y="95"/>
                    <a:pt x="72" y="155"/>
                  </a:cubicBezTo>
                  <a:cubicBezTo>
                    <a:pt x="143" y="298"/>
                    <a:pt x="227" y="405"/>
                    <a:pt x="310" y="536"/>
                  </a:cubicBezTo>
                  <a:cubicBezTo>
                    <a:pt x="477" y="750"/>
                    <a:pt x="703" y="929"/>
                    <a:pt x="965" y="1024"/>
                  </a:cubicBezTo>
                  <a:cubicBezTo>
                    <a:pt x="1069" y="1055"/>
                    <a:pt x="1179" y="1073"/>
                    <a:pt x="1289" y="1073"/>
                  </a:cubicBezTo>
                  <a:cubicBezTo>
                    <a:pt x="1431" y="1073"/>
                    <a:pt x="1570" y="1044"/>
                    <a:pt x="1691" y="976"/>
                  </a:cubicBezTo>
                  <a:cubicBezTo>
                    <a:pt x="1798" y="917"/>
                    <a:pt x="1905" y="845"/>
                    <a:pt x="1977" y="738"/>
                  </a:cubicBezTo>
                  <a:cubicBezTo>
                    <a:pt x="2012" y="715"/>
                    <a:pt x="2048" y="619"/>
                    <a:pt x="2012" y="572"/>
                  </a:cubicBezTo>
                  <a:cubicBezTo>
                    <a:pt x="1991" y="550"/>
                    <a:pt x="1957" y="546"/>
                    <a:pt x="1922" y="546"/>
                  </a:cubicBezTo>
                  <a:cubicBezTo>
                    <a:pt x="1900" y="546"/>
                    <a:pt x="1877" y="548"/>
                    <a:pt x="1858" y="548"/>
                  </a:cubicBezTo>
                  <a:lnTo>
                    <a:pt x="1631" y="595"/>
                  </a:lnTo>
                  <a:cubicBezTo>
                    <a:pt x="1548" y="607"/>
                    <a:pt x="1477" y="607"/>
                    <a:pt x="1381" y="607"/>
                  </a:cubicBezTo>
                  <a:cubicBezTo>
                    <a:pt x="1274" y="607"/>
                    <a:pt x="1155" y="595"/>
                    <a:pt x="1060" y="536"/>
                  </a:cubicBezTo>
                  <a:cubicBezTo>
                    <a:pt x="667" y="453"/>
                    <a:pt x="298" y="2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1"/>
            <p:cNvSpPr/>
            <p:nvPr/>
          </p:nvSpPr>
          <p:spPr>
            <a:xfrm>
              <a:off x="1103847" y="1154508"/>
              <a:ext cx="210718" cy="211839"/>
            </a:xfrm>
            <a:custGeom>
              <a:avLst/>
              <a:gdLst/>
              <a:ahLst/>
              <a:cxnLst/>
              <a:rect l="l" t="t" r="r" b="b"/>
              <a:pathLst>
                <a:path w="2632" h="2646" extrusionOk="0">
                  <a:moveTo>
                    <a:pt x="0" y="0"/>
                  </a:moveTo>
                  <a:lnTo>
                    <a:pt x="0" y="0"/>
                  </a:lnTo>
                  <a:cubicBezTo>
                    <a:pt x="72" y="167"/>
                    <a:pt x="143" y="345"/>
                    <a:pt x="203" y="524"/>
                  </a:cubicBezTo>
                  <a:cubicBezTo>
                    <a:pt x="310" y="810"/>
                    <a:pt x="393" y="1072"/>
                    <a:pt x="500" y="1357"/>
                  </a:cubicBezTo>
                  <a:cubicBezTo>
                    <a:pt x="619" y="1703"/>
                    <a:pt x="750" y="2048"/>
                    <a:pt x="917" y="2369"/>
                  </a:cubicBezTo>
                  <a:cubicBezTo>
                    <a:pt x="977" y="2429"/>
                    <a:pt x="1036" y="2477"/>
                    <a:pt x="1096" y="2524"/>
                  </a:cubicBezTo>
                  <a:cubicBezTo>
                    <a:pt x="1242" y="2608"/>
                    <a:pt x="1397" y="2646"/>
                    <a:pt x="1554" y="2646"/>
                  </a:cubicBezTo>
                  <a:cubicBezTo>
                    <a:pt x="1575" y="2646"/>
                    <a:pt x="1597" y="2645"/>
                    <a:pt x="1619" y="2643"/>
                  </a:cubicBezTo>
                  <a:cubicBezTo>
                    <a:pt x="1834" y="2620"/>
                    <a:pt x="2048" y="2548"/>
                    <a:pt x="2262" y="2477"/>
                  </a:cubicBezTo>
                  <a:cubicBezTo>
                    <a:pt x="2358" y="2441"/>
                    <a:pt x="2465" y="2417"/>
                    <a:pt x="2524" y="2298"/>
                  </a:cubicBezTo>
                  <a:cubicBezTo>
                    <a:pt x="2596" y="2250"/>
                    <a:pt x="2631" y="2167"/>
                    <a:pt x="2536" y="2119"/>
                  </a:cubicBezTo>
                  <a:cubicBezTo>
                    <a:pt x="2465" y="2084"/>
                    <a:pt x="2358" y="2084"/>
                    <a:pt x="2274" y="2072"/>
                  </a:cubicBezTo>
                  <a:cubicBezTo>
                    <a:pt x="2179" y="2060"/>
                    <a:pt x="2084" y="2024"/>
                    <a:pt x="1989" y="2000"/>
                  </a:cubicBezTo>
                  <a:cubicBezTo>
                    <a:pt x="1798" y="1941"/>
                    <a:pt x="1619" y="1869"/>
                    <a:pt x="1441" y="1774"/>
                  </a:cubicBezTo>
                  <a:cubicBezTo>
                    <a:pt x="1084" y="1584"/>
                    <a:pt x="786" y="1334"/>
                    <a:pt x="548" y="1012"/>
                  </a:cubicBezTo>
                  <a:cubicBezTo>
                    <a:pt x="417" y="857"/>
                    <a:pt x="310" y="655"/>
                    <a:pt x="215" y="464"/>
                  </a:cubicBezTo>
                  <a:cubicBezTo>
                    <a:pt x="179" y="381"/>
                    <a:pt x="131" y="274"/>
                    <a:pt x="95" y="167"/>
                  </a:cubicBezTo>
                  <a:cubicBezTo>
                    <a:pt x="95" y="155"/>
                    <a:pt x="84" y="143"/>
                    <a:pt x="84" y="119"/>
                  </a:cubicBezTo>
                  <a:cubicBezTo>
                    <a:pt x="48" y="95"/>
                    <a:pt x="24"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1"/>
            <p:cNvSpPr/>
            <p:nvPr/>
          </p:nvSpPr>
          <p:spPr>
            <a:xfrm>
              <a:off x="1100965" y="1166837"/>
              <a:ext cx="211679" cy="355066"/>
            </a:xfrm>
            <a:custGeom>
              <a:avLst/>
              <a:gdLst/>
              <a:ahLst/>
              <a:cxnLst/>
              <a:rect l="l" t="t" r="r" b="b"/>
              <a:pathLst>
                <a:path w="2644" h="4435" extrusionOk="0">
                  <a:moveTo>
                    <a:pt x="0" y="1"/>
                  </a:moveTo>
                  <a:lnTo>
                    <a:pt x="0" y="1"/>
                  </a:lnTo>
                  <a:cubicBezTo>
                    <a:pt x="12" y="84"/>
                    <a:pt x="48" y="180"/>
                    <a:pt x="60" y="263"/>
                  </a:cubicBezTo>
                  <a:cubicBezTo>
                    <a:pt x="131" y="584"/>
                    <a:pt x="191" y="906"/>
                    <a:pt x="239" y="1215"/>
                  </a:cubicBezTo>
                  <a:cubicBezTo>
                    <a:pt x="334" y="1834"/>
                    <a:pt x="417" y="2442"/>
                    <a:pt x="584" y="3037"/>
                  </a:cubicBezTo>
                  <a:cubicBezTo>
                    <a:pt x="655" y="3335"/>
                    <a:pt x="762" y="3620"/>
                    <a:pt x="882" y="3882"/>
                  </a:cubicBezTo>
                  <a:cubicBezTo>
                    <a:pt x="905" y="3942"/>
                    <a:pt x="953" y="4013"/>
                    <a:pt x="1001" y="4097"/>
                  </a:cubicBezTo>
                  <a:cubicBezTo>
                    <a:pt x="1143" y="4216"/>
                    <a:pt x="1298" y="4311"/>
                    <a:pt x="1477" y="4371"/>
                  </a:cubicBezTo>
                  <a:cubicBezTo>
                    <a:pt x="1598" y="4411"/>
                    <a:pt x="1736" y="4435"/>
                    <a:pt x="1875" y="4435"/>
                  </a:cubicBezTo>
                  <a:cubicBezTo>
                    <a:pt x="1941" y="4435"/>
                    <a:pt x="2007" y="4430"/>
                    <a:pt x="2072" y="4418"/>
                  </a:cubicBezTo>
                  <a:cubicBezTo>
                    <a:pt x="2167" y="4406"/>
                    <a:pt x="2275" y="4371"/>
                    <a:pt x="2370" y="4335"/>
                  </a:cubicBezTo>
                  <a:cubicBezTo>
                    <a:pt x="2453" y="4299"/>
                    <a:pt x="2572" y="4240"/>
                    <a:pt x="2608" y="4156"/>
                  </a:cubicBezTo>
                  <a:cubicBezTo>
                    <a:pt x="2644" y="4037"/>
                    <a:pt x="2537" y="3930"/>
                    <a:pt x="2441" y="3882"/>
                  </a:cubicBezTo>
                  <a:cubicBezTo>
                    <a:pt x="2334" y="3823"/>
                    <a:pt x="2215" y="3775"/>
                    <a:pt x="2120" y="3716"/>
                  </a:cubicBezTo>
                  <a:cubicBezTo>
                    <a:pt x="1239" y="3228"/>
                    <a:pt x="810" y="2275"/>
                    <a:pt x="489" y="1382"/>
                  </a:cubicBezTo>
                  <a:cubicBezTo>
                    <a:pt x="393" y="1084"/>
                    <a:pt x="298" y="787"/>
                    <a:pt x="191" y="489"/>
                  </a:cubicBezTo>
                  <a:cubicBezTo>
                    <a:pt x="131" y="322"/>
                    <a:pt x="60" y="1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1"/>
            <p:cNvSpPr/>
            <p:nvPr/>
          </p:nvSpPr>
          <p:spPr>
            <a:xfrm>
              <a:off x="1071422" y="1161153"/>
              <a:ext cx="135462" cy="421996"/>
            </a:xfrm>
            <a:custGeom>
              <a:avLst/>
              <a:gdLst/>
              <a:ahLst/>
              <a:cxnLst/>
              <a:rect l="l" t="t" r="r" b="b"/>
              <a:pathLst>
                <a:path w="1692" h="5271" extrusionOk="0">
                  <a:moveTo>
                    <a:pt x="250" y="0"/>
                  </a:moveTo>
                  <a:cubicBezTo>
                    <a:pt x="262" y="72"/>
                    <a:pt x="262" y="143"/>
                    <a:pt x="286" y="215"/>
                  </a:cubicBezTo>
                  <a:cubicBezTo>
                    <a:pt x="310" y="536"/>
                    <a:pt x="334" y="834"/>
                    <a:pt x="358" y="1132"/>
                  </a:cubicBezTo>
                  <a:cubicBezTo>
                    <a:pt x="381" y="1727"/>
                    <a:pt x="358" y="2322"/>
                    <a:pt x="298" y="2894"/>
                  </a:cubicBezTo>
                  <a:cubicBezTo>
                    <a:pt x="239" y="3310"/>
                    <a:pt x="131" y="3727"/>
                    <a:pt x="0" y="4132"/>
                  </a:cubicBezTo>
                  <a:cubicBezTo>
                    <a:pt x="60" y="4322"/>
                    <a:pt x="143" y="4525"/>
                    <a:pt x="298" y="4668"/>
                  </a:cubicBezTo>
                  <a:cubicBezTo>
                    <a:pt x="453" y="4834"/>
                    <a:pt x="643" y="5001"/>
                    <a:pt x="846" y="5096"/>
                  </a:cubicBezTo>
                  <a:cubicBezTo>
                    <a:pt x="1008" y="5188"/>
                    <a:pt x="1206" y="5271"/>
                    <a:pt x="1401" y="5271"/>
                  </a:cubicBezTo>
                  <a:cubicBezTo>
                    <a:pt x="1434" y="5271"/>
                    <a:pt x="1468" y="5268"/>
                    <a:pt x="1501" y="5263"/>
                  </a:cubicBezTo>
                  <a:cubicBezTo>
                    <a:pt x="1608" y="5251"/>
                    <a:pt x="1691" y="5180"/>
                    <a:pt x="1691" y="5061"/>
                  </a:cubicBezTo>
                  <a:cubicBezTo>
                    <a:pt x="1691" y="4918"/>
                    <a:pt x="1596" y="4799"/>
                    <a:pt x="1512" y="4703"/>
                  </a:cubicBezTo>
                  <a:cubicBezTo>
                    <a:pt x="858" y="3751"/>
                    <a:pt x="679" y="2572"/>
                    <a:pt x="524" y="1453"/>
                  </a:cubicBezTo>
                  <a:cubicBezTo>
                    <a:pt x="477" y="1108"/>
                    <a:pt x="417" y="786"/>
                    <a:pt x="358" y="441"/>
                  </a:cubicBezTo>
                  <a:cubicBezTo>
                    <a:pt x="322" y="298"/>
                    <a:pt x="286" y="143"/>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1"/>
            <p:cNvSpPr/>
            <p:nvPr/>
          </p:nvSpPr>
          <p:spPr>
            <a:xfrm>
              <a:off x="954134" y="1159231"/>
              <a:ext cx="135462" cy="443372"/>
            </a:xfrm>
            <a:custGeom>
              <a:avLst/>
              <a:gdLst/>
              <a:ahLst/>
              <a:cxnLst/>
              <a:rect l="l" t="t" r="r" b="b"/>
              <a:pathLst>
                <a:path w="1692" h="5538" extrusionOk="0">
                  <a:moveTo>
                    <a:pt x="1584" y="1"/>
                  </a:moveTo>
                  <a:cubicBezTo>
                    <a:pt x="1584" y="179"/>
                    <a:pt x="1584" y="358"/>
                    <a:pt x="1573" y="536"/>
                  </a:cubicBezTo>
                  <a:cubicBezTo>
                    <a:pt x="1525" y="1132"/>
                    <a:pt x="1418" y="1715"/>
                    <a:pt x="1227" y="2287"/>
                  </a:cubicBezTo>
                  <a:cubicBezTo>
                    <a:pt x="977" y="3037"/>
                    <a:pt x="584" y="3775"/>
                    <a:pt x="60" y="4394"/>
                  </a:cubicBezTo>
                  <a:cubicBezTo>
                    <a:pt x="60" y="4489"/>
                    <a:pt x="37" y="4573"/>
                    <a:pt x="25" y="4644"/>
                  </a:cubicBezTo>
                  <a:cubicBezTo>
                    <a:pt x="1" y="4763"/>
                    <a:pt x="25" y="4870"/>
                    <a:pt x="49" y="4977"/>
                  </a:cubicBezTo>
                  <a:cubicBezTo>
                    <a:pt x="84" y="5085"/>
                    <a:pt x="120" y="5204"/>
                    <a:pt x="180" y="5287"/>
                  </a:cubicBezTo>
                  <a:cubicBezTo>
                    <a:pt x="239" y="5382"/>
                    <a:pt x="299" y="5478"/>
                    <a:pt x="406" y="5525"/>
                  </a:cubicBezTo>
                  <a:cubicBezTo>
                    <a:pt x="426" y="5534"/>
                    <a:pt x="444" y="5538"/>
                    <a:pt x="462" y="5538"/>
                  </a:cubicBezTo>
                  <a:cubicBezTo>
                    <a:pt x="539" y="5538"/>
                    <a:pt x="595" y="5462"/>
                    <a:pt x="644" y="5394"/>
                  </a:cubicBezTo>
                  <a:cubicBezTo>
                    <a:pt x="715" y="5287"/>
                    <a:pt x="775" y="5180"/>
                    <a:pt x="834" y="5085"/>
                  </a:cubicBezTo>
                  <a:cubicBezTo>
                    <a:pt x="953" y="4858"/>
                    <a:pt x="1072" y="4632"/>
                    <a:pt x="1168" y="4394"/>
                  </a:cubicBezTo>
                  <a:cubicBezTo>
                    <a:pt x="1549" y="3418"/>
                    <a:pt x="1692" y="2346"/>
                    <a:pt x="1668" y="1287"/>
                  </a:cubicBezTo>
                  <a:cubicBezTo>
                    <a:pt x="1656" y="977"/>
                    <a:pt x="1644" y="644"/>
                    <a:pt x="1608" y="334"/>
                  </a:cubicBezTo>
                  <a:cubicBezTo>
                    <a:pt x="1608" y="227"/>
                    <a:pt x="1596" y="108"/>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1"/>
            <p:cNvSpPr/>
            <p:nvPr/>
          </p:nvSpPr>
          <p:spPr>
            <a:xfrm>
              <a:off x="393712" y="1158271"/>
              <a:ext cx="676827" cy="514065"/>
            </a:xfrm>
            <a:custGeom>
              <a:avLst/>
              <a:gdLst/>
              <a:ahLst/>
              <a:cxnLst/>
              <a:rect l="l" t="t" r="r" b="b"/>
              <a:pathLst>
                <a:path w="8454" h="6421" extrusionOk="0">
                  <a:moveTo>
                    <a:pt x="8453" y="1"/>
                  </a:moveTo>
                  <a:lnTo>
                    <a:pt x="8453" y="1"/>
                  </a:lnTo>
                  <a:cubicBezTo>
                    <a:pt x="8430" y="72"/>
                    <a:pt x="8418" y="156"/>
                    <a:pt x="8406" y="215"/>
                  </a:cubicBezTo>
                  <a:cubicBezTo>
                    <a:pt x="8311" y="584"/>
                    <a:pt x="8180" y="941"/>
                    <a:pt x="8013" y="1287"/>
                  </a:cubicBezTo>
                  <a:cubicBezTo>
                    <a:pt x="7703" y="1953"/>
                    <a:pt x="7263" y="2561"/>
                    <a:pt x="6751" y="3096"/>
                  </a:cubicBezTo>
                  <a:cubicBezTo>
                    <a:pt x="6239" y="3632"/>
                    <a:pt x="5679" y="4120"/>
                    <a:pt x="5024" y="4478"/>
                  </a:cubicBezTo>
                  <a:cubicBezTo>
                    <a:pt x="4703" y="4656"/>
                    <a:pt x="4358" y="4799"/>
                    <a:pt x="3989" y="4882"/>
                  </a:cubicBezTo>
                  <a:cubicBezTo>
                    <a:pt x="3714" y="4953"/>
                    <a:pt x="3426" y="4991"/>
                    <a:pt x="3139" y="4991"/>
                  </a:cubicBezTo>
                  <a:cubicBezTo>
                    <a:pt x="3041" y="4991"/>
                    <a:pt x="2943" y="4987"/>
                    <a:pt x="2846" y="4978"/>
                  </a:cubicBezTo>
                  <a:cubicBezTo>
                    <a:pt x="2512" y="4930"/>
                    <a:pt x="2167" y="4775"/>
                    <a:pt x="1976" y="4478"/>
                  </a:cubicBezTo>
                  <a:cubicBezTo>
                    <a:pt x="1810" y="4227"/>
                    <a:pt x="1774" y="3870"/>
                    <a:pt x="1976" y="3620"/>
                  </a:cubicBezTo>
                  <a:cubicBezTo>
                    <a:pt x="1976" y="3596"/>
                    <a:pt x="1988" y="3585"/>
                    <a:pt x="2000" y="3573"/>
                  </a:cubicBezTo>
                  <a:lnTo>
                    <a:pt x="2000" y="3573"/>
                  </a:lnTo>
                  <a:cubicBezTo>
                    <a:pt x="1441" y="3585"/>
                    <a:pt x="845" y="3549"/>
                    <a:pt x="381" y="3930"/>
                  </a:cubicBezTo>
                  <a:cubicBezTo>
                    <a:pt x="191" y="4097"/>
                    <a:pt x="60" y="4323"/>
                    <a:pt x="24" y="4573"/>
                  </a:cubicBezTo>
                  <a:cubicBezTo>
                    <a:pt x="0" y="4811"/>
                    <a:pt x="36" y="5073"/>
                    <a:pt x="143" y="5299"/>
                  </a:cubicBezTo>
                  <a:cubicBezTo>
                    <a:pt x="369" y="5811"/>
                    <a:pt x="857" y="6109"/>
                    <a:pt x="1369" y="6252"/>
                  </a:cubicBezTo>
                  <a:cubicBezTo>
                    <a:pt x="1769" y="6376"/>
                    <a:pt x="2175" y="6421"/>
                    <a:pt x="2582" y="6421"/>
                  </a:cubicBezTo>
                  <a:cubicBezTo>
                    <a:pt x="2722" y="6421"/>
                    <a:pt x="2861" y="6415"/>
                    <a:pt x="3000" y="6406"/>
                  </a:cubicBezTo>
                  <a:cubicBezTo>
                    <a:pt x="4084" y="6311"/>
                    <a:pt x="5120" y="5882"/>
                    <a:pt x="5977" y="5228"/>
                  </a:cubicBezTo>
                  <a:cubicBezTo>
                    <a:pt x="6870" y="4561"/>
                    <a:pt x="7537" y="3620"/>
                    <a:pt x="7942" y="2573"/>
                  </a:cubicBezTo>
                  <a:cubicBezTo>
                    <a:pt x="8275" y="1739"/>
                    <a:pt x="8418" y="882"/>
                    <a:pt x="84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1"/>
            <p:cNvSpPr/>
            <p:nvPr/>
          </p:nvSpPr>
          <p:spPr>
            <a:xfrm>
              <a:off x="371775" y="710650"/>
              <a:ext cx="1152464" cy="974490"/>
            </a:xfrm>
            <a:custGeom>
              <a:avLst/>
              <a:gdLst/>
              <a:ahLst/>
              <a:cxnLst/>
              <a:rect l="l" t="t" r="r" b="b"/>
              <a:pathLst>
                <a:path w="14395" h="12172" extrusionOk="0">
                  <a:moveTo>
                    <a:pt x="12145" y="281"/>
                  </a:moveTo>
                  <a:cubicBezTo>
                    <a:pt x="12488" y="281"/>
                    <a:pt x="12796" y="444"/>
                    <a:pt x="13026" y="675"/>
                  </a:cubicBezTo>
                  <a:cubicBezTo>
                    <a:pt x="13204" y="877"/>
                    <a:pt x="13335" y="1103"/>
                    <a:pt x="13442" y="1341"/>
                  </a:cubicBezTo>
                  <a:cubicBezTo>
                    <a:pt x="13216" y="1127"/>
                    <a:pt x="12978" y="948"/>
                    <a:pt x="12740" y="782"/>
                  </a:cubicBezTo>
                  <a:cubicBezTo>
                    <a:pt x="12597" y="686"/>
                    <a:pt x="12442" y="591"/>
                    <a:pt x="12276" y="508"/>
                  </a:cubicBezTo>
                  <a:cubicBezTo>
                    <a:pt x="12204" y="460"/>
                    <a:pt x="12109" y="424"/>
                    <a:pt x="12037" y="389"/>
                  </a:cubicBezTo>
                  <a:cubicBezTo>
                    <a:pt x="11990" y="365"/>
                    <a:pt x="11954" y="341"/>
                    <a:pt x="11906" y="329"/>
                  </a:cubicBezTo>
                  <a:cubicBezTo>
                    <a:pt x="11978" y="305"/>
                    <a:pt x="12049" y="294"/>
                    <a:pt x="12109" y="282"/>
                  </a:cubicBezTo>
                  <a:cubicBezTo>
                    <a:pt x="12121" y="281"/>
                    <a:pt x="12133" y="281"/>
                    <a:pt x="12145" y="281"/>
                  </a:cubicBezTo>
                  <a:close/>
                  <a:moveTo>
                    <a:pt x="11716" y="401"/>
                  </a:moveTo>
                  <a:cubicBezTo>
                    <a:pt x="11764" y="424"/>
                    <a:pt x="11799" y="448"/>
                    <a:pt x="11847" y="460"/>
                  </a:cubicBezTo>
                  <a:cubicBezTo>
                    <a:pt x="11895" y="472"/>
                    <a:pt x="11918" y="484"/>
                    <a:pt x="11966" y="508"/>
                  </a:cubicBezTo>
                  <a:cubicBezTo>
                    <a:pt x="12061" y="532"/>
                    <a:pt x="12133" y="579"/>
                    <a:pt x="12204" y="603"/>
                  </a:cubicBezTo>
                  <a:cubicBezTo>
                    <a:pt x="12371" y="686"/>
                    <a:pt x="12537" y="770"/>
                    <a:pt x="12680" y="841"/>
                  </a:cubicBezTo>
                  <a:cubicBezTo>
                    <a:pt x="12930" y="984"/>
                    <a:pt x="13169" y="1163"/>
                    <a:pt x="13383" y="1353"/>
                  </a:cubicBezTo>
                  <a:cubicBezTo>
                    <a:pt x="13145" y="1234"/>
                    <a:pt x="12895" y="1103"/>
                    <a:pt x="12633" y="984"/>
                  </a:cubicBezTo>
                  <a:cubicBezTo>
                    <a:pt x="12311" y="805"/>
                    <a:pt x="11978" y="627"/>
                    <a:pt x="11656" y="424"/>
                  </a:cubicBezTo>
                  <a:cubicBezTo>
                    <a:pt x="11668" y="413"/>
                    <a:pt x="11704" y="401"/>
                    <a:pt x="11716" y="401"/>
                  </a:cubicBezTo>
                  <a:close/>
                  <a:moveTo>
                    <a:pt x="13311" y="186"/>
                  </a:moveTo>
                  <a:cubicBezTo>
                    <a:pt x="13454" y="282"/>
                    <a:pt x="13585" y="401"/>
                    <a:pt x="13704" y="532"/>
                  </a:cubicBezTo>
                  <a:cubicBezTo>
                    <a:pt x="13978" y="829"/>
                    <a:pt x="14145" y="1234"/>
                    <a:pt x="14169" y="1639"/>
                  </a:cubicBezTo>
                  <a:cubicBezTo>
                    <a:pt x="14181" y="1841"/>
                    <a:pt x="14157" y="2068"/>
                    <a:pt x="14097" y="2270"/>
                  </a:cubicBezTo>
                  <a:cubicBezTo>
                    <a:pt x="14097" y="2294"/>
                    <a:pt x="14085" y="2318"/>
                    <a:pt x="14085" y="2329"/>
                  </a:cubicBezTo>
                  <a:cubicBezTo>
                    <a:pt x="14061" y="2258"/>
                    <a:pt x="14050" y="2187"/>
                    <a:pt x="14026" y="2115"/>
                  </a:cubicBezTo>
                  <a:cubicBezTo>
                    <a:pt x="14002" y="2091"/>
                    <a:pt x="13990" y="2068"/>
                    <a:pt x="13978" y="2056"/>
                  </a:cubicBezTo>
                  <a:cubicBezTo>
                    <a:pt x="13942" y="1960"/>
                    <a:pt x="13907" y="1889"/>
                    <a:pt x="13871" y="1794"/>
                  </a:cubicBezTo>
                  <a:cubicBezTo>
                    <a:pt x="13823" y="1722"/>
                    <a:pt x="13800" y="1639"/>
                    <a:pt x="13764" y="1556"/>
                  </a:cubicBezTo>
                  <a:cubicBezTo>
                    <a:pt x="13692" y="1401"/>
                    <a:pt x="13621" y="1234"/>
                    <a:pt x="13561" y="1067"/>
                  </a:cubicBezTo>
                  <a:cubicBezTo>
                    <a:pt x="13454" y="782"/>
                    <a:pt x="13371" y="484"/>
                    <a:pt x="13311" y="186"/>
                  </a:cubicBezTo>
                  <a:close/>
                  <a:moveTo>
                    <a:pt x="8918" y="1853"/>
                  </a:moveTo>
                  <a:cubicBezTo>
                    <a:pt x="8989" y="1972"/>
                    <a:pt x="9037" y="2103"/>
                    <a:pt x="9049" y="2258"/>
                  </a:cubicBezTo>
                  <a:cubicBezTo>
                    <a:pt x="9061" y="2603"/>
                    <a:pt x="8918" y="2925"/>
                    <a:pt x="8799" y="3222"/>
                  </a:cubicBezTo>
                  <a:cubicBezTo>
                    <a:pt x="8799" y="3246"/>
                    <a:pt x="8775" y="3246"/>
                    <a:pt x="8775" y="3258"/>
                  </a:cubicBezTo>
                  <a:cubicBezTo>
                    <a:pt x="8751" y="3056"/>
                    <a:pt x="8739" y="2889"/>
                    <a:pt x="8751" y="2687"/>
                  </a:cubicBezTo>
                  <a:cubicBezTo>
                    <a:pt x="8763" y="2401"/>
                    <a:pt x="8823" y="2127"/>
                    <a:pt x="8918" y="1853"/>
                  </a:cubicBezTo>
                  <a:close/>
                  <a:moveTo>
                    <a:pt x="12276" y="2294"/>
                  </a:moveTo>
                  <a:cubicBezTo>
                    <a:pt x="12168" y="2425"/>
                    <a:pt x="12097" y="2568"/>
                    <a:pt x="12026" y="2722"/>
                  </a:cubicBezTo>
                  <a:cubicBezTo>
                    <a:pt x="11954" y="2865"/>
                    <a:pt x="11871" y="3008"/>
                    <a:pt x="11799" y="3151"/>
                  </a:cubicBezTo>
                  <a:cubicBezTo>
                    <a:pt x="11740" y="3282"/>
                    <a:pt x="11668" y="3401"/>
                    <a:pt x="11609" y="3544"/>
                  </a:cubicBezTo>
                  <a:cubicBezTo>
                    <a:pt x="11597" y="3580"/>
                    <a:pt x="11561" y="3615"/>
                    <a:pt x="11549" y="3663"/>
                  </a:cubicBezTo>
                  <a:cubicBezTo>
                    <a:pt x="11549" y="3663"/>
                    <a:pt x="11537" y="3675"/>
                    <a:pt x="11537" y="3687"/>
                  </a:cubicBezTo>
                  <a:cubicBezTo>
                    <a:pt x="11537" y="3663"/>
                    <a:pt x="11502" y="3627"/>
                    <a:pt x="11502" y="3615"/>
                  </a:cubicBezTo>
                  <a:cubicBezTo>
                    <a:pt x="11490" y="3580"/>
                    <a:pt x="11490" y="3556"/>
                    <a:pt x="11478" y="3520"/>
                  </a:cubicBezTo>
                  <a:cubicBezTo>
                    <a:pt x="11418" y="3306"/>
                    <a:pt x="11406" y="3068"/>
                    <a:pt x="11490" y="2841"/>
                  </a:cubicBezTo>
                  <a:cubicBezTo>
                    <a:pt x="11549" y="2615"/>
                    <a:pt x="11704" y="2449"/>
                    <a:pt x="11895" y="2365"/>
                  </a:cubicBezTo>
                  <a:cubicBezTo>
                    <a:pt x="11978" y="2318"/>
                    <a:pt x="12073" y="2294"/>
                    <a:pt x="12168" y="2294"/>
                  </a:cubicBezTo>
                  <a:close/>
                  <a:moveTo>
                    <a:pt x="7522" y="3149"/>
                  </a:moveTo>
                  <a:cubicBezTo>
                    <a:pt x="7547" y="3149"/>
                    <a:pt x="7587" y="3188"/>
                    <a:pt x="7608" y="3199"/>
                  </a:cubicBezTo>
                  <a:cubicBezTo>
                    <a:pt x="7846" y="3377"/>
                    <a:pt x="8085" y="3580"/>
                    <a:pt x="8299" y="3818"/>
                  </a:cubicBezTo>
                  <a:cubicBezTo>
                    <a:pt x="8323" y="3865"/>
                    <a:pt x="8346" y="3901"/>
                    <a:pt x="8382" y="3937"/>
                  </a:cubicBezTo>
                  <a:cubicBezTo>
                    <a:pt x="8346" y="3925"/>
                    <a:pt x="8323" y="3925"/>
                    <a:pt x="8287" y="3913"/>
                  </a:cubicBezTo>
                  <a:cubicBezTo>
                    <a:pt x="8180" y="3877"/>
                    <a:pt x="8085" y="3842"/>
                    <a:pt x="7989" y="3794"/>
                  </a:cubicBezTo>
                  <a:cubicBezTo>
                    <a:pt x="7846" y="3722"/>
                    <a:pt x="7704" y="3615"/>
                    <a:pt x="7620" y="3461"/>
                  </a:cubicBezTo>
                  <a:cubicBezTo>
                    <a:pt x="7573" y="3389"/>
                    <a:pt x="7549" y="3318"/>
                    <a:pt x="7513" y="3246"/>
                  </a:cubicBezTo>
                  <a:cubicBezTo>
                    <a:pt x="7513" y="3222"/>
                    <a:pt x="7501" y="3163"/>
                    <a:pt x="7513" y="3151"/>
                  </a:cubicBezTo>
                  <a:cubicBezTo>
                    <a:pt x="7516" y="3150"/>
                    <a:pt x="7519" y="3149"/>
                    <a:pt x="7522" y="3149"/>
                  </a:cubicBezTo>
                  <a:close/>
                  <a:moveTo>
                    <a:pt x="8127" y="2389"/>
                  </a:moveTo>
                  <a:cubicBezTo>
                    <a:pt x="8128" y="2389"/>
                    <a:pt x="8130" y="2389"/>
                    <a:pt x="8132" y="2389"/>
                  </a:cubicBezTo>
                  <a:cubicBezTo>
                    <a:pt x="8180" y="2389"/>
                    <a:pt x="8251" y="2460"/>
                    <a:pt x="8275" y="2496"/>
                  </a:cubicBezTo>
                  <a:cubicBezTo>
                    <a:pt x="8323" y="2544"/>
                    <a:pt x="8370" y="2603"/>
                    <a:pt x="8394" y="2639"/>
                  </a:cubicBezTo>
                  <a:cubicBezTo>
                    <a:pt x="8549" y="2865"/>
                    <a:pt x="8620" y="3139"/>
                    <a:pt x="8644" y="3389"/>
                  </a:cubicBezTo>
                  <a:lnTo>
                    <a:pt x="8644" y="3746"/>
                  </a:lnTo>
                  <a:cubicBezTo>
                    <a:pt x="8632" y="3853"/>
                    <a:pt x="8620" y="3973"/>
                    <a:pt x="8632" y="4080"/>
                  </a:cubicBezTo>
                  <a:lnTo>
                    <a:pt x="8632" y="4092"/>
                  </a:lnTo>
                  <a:lnTo>
                    <a:pt x="8632" y="4163"/>
                  </a:lnTo>
                  <a:cubicBezTo>
                    <a:pt x="8620" y="4151"/>
                    <a:pt x="8620" y="4139"/>
                    <a:pt x="8597" y="4115"/>
                  </a:cubicBezTo>
                  <a:cubicBezTo>
                    <a:pt x="8620" y="4103"/>
                    <a:pt x="8620" y="4056"/>
                    <a:pt x="8597" y="4044"/>
                  </a:cubicBezTo>
                  <a:cubicBezTo>
                    <a:pt x="8585" y="4032"/>
                    <a:pt x="8561" y="4032"/>
                    <a:pt x="8549" y="4008"/>
                  </a:cubicBezTo>
                  <a:cubicBezTo>
                    <a:pt x="8442" y="3853"/>
                    <a:pt x="8346" y="3675"/>
                    <a:pt x="8287" y="3496"/>
                  </a:cubicBezTo>
                  <a:cubicBezTo>
                    <a:pt x="8192" y="3246"/>
                    <a:pt x="8132" y="2972"/>
                    <a:pt x="8096" y="2699"/>
                  </a:cubicBezTo>
                  <a:cubicBezTo>
                    <a:pt x="8096" y="2664"/>
                    <a:pt x="8039" y="2389"/>
                    <a:pt x="8127" y="2389"/>
                  </a:cubicBezTo>
                  <a:close/>
                  <a:moveTo>
                    <a:pt x="12061" y="3068"/>
                  </a:moveTo>
                  <a:cubicBezTo>
                    <a:pt x="12073" y="3127"/>
                    <a:pt x="12085" y="3199"/>
                    <a:pt x="12121" y="3258"/>
                  </a:cubicBezTo>
                  <a:cubicBezTo>
                    <a:pt x="12240" y="3580"/>
                    <a:pt x="12395" y="3901"/>
                    <a:pt x="12621" y="4175"/>
                  </a:cubicBezTo>
                  <a:cubicBezTo>
                    <a:pt x="12595" y="4180"/>
                    <a:pt x="12568" y="4183"/>
                    <a:pt x="12542" y="4183"/>
                  </a:cubicBezTo>
                  <a:cubicBezTo>
                    <a:pt x="12332" y="4183"/>
                    <a:pt x="12134" y="4019"/>
                    <a:pt x="12049" y="3818"/>
                  </a:cubicBezTo>
                  <a:cubicBezTo>
                    <a:pt x="11966" y="3568"/>
                    <a:pt x="12014" y="3318"/>
                    <a:pt x="12061" y="3068"/>
                  </a:cubicBezTo>
                  <a:close/>
                  <a:moveTo>
                    <a:pt x="7632" y="3913"/>
                  </a:moveTo>
                  <a:cubicBezTo>
                    <a:pt x="7811" y="3913"/>
                    <a:pt x="7989" y="3961"/>
                    <a:pt x="8156" y="4044"/>
                  </a:cubicBezTo>
                  <a:cubicBezTo>
                    <a:pt x="8227" y="4092"/>
                    <a:pt x="8323" y="4139"/>
                    <a:pt x="8394" y="4175"/>
                  </a:cubicBezTo>
                  <a:cubicBezTo>
                    <a:pt x="8442" y="4211"/>
                    <a:pt x="8466" y="4234"/>
                    <a:pt x="8513" y="4270"/>
                  </a:cubicBezTo>
                  <a:lnTo>
                    <a:pt x="8549" y="4294"/>
                  </a:lnTo>
                  <a:cubicBezTo>
                    <a:pt x="8424" y="4321"/>
                    <a:pt x="8292" y="4334"/>
                    <a:pt x="8164" y="4334"/>
                  </a:cubicBezTo>
                  <a:cubicBezTo>
                    <a:pt x="8121" y="4334"/>
                    <a:pt x="8079" y="4333"/>
                    <a:pt x="8037" y="4330"/>
                  </a:cubicBezTo>
                  <a:cubicBezTo>
                    <a:pt x="7846" y="4294"/>
                    <a:pt x="7668" y="4234"/>
                    <a:pt x="7501" y="4127"/>
                  </a:cubicBezTo>
                  <a:cubicBezTo>
                    <a:pt x="7454" y="4103"/>
                    <a:pt x="7263" y="3984"/>
                    <a:pt x="7358" y="3937"/>
                  </a:cubicBezTo>
                  <a:cubicBezTo>
                    <a:pt x="7430" y="3913"/>
                    <a:pt x="7549" y="3913"/>
                    <a:pt x="7632" y="3913"/>
                  </a:cubicBezTo>
                  <a:close/>
                  <a:moveTo>
                    <a:pt x="6347" y="4418"/>
                  </a:moveTo>
                  <a:cubicBezTo>
                    <a:pt x="6350" y="4425"/>
                    <a:pt x="6358" y="4425"/>
                    <a:pt x="6358" y="4425"/>
                  </a:cubicBezTo>
                  <a:cubicBezTo>
                    <a:pt x="6418" y="4508"/>
                    <a:pt x="6489" y="4568"/>
                    <a:pt x="6584" y="4604"/>
                  </a:cubicBezTo>
                  <a:cubicBezTo>
                    <a:pt x="6739" y="4699"/>
                    <a:pt x="6918" y="4723"/>
                    <a:pt x="7120" y="4746"/>
                  </a:cubicBezTo>
                  <a:cubicBezTo>
                    <a:pt x="7190" y="4751"/>
                    <a:pt x="7260" y="4754"/>
                    <a:pt x="7329" y="4754"/>
                  </a:cubicBezTo>
                  <a:cubicBezTo>
                    <a:pt x="7450" y="4754"/>
                    <a:pt x="7571" y="4745"/>
                    <a:pt x="7692" y="4723"/>
                  </a:cubicBezTo>
                  <a:cubicBezTo>
                    <a:pt x="7870" y="4711"/>
                    <a:pt x="8073" y="4663"/>
                    <a:pt x="8251" y="4604"/>
                  </a:cubicBezTo>
                  <a:cubicBezTo>
                    <a:pt x="8257" y="4609"/>
                    <a:pt x="8264" y="4612"/>
                    <a:pt x="8272" y="4612"/>
                  </a:cubicBezTo>
                  <a:cubicBezTo>
                    <a:pt x="8298" y="4612"/>
                    <a:pt x="8334" y="4589"/>
                    <a:pt x="8370" y="4580"/>
                  </a:cubicBezTo>
                  <a:lnTo>
                    <a:pt x="8370" y="4580"/>
                  </a:lnTo>
                  <a:cubicBezTo>
                    <a:pt x="8346" y="4592"/>
                    <a:pt x="8335" y="4604"/>
                    <a:pt x="8323" y="4604"/>
                  </a:cubicBezTo>
                  <a:cubicBezTo>
                    <a:pt x="8144" y="4735"/>
                    <a:pt x="7930" y="4818"/>
                    <a:pt x="7704" y="4877"/>
                  </a:cubicBezTo>
                  <a:cubicBezTo>
                    <a:pt x="7489" y="4949"/>
                    <a:pt x="7263" y="5008"/>
                    <a:pt x="7037" y="5032"/>
                  </a:cubicBezTo>
                  <a:cubicBezTo>
                    <a:pt x="6846" y="5032"/>
                    <a:pt x="6644" y="4985"/>
                    <a:pt x="6501" y="4830"/>
                  </a:cubicBezTo>
                  <a:cubicBezTo>
                    <a:pt x="6441" y="4770"/>
                    <a:pt x="6394" y="4699"/>
                    <a:pt x="6370" y="4627"/>
                  </a:cubicBezTo>
                  <a:cubicBezTo>
                    <a:pt x="6358" y="4547"/>
                    <a:pt x="6358" y="4477"/>
                    <a:pt x="6347" y="4418"/>
                  </a:cubicBezTo>
                  <a:close/>
                  <a:moveTo>
                    <a:pt x="11633" y="2091"/>
                  </a:moveTo>
                  <a:cubicBezTo>
                    <a:pt x="11561" y="2115"/>
                    <a:pt x="11502" y="2127"/>
                    <a:pt x="11430" y="2151"/>
                  </a:cubicBezTo>
                  <a:cubicBezTo>
                    <a:pt x="11037" y="2294"/>
                    <a:pt x="10704" y="2568"/>
                    <a:pt x="10466" y="2913"/>
                  </a:cubicBezTo>
                  <a:cubicBezTo>
                    <a:pt x="10216" y="3282"/>
                    <a:pt x="10085" y="3734"/>
                    <a:pt x="10121" y="4175"/>
                  </a:cubicBezTo>
                  <a:cubicBezTo>
                    <a:pt x="10132" y="4639"/>
                    <a:pt x="10287" y="5104"/>
                    <a:pt x="10561" y="5461"/>
                  </a:cubicBezTo>
                  <a:cubicBezTo>
                    <a:pt x="10644" y="5568"/>
                    <a:pt x="10728" y="5663"/>
                    <a:pt x="10847" y="5758"/>
                  </a:cubicBezTo>
                  <a:cubicBezTo>
                    <a:pt x="10752" y="5711"/>
                    <a:pt x="10632" y="5651"/>
                    <a:pt x="10537" y="5580"/>
                  </a:cubicBezTo>
                  <a:cubicBezTo>
                    <a:pt x="9704" y="5008"/>
                    <a:pt x="9299" y="3782"/>
                    <a:pt x="9918" y="2901"/>
                  </a:cubicBezTo>
                  <a:cubicBezTo>
                    <a:pt x="10180" y="2508"/>
                    <a:pt x="10632" y="2258"/>
                    <a:pt x="11085" y="2151"/>
                  </a:cubicBezTo>
                  <a:cubicBezTo>
                    <a:pt x="11264" y="2115"/>
                    <a:pt x="11442" y="2091"/>
                    <a:pt x="11633" y="2091"/>
                  </a:cubicBezTo>
                  <a:close/>
                  <a:moveTo>
                    <a:pt x="6227" y="4282"/>
                  </a:moveTo>
                  <a:cubicBezTo>
                    <a:pt x="6227" y="4330"/>
                    <a:pt x="6239" y="4377"/>
                    <a:pt x="6239" y="4413"/>
                  </a:cubicBezTo>
                  <a:cubicBezTo>
                    <a:pt x="6180" y="4496"/>
                    <a:pt x="6191" y="4627"/>
                    <a:pt x="6227" y="4711"/>
                  </a:cubicBezTo>
                  <a:cubicBezTo>
                    <a:pt x="6251" y="4818"/>
                    <a:pt x="6322" y="4925"/>
                    <a:pt x="6418" y="4996"/>
                  </a:cubicBezTo>
                  <a:cubicBezTo>
                    <a:pt x="6587" y="5155"/>
                    <a:pt x="6796" y="5210"/>
                    <a:pt x="7016" y="5210"/>
                  </a:cubicBezTo>
                  <a:cubicBezTo>
                    <a:pt x="7291" y="5210"/>
                    <a:pt x="7583" y="5124"/>
                    <a:pt x="7835" y="5044"/>
                  </a:cubicBezTo>
                  <a:cubicBezTo>
                    <a:pt x="8073" y="4973"/>
                    <a:pt x="8287" y="4865"/>
                    <a:pt x="8489" y="4699"/>
                  </a:cubicBezTo>
                  <a:cubicBezTo>
                    <a:pt x="8561" y="4615"/>
                    <a:pt x="8632" y="4532"/>
                    <a:pt x="8692" y="4449"/>
                  </a:cubicBezTo>
                  <a:lnTo>
                    <a:pt x="8692" y="4449"/>
                  </a:lnTo>
                  <a:cubicBezTo>
                    <a:pt x="8680" y="4473"/>
                    <a:pt x="8668" y="4508"/>
                    <a:pt x="8668" y="4556"/>
                  </a:cubicBezTo>
                  <a:cubicBezTo>
                    <a:pt x="8561" y="4735"/>
                    <a:pt x="8442" y="4889"/>
                    <a:pt x="8311" y="5044"/>
                  </a:cubicBezTo>
                  <a:cubicBezTo>
                    <a:pt x="7977" y="5413"/>
                    <a:pt x="7573" y="5711"/>
                    <a:pt x="7096" y="5878"/>
                  </a:cubicBezTo>
                  <a:cubicBezTo>
                    <a:pt x="7025" y="5901"/>
                    <a:pt x="6965" y="5925"/>
                    <a:pt x="6894" y="5949"/>
                  </a:cubicBezTo>
                  <a:cubicBezTo>
                    <a:pt x="6882" y="5937"/>
                    <a:pt x="6858" y="5925"/>
                    <a:pt x="6834" y="5925"/>
                  </a:cubicBezTo>
                  <a:cubicBezTo>
                    <a:pt x="6775" y="5937"/>
                    <a:pt x="6703" y="5937"/>
                    <a:pt x="6644" y="5949"/>
                  </a:cubicBezTo>
                  <a:cubicBezTo>
                    <a:pt x="6584" y="5949"/>
                    <a:pt x="6525" y="5961"/>
                    <a:pt x="6465" y="5961"/>
                  </a:cubicBezTo>
                  <a:cubicBezTo>
                    <a:pt x="6346" y="5961"/>
                    <a:pt x="6227" y="5949"/>
                    <a:pt x="6108" y="5901"/>
                  </a:cubicBezTo>
                  <a:cubicBezTo>
                    <a:pt x="5715" y="5770"/>
                    <a:pt x="5429" y="5401"/>
                    <a:pt x="5477" y="4985"/>
                  </a:cubicBezTo>
                  <a:cubicBezTo>
                    <a:pt x="5513" y="4592"/>
                    <a:pt x="5846" y="4294"/>
                    <a:pt x="6227" y="4282"/>
                  </a:cubicBezTo>
                  <a:close/>
                  <a:moveTo>
                    <a:pt x="12090" y="1216"/>
                  </a:moveTo>
                  <a:cubicBezTo>
                    <a:pt x="12265" y="1216"/>
                    <a:pt x="12438" y="1229"/>
                    <a:pt x="12609" y="1258"/>
                  </a:cubicBezTo>
                  <a:cubicBezTo>
                    <a:pt x="13145" y="1365"/>
                    <a:pt x="13669" y="1675"/>
                    <a:pt x="13847" y="2210"/>
                  </a:cubicBezTo>
                  <a:cubicBezTo>
                    <a:pt x="13907" y="2377"/>
                    <a:pt x="13907" y="2556"/>
                    <a:pt x="13871" y="2722"/>
                  </a:cubicBezTo>
                  <a:cubicBezTo>
                    <a:pt x="13847" y="2770"/>
                    <a:pt x="13811" y="2806"/>
                    <a:pt x="13788" y="2865"/>
                  </a:cubicBezTo>
                  <a:cubicBezTo>
                    <a:pt x="13764" y="2901"/>
                    <a:pt x="13788" y="2925"/>
                    <a:pt x="13800" y="2949"/>
                  </a:cubicBezTo>
                  <a:cubicBezTo>
                    <a:pt x="13692" y="3187"/>
                    <a:pt x="13514" y="3389"/>
                    <a:pt x="13264" y="3496"/>
                  </a:cubicBezTo>
                  <a:cubicBezTo>
                    <a:pt x="13150" y="3545"/>
                    <a:pt x="13029" y="3572"/>
                    <a:pt x="12909" y="3572"/>
                  </a:cubicBezTo>
                  <a:cubicBezTo>
                    <a:pt x="12764" y="3572"/>
                    <a:pt x="12620" y="3533"/>
                    <a:pt x="12490" y="3449"/>
                  </a:cubicBezTo>
                  <a:cubicBezTo>
                    <a:pt x="12299" y="3318"/>
                    <a:pt x="12156" y="3091"/>
                    <a:pt x="12192" y="2853"/>
                  </a:cubicBezTo>
                  <a:cubicBezTo>
                    <a:pt x="12216" y="2627"/>
                    <a:pt x="12383" y="2425"/>
                    <a:pt x="12609" y="2389"/>
                  </a:cubicBezTo>
                  <a:lnTo>
                    <a:pt x="12692" y="2389"/>
                  </a:lnTo>
                  <a:cubicBezTo>
                    <a:pt x="12716" y="2413"/>
                    <a:pt x="12728" y="2413"/>
                    <a:pt x="12740" y="2425"/>
                  </a:cubicBezTo>
                  <a:cubicBezTo>
                    <a:pt x="12758" y="2431"/>
                    <a:pt x="12770" y="2434"/>
                    <a:pt x="12780" y="2434"/>
                  </a:cubicBezTo>
                  <a:cubicBezTo>
                    <a:pt x="12790" y="2434"/>
                    <a:pt x="12799" y="2431"/>
                    <a:pt x="12811" y="2425"/>
                  </a:cubicBezTo>
                  <a:cubicBezTo>
                    <a:pt x="12954" y="2472"/>
                    <a:pt x="13073" y="2556"/>
                    <a:pt x="13109" y="2687"/>
                  </a:cubicBezTo>
                  <a:cubicBezTo>
                    <a:pt x="13123" y="2730"/>
                    <a:pt x="13155" y="2748"/>
                    <a:pt x="13186" y="2748"/>
                  </a:cubicBezTo>
                  <a:cubicBezTo>
                    <a:pt x="13233" y="2748"/>
                    <a:pt x="13278" y="2708"/>
                    <a:pt x="13264" y="2651"/>
                  </a:cubicBezTo>
                  <a:cubicBezTo>
                    <a:pt x="13228" y="2544"/>
                    <a:pt x="13192" y="2472"/>
                    <a:pt x="13109" y="2389"/>
                  </a:cubicBezTo>
                  <a:cubicBezTo>
                    <a:pt x="13133" y="2353"/>
                    <a:pt x="13085" y="2294"/>
                    <a:pt x="13049" y="2258"/>
                  </a:cubicBezTo>
                  <a:cubicBezTo>
                    <a:pt x="13026" y="2234"/>
                    <a:pt x="12990" y="2199"/>
                    <a:pt x="12966" y="2187"/>
                  </a:cubicBezTo>
                  <a:cubicBezTo>
                    <a:pt x="12930" y="2175"/>
                    <a:pt x="12895" y="2139"/>
                    <a:pt x="12847" y="2139"/>
                  </a:cubicBezTo>
                  <a:cubicBezTo>
                    <a:pt x="12835" y="2139"/>
                    <a:pt x="12811" y="2139"/>
                    <a:pt x="12788" y="2127"/>
                  </a:cubicBezTo>
                  <a:cubicBezTo>
                    <a:pt x="12400" y="1998"/>
                    <a:pt x="11986" y="1916"/>
                    <a:pt x="11575" y="1916"/>
                  </a:cubicBezTo>
                  <a:cubicBezTo>
                    <a:pt x="11304" y="1916"/>
                    <a:pt x="11035" y="1951"/>
                    <a:pt x="10775" y="2032"/>
                  </a:cubicBezTo>
                  <a:cubicBezTo>
                    <a:pt x="10287" y="2199"/>
                    <a:pt x="9835" y="2532"/>
                    <a:pt x="9597" y="2984"/>
                  </a:cubicBezTo>
                  <a:cubicBezTo>
                    <a:pt x="9335" y="3496"/>
                    <a:pt x="9335" y="4139"/>
                    <a:pt x="9537" y="4651"/>
                  </a:cubicBezTo>
                  <a:cubicBezTo>
                    <a:pt x="9740" y="5151"/>
                    <a:pt x="10097" y="5568"/>
                    <a:pt x="10573" y="5818"/>
                  </a:cubicBezTo>
                  <a:cubicBezTo>
                    <a:pt x="10889" y="5990"/>
                    <a:pt x="11253" y="6086"/>
                    <a:pt x="11614" y="6086"/>
                  </a:cubicBezTo>
                  <a:cubicBezTo>
                    <a:pt x="11728" y="6086"/>
                    <a:pt x="11842" y="6076"/>
                    <a:pt x="11954" y="6056"/>
                  </a:cubicBezTo>
                  <a:lnTo>
                    <a:pt x="11954" y="6056"/>
                  </a:lnTo>
                  <a:cubicBezTo>
                    <a:pt x="11918" y="6068"/>
                    <a:pt x="11883" y="6104"/>
                    <a:pt x="11847" y="6116"/>
                  </a:cubicBezTo>
                  <a:cubicBezTo>
                    <a:pt x="11594" y="6264"/>
                    <a:pt x="11290" y="6339"/>
                    <a:pt x="10978" y="6339"/>
                  </a:cubicBezTo>
                  <a:cubicBezTo>
                    <a:pt x="10791" y="6339"/>
                    <a:pt x="10601" y="6312"/>
                    <a:pt x="10418" y="6259"/>
                  </a:cubicBezTo>
                  <a:cubicBezTo>
                    <a:pt x="9930" y="6128"/>
                    <a:pt x="9513" y="5782"/>
                    <a:pt x="9228" y="5354"/>
                  </a:cubicBezTo>
                  <a:cubicBezTo>
                    <a:pt x="8942" y="4913"/>
                    <a:pt x="8811" y="4377"/>
                    <a:pt x="8870" y="3853"/>
                  </a:cubicBezTo>
                  <a:cubicBezTo>
                    <a:pt x="8918" y="3318"/>
                    <a:pt x="9156" y="2782"/>
                    <a:pt x="9501" y="2365"/>
                  </a:cubicBezTo>
                  <a:cubicBezTo>
                    <a:pt x="9859" y="1937"/>
                    <a:pt x="10347" y="1603"/>
                    <a:pt x="10883" y="1425"/>
                  </a:cubicBezTo>
                  <a:cubicBezTo>
                    <a:pt x="11267" y="1291"/>
                    <a:pt x="11680" y="1216"/>
                    <a:pt x="12090" y="1216"/>
                  </a:cubicBezTo>
                  <a:close/>
                  <a:moveTo>
                    <a:pt x="8513" y="4973"/>
                  </a:moveTo>
                  <a:lnTo>
                    <a:pt x="8513" y="4973"/>
                  </a:lnTo>
                  <a:cubicBezTo>
                    <a:pt x="8454" y="5127"/>
                    <a:pt x="8382" y="5282"/>
                    <a:pt x="8311" y="5425"/>
                  </a:cubicBezTo>
                  <a:cubicBezTo>
                    <a:pt x="7989" y="5997"/>
                    <a:pt x="7537" y="6485"/>
                    <a:pt x="6965" y="6794"/>
                  </a:cubicBezTo>
                  <a:cubicBezTo>
                    <a:pt x="6834" y="6866"/>
                    <a:pt x="6680" y="6949"/>
                    <a:pt x="6537" y="7009"/>
                  </a:cubicBezTo>
                  <a:cubicBezTo>
                    <a:pt x="6418" y="6985"/>
                    <a:pt x="6299" y="6985"/>
                    <a:pt x="6191" y="6949"/>
                  </a:cubicBezTo>
                  <a:cubicBezTo>
                    <a:pt x="6072" y="6901"/>
                    <a:pt x="5953" y="6842"/>
                    <a:pt x="5870" y="6770"/>
                  </a:cubicBezTo>
                  <a:cubicBezTo>
                    <a:pt x="5703" y="6616"/>
                    <a:pt x="5596" y="6413"/>
                    <a:pt x="5584" y="6187"/>
                  </a:cubicBezTo>
                  <a:lnTo>
                    <a:pt x="5584" y="6187"/>
                  </a:lnTo>
                  <a:cubicBezTo>
                    <a:pt x="5725" y="6213"/>
                    <a:pt x="5872" y="6224"/>
                    <a:pt x="6022" y="6224"/>
                  </a:cubicBezTo>
                  <a:cubicBezTo>
                    <a:pt x="6152" y="6224"/>
                    <a:pt x="6285" y="6216"/>
                    <a:pt x="6418" y="6199"/>
                  </a:cubicBezTo>
                  <a:cubicBezTo>
                    <a:pt x="7251" y="6104"/>
                    <a:pt x="8037" y="5651"/>
                    <a:pt x="8513" y="4973"/>
                  </a:cubicBezTo>
                  <a:close/>
                  <a:moveTo>
                    <a:pt x="9489" y="5949"/>
                  </a:moveTo>
                  <a:lnTo>
                    <a:pt x="9489" y="5949"/>
                  </a:lnTo>
                  <a:cubicBezTo>
                    <a:pt x="9787" y="6223"/>
                    <a:pt x="10168" y="6413"/>
                    <a:pt x="10549" y="6485"/>
                  </a:cubicBezTo>
                  <a:cubicBezTo>
                    <a:pt x="10656" y="6532"/>
                    <a:pt x="10775" y="6544"/>
                    <a:pt x="10883" y="6544"/>
                  </a:cubicBezTo>
                  <a:cubicBezTo>
                    <a:pt x="10966" y="6544"/>
                    <a:pt x="11049" y="6544"/>
                    <a:pt x="11133" y="6532"/>
                  </a:cubicBezTo>
                  <a:lnTo>
                    <a:pt x="11359" y="6485"/>
                  </a:lnTo>
                  <a:cubicBezTo>
                    <a:pt x="11375" y="6485"/>
                    <a:pt x="11393" y="6483"/>
                    <a:pt x="11412" y="6483"/>
                  </a:cubicBezTo>
                  <a:cubicBezTo>
                    <a:pt x="11449" y="6483"/>
                    <a:pt x="11486" y="6489"/>
                    <a:pt x="11502" y="6520"/>
                  </a:cubicBezTo>
                  <a:cubicBezTo>
                    <a:pt x="11549" y="6556"/>
                    <a:pt x="11502" y="6651"/>
                    <a:pt x="11478" y="6675"/>
                  </a:cubicBezTo>
                  <a:cubicBezTo>
                    <a:pt x="11406" y="6782"/>
                    <a:pt x="11299" y="6854"/>
                    <a:pt x="11192" y="6913"/>
                  </a:cubicBezTo>
                  <a:cubicBezTo>
                    <a:pt x="11064" y="6994"/>
                    <a:pt x="10924" y="7029"/>
                    <a:pt x="10784" y="7029"/>
                  </a:cubicBezTo>
                  <a:cubicBezTo>
                    <a:pt x="10676" y="7029"/>
                    <a:pt x="10569" y="7009"/>
                    <a:pt x="10466" y="6973"/>
                  </a:cubicBezTo>
                  <a:cubicBezTo>
                    <a:pt x="10192" y="6890"/>
                    <a:pt x="9966" y="6711"/>
                    <a:pt x="9811" y="6485"/>
                  </a:cubicBezTo>
                  <a:cubicBezTo>
                    <a:pt x="9716" y="6366"/>
                    <a:pt x="9644" y="6247"/>
                    <a:pt x="9573" y="6116"/>
                  </a:cubicBezTo>
                  <a:cubicBezTo>
                    <a:pt x="9537" y="6056"/>
                    <a:pt x="9525" y="6008"/>
                    <a:pt x="9489" y="5949"/>
                  </a:cubicBezTo>
                  <a:close/>
                  <a:moveTo>
                    <a:pt x="9168" y="5568"/>
                  </a:moveTo>
                  <a:cubicBezTo>
                    <a:pt x="9192" y="5604"/>
                    <a:pt x="9228" y="5651"/>
                    <a:pt x="9263" y="5687"/>
                  </a:cubicBezTo>
                  <a:cubicBezTo>
                    <a:pt x="9263" y="5699"/>
                    <a:pt x="9275" y="5711"/>
                    <a:pt x="9275" y="5723"/>
                  </a:cubicBezTo>
                  <a:cubicBezTo>
                    <a:pt x="9299" y="5830"/>
                    <a:pt x="9347" y="5937"/>
                    <a:pt x="9394" y="6020"/>
                  </a:cubicBezTo>
                  <a:cubicBezTo>
                    <a:pt x="9478" y="6223"/>
                    <a:pt x="9585" y="6413"/>
                    <a:pt x="9716" y="6580"/>
                  </a:cubicBezTo>
                  <a:cubicBezTo>
                    <a:pt x="9954" y="6890"/>
                    <a:pt x="10251" y="7140"/>
                    <a:pt x="10609" y="7330"/>
                  </a:cubicBezTo>
                  <a:cubicBezTo>
                    <a:pt x="10787" y="7425"/>
                    <a:pt x="10966" y="7497"/>
                    <a:pt x="11168" y="7556"/>
                  </a:cubicBezTo>
                  <a:cubicBezTo>
                    <a:pt x="11252" y="7580"/>
                    <a:pt x="11359" y="7616"/>
                    <a:pt x="11442" y="7628"/>
                  </a:cubicBezTo>
                  <a:cubicBezTo>
                    <a:pt x="11537" y="7652"/>
                    <a:pt x="11645" y="7652"/>
                    <a:pt x="11716" y="7675"/>
                  </a:cubicBezTo>
                  <a:cubicBezTo>
                    <a:pt x="11799" y="7723"/>
                    <a:pt x="11775" y="7806"/>
                    <a:pt x="11704" y="7854"/>
                  </a:cubicBezTo>
                  <a:cubicBezTo>
                    <a:pt x="11621" y="7913"/>
                    <a:pt x="11502" y="7949"/>
                    <a:pt x="11418" y="7985"/>
                  </a:cubicBezTo>
                  <a:cubicBezTo>
                    <a:pt x="11204" y="8068"/>
                    <a:pt x="11002" y="8140"/>
                    <a:pt x="10775" y="8152"/>
                  </a:cubicBezTo>
                  <a:cubicBezTo>
                    <a:pt x="10748" y="8153"/>
                    <a:pt x="10721" y="8154"/>
                    <a:pt x="10694" y="8154"/>
                  </a:cubicBezTo>
                  <a:cubicBezTo>
                    <a:pt x="10543" y="8154"/>
                    <a:pt x="10393" y="8123"/>
                    <a:pt x="10251" y="8033"/>
                  </a:cubicBezTo>
                  <a:cubicBezTo>
                    <a:pt x="10192" y="8033"/>
                    <a:pt x="10132" y="7973"/>
                    <a:pt x="10085" y="7925"/>
                  </a:cubicBezTo>
                  <a:cubicBezTo>
                    <a:pt x="9930" y="7604"/>
                    <a:pt x="9787" y="7259"/>
                    <a:pt x="9668" y="6913"/>
                  </a:cubicBezTo>
                  <a:cubicBezTo>
                    <a:pt x="9573" y="6628"/>
                    <a:pt x="9478" y="6366"/>
                    <a:pt x="9370" y="6080"/>
                  </a:cubicBezTo>
                  <a:cubicBezTo>
                    <a:pt x="9323" y="5901"/>
                    <a:pt x="9239" y="5723"/>
                    <a:pt x="9168" y="5568"/>
                  </a:cubicBezTo>
                  <a:close/>
                  <a:moveTo>
                    <a:pt x="8597" y="5092"/>
                  </a:moveTo>
                  <a:lnTo>
                    <a:pt x="8597" y="5104"/>
                  </a:lnTo>
                  <a:cubicBezTo>
                    <a:pt x="8561" y="5270"/>
                    <a:pt x="8513" y="5413"/>
                    <a:pt x="8466" y="5568"/>
                  </a:cubicBezTo>
                  <a:cubicBezTo>
                    <a:pt x="8370" y="5866"/>
                    <a:pt x="8227" y="6163"/>
                    <a:pt x="8085" y="6425"/>
                  </a:cubicBezTo>
                  <a:cubicBezTo>
                    <a:pt x="7620" y="7259"/>
                    <a:pt x="6965" y="7961"/>
                    <a:pt x="6191" y="8509"/>
                  </a:cubicBezTo>
                  <a:cubicBezTo>
                    <a:pt x="6060" y="8485"/>
                    <a:pt x="5906" y="8461"/>
                    <a:pt x="5775" y="8402"/>
                  </a:cubicBezTo>
                  <a:cubicBezTo>
                    <a:pt x="5644" y="8342"/>
                    <a:pt x="5525" y="8259"/>
                    <a:pt x="5418" y="8152"/>
                  </a:cubicBezTo>
                  <a:cubicBezTo>
                    <a:pt x="5227" y="7961"/>
                    <a:pt x="5120" y="7687"/>
                    <a:pt x="5108" y="7425"/>
                  </a:cubicBezTo>
                  <a:cubicBezTo>
                    <a:pt x="5477" y="7425"/>
                    <a:pt x="5846" y="7378"/>
                    <a:pt x="6203" y="7271"/>
                  </a:cubicBezTo>
                  <a:cubicBezTo>
                    <a:pt x="6858" y="7080"/>
                    <a:pt x="7477" y="6711"/>
                    <a:pt x="7930" y="6187"/>
                  </a:cubicBezTo>
                  <a:cubicBezTo>
                    <a:pt x="8156" y="5937"/>
                    <a:pt x="8335" y="5651"/>
                    <a:pt x="8477" y="5354"/>
                  </a:cubicBezTo>
                  <a:cubicBezTo>
                    <a:pt x="8525" y="5270"/>
                    <a:pt x="8573" y="5175"/>
                    <a:pt x="8597" y="5092"/>
                  </a:cubicBezTo>
                  <a:close/>
                  <a:moveTo>
                    <a:pt x="9108" y="5699"/>
                  </a:moveTo>
                  <a:lnTo>
                    <a:pt x="9108" y="5699"/>
                  </a:lnTo>
                  <a:cubicBezTo>
                    <a:pt x="9168" y="5866"/>
                    <a:pt x="9239" y="6020"/>
                    <a:pt x="9299" y="6187"/>
                  </a:cubicBezTo>
                  <a:cubicBezTo>
                    <a:pt x="9406" y="6485"/>
                    <a:pt x="9501" y="6782"/>
                    <a:pt x="9597" y="7080"/>
                  </a:cubicBezTo>
                  <a:cubicBezTo>
                    <a:pt x="9918" y="7973"/>
                    <a:pt x="10347" y="8926"/>
                    <a:pt x="11228" y="9414"/>
                  </a:cubicBezTo>
                  <a:cubicBezTo>
                    <a:pt x="11323" y="9473"/>
                    <a:pt x="11442" y="9521"/>
                    <a:pt x="11549" y="9580"/>
                  </a:cubicBezTo>
                  <a:cubicBezTo>
                    <a:pt x="11645" y="9628"/>
                    <a:pt x="11752" y="9735"/>
                    <a:pt x="11716" y="9854"/>
                  </a:cubicBezTo>
                  <a:cubicBezTo>
                    <a:pt x="11680" y="9938"/>
                    <a:pt x="11561" y="9997"/>
                    <a:pt x="11478" y="10033"/>
                  </a:cubicBezTo>
                  <a:cubicBezTo>
                    <a:pt x="11383" y="10069"/>
                    <a:pt x="11275" y="10104"/>
                    <a:pt x="11180" y="10116"/>
                  </a:cubicBezTo>
                  <a:cubicBezTo>
                    <a:pt x="11116" y="10124"/>
                    <a:pt x="11051" y="10128"/>
                    <a:pt x="10986" y="10128"/>
                  </a:cubicBezTo>
                  <a:cubicBezTo>
                    <a:pt x="10846" y="10128"/>
                    <a:pt x="10707" y="10109"/>
                    <a:pt x="10585" y="10069"/>
                  </a:cubicBezTo>
                  <a:cubicBezTo>
                    <a:pt x="10382" y="9997"/>
                    <a:pt x="10240" y="9890"/>
                    <a:pt x="10085" y="9771"/>
                  </a:cubicBezTo>
                  <a:cubicBezTo>
                    <a:pt x="10061" y="9711"/>
                    <a:pt x="10037" y="9640"/>
                    <a:pt x="9990" y="9580"/>
                  </a:cubicBezTo>
                  <a:cubicBezTo>
                    <a:pt x="9870" y="9307"/>
                    <a:pt x="9763" y="9033"/>
                    <a:pt x="9692" y="8735"/>
                  </a:cubicBezTo>
                  <a:cubicBezTo>
                    <a:pt x="9525" y="8140"/>
                    <a:pt x="9442" y="7532"/>
                    <a:pt x="9347" y="6913"/>
                  </a:cubicBezTo>
                  <a:cubicBezTo>
                    <a:pt x="9299" y="6604"/>
                    <a:pt x="9239" y="6282"/>
                    <a:pt x="9168" y="5961"/>
                  </a:cubicBezTo>
                  <a:cubicBezTo>
                    <a:pt x="9156" y="5878"/>
                    <a:pt x="9120" y="5782"/>
                    <a:pt x="9108" y="5699"/>
                  </a:cubicBezTo>
                  <a:close/>
                  <a:moveTo>
                    <a:pt x="8680" y="5187"/>
                  </a:moveTo>
                  <a:lnTo>
                    <a:pt x="8680" y="5187"/>
                  </a:lnTo>
                  <a:cubicBezTo>
                    <a:pt x="8585" y="5818"/>
                    <a:pt x="8382" y="6425"/>
                    <a:pt x="8085" y="6973"/>
                  </a:cubicBezTo>
                  <a:cubicBezTo>
                    <a:pt x="7751" y="7592"/>
                    <a:pt x="7311" y="8140"/>
                    <a:pt x="6834" y="8640"/>
                  </a:cubicBezTo>
                  <a:cubicBezTo>
                    <a:pt x="6346" y="9152"/>
                    <a:pt x="5810" y="9616"/>
                    <a:pt x="5179" y="9926"/>
                  </a:cubicBezTo>
                  <a:cubicBezTo>
                    <a:pt x="4870" y="10092"/>
                    <a:pt x="4536" y="10223"/>
                    <a:pt x="4179" y="10295"/>
                  </a:cubicBezTo>
                  <a:cubicBezTo>
                    <a:pt x="3930" y="10346"/>
                    <a:pt x="3669" y="10385"/>
                    <a:pt x="3413" y="10385"/>
                  </a:cubicBezTo>
                  <a:cubicBezTo>
                    <a:pt x="3314" y="10385"/>
                    <a:pt x="3216" y="10379"/>
                    <a:pt x="3120" y="10366"/>
                  </a:cubicBezTo>
                  <a:cubicBezTo>
                    <a:pt x="2810" y="10330"/>
                    <a:pt x="2501" y="10176"/>
                    <a:pt x="2346" y="9890"/>
                  </a:cubicBezTo>
                  <a:cubicBezTo>
                    <a:pt x="2227" y="9676"/>
                    <a:pt x="2262" y="9378"/>
                    <a:pt x="2477" y="9211"/>
                  </a:cubicBezTo>
                  <a:cubicBezTo>
                    <a:pt x="2631" y="9461"/>
                    <a:pt x="2917" y="9640"/>
                    <a:pt x="3215" y="9711"/>
                  </a:cubicBezTo>
                  <a:cubicBezTo>
                    <a:pt x="3340" y="9749"/>
                    <a:pt x="3473" y="9764"/>
                    <a:pt x="3608" y="9764"/>
                  </a:cubicBezTo>
                  <a:cubicBezTo>
                    <a:pt x="3817" y="9764"/>
                    <a:pt x="4031" y="9726"/>
                    <a:pt x="4227" y="9676"/>
                  </a:cubicBezTo>
                  <a:cubicBezTo>
                    <a:pt x="4536" y="9580"/>
                    <a:pt x="4834" y="9461"/>
                    <a:pt x="5120" y="9318"/>
                  </a:cubicBezTo>
                  <a:cubicBezTo>
                    <a:pt x="5394" y="9176"/>
                    <a:pt x="5656" y="9045"/>
                    <a:pt x="5906" y="8878"/>
                  </a:cubicBezTo>
                  <a:cubicBezTo>
                    <a:pt x="6406" y="8604"/>
                    <a:pt x="6858" y="8211"/>
                    <a:pt x="7263" y="7783"/>
                  </a:cubicBezTo>
                  <a:cubicBezTo>
                    <a:pt x="7668" y="7354"/>
                    <a:pt x="8001" y="6854"/>
                    <a:pt x="8275" y="6342"/>
                  </a:cubicBezTo>
                  <a:cubicBezTo>
                    <a:pt x="8406" y="6068"/>
                    <a:pt x="8513" y="5782"/>
                    <a:pt x="8597" y="5508"/>
                  </a:cubicBezTo>
                  <a:cubicBezTo>
                    <a:pt x="8632" y="5401"/>
                    <a:pt x="8656" y="5294"/>
                    <a:pt x="8680" y="5187"/>
                  </a:cubicBezTo>
                  <a:close/>
                  <a:moveTo>
                    <a:pt x="8989" y="5627"/>
                  </a:moveTo>
                  <a:lnTo>
                    <a:pt x="8989" y="5627"/>
                  </a:lnTo>
                  <a:cubicBezTo>
                    <a:pt x="9025" y="5770"/>
                    <a:pt x="9061" y="5925"/>
                    <a:pt x="9097" y="6068"/>
                  </a:cubicBezTo>
                  <a:cubicBezTo>
                    <a:pt x="9156" y="6413"/>
                    <a:pt x="9216" y="6735"/>
                    <a:pt x="9263" y="7080"/>
                  </a:cubicBezTo>
                  <a:cubicBezTo>
                    <a:pt x="9418" y="8199"/>
                    <a:pt x="9597" y="9378"/>
                    <a:pt x="10251" y="10330"/>
                  </a:cubicBezTo>
                  <a:cubicBezTo>
                    <a:pt x="10335" y="10426"/>
                    <a:pt x="10430" y="10545"/>
                    <a:pt x="10430" y="10688"/>
                  </a:cubicBezTo>
                  <a:cubicBezTo>
                    <a:pt x="10430" y="10807"/>
                    <a:pt x="10347" y="10878"/>
                    <a:pt x="10240" y="10890"/>
                  </a:cubicBezTo>
                  <a:cubicBezTo>
                    <a:pt x="10213" y="10893"/>
                    <a:pt x="10187" y="10894"/>
                    <a:pt x="10160" y="10894"/>
                  </a:cubicBezTo>
                  <a:cubicBezTo>
                    <a:pt x="9959" y="10894"/>
                    <a:pt x="9753" y="10818"/>
                    <a:pt x="9585" y="10723"/>
                  </a:cubicBezTo>
                  <a:cubicBezTo>
                    <a:pt x="9382" y="10616"/>
                    <a:pt x="9192" y="10461"/>
                    <a:pt x="9037" y="10295"/>
                  </a:cubicBezTo>
                  <a:cubicBezTo>
                    <a:pt x="8870" y="10152"/>
                    <a:pt x="8787" y="9949"/>
                    <a:pt x="8727" y="9759"/>
                  </a:cubicBezTo>
                  <a:cubicBezTo>
                    <a:pt x="8858" y="9354"/>
                    <a:pt x="8966" y="8937"/>
                    <a:pt x="9025" y="8521"/>
                  </a:cubicBezTo>
                  <a:cubicBezTo>
                    <a:pt x="9108" y="7949"/>
                    <a:pt x="9120" y="7354"/>
                    <a:pt x="9097" y="6759"/>
                  </a:cubicBezTo>
                  <a:cubicBezTo>
                    <a:pt x="9073" y="6461"/>
                    <a:pt x="9049" y="6163"/>
                    <a:pt x="9025" y="5842"/>
                  </a:cubicBezTo>
                  <a:cubicBezTo>
                    <a:pt x="9001" y="5770"/>
                    <a:pt x="9001" y="5699"/>
                    <a:pt x="8989" y="5627"/>
                  </a:cubicBezTo>
                  <a:close/>
                  <a:moveTo>
                    <a:pt x="8858" y="5627"/>
                  </a:moveTo>
                  <a:cubicBezTo>
                    <a:pt x="8870" y="5723"/>
                    <a:pt x="8882" y="5842"/>
                    <a:pt x="8882" y="5949"/>
                  </a:cubicBezTo>
                  <a:cubicBezTo>
                    <a:pt x="8918" y="6259"/>
                    <a:pt x="8930" y="6592"/>
                    <a:pt x="8942" y="6901"/>
                  </a:cubicBezTo>
                  <a:cubicBezTo>
                    <a:pt x="8966" y="7961"/>
                    <a:pt x="8823" y="9033"/>
                    <a:pt x="8442" y="10009"/>
                  </a:cubicBezTo>
                  <a:cubicBezTo>
                    <a:pt x="8346" y="10247"/>
                    <a:pt x="8227" y="10473"/>
                    <a:pt x="8108" y="10700"/>
                  </a:cubicBezTo>
                  <a:cubicBezTo>
                    <a:pt x="8049" y="10807"/>
                    <a:pt x="7989" y="10902"/>
                    <a:pt x="7918" y="11009"/>
                  </a:cubicBezTo>
                  <a:cubicBezTo>
                    <a:pt x="7870" y="11085"/>
                    <a:pt x="7815" y="11154"/>
                    <a:pt x="7740" y="11154"/>
                  </a:cubicBezTo>
                  <a:cubicBezTo>
                    <a:pt x="7721" y="11154"/>
                    <a:pt x="7701" y="11150"/>
                    <a:pt x="7680" y="11140"/>
                  </a:cubicBezTo>
                  <a:cubicBezTo>
                    <a:pt x="7573" y="11104"/>
                    <a:pt x="7513" y="10997"/>
                    <a:pt x="7454" y="10902"/>
                  </a:cubicBezTo>
                  <a:cubicBezTo>
                    <a:pt x="7394" y="10819"/>
                    <a:pt x="7358" y="10700"/>
                    <a:pt x="7323" y="10592"/>
                  </a:cubicBezTo>
                  <a:cubicBezTo>
                    <a:pt x="7323" y="10473"/>
                    <a:pt x="7311" y="10366"/>
                    <a:pt x="7311" y="10271"/>
                  </a:cubicBezTo>
                  <a:cubicBezTo>
                    <a:pt x="7311" y="10176"/>
                    <a:pt x="7323" y="10104"/>
                    <a:pt x="7334" y="10009"/>
                  </a:cubicBezTo>
                  <a:cubicBezTo>
                    <a:pt x="7858" y="9390"/>
                    <a:pt x="8251" y="8664"/>
                    <a:pt x="8501" y="7902"/>
                  </a:cubicBezTo>
                  <a:cubicBezTo>
                    <a:pt x="8692" y="7330"/>
                    <a:pt x="8799" y="6759"/>
                    <a:pt x="8847" y="6163"/>
                  </a:cubicBezTo>
                  <a:cubicBezTo>
                    <a:pt x="8858" y="5985"/>
                    <a:pt x="8858" y="5806"/>
                    <a:pt x="8858" y="5627"/>
                  </a:cubicBezTo>
                  <a:close/>
                  <a:moveTo>
                    <a:pt x="8727" y="5592"/>
                  </a:moveTo>
                  <a:lnTo>
                    <a:pt x="8727" y="5592"/>
                  </a:lnTo>
                  <a:cubicBezTo>
                    <a:pt x="8692" y="6473"/>
                    <a:pt x="8549" y="7330"/>
                    <a:pt x="8216" y="8164"/>
                  </a:cubicBezTo>
                  <a:cubicBezTo>
                    <a:pt x="7811" y="9211"/>
                    <a:pt x="7144" y="10152"/>
                    <a:pt x="6251" y="10819"/>
                  </a:cubicBezTo>
                  <a:cubicBezTo>
                    <a:pt x="5394" y="11473"/>
                    <a:pt x="4358" y="11902"/>
                    <a:pt x="3274" y="11997"/>
                  </a:cubicBezTo>
                  <a:cubicBezTo>
                    <a:pt x="3135" y="12006"/>
                    <a:pt x="2996" y="12012"/>
                    <a:pt x="2856" y="12012"/>
                  </a:cubicBezTo>
                  <a:cubicBezTo>
                    <a:pt x="2449" y="12012"/>
                    <a:pt x="2043" y="11967"/>
                    <a:pt x="1643" y="11843"/>
                  </a:cubicBezTo>
                  <a:cubicBezTo>
                    <a:pt x="1131" y="11700"/>
                    <a:pt x="643" y="11402"/>
                    <a:pt x="417" y="10890"/>
                  </a:cubicBezTo>
                  <a:cubicBezTo>
                    <a:pt x="310" y="10664"/>
                    <a:pt x="274" y="10402"/>
                    <a:pt x="298" y="10164"/>
                  </a:cubicBezTo>
                  <a:cubicBezTo>
                    <a:pt x="334" y="9914"/>
                    <a:pt x="465" y="9688"/>
                    <a:pt x="655" y="9521"/>
                  </a:cubicBezTo>
                  <a:cubicBezTo>
                    <a:pt x="1119" y="9140"/>
                    <a:pt x="1715" y="9176"/>
                    <a:pt x="2274" y="9164"/>
                  </a:cubicBezTo>
                  <a:lnTo>
                    <a:pt x="2274" y="9164"/>
                  </a:lnTo>
                  <a:cubicBezTo>
                    <a:pt x="2262" y="9176"/>
                    <a:pt x="2250" y="9187"/>
                    <a:pt x="2250" y="9211"/>
                  </a:cubicBezTo>
                  <a:cubicBezTo>
                    <a:pt x="2048" y="9461"/>
                    <a:pt x="2084" y="9818"/>
                    <a:pt x="2250" y="10069"/>
                  </a:cubicBezTo>
                  <a:cubicBezTo>
                    <a:pt x="2441" y="10366"/>
                    <a:pt x="2786" y="10521"/>
                    <a:pt x="3120" y="10569"/>
                  </a:cubicBezTo>
                  <a:cubicBezTo>
                    <a:pt x="3217" y="10578"/>
                    <a:pt x="3315" y="10582"/>
                    <a:pt x="3413" y="10582"/>
                  </a:cubicBezTo>
                  <a:cubicBezTo>
                    <a:pt x="3700" y="10582"/>
                    <a:pt x="3988" y="10544"/>
                    <a:pt x="4263" y="10473"/>
                  </a:cubicBezTo>
                  <a:cubicBezTo>
                    <a:pt x="4632" y="10390"/>
                    <a:pt x="4977" y="10247"/>
                    <a:pt x="5298" y="10069"/>
                  </a:cubicBezTo>
                  <a:cubicBezTo>
                    <a:pt x="5953" y="9711"/>
                    <a:pt x="6513" y="9223"/>
                    <a:pt x="7025" y="8687"/>
                  </a:cubicBezTo>
                  <a:cubicBezTo>
                    <a:pt x="7537" y="8152"/>
                    <a:pt x="7977" y="7544"/>
                    <a:pt x="8287" y="6878"/>
                  </a:cubicBezTo>
                  <a:cubicBezTo>
                    <a:pt x="8454" y="6532"/>
                    <a:pt x="8585" y="6175"/>
                    <a:pt x="8680" y="5806"/>
                  </a:cubicBezTo>
                  <a:cubicBezTo>
                    <a:pt x="8692" y="5747"/>
                    <a:pt x="8704" y="5663"/>
                    <a:pt x="8727" y="5592"/>
                  </a:cubicBezTo>
                  <a:close/>
                  <a:moveTo>
                    <a:pt x="13253" y="0"/>
                  </a:moveTo>
                  <a:cubicBezTo>
                    <a:pt x="13215" y="0"/>
                    <a:pt x="13195" y="32"/>
                    <a:pt x="13204" y="79"/>
                  </a:cubicBezTo>
                  <a:cubicBezTo>
                    <a:pt x="13264" y="377"/>
                    <a:pt x="13335" y="663"/>
                    <a:pt x="13419" y="960"/>
                  </a:cubicBezTo>
                  <a:cubicBezTo>
                    <a:pt x="13216" y="651"/>
                    <a:pt x="12954" y="365"/>
                    <a:pt x="12585" y="234"/>
                  </a:cubicBezTo>
                  <a:cubicBezTo>
                    <a:pt x="12462" y="186"/>
                    <a:pt x="12328" y="160"/>
                    <a:pt x="12193" y="160"/>
                  </a:cubicBezTo>
                  <a:cubicBezTo>
                    <a:pt x="11962" y="160"/>
                    <a:pt x="11730" y="235"/>
                    <a:pt x="11549" y="401"/>
                  </a:cubicBezTo>
                  <a:cubicBezTo>
                    <a:pt x="11514" y="424"/>
                    <a:pt x="11537" y="484"/>
                    <a:pt x="11561" y="496"/>
                  </a:cubicBezTo>
                  <a:cubicBezTo>
                    <a:pt x="11895" y="710"/>
                    <a:pt x="12228" y="889"/>
                    <a:pt x="12585" y="1067"/>
                  </a:cubicBezTo>
                  <a:cubicBezTo>
                    <a:pt x="12427" y="1043"/>
                    <a:pt x="12266" y="1031"/>
                    <a:pt x="12105" y="1031"/>
                  </a:cubicBezTo>
                  <a:cubicBezTo>
                    <a:pt x="11648" y="1031"/>
                    <a:pt x="11186" y="1126"/>
                    <a:pt x="10763" y="1294"/>
                  </a:cubicBezTo>
                  <a:cubicBezTo>
                    <a:pt x="10180" y="1508"/>
                    <a:pt x="9656" y="1901"/>
                    <a:pt x="9287" y="2401"/>
                  </a:cubicBezTo>
                  <a:cubicBezTo>
                    <a:pt x="9251" y="2449"/>
                    <a:pt x="9216" y="2508"/>
                    <a:pt x="9180" y="2556"/>
                  </a:cubicBezTo>
                  <a:cubicBezTo>
                    <a:pt x="9228" y="2258"/>
                    <a:pt x="9168" y="1948"/>
                    <a:pt x="8978" y="1710"/>
                  </a:cubicBezTo>
                  <a:cubicBezTo>
                    <a:pt x="8963" y="1695"/>
                    <a:pt x="8945" y="1689"/>
                    <a:pt x="8931" y="1689"/>
                  </a:cubicBezTo>
                  <a:cubicBezTo>
                    <a:pt x="8910" y="1689"/>
                    <a:pt x="8894" y="1701"/>
                    <a:pt x="8894" y="1722"/>
                  </a:cubicBezTo>
                  <a:cubicBezTo>
                    <a:pt x="8799" y="2032"/>
                    <a:pt x="8739" y="2341"/>
                    <a:pt x="8739" y="2675"/>
                  </a:cubicBezTo>
                  <a:lnTo>
                    <a:pt x="8739" y="3020"/>
                  </a:lnTo>
                  <a:cubicBezTo>
                    <a:pt x="8680" y="2782"/>
                    <a:pt x="8561" y="2544"/>
                    <a:pt x="8382" y="2365"/>
                  </a:cubicBezTo>
                  <a:cubicBezTo>
                    <a:pt x="8322" y="2305"/>
                    <a:pt x="8232" y="2227"/>
                    <a:pt x="8146" y="2227"/>
                  </a:cubicBezTo>
                  <a:cubicBezTo>
                    <a:pt x="8112" y="2227"/>
                    <a:pt x="8079" y="2240"/>
                    <a:pt x="8049" y="2270"/>
                  </a:cubicBezTo>
                  <a:cubicBezTo>
                    <a:pt x="8001" y="2318"/>
                    <a:pt x="7989" y="2389"/>
                    <a:pt x="7989" y="2449"/>
                  </a:cubicBezTo>
                  <a:cubicBezTo>
                    <a:pt x="7989" y="2520"/>
                    <a:pt x="7989" y="2580"/>
                    <a:pt x="8013" y="2663"/>
                  </a:cubicBezTo>
                  <a:cubicBezTo>
                    <a:pt x="8037" y="2960"/>
                    <a:pt x="8108" y="3234"/>
                    <a:pt x="8216" y="3520"/>
                  </a:cubicBezTo>
                  <a:cubicBezTo>
                    <a:pt x="8156" y="3449"/>
                    <a:pt x="8085" y="3389"/>
                    <a:pt x="8025" y="3330"/>
                  </a:cubicBezTo>
                  <a:cubicBezTo>
                    <a:pt x="7954" y="3258"/>
                    <a:pt x="7858" y="3199"/>
                    <a:pt x="7775" y="3115"/>
                  </a:cubicBezTo>
                  <a:cubicBezTo>
                    <a:pt x="7709" y="3068"/>
                    <a:pt x="7643" y="3006"/>
                    <a:pt x="7565" y="3006"/>
                  </a:cubicBezTo>
                  <a:cubicBezTo>
                    <a:pt x="7545" y="3006"/>
                    <a:pt x="7523" y="3010"/>
                    <a:pt x="7501" y="3020"/>
                  </a:cubicBezTo>
                  <a:cubicBezTo>
                    <a:pt x="7323" y="3091"/>
                    <a:pt x="7454" y="3377"/>
                    <a:pt x="7537" y="3496"/>
                  </a:cubicBezTo>
                  <a:cubicBezTo>
                    <a:pt x="7608" y="3615"/>
                    <a:pt x="7692" y="3699"/>
                    <a:pt x="7811" y="3794"/>
                  </a:cubicBezTo>
                  <a:cubicBezTo>
                    <a:pt x="7777" y="3787"/>
                    <a:pt x="7743" y="3784"/>
                    <a:pt x="7709" y="3784"/>
                  </a:cubicBezTo>
                  <a:cubicBezTo>
                    <a:pt x="7632" y="3784"/>
                    <a:pt x="7555" y="3798"/>
                    <a:pt x="7489" y="3806"/>
                  </a:cubicBezTo>
                  <a:cubicBezTo>
                    <a:pt x="7394" y="3818"/>
                    <a:pt x="7275" y="3853"/>
                    <a:pt x="7275" y="3973"/>
                  </a:cubicBezTo>
                  <a:cubicBezTo>
                    <a:pt x="7275" y="4068"/>
                    <a:pt x="7382" y="4151"/>
                    <a:pt x="7477" y="4211"/>
                  </a:cubicBezTo>
                  <a:cubicBezTo>
                    <a:pt x="7707" y="4358"/>
                    <a:pt x="7999" y="4444"/>
                    <a:pt x="8290" y="4444"/>
                  </a:cubicBezTo>
                  <a:cubicBezTo>
                    <a:pt x="8402" y="4444"/>
                    <a:pt x="8513" y="4431"/>
                    <a:pt x="8621" y="4405"/>
                  </a:cubicBezTo>
                  <a:lnTo>
                    <a:pt x="8621" y="4405"/>
                  </a:lnTo>
                  <a:cubicBezTo>
                    <a:pt x="8582" y="4418"/>
                    <a:pt x="8545" y="4437"/>
                    <a:pt x="8513" y="4461"/>
                  </a:cubicBezTo>
                  <a:cubicBezTo>
                    <a:pt x="8430" y="4484"/>
                    <a:pt x="8323" y="4520"/>
                    <a:pt x="8227" y="4544"/>
                  </a:cubicBezTo>
                  <a:cubicBezTo>
                    <a:pt x="7973" y="4617"/>
                    <a:pt x="7711" y="4648"/>
                    <a:pt x="7448" y="4648"/>
                  </a:cubicBezTo>
                  <a:cubicBezTo>
                    <a:pt x="7366" y="4648"/>
                    <a:pt x="7285" y="4645"/>
                    <a:pt x="7203" y="4639"/>
                  </a:cubicBezTo>
                  <a:cubicBezTo>
                    <a:pt x="7037" y="4627"/>
                    <a:pt x="6858" y="4592"/>
                    <a:pt x="6727" y="4508"/>
                  </a:cubicBezTo>
                  <a:cubicBezTo>
                    <a:pt x="6668" y="4461"/>
                    <a:pt x="6608" y="4413"/>
                    <a:pt x="6549" y="4354"/>
                  </a:cubicBezTo>
                  <a:cubicBezTo>
                    <a:pt x="6501" y="4294"/>
                    <a:pt x="6489" y="4223"/>
                    <a:pt x="6430" y="4175"/>
                  </a:cubicBezTo>
                  <a:lnTo>
                    <a:pt x="6418" y="4175"/>
                  </a:lnTo>
                  <a:cubicBezTo>
                    <a:pt x="6406" y="4163"/>
                    <a:pt x="6406" y="4151"/>
                    <a:pt x="6382" y="4151"/>
                  </a:cubicBezTo>
                  <a:cubicBezTo>
                    <a:pt x="6340" y="4144"/>
                    <a:pt x="6299" y="4140"/>
                    <a:pt x="6258" y="4140"/>
                  </a:cubicBezTo>
                  <a:cubicBezTo>
                    <a:pt x="6042" y="4140"/>
                    <a:pt x="5841" y="4241"/>
                    <a:pt x="5691" y="4401"/>
                  </a:cubicBezTo>
                  <a:cubicBezTo>
                    <a:pt x="5346" y="4746"/>
                    <a:pt x="5358" y="5294"/>
                    <a:pt x="5644" y="5675"/>
                  </a:cubicBezTo>
                  <a:cubicBezTo>
                    <a:pt x="5787" y="5878"/>
                    <a:pt x="5989" y="6008"/>
                    <a:pt x="6227" y="6068"/>
                  </a:cubicBezTo>
                  <a:cubicBezTo>
                    <a:pt x="6013" y="6068"/>
                    <a:pt x="5822" y="6056"/>
                    <a:pt x="5608" y="6008"/>
                  </a:cubicBezTo>
                  <a:cubicBezTo>
                    <a:pt x="5600" y="6007"/>
                    <a:pt x="5593" y="6006"/>
                    <a:pt x="5586" y="6006"/>
                  </a:cubicBezTo>
                  <a:cubicBezTo>
                    <a:pt x="5540" y="6006"/>
                    <a:pt x="5513" y="6039"/>
                    <a:pt x="5513" y="6080"/>
                  </a:cubicBezTo>
                  <a:cubicBezTo>
                    <a:pt x="5513" y="6378"/>
                    <a:pt x="5644" y="6675"/>
                    <a:pt x="5870" y="6866"/>
                  </a:cubicBezTo>
                  <a:cubicBezTo>
                    <a:pt x="5965" y="6973"/>
                    <a:pt x="6108" y="7032"/>
                    <a:pt x="6239" y="7092"/>
                  </a:cubicBezTo>
                  <a:cubicBezTo>
                    <a:pt x="6263" y="7104"/>
                    <a:pt x="6299" y="7104"/>
                    <a:pt x="6322" y="7128"/>
                  </a:cubicBezTo>
                  <a:cubicBezTo>
                    <a:pt x="6016" y="7224"/>
                    <a:pt x="5686" y="7281"/>
                    <a:pt x="5357" y="7281"/>
                  </a:cubicBezTo>
                  <a:cubicBezTo>
                    <a:pt x="5278" y="7281"/>
                    <a:pt x="5199" y="7278"/>
                    <a:pt x="5120" y="7271"/>
                  </a:cubicBezTo>
                  <a:cubicBezTo>
                    <a:pt x="5072" y="7271"/>
                    <a:pt x="5048" y="7318"/>
                    <a:pt x="5048" y="7342"/>
                  </a:cubicBezTo>
                  <a:cubicBezTo>
                    <a:pt x="5048" y="7687"/>
                    <a:pt x="5168" y="8021"/>
                    <a:pt x="5406" y="8271"/>
                  </a:cubicBezTo>
                  <a:cubicBezTo>
                    <a:pt x="5525" y="8390"/>
                    <a:pt x="5656" y="8497"/>
                    <a:pt x="5799" y="8556"/>
                  </a:cubicBezTo>
                  <a:cubicBezTo>
                    <a:pt x="5894" y="8592"/>
                    <a:pt x="6001" y="8628"/>
                    <a:pt x="6096" y="8652"/>
                  </a:cubicBezTo>
                  <a:cubicBezTo>
                    <a:pt x="6013" y="8711"/>
                    <a:pt x="5906" y="8771"/>
                    <a:pt x="5822" y="8830"/>
                  </a:cubicBezTo>
                  <a:cubicBezTo>
                    <a:pt x="5572" y="8985"/>
                    <a:pt x="5310" y="9116"/>
                    <a:pt x="5060" y="9235"/>
                  </a:cubicBezTo>
                  <a:cubicBezTo>
                    <a:pt x="4775" y="9366"/>
                    <a:pt x="4489" y="9485"/>
                    <a:pt x="4191" y="9545"/>
                  </a:cubicBezTo>
                  <a:cubicBezTo>
                    <a:pt x="4051" y="9578"/>
                    <a:pt x="3900" y="9597"/>
                    <a:pt x="3749" y="9597"/>
                  </a:cubicBezTo>
                  <a:cubicBezTo>
                    <a:pt x="3362" y="9597"/>
                    <a:pt x="2973" y="9470"/>
                    <a:pt x="2751" y="9128"/>
                  </a:cubicBezTo>
                  <a:cubicBezTo>
                    <a:pt x="2727" y="9104"/>
                    <a:pt x="2691" y="9092"/>
                    <a:pt x="2667" y="9092"/>
                  </a:cubicBezTo>
                  <a:cubicBezTo>
                    <a:pt x="2649" y="9055"/>
                    <a:pt x="2623" y="9025"/>
                    <a:pt x="2590" y="9025"/>
                  </a:cubicBezTo>
                  <a:cubicBezTo>
                    <a:pt x="2580" y="9025"/>
                    <a:pt x="2570" y="9027"/>
                    <a:pt x="2560" y="9033"/>
                  </a:cubicBezTo>
                  <a:cubicBezTo>
                    <a:pt x="2393" y="8997"/>
                    <a:pt x="2215" y="8985"/>
                    <a:pt x="2048" y="8985"/>
                  </a:cubicBezTo>
                  <a:cubicBezTo>
                    <a:pt x="2026" y="8985"/>
                    <a:pt x="2003" y="8984"/>
                    <a:pt x="1981" y="8984"/>
                  </a:cubicBezTo>
                  <a:cubicBezTo>
                    <a:pt x="1403" y="8984"/>
                    <a:pt x="773" y="9136"/>
                    <a:pt x="429" y="9652"/>
                  </a:cubicBezTo>
                  <a:cubicBezTo>
                    <a:pt x="0" y="10116"/>
                    <a:pt x="95" y="10747"/>
                    <a:pt x="369" y="11176"/>
                  </a:cubicBezTo>
                  <a:cubicBezTo>
                    <a:pt x="691" y="11664"/>
                    <a:pt x="1250" y="11938"/>
                    <a:pt x="1798" y="12045"/>
                  </a:cubicBezTo>
                  <a:cubicBezTo>
                    <a:pt x="2134" y="12133"/>
                    <a:pt x="2484" y="12171"/>
                    <a:pt x="2836" y="12171"/>
                  </a:cubicBezTo>
                  <a:cubicBezTo>
                    <a:pt x="3058" y="12171"/>
                    <a:pt x="3280" y="12156"/>
                    <a:pt x="3501" y="12128"/>
                  </a:cubicBezTo>
                  <a:cubicBezTo>
                    <a:pt x="4632" y="11974"/>
                    <a:pt x="5703" y="11497"/>
                    <a:pt x="6572" y="10759"/>
                  </a:cubicBezTo>
                  <a:cubicBezTo>
                    <a:pt x="6787" y="10580"/>
                    <a:pt x="6977" y="10390"/>
                    <a:pt x="7156" y="10188"/>
                  </a:cubicBezTo>
                  <a:lnTo>
                    <a:pt x="7156" y="10283"/>
                  </a:lnTo>
                  <a:cubicBezTo>
                    <a:pt x="7156" y="10414"/>
                    <a:pt x="7168" y="10545"/>
                    <a:pt x="7203" y="10664"/>
                  </a:cubicBezTo>
                  <a:cubicBezTo>
                    <a:pt x="7227" y="10795"/>
                    <a:pt x="7287" y="10914"/>
                    <a:pt x="7382" y="11033"/>
                  </a:cubicBezTo>
                  <a:cubicBezTo>
                    <a:pt x="7454" y="11152"/>
                    <a:pt x="7573" y="11259"/>
                    <a:pt x="7704" y="11295"/>
                  </a:cubicBezTo>
                  <a:cubicBezTo>
                    <a:pt x="7716" y="11296"/>
                    <a:pt x="7727" y="11296"/>
                    <a:pt x="7739" y="11296"/>
                  </a:cubicBezTo>
                  <a:cubicBezTo>
                    <a:pt x="7862" y="11296"/>
                    <a:pt x="7949" y="11238"/>
                    <a:pt x="8025" y="11140"/>
                  </a:cubicBezTo>
                  <a:cubicBezTo>
                    <a:pt x="8096" y="11033"/>
                    <a:pt x="8168" y="10914"/>
                    <a:pt x="8227" y="10819"/>
                  </a:cubicBezTo>
                  <a:cubicBezTo>
                    <a:pt x="8358" y="10580"/>
                    <a:pt x="8477" y="10319"/>
                    <a:pt x="8585" y="10069"/>
                  </a:cubicBezTo>
                  <a:cubicBezTo>
                    <a:pt x="8620" y="10009"/>
                    <a:pt x="8632" y="9938"/>
                    <a:pt x="8656" y="9878"/>
                  </a:cubicBezTo>
                  <a:cubicBezTo>
                    <a:pt x="8692" y="9938"/>
                    <a:pt x="8704" y="10009"/>
                    <a:pt x="8739" y="10069"/>
                  </a:cubicBezTo>
                  <a:cubicBezTo>
                    <a:pt x="8775" y="10188"/>
                    <a:pt x="8870" y="10319"/>
                    <a:pt x="8954" y="10426"/>
                  </a:cubicBezTo>
                  <a:cubicBezTo>
                    <a:pt x="9132" y="10652"/>
                    <a:pt x="9370" y="10819"/>
                    <a:pt x="9632" y="10914"/>
                  </a:cubicBezTo>
                  <a:cubicBezTo>
                    <a:pt x="9751" y="10961"/>
                    <a:pt x="9870" y="10997"/>
                    <a:pt x="9990" y="11009"/>
                  </a:cubicBezTo>
                  <a:cubicBezTo>
                    <a:pt x="10049" y="11015"/>
                    <a:pt x="10112" y="11021"/>
                    <a:pt x="10174" y="11021"/>
                  </a:cubicBezTo>
                  <a:cubicBezTo>
                    <a:pt x="10237" y="11021"/>
                    <a:pt x="10299" y="11015"/>
                    <a:pt x="10359" y="10997"/>
                  </a:cubicBezTo>
                  <a:cubicBezTo>
                    <a:pt x="10490" y="10950"/>
                    <a:pt x="10561" y="10842"/>
                    <a:pt x="10585" y="10711"/>
                  </a:cubicBezTo>
                  <a:cubicBezTo>
                    <a:pt x="10597" y="10557"/>
                    <a:pt x="10525" y="10426"/>
                    <a:pt x="10430" y="10307"/>
                  </a:cubicBezTo>
                  <a:cubicBezTo>
                    <a:pt x="10371" y="10235"/>
                    <a:pt x="10323" y="10164"/>
                    <a:pt x="10287" y="10092"/>
                  </a:cubicBezTo>
                  <a:lnTo>
                    <a:pt x="10287" y="10092"/>
                  </a:lnTo>
                  <a:cubicBezTo>
                    <a:pt x="10371" y="10152"/>
                    <a:pt x="10478" y="10188"/>
                    <a:pt x="10561" y="10223"/>
                  </a:cubicBezTo>
                  <a:cubicBezTo>
                    <a:pt x="10686" y="10261"/>
                    <a:pt x="10817" y="10278"/>
                    <a:pt x="10947" y="10278"/>
                  </a:cubicBezTo>
                  <a:cubicBezTo>
                    <a:pt x="11067" y="10278"/>
                    <a:pt x="11186" y="10264"/>
                    <a:pt x="11299" y="10235"/>
                  </a:cubicBezTo>
                  <a:cubicBezTo>
                    <a:pt x="11394" y="10211"/>
                    <a:pt x="11502" y="10164"/>
                    <a:pt x="11609" y="10116"/>
                  </a:cubicBezTo>
                  <a:cubicBezTo>
                    <a:pt x="11716" y="10057"/>
                    <a:pt x="11811" y="9985"/>
                    <a:pt x="11859" y="9866"/>
                  </a:cubicBezTo>
                  <a:cubicBezTo>
                    <a:pt x="11906" y="9747"/>
                    <a:pt x="11847" y="9592"/>
                    <a:pt x="11752" y="9509"/>
                  </a:cubicBezTo>
                  <a:cubicBezTo>
                    <a:pt x="11668" y="9414"/>
                    <a:pt x="11537" y="9366"/>
                    <a:pt x="11418" y="9307"/>
                  </a:cubicBezTo>
                  <a:cubicBezTo>
                    <a:pt x="10966" y="9104"/>
                    <a:pt x="10609" y="8747"/>
                    <a:pt x="10347" y="8342"/>
                  </a:cubicBezTo>
                  <a:cubicBezTo>
                    <a:pt x="10311" y="8294"/>
                    <a:pt x="10287" y="8247"/>
                    <a:pt x="10240" y="8199"/>
                  </a:cubicBezTo>
                  <a:lnTo>
                    <a:pt x="10240" y="8199"/>
                  </a:lnTo>
                  <a:cubicBezTo>
                    <a:pt x="10396" y="8283"/>
                    <a:pt x="10571" y="8321"/>
                    <a:pt x="10756" y="8321"/>
                  </a:cubicBezTo>
                  <a:cubicBezTo>
                    <a:pt x="10782" y="8321"/>
                    <a:pt x="10808" y="8320"/>
                    <a:pt x="10835" y="8318"/>
                  </a:cubicBezTo>
                  <a:cubicBezTo>
                    <a:pt x="11073" y="8306"/>
                    <a:pt x="11299" y="8211"/>
                    <a:pt x="11502" y="8116"/>
                  </a:cubicBezTo>
                  <a:cubicBezTo>
                    <a:pt x="11680" y="8044"/>
                    <a:pt x="11954" y="7949"/>
                    <a:pt x="11895" y="7699"/>
                  </a:cubicBezTo>
                  <a:cubicBezTo>
                    <a:pt x="11859" y="7616"/>
                    <a:pt x="11787" y="7556"/>
                    <a:pt x="11692" y="7544"/>
                  </a:cubicBezTo>
                  <a:cubicBezTo>
                    <a:pt x="11597" y="7521"/>
                    <a:pt x="11502" y="7509"/>
                    <a:pt x="11394" y="7497"/>
                  </a:cubicBezTo>
                  <a:cubicBezTo>
                    <a:pt x="11192" y="7449"/>
                    <a:pt x="10978" y="7378"/>
                    <a:pt x="10787" y="7282"/>
                  </a:cubicBezTo>
                  <a:cubicBezTo>
                    <a:pt x="10704" y="7247"/>
                    <a:pt x="10597" y="7199"/>
                    <a:pt x="10525" y="7140"/>
                  </a:cubicBezTo>
                  <a:cubicBezTo>
                    <a:pt x="10549" y="7140"/>
                    <a:pt x="10585" y="7151"/>
                    <a:pt x="10609" y="7151"/>
                  </a:cubicBezTo>
                  <a:cubicBezTo>
                    <a:pt x="10671" y="7162"/>
                    <a:pt x="10734" y="7167"/>
                    <a:pt x="10797" y="7167"/>
                  </a:cubicBezTo>
                  <a:cubicBezTo>
                    <a:pt x="11025" y="7167"/>
                    <a:pt x="11253" y="7098"/>
                    <a:pt x="11430" y="6949"/>
                  </a:cubicBezTo>
                  <a:cubicBezTo>
                    <a:pt x="11537" y="6854"/>
                    <a:pt x="11656" y="6735"/>
                    <a:pt x="11668" y="6592"/>
                  </a:cubicBezTo>
                  <a:cubicBezTo>
                    <a:pt x="11680" y="6509"/>
                    <a:pt x="11656" y="6449"/>
                    <a:pt x="11609" y="6413"/>
                  </a:cubicBezTo>
                  <a:cubicBezTo>
                    <a:pt x="11859" y="6330"/>
                    <a:pt x="12109" y="6199"/>
                    <a:pt x="12287" y="6008"/>
                  </a:cubicBezTo>
                  <a:cubicBezTo>
                    <a:pt x="12311" y="5997"/>
                    <a:pt x="12311" y="5973"/>
                    <a:pt x="12311" y="5973"/>
                  </a:cubicBezTo>
                  <a:cubicBezTo>
                    <a:pt x="12323" y="5949"/>
                    <a:pt x="12287" y="5889"/>
                    <a:pt x="12252" y="5889"/>
                  </a:cubicBezTo>
                  <a:cubicBezTo>
                    <a:pt x="12079" y="5926"/>
                    <a:pt x="11906" y="5941"/>
                    <a:pt x="11733" y="5941"/>
                  </a:cubicBezTo>
                  <a:cubicBezTo>
                    <a:pt x="11680" y="5941"/>
                    <a:pt x="11626" y="5940"/>
                    <a:pt x="11573" y="5937"/>
                  </a:cubicBezTo>
                  <a:cubicBezTo>
                    <a:pt x="11144" y="5866"/>
                    <a:pt x="10787" y="5592"/>
                    <a:pt x="10561" y="5223"/>
                  </a:cubicBezTo>
                  <a:cubicBezTo>
                    <a:pt x="10121" y="4508"/>
                    <a:pt x="10144" y="3532"/>
                    <a:pt x="10680" y="2889"/>
                  </a:cubicBezTo>
                  <a:cubicBezTo>
                    <a:pt x="10930" y="2591"/>
                    <a:pt x="11252" y="2365"/>
                    <a:pt x="11621" y="2270"/>
                  </a:cubicBezTo>
                  <a:cubicBezTo>
                    <a:pt x="11680" y="2258"/>
                    <a:pt x="11752" y="2246"/>
                    <a:pt x="11835" y="2246"/>
                  </a:cubicBezTo>
                  <a:cubicBezTo>
                    <a:pt x="11811" y="2258"/>
                    <a:pt x="11799" y="2258"/>
                    <a:pt x="11775" y="2270"/>
                  </a:cubicBezTo>
                  <a:cubicBezTo>
                    <a:pt x="11311" y="2568"/>
                    <a:pt x="11192" y="3222"/>
                    <a:pt x="11430" y="3711"/>
                  </a:cubicBezTo>
                  <a:cubicBezTo>
                    <a:pt x="11454" y="3782"/>
                    <a:pt x="11502" y="3818"/>
                    <a:pt x="11573" y="3818"/>
                  </a:cubicBezTo>
                  <a:cubicBezTo>
                    <a:pt x="11656" y="3818"/>
                    <a:pt x="11680" y="3746"/>
                    <a:pt x="11716" y="3699"/>
                  </a:cubicBezTo>
                  <a:cubicBezTo>
                    <a:pt x="11787" y="3556"/>
                    <a:pt x="11859" y="3413"/>
                    <a:pt x="11930" y="3270"/>
                  </a:cubicBezTo>
                  <a:lnTo>
                    <a:pt x="11930" y="3270"/>
                  </a:lnTo>
                  <a:cubicBezTo>
                    <a:pt x="11906" y="3496"/>
                    <a:pt x="11918" y="3734"/>
                    <a:pt x="12014" y="3925"/>
                  </a:cubicBezTo>
                  <a:cubicBezTo>
                    <a:pt x="12115" y="4155"/>
                    <a:pt x="12351" y="4314"/>
                    <a:pt x="12596" y="4314"/>
                  </a:cubicBezTo>
                  <a:cubicBezTo>
                    <a:pt x="12668" y="4314"/>
                    <a:pt x="12741" y="4300"/>
                    <a:pt x="12811" y="4270"/>
                  </a:cubicBezTo>
                  <a:cubicBezTo>
                    <a:pt x="12859" y="4246"/>
                    <a:pt x="12859" y="4187"/>
                    <a:pt x="12823" y="4163"/>
                  </a:cubicBezTo>
                  <a:cubicBezTo>
                    <a:pt x="12668" y="3973"/>
                    <a:pt x="12526" y="3782"/>
                    <a:pt x="12407" y="3556"/>
                  </a:cubicBezTo>
                  <a:lnTo>
                    <a:pt x="12407" y="3556"/>
                  </a:lnTo>
                  <a:cubicBezTo>
                    <a:pt x="12454" y="3603"/>
                    <a:pt x="12514" y="3627"/>
                    <a:pt x="12573" y="3651"/>
                  </a:cubicBezTo>
                  <a:cubicBezTo>
                    <a:pt x="12698" y="3714"/>
                    <a:pt x="12835" y="3742"/>
                    <a:pt x="12973" y="3742"/>
                  </a:cubicBezTo>
                  <a:cubicBezTo>
                    <a:pt x="13150" y="3742"/>
                    <a:pt x="13330" y="3696"/>
                    <a:pt x="13490" y="3615"/>
                  </a:cubicBezTo>
                  <a:cubicBezTo>
                    <a:pt x="13847" y="3437"/>
                    <a:pt x="14085" y="3056"/>
                    <a:pt x="14121" y="2663"/>
                  </a:cubicBezTo>
                  <a:cubicBezTo>
                    <a:pt x="14145" y="2627"/>
                    <a:pt x="14157" y="2615"/>
                    <a:pt x="14157" y="2580"/>
                  </a:cubicBezTo>
                  <a:cubicBezTo>
                    <a:pt x="14216" y="2460"/>
                    <a:pt x="14240" y="2341"/>
                    <a:pt x="14276" y="2222"/>
                  </a:cubicBezTo>
                  <a:cubicBezTo>
                    <a:pt x="14395" y="1794"/>
                    <a:pt x="14347" y="1317"/>
                    <a:pt x="14157" y="913"/>
                  </a:cubicBezTo>
                  <a:cubicBezTo>
                    <a:pt x="13978" y="532"/>
                    <a:pt x="13669" y="198"/>
                    <a:pt x="13288" y="8"/>
                  </a:cubicBezTo>
                  <a:cubicBezTo>
                    <a:pt x="13275" y="3"/>
                    <a:pt x="13263" y="0"/>
                    <a:pt x="13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7" name="Google Shape;3097;p41"/>
          <p:cNvGrpSpPr/>
          <p:nvPr/>
        </p:nvGrpSpPr>
        <p:grpSpPr>
          <a:xfrm rot="10800000" flipH="1">
            <a:off x="3246329" y="3914180"/>
            <a:ext cx="2653891" cy="1149411"/>
            <a:chOff x="371775" y="710650"/>
            <a:chExt cx="2255375" cy="976812"/>
          </a:xfrm>
        </p:grpSpPr>
        <p:sp>
          <p:nvSpPr>
            <p:cNvPr id="3098" name="Google Shape;3098;p41"/>
            <p:cNvSpPr/>
            <p:nvPr/>
          </p:nvSpPr>
          <p:spPr>
            <a:xfrm>
              <a:off x="1933112" y="1129689"/>
              <a:ext cx="515747" cy="416232"/>
            </a:xfrm>
            <a:custGeom>
              <a:avLst/>
              <a:gdLst/>
              <a:ahLst/>
              <a:cxnLst/>
              <a:rect l="l" t="t" r="r" b="b"/>
              <a:pathLst>
                <a:path w="6442" h="5199" extrusionOk="0">
                  <a:moveTo>
                    <a:pt x="1" y="1"/>
                  </a:moveTo>
                  <a:cubicBezTo>
                    <a:pt x="4" y="30"/>
                    <a:pt x="8" y="59"/>
                    <a:pt x="13" y="88"/>
                  </a:cubicBezTo>
                  <a:lnTo>
                    <a:pt x="13" y="88"/>
                  </a:lnTo>
                  <a:cubicBezTo>
                    <a:pt x="9" y="59"/>
                    <a:pt x="4" y="30"/>
                    <a:pt x="1" y="1"/>
                  </a:cubicBezTo>
                  <a:close/>
                  <a:moveTo>
                    <a:pt x="13" y="88"/>
                  </a:moveTo>
                  <a:lnTo>
                    <a:pt x="13" y="88"/>
                  </a:lnTo>
                  <a:cubicBezTo>
                    <a:pt x="104" y="688"/>
                    <a:pt x="312" y="1264"/>
                    <a:pt x="596" y="1787"/>
                  </a:cubicBezTo>
                  <a:cubicBezTo>
                    <a:pt x="917" y="2394"/>
                    <a:pt x="1370" y="2953"/>
                    <a:pt x="1846" y="3453"/>
                  </a:cubicBezTo>
                  <a:cubicBezTo>
                    <a:pt x="2334" y="3965"/>
                    <a:pt x="2870" y="4418"/>
                    <a:pt x="3489" y="4739"/>
                  </a:cubicBezTo>
                  <a:cubicBezTo>
                    <a:pt x="3811" y="4894"/>
                    <a:pt x="4132" y="5037"/>
                    <a:pt x="4489" y="5108"/>
                  </a:cubicBezTo>
                  <a:cubicBezTo>
                    <a:pt x="4738" y="5160"/>
                    <a:pt x="4999" y="5199"/>
                    <a:pt x="5255" y="5199"/>
                  </a:cubicBezTo>
                  <a:cubicBezTo>
                    <a:pt x="5354" y="5199"/>
                    <a:pt x="5453" y="5193"/>
                    <a:pt x="5549" y="5180"/>
                  </a:cubicBezTo>
                  <a:cubicBezTo>
                    <a:pt x="5859" y="5132"/>
                    <a:pt x="6168" y="4989"/>
                    <a:pt x="6323" y="4704"/>
                  </a:cubicBezTo>
                  <a:cubicBezTo>
                    <a:pt x="6442" y="4477"/>
                    <a:pt x="6406" y="4180"/>
                    <a:pt x="6204" y="4025"/>
                  </a:cubicBezTo>
                  <a:cubicBezTo>
                    <a:pt x="6037" y="4275"/>
                    <a:pt x="5751" y="4454"/>
                    <a:pt x="5454" y="4525"/>
                  </a:cubicBezTo>
                  <a:cubicBezTo>
                    <a:pt x="5331" y="4561"/>
                    <a:pt x="5203" y="4577"/>
                    <a:pt x="5073" y="4577"/>
                  </a:cubicBezTo>
                  <a:cubicBezTo>
                    <a:pt x="4863" y="4577"/>
                    <a:pt x="4648" y="4536"/>
                    <a:pt x="4442" y="4477"/>
                  </a:cubicBezTo>
                  <a:cubicBezTo>
                    <a:pt x="4132" y="4394"/>
                    <a:pt x="3834" y="4275"/>
                    <a:pt x="3549" y="4120"/>
                  </a:cubicBezTo>
                  <a:cubicBezTo>
                    <a:pt x="3299" y="4025"/>
                    <a:pt x="3037" y="3870"/>
                    <a:pt x="2775" y="3703"/>
                  </a:cubicBezTo>
                  <a:cubicBezTo>
                    <a:pt x="2275" y="3394"/>
                    <a:pt x="1810" y="3025"/>
                    <a:pt x="1406" y="2596"/>
                  </a:cubicBezTo>
                  <a:cubicBezTo>
                    <a:pt x="1013" y="2156"/>
                    <a:pt x="667" y="1667"/>
                    <a:pt x="394" y="1144"/>
                  </a:cubicBezTo>
                  <a:cubicBezTo>
                    <a:pt x="263" y="882"/>
                    <a:pt x="155" y="596"/>
                    <a:pt x="72" y="310"/>
                  </a:cubicBezTo>
                  <a:cubicBezTo>
                    <a:pt x="46" y="241"/>
                    <a:pt x="26" y="166"/>
                    <a:pt x="13"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1"/>
            <p:cNvSpPr/>
            <p:nvPr/>
          </p:nvSpPr>
          <p:spPr>
            <a:xfrm>
              <a:off x="1938876" y="1120162"/>
              <a:ext cx="280290" cy="274606"/>
            </a:xfrm>
            <a:custGeom>
              <a:avLst/>
              <a:gdLst/>
              <a:ahLst/>
              <a:cxnLst/>
              <a:rect l="l" t="t" r="r" b="b"/>
              <a:pathLst>
                <a:path w="3501" h="3430" extrusionOk="0">
                  <a:moveTo>
                    <a:pt x="0" y="1"/>
                  </a:moveTo>
                  <a:lnTo>
                    <a:pt x="0" y="12"/>
                  </a:lnTo>
                  <a:cubicBezTo>
                    <a:pt x="48" y="179"/>
                    <a:pt x="83" y="322"/>
                    <a:pt x="131" y="477"/>
                  </a:cubicBezTo>
                  <a:cubicBezTo>
                    <a:pt x="238" y="774"/>
                    <a:pt x="369" y="1072"/>
                    <a:pt x="524" y="1346"/>
                  </a:cubicBezTo>
                  <a:cubicBezTo>
                    <a:pt x="976" y="2167"/>
                    <a:pt x="1631" y="2870"/>
                    <a:pt x="2405" y="3430"/>
                  </a:cubicBezTo>
                  <a:cubicBezTo>
                    <a:pt x="2548" y="3394"/>
                    <a:pt x="2691" y="3382"/>
                    <a:pt x="2822" y="3322"/>
                  </a:cubicBezTo>
                  <a:cubicBezTo>
                    <a:pt x="2965" y="3263"/>
                    <a:pt x="3084" y="3168"/>
                    <a:pt x="3179" y="3072"/>
                  </a:cubicBezTo>
                  <a:cubicBezTo>
                    <a:pt x="3381" y="2870"/>
                    <a:pt x="3477" y="2608"/>
                    <a:pt x="3501" y="2334"/>
                  </a:cubicBezTo>
                  <a:cubicBezTo>
                    <a:pt x="3120" y="2334"/>
                    <a:pt x="2750" y="2298"/>
                    <a:pt x="2393" y="2191"/>
                  </a:cubicBezTo>
                  <a:cubicBezTo>
                    <a:pt x="1738" y="2013"/>
                    <a:pt x="1131" y="1620"/>
                    <a:pt x="667" y="1108"/>
                  </a:cubicBezTo>
                  <a:cubicBezTo>
                    <a:pt x="441" y="846"/>
                    <a:pt x="262" y="572"/>
                    <a:pt x="119" y="274"/>
                  </a:cubicBezTo>
                  <a:cubicBezTo>
                    <a:pt x="72" y="179"/>
                    <a:pt x="24" y="9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1"/>
            <p:cNvSpPr/>
            <p:nvPr/>
          </p:nvSpPr>
          <p:spPr>
            <a:xfrm>
              <a:off x="1944560" y="1110634"/>
              <a:ext cx="236497" cy="163082"/>
            </a:xfrm>
            <a:custGeom>
              <a:avLst/>
              <a:gdLst/>
              <a:ahLst/>
              <a:cxnLst/>
              <a:rect l="l" t="t" r="r" b="b"/>
              <a:pathLst>
                <a:path w="2954" h="2037" extrusionOk="0">
                  <a:moveTo>
                    <a:pt x="1" y="0"/>
                  </a:moveTo>
                  <a:lnTo>
                    <a:pt x="1" y="0"/>
                  </a:lnTo>
                  <a:cubicBezTo>
                    <a:pt x="60" y="167"/>
                    <a:pt x="131" y="310"/>
                    <a:pt x="203" y="465"/>
                  </a:cubicBezTo>
                  <a:cubicBezTo>
                    <a:pt x="536" y="1024"/>
                    <a:pt x="1001" y="1501"/>
                    <a:pt x="1560" y="1834"/>
                  </a:cubicBezTo>
                  <a:cubicBezTo>
                    <a:pt x="1703" y="1905"/>
                    <a:pt x="1846" y="1977"/>
                    <a:pt x="2001" y="2036"/>
                  </a:cubicBezTo>
                  <a:cubicBezTo>
                    <a:pt x="2120" y="2025"/>
                    <a:pt x="2239" y="2025"/>
                    <a:pt x="2334" y="1977"/>
                  </a:cubicBezTo>
                  <a:cubicBezTo>
                    <a:pt x="2453" y="1941"/>
                    <a:pt x="2572" y="1882"/>
                    <a:pt x="2668" y="1798"/>
                  </a:cubicBezTo>
                  <a:cubicBezTo>
                    <a:pt x="2834" y="1655"/>
                    <a:pt x="2929" y="1441"/>
                    <a:pt x="2953" y="1227"/>
                  </a:cubicBezTo>
                  <a:lnTo>
                    <a:pt x="2953" y="1227"/>
                  </a:lnTo>
                  <a:cubicBezTo>
                    <a:pt x="2782" y="1248"/>
                    <a:pt x="2610" y="1265"/>
                    <a:pt x="2439" y="1265"/>
                  </a:cubicBezTo>
                  <a:cubicBezTo>
                    <a:pt x="2325" y="1265"/>
                    <a:pt x="2210" y="1258"/>
                    <a:pt x="2096" y="1239"/>
                  </a:cubicBezTo>
                  <a:cubicBezTo>
                    <a:pt x="1263" y="1132"/>
                    <a:pt x="477" y="69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1"/>
            <p:cNvSpPr/>
            <p:nvPr/>
          </p:nvSpPr>
          <p:spPr>
            <a:xfrm>
              <a:off x="1957931" y="1067722"/>
              <a:ext cx="162122" cy="48676"/>
            </a:xfrm>
            <a:custGeom>
              <a:avLst/>
              <a:gdLst/>
              <a:ahLst/>
              <a:cxnLst/>
              <a:rect l="l" t="t" r="r" b="b"/>
              <a:pathLst>
                <a:path w="2025" h="608" extrusionOk="0">
                  <a:moveTo>
                    <a:pt x="2024" y="1"/>
                  </a:moveTo>
                  <a:cubicBezTo>
                    <a:pt x="2024" y="2"/>
                    <a:pt x="2024" y="4"/>
                    <a:pt x="2023" y="6"/>
                  </a:cubicBezTo>
                  <a:lnTo>
                    <a:pt x="2023" y="6"/>
                  </a:lnTo>
                  <a:cubicBezTo>
                    <a:pt x="2024" y="5"/>
                    <a:pt x="2024" y="3"/>
                    <a:pt x="2024" y="1"/>
                  </a:cubicBezTo>
                  <a:close/>
                  <a:moveTo>
                    <a:pt x="2023" y="6"/>
                  </a:moveTo>
                  <a:cubicBezTo>
                    <a:pt x="2020" y="13"/>
                    <a:pt x="2012" y="13"/>
                    <a:pt x="2012" y="13"/>
                  </a:cubicBezTo>
                  <a:cubicBezTo>
                    <a:pt x="1953" y="84"/>
                    <a:pt x="1869" y="144"/>
                    <a:pt x="1786" y="191"/>
                  </a:cubicBezTo>
                  <a:cubicBezTo>
                    <a:pt x="1619" y="286"/>
                    <a:pt x="1441" y="310"/>
                    <a:pt x="1250" y="322"/>
                  </a:cubicBezTo>
                  <a:cubicBezTo>
                    <a:pt x="1155" y="340"/>
                    <a:pt x="1063" y="346"/>
                    <a:pt x="969" y="346"/>
                  </a:cubicBezTo>
                  <a:cubicBezTo>
                    <a:pt x="875" y="346"/>
                    <a:pt x="780" y="340"/>
                    <a:pt x="679" y="334"/>
                  </a:cubicBezTo>
                  <a:cubicBezTo>
                    <a:pt x="500" y="310"/>
                    <a:pt x="310" y="275"/>
                    <a:pt x="131" y="215"/>
                  </a:cubicBezTo>
                  <a:lnTo>
                    <a:pt x="0" y="167"/>
                  </a:lnTo>
                  <a:lnTo>
                    <a:pt x="0" y="167"/>
                  </a:lnTo>
                  <a:cubicBezTo>
                    <a:pt x="12" y="179"/>
                    <a:pt x="24" y="191"/>
                    <a:pt x="48" y="191"/>
                  </a:cubicBezTo>
                  <a:cubicBezTo>
                    <a:pt x="226" y="310"/>
                    <a:pt x="429" y="405"/>
                    <a:pt x="655" y="465"/>
                  </a:cubicBezTo>
                  <a:cubicBezTo>
                    <a:pt x="881" y="536"/>
                    <a:pt x="1096" y="596"/>
                    <a:pt x="1322" y="608"/>
                  </a:cubicBezTo>
                  <a:cubicBezTo>
                    <a:pt x="1512" y="608"/>
                    <a:pt x="1727" y="560"/>
                    <a:pt x="1858" y="417"/>
                  </a:cubicBezTo>
                  <a:cubicBezTo>
                    <a:pt x="1917" y="358"/>
                    <a:pt x="1965" y="286"/>
                    <a:pt x="1989" y="203"/>
                  </a:cubicBezTo>
                  <a:cubicBezTo>
                    <a:pt x="2012" y="134"/>
                    <a:pt x="2012" y="65"/>
                    <a:pt x="2023" y="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1"/>
            <p:cNvSpPr/>
            <p:nvPr/>
          </p:nvSpPr>
          <p:spPr>
            <a:xfrm>
              <a:off x="1943600" y="1027211"/>
              <a:ext cx="102076" cy="34266"/>
            </a:xfrm>
            <a:custGeom>
              <a:avLst/>
              <a:gdLst/>
              <a:ahLst/>
              <a:cxnLst/>
              <a:rect l="l" t="t" r="r" b="b"/>
              <a:pathLst>
                <a:path w="1275" h="428" extrusionOk="0">
                  <a:moveTo>
                    <a:pt x="1063" y="1"/>
                  </a:moveTo>
                  <a:cubicBezTo>
                    <a:pt x="1016" y="1"/>
                    <a:pt x="965" y="7"/>
                    <a:pt x="917" y="7"/>
                  </a:cubicBezTo>
                  <a:cubicBezTo>
                    <a:pt x="727" y="7"/>
                    <a:pt x="548" y="42"/>
                    <a:pt x="382" y="138"/>
                  </a:cubicBezTo>
                  <a:cubicBezTo>
                    <a:pt x="310" y="185"/>
                    <a:pt x="215" y="221"/>
                    <a:pt x="143" y="269"/>
                  </a:cubicBezTo>
                  <a:cubicBezTo>
                    <a:pt x="96" y="304"/>
                    <a:pt x="72" y="328"/>
                    <a:pt x="24" y="364"/>
                  </a:cubicBezTo>
                  <a:lnTo>
                    <a:pt x="1" y="388"/>
                  </a:lnTo>
                  <a:cubicBezTo>
                    <a:pt x="126" y="414"/>
                    <a:pt x="251" y="428"/>
                    <a:pt x="376" y="428"/>
                  </a:cubicBezTo>
                  <a:cubicBezTo>
                    <a:pt x="417" y="428"/>
                    <a:pt x="459" y="426"/>
                    <a:pt x="501" y="423"/>
                  </a:cubicBezTo>
                  <a:cubicBezTo>
                    <a:pt x="691" y="388"/>
                    <a:pt x="870" y="328"/>
                    <a:pt x="1036" y="221"/>
                  </a:cubicBezTo>
                  <a:cubicBezTo>
                    <a:pt x="1084" y="197"/>
                    <a:pt x="1275" y="78"/>
                    <a:pt x="1191" y="30"/>
                  </a:cubicBezTo>
                  <a:cubicBezTo>
                    <a:pt x="1156" y="7"/>
                    <a:pt x="1111"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1"/>
            <p:cNvSpPr/>
            <p:nvPr/>
          </p:nvSpPr>
          <p:spPr>
            <a:xfrm>
              <a:off x="1956970" y="965244"/>
              <a:ext cx="69652" cy="63488"/>
            </a:xfrm>
            <a:custGeom>
              <a:avLst/>
              <a:gdLst/>
              <a:ahLst/>
              <a:cxnLst/>
              <a:rect l="l" t="t" r="r" b="b"/>
              <a:pathLst>
                <a:path w="870" h="793" extrusionOk="0">
                  <a:moveTo>
                    <a:pt x="846" y="0"/>
                  </a:moveTo>
                  <a:cubicBezTo>
                    <a:pt x="824" y="0"/>
                    <a:pt x="784" y="33"/>
                    <a:pt x="774" y="42"/>
                  </a:cubicBezTo>
                  <a:cubicBezTo>
                    <a:pt x="536" y="221"/>
                    <a:pt x="298" y="447"/>
                    <a:pt x="72" y="673"/>
                  </a:cubicBezTo>
                  <a:cubicBezTo>
                    <a:pt x="60" y="721"/>
                    <a:pt x="24" y="745"/>
                    <a:pt x="0" y="793"/>
                  </a:cubicBezTo>
                  <a:cubicBezTo>
                    <a:pt x="24" y="781"/>
                    <a:pt x="60" y="781"/>
                    <a:pt x="84" y="757"/>
                  </a:cubicBezTo>
                  <a:cubicBezTo>
                    <a:pt x="191" y="733"/>
                    <a:pt x="298" y="685"/>
                    <a:pt x="381" y="638"/>
                  </a:cubicBezTo>
                  <a:cubicBezTo>
                    <a:pt x="536" y="566"/>
                    <a:pt x="667" y="459"/>
                    <a:pt x="750" y="316"/>
                  </a:cubicBezTo>
                  <a:cubicBezTo>
                    <a:pt x="798" y="245"/>
                    <a:pt x="834" y="161"/>
                    <a:pt x="858" y="90"/>
                  </a:cubicBezTo>
                  <a:cubicBezTo>
                    <a:pt x="858" y="78"/>
                    <a:pt x="869" y="19"/>
                    <a:pt x="858" y="7"/>
                  </a:cubicBezTo>
                  <a:cubicBezTo>
                    <a:pt x="855" y="2"/>
                    <a:pt x="851" y="0"/>
                    <a:pt x="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1"/>
            <p:cNvSpPr/>
            <p:nvPr/>
          </p:nvSpPr>
          <p:spPr>
            <a:xfrm>
              <a:off x="1934073" y="904718"/>
              <a:ext cx="49477" cy="142107"/>
            </a:xfrm>
            <a:custGeom>
              <a:avLst/>
              <a:gdLst/>
              <a:ahLst/>
              <a:cxnLst/>
              <a:rect l="l" t="t" r="r" b="b"/>
              <a:pathLst>
                <a:path w="618" h="1775" extrusionOk="0">
                  <a:moveTo>
                    <a:pt x="541" y="0"/>
                  </a:moveTo>
                  <a:cubicBezTo>
                    <a:pt x="540" y="0"/>
                    <a:pt x="538" y="0"/>
                    <a:pt x="536" y="1"/>
                  </a:cubicBezTo>
                  <a:cubicBezTo>
                    <a:pt x="477" y="1"/>
                    <a:pt x="417" y="72"/>
                    <a:pt x="382" y="96"/>
                  </a:cubicBezTo>
                  <a:cubicBezTo>
                    <a:pt x="334" y="144"/>
                    <a:pt x="298" y="203"/>
                    <a:pt x="262" y="251"/>
                  </a:cubicBezTo>
                  <a:cubicBezTo>
                    <a:pt x="120" y="477"/>
                    <a:pt x="36" y="739"/>
                    <a:pt x="12" y="989"/>
                  </a:cubicBezTo>
                  <a:cubicBezTo>
                    <a:pt x="1" y="1120"/>
                    <a:pt x="1" y="1227"/>
                    <a:pt x="1" y="1358"/>
                  </a:cubicBezTo>
                  <a:cubicBezTo>
                    <a:pt x="24" y="1453"/>
                    <a:pt x="48" y="1572"/>
                    <a:pt x="24" y="1691"/>
                  </a:cubicBezTo>
                  <a:lnTo>
                    <a:pt x="24" y="1775"/>
                  </a:lnTo>
                  <a:cubicBezTo>
                    <a:pt x="48" y="1751"/>
                    <a:pt x="48" y="1739"/>
                    <a:pt x="60" y="1727"/>
                  </a:cubicBezTo>
                  <a:cubicBezTo>
                    <a:pt x="36" y="1715"/>
                    <a:pt x="36" y="1668"/>
                    <a:pt x="60" y="1656"/>
                  </a:cubicBezTo>
                  <a:cubicBezTo>
                    <a:pt x="72" y="1632"/>
                    <a:pt x="108" y="1632"/>
                    <a:pt x="120" y="1620"/>
                  </a:cubicBezTo>
                  <a:cubicBezTo>
                    <a:pt x="215" y="1453"/>
                    <a:pt x="310" y="1275"/>
                    <a:pt x="370" y="1096"/>
                  </a:cubicBezTo>
                  <a:cubicBezTo>
                    <a:pt x="477" y="846"/>
                    <a:pt x="536" y="584"/>
                    <a:pt x="560" y="310"/>
                  </a:cubicBezTo>
                  <a:cubicBezTo>
                    <a:pt x="560" y="264"/>
                    <a:pt x="61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1"/>
            <p:cNvSpPr/>
            <p:nvPr/>
          </p:nvSpPr>
          <p:spPr>
            <a:xfrm>
              <a:off x="1930230" y="1056273"/>
              <a:ext cx="262277" cy="134501"/>
            </a:xfrm>
            <a:custGeom>
              <a:avLst/>
              <a:gdLst/>
              <a:ahLst/>
              <a:cxnLst/>
              <a:rect l="l" t="t" r="r" b="b"/>
              <a:pathLst>
                <a:path w="3276" h="1680" extrusionOk="0">
                  <a:moveTo>
                    <a:pt x="2489" y="1"/>
                  </a:moveTo>
                  <a:cubicBezTo>
                    <a:pt x="2489" y="37"/>
                    <a:pt x="2466" y="84"/>
                    <a:pt x="2466" y="132"/>
                  </a:cubicBezTo>
                  <a:cubicBezTo>
                    <a:pt x="2525" y="203"/>
                    <a:pt x="2513" y="334"/>
                    <a:pt x="2489" y="429"/>
                  </a:cubicBezTo>
                  <a:cubicBezTo>
                    <a:pt x="2454" y="537"/>
                    <a:pt x="2382" y="632"/>
                    <a:pt x="2287" y="715"/>
                  </a:cubicBezTo>
                  <a:cubicBezTo>
                    <a:pt x="2119" y="872"/>
                    <a:pt x="1913" y="928"/>
                    <a:pt x="1696" y="928"/>
                  </a:cubicBezTo>
                  <a:cubicBezTo>
                    <a:pt x="1420" y="928"/>
                    <a:pt x="1129" y="838"/>
                    <a:pt x="882" y="751"/>
                  </a:cubicBezTo>
                  <a:cubicBezTo>
                    <a:pt x="644" y="679"/>
                    <a:pt x="418" y="572"/>
                    <a:pt x="227" y="418"/>
                  </a:cubicBezTo>
                  <a:cubicBezTo>
                    <a:pt x="132" y="334"/>
                    <a:pt x="60" y="263"/>
                    <a:pt x="1" y="179"/>
                  </a:cubicBezTo>
                  <a:lnTo>
                    <a:pt x="1" y="179"/>
                  </a:lnTo>
                  <a:cubicBezTo>
                    <a:pt x="13" y="203"/>
                    <a:pt x="37" y="239"/>
                    <a:pt x="37" y="275"/>
                  </a:cubicBezTo>
                  <a:cubicBezTo>
                    <a:pt x="156" y="441"/>
                    <a:pt x="275" y="608"/>
                    <a:pt x="406" y="751"/>
                  </a:cubicBezTo>
                  <a:cubicBezTo>
                    <a:pt x="727" y="1132"/>
                    <a:pt x="1132" y="1430"/>
                    <a:pt x="1608" y="1584"/>
                  </a:cubicBezTo>
                  <a:cubicBezTo>
                    <a:pt x="1680" y="1620"/>
                    <a:pt x="1739" y="1632"/>
                    <a:pt x="1823" y="1668"/>
                  </a:cubicBezTo>
                  <a:cubicBezTo>
                    <a:pt x="1834" y="1644"/>
                    <a:pt x="1846" y="1632"/>
                    <a:pt x="1882" y="1632"/>
                  </a:cubicBezTo>
                  <a:cubicBezTo>
                    <a:pt x="1942" y="1644"/>
                    <a:pt x="2013" y="1644"/>
                    <a:pt x="2073" y="1668"/>
                  </a:cubicBezTo>
                  <a:cubicBezTo>
                    <a:pt x="2132" y="1668"/>
                    <a:pt x="2192" y="1680"/>
                    <a:pt x="2251" y="1680"/>
                  </a:cubicBezTo>
                  <a:cubicBezTo>
                    <a:pt x="2370" y="1680"/>
                    <a:pt x="2489" y="1668"/>
                    <a:pt x="2608" y="1620"/>
                  </a:cubicBezTo>
                  <a:cubicBezTo>
                    <a:pt x="2989" y="1477"/>
                    <a:pt x="3275" y="1108"/>
                    <a:pt x="3228" y="691"/>
                  </a:cubicBezTo>
                  <a:cubicBezTo>
                    <a:pt x="3204" y="310"/>
                    <a:pt x="2858" y="13"/>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1"/>
            <p:cNvSpPr/>
            <p:nvPr/>
          </p:nvSpPr>
          <p:spPr>
            <a:xfrm>
              <a:off x="1901648" y="862766"/>
              <a:ext cx="26820" cy="112564"/>
            </a:xfrm>
            <a:custGeom>
              <a:avLst/>
              <a:gdLst/>
              <a:ahLst/>
              <a:cxnLst/>
              <a:rect l="l" t="t" r="r" b="b"/>
              <a:pathLst>
                <a:path w="335" h="1406" extrusionOk="0">
                  <a:moveTo>
                    <a:pt x="144" y="1"/>
                  </a:moveTo>
                  <a:cubicBezTo>
                    <a:pt x="72" y="120"/>
                    <a:pt x="25" y="251"/>
                    <a:pt x="13" y="406"/>
                  </a:cubicBezTo>
                  <a:cubicBezTo>
                    <a:pt x="1" y="751"/>
                    <a:pt x="132" y="1060"/>
                    <a:pt x="251" y="1370"/>
                  </a:cubicBezTo>
                  <a:cubicBezTo>
                    <a:pt x="275" y="1382"/>
                    <a:pt x="275" y="1406"/>
                    <a:pt x="286" y="1406"/>
                  </a:cubicBezTo>
                  <a:cubicBezTo>
                    <a:pt x="310" y="1203"/>
                    <a:pt x="334" y="1025"/>
                    <a:pt x="310" y="834"/>
                  </a:cubicBezTo>
                  <a:cubicBezTo>
                    <a:pt x="298" y="549"/>
                    <a:pt x="239" y="263"/>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1"/>
            <p:cNvSpPr/>
            <p:nvPr/>
          </p:nvSpPr>
          <p:spPr>
            <a:xfrm>
              <a:off x="1556588" y="746517"/>
              <a:ext cx="138344" cy="76297"/>
            </a:xfrm>
            <a:custGeom>
              <a:avLst/>
              <a:gdLst/>
              <a:ahLst/>
              <a:cxnLst/>
              <a:rect l="l" t="t" r="r" b="b"/>
              <a:pathLst>
                <a:path w="1728" h="953" extrusionOk="0">
                  <a:moveTo>
                    <a:pt x="1668" y="0"/>
                  </a:moveTo>
                  <a:cubicBezTo>
                    <a:pt x="1632" y="24"/>
                    <a:pt x="1584" y="36"/>
                    <a:pt x="1548" y="60"/>
                  </a:cubicBezTo>
                  <a:cubicBezTo>
                    <a:pt x="1501" y="72"/>
                    <a:pt x="1465" y="84"/>
                    <a:pt x="1429" y="96"/>
                  </a:cubicBezTo>
                  <a:cubicBezTo>
                    <a:pt x="1334" y="131"/>
                    <a:pt x="1251" y="155"/>
                    <a:pt x="1167" y="203"/>
                  </a:cubicBezTo>
                  <a:cubicBezTo>
                    <a:pt x="1001" y="274"/>
                    <a:pt x="846" y="369"/>
                    <a:pt x="691" y="441"/>
                  </a:cubicBezTo>
                  <a:cubicBezTo>
                    <a:pt x="441" y="572"/>
                    <a:pt x="203" y="750"/>
                    <a:pt x="1" y="953"/>
                  </a:cubicBezTo>
                  <a:cubicBezTo>
                    <a:pt x="239" y="834"/>
                    <a:pt x="489" y="691"/>
                    <a:pt x="739" y="572"/>
                  </a:cubicBezTo>
                  <a:cubicBezTo>
                    <a:pt x="1072" y="393"/>
                    <a:pt x="1394" y="215"/>
                    <a:pt x="1727" y="24"/>
                  </a:cubicBezTo>
                  <a:cubicBezTo>
                    <a:pt x="1703" y="12"/>
                    <a:pt x="1679" y="0"/>
                    <a:pt x="1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1"/>
            <p:cNvSpPr/>
            <p:nvPr/>
          </p:nvSpPr>
          <p:spPr>
            <a:xfrm>
              <a:off x="1551864" y="734989"/>
              <a:ext cx="122092" cy="84063"/>
            </a:xfrm>
            <a:custGeom>
              <a:avLst/>
              <a:gdLst/>
              <a:ahLst/>
              <a:cxnLst/>
              <a:rect l="l" t="t" r="r" b="b"/>
              <a:pathLst>
                <a:path w="1525" h="1050" extrusionOk="0">
                  <a:moveTo>
                    <a:pt x="1288" y="1"/>
                  </a:moveTo>
                  <a:cubicBezTo>
                    <a:pt x="945" y="1"/>
                    <a:pt x="647" y="176"/>
                    <a:pt x="417" y="406"/>
                  </a:cubicBezTo>
                  <a:cubicBezTo>
                    <a:pt x="238" y="597"/>
                    <a:pt x="95" y="823"/>
                    <a:pt x="0" y="1049"/>
                  </a:cubicBezTo>
                  <a:cubicBezTo>
                    <a:pt x="203" y="871"/>
                    <a:pt x="441" y="680"/>
                    <a:pt x="691" y="513"/>
                  </a:cubicBezTo>
                  <a:cubicBezTo>
                    <a:pt x="845" y="406"/>
                    <a:pt x="988" y="323"/>
                    <a:pt x="1155" y="228"/>
                  </a:cubicBezTo>
                  <a:cubicBezTo>
                    <a:pt x="1226" y="180"/>
                    <a:pt x="1322" y="156"/>
                    <a:pt x="1393" y="109"/>
                  </a:cubicBezTo>
                  <a:cubicBezTo>
                    <a:pt x="1441" y="97"/>
                    <a:pt x="1488" y="61"/>
                    <a:pt x="1524" y="49"/>
                  </a:cubicBezTo>
                  <a:cubicBezTo>
                    <a:pt x="1453" y="37"/>
                    <a:pt x="1381" y="25"/>
                    <a:pt x="1322" y="1"/>
                  </a:cubicBezTo>
                  <a:cubicBezTo>
                    <a:pt x="1310" y="1"/>
                    <a:pt x="1299" y="1"/>
                    <a:pt x="12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1"/>
            <p:cNvSpPr/>
            <p:nvPr/>
          </p:nvSpPr>
          <p:spPr>
            <a:xfrm>
              <a:off x="1491819" y="729304"/>
              <a:ext cx="70613" cy="171729"/>
            </a:xfrm>
            <a:custGeom>
              <a:avLst/>
              <a:gdLst/>
              <a:ahLst/>
              <a:cxnLst/>
              <a:rect l="l" t="t" r="r" b="b"/>
              <a:pathLst>
                <a:path w="882" h="2145" extrusionOk="0">
                  <a:moveTo>
                    <a:pt x="881" y="1"/>
                  </a:moveTo>
                  <a:lnTo>
                    <a:pt x="881" y="1"/>
                  </a:lnTo>
                  <a:cubicBezTo>
                    <a:pt x="726" y="96"/>
                    <a:pt x="595" y="215"/>
                    <a:pt x="476" y="346"/>
                  </a:cubicBezTo>
                  <a:cubicBezTo>
                    <a:pt x="202" y="644"/>
                    <a:pt x="48" y="1049"/>
                    <a:pt x="12" y="1442"/>
                  </a:cubicBezTo>
                  <a:cubicBezTo>
                    <a:pt x="0" y="1656"/>
                    <a:pt x="24" y="1882"/>
                    <a:pt x="83" y="2085"/>
                  </a:cubicBezTo>
                  <a:cubicBezTo>
                    <a:pt x="83" y="2096"/>
                    <a:pt x="107" y="2132"/>
                    <a:pt x="107" y="2144"/>
                  </a:cubicBezTo>
                  <a:cubicBezTo>
                    <a:pt x="119" y="2073"/>
                    <a:pt x="131" y="2001"/>
                    <a:pt x="167" y="1918"/>
                  </a:cubicBezTo>
                  <a:cubicBezTo>
                    <a:pt x="179" y="1894"/>
                    <a:pt x="179" y="1882"/>
                    <a:pt x="191" y="1846"/>
                  </a:cubicBezTo>
                  <a:cubicBezTo>
                    <a:pt x="226" y="1775"/>
                    <a:pt x="274" y="1680"/>
                    <a:pt x="310" y="1608"/>
                  </a:cubicBezTo>
                  <a:cubicBezTo>
                    <a:pt x="357" y="1537"/>
                    <a:pt x="393" y="1442"/>
                    <a:pt x="417" y="1370"/>
                  </a:cubicBezTo>
                  <a:cubicBezTo>
                    <a:pt x="488" y="1204"/>
                    <a:pt x="572" y="1049"/>
                    <a:pt x="619" y="882"/>
                  </a:cubicBezTo>
                  <a:cubicBezTo>
                    <a:pt x="726" y="596"/>
                    <a:pt x="822" y="299"/>
                    <a:pt x="88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1"/>
            <p:cNvSpPr/>
            <p:nvPr/>
          </p:nvSpPr>
          <p:spPr>
            <a:xfrm>
              <a:off x="1615673" y="958118"/>
              <a:ext cx="53480" cy="90308"/>
            </a:xfrm>
            <a:custGeom>
              <a:avLst/>
              <a:gdLst/>
              <a:ahLst/>
              <a:cxnLst/>
              <a:rect l="l" t="t" r="r" b="b"/>
              <a:pathLst>
                <a:path w="668" h="1128" extrusionOk="0">
                  <a:moveTo>
                    <a:pt x="584" y="0"/>
                  </a:moveTo>
                  <a:cubicBezTo>
                    <a:pt x="572" y="72"/>
                    <a:pt x="537" y="131"/>
                    <a:pt x="513" y="191"/>
                  </a:cubicBezTo>
                  <a:cubicBezTo>
                    <a:pt x="394" y="524"/>
                    <a:pt x="227" y="834"/>
                    <a:pt x="1" y="1120"/>
                  </a:cubicBezTo>
                  <a:cubicBezTo>
                    <a:pt x="27" y="1125"/>
                    <a:pt x="53" y="1127"/>
                    <a:pt x="79" y="1127"/>
                  </a:cubicBezTo>
                  <a:cubicBezTo>
                    <a:pt x="290" y="1127"/>
                    <a:pt x="488" y="964"/>
                    <a:pt x="572" y="762"/>
                  </a:cubicBezTo>
                  <a:cubicBezTo>
                    <a:pt x="668" y="512"/>
                    <a:pt x="632" y="250"/>
                    <a:pt x="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1"/>
            <p:cNvSpPr/>
            <p:nvPr/>
          </p:nvSpPr>
          <p:spPr>
            <a:xfrm>
              <a:off x="1643373" y="896151"/>
              <a:ext cx="70613" cy="112564"/>
            </a:xfrm>
            <a:custGeom>
              <a:avLst/>
              <a:gdLst/>
              <a:ahLst/>
              <a:cxnLst/>
              <a:rect l="l" t="t" r="r" b="b"/>
              <a:pathLst>
                <a:path w="882" h="1406" extrusionOk="0">
                  <a:moveTo>
                    <a:pt x="0" y="1"/>
                  </a:moveTo>
                  <a:cubicBezTo>
                    <a:pt x="107" y="132"/>
                    <a:pt x="179" y="286"/>
                    <a:pt x="250" y="429"/>
                  </a:cubicBezTo>
                  <a:cubicBezTo>
                    <a:pt x="322" y="584"/>
                    <a:pt x="405" y="715"/>
                    <a:pt x="476" y="870"/>
                  </a:cubicBezTo>
                  <a:cubicBezTo>
                    <a:pt x="536" y="1001"/>
                    <a:pt x="607" y="1120"/>
                    <a:pt x="667" y="1251"/>
                  </a:cubicBezTo>
                  <a:cubicBezTo>
                    <a:pt x="679" y="1298"/>
                    <a:pt x="715" y="1322"/>
                    <a:pt x="726" y="1370"/>
                  </a:cubicBezTo>
                  <a:cubicBezTo>
                    <a:pt x="726" y="1370"/>
                    <a:pt x="738" y="1382"/>
                    <a:pt x="738" y="1405"/>
                  </a:cubicBezTo>
                  <a:cubicBezTo>
                    <a:pt x="738" y="1370"/>
                    <a:pt x="774" y="1346"/>
                    <a:pt x="774" y="1322"/>
                  </a:cubicBezTo>
                  <a:cubicBezTo>
                    <a:pt x="786" y="1298"/>
                    <a:pt x="786" y="1263"/>
                    <a:pt x="798" y="1239"/>
                  </a:cubicBezTo>
                  <a:cubicBezTo>
                    <a:pt x="857" y="1013"/>
                    <a:pt x="881" y="774"/>
                    <a:pt x="786" y="548"/>
                  </a:cubicBezTo>
                  <a:cubicBezTo>
                    <a:pt x="738" y="346"/>
                    <a:pt x="595" y="179"/>
                    <a:pt x="381" y="72"/>
                  </a:cubicBezTo>
                  <a:cubicBezTo>
                    <a:pt x="298" y="36"/>
                    <a:pt x="203"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1"/>
            <p:cNvSpPr/>
            <p:nvPr/>
          </p:nvSpPr>
          <p:spPr>
            <a:xfrm>
              <a:off x="1695733" y="880940"/>
              <a:ext cx="186940" cy="292699"/>
            </a:xfrm>
            <a:custGeom>
              <a:avLst/>
              <a:gdLst/>
              <a:ahLst/>
              <a:cxnLst/>
              <a:rect l="l" t="t" r="r" b="b"/>
              <a:pathLst>
                <a:path w="2335" h="3656" extrusionOk="0">
                  <a:moveTo>
                    <a:pt x="1" y="0"/>
                  </a:moveTo>
                  <a:cubicBezTo>
                    <a:pt x="72" y="12"/>
                    <a:pt x="132" y="24"/>
                    <a:pt x="203" y="60"/>
                  </a:cubicBezTo>
                  <a:cubicBezTo>
                    <a:pt x="596" y="191"/>
                    <a:pt x="942" y="476"/>
                    <a:pt x="1180" y="822"/>
                  </a:cubicBezTo>
                  <a:cubicBezTo>
                    <a:pt x="1430" y="1191"/>
                    <a:pt x="1549" y="1631"/>
                    <a:pt x="1513" y="2084"/>
                  </a:cubicBezTo>
                  <a:cubicBezTo>
                    <a:pt x="1513" y="2524"/>
                    <a:pt x="1370" y="3000"/>
                    <a:pt x="1084" y="3358"/>
                  </a:cubicBezTo>
                  <a:cubicBezTo>
                    <a:pt x="1001" y="3465"/>
                    <a:pt x="906" y="3572"/>
                    <a:pt x="787" y="3655"/>
                  </a:cubicBezTo>
                  <a:cubicBezTo>
                    <a:pt x="894" y="3620"/>
                    <a:pt x="1013" y="3560"/>
                    <a:pt x="1096" y="3477"/>
                  </a:cubicBezTo>
                  <a:cubicBezTo>
                    <a:pt x="1930" y="2917"/>
                    <a:pt x="2335" y="1679"/>
                    <a:pt x="1727" y="798"/>
                  </a:cubicBezTo>
                  <a:cubicBezTo>
                    <a:pt x="1454" y="417"/>
                    <a:pt x="1013" y="167"/>
                    <a:pt x="549" y="60"/>
                  </a:cubicBezTo>
                  <a:cubicBezTo>
                    <a:pt x="370" y="12"/>
                    <a:pt x="19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1"/>
            <p:cNvSpPr/>
            <p:nvPr/>
          </p:nvSpPr>
          <p:spPr>
            <a:xfrm>
              <a:off x="1514636" y="811367"/>
              <a:ext cx="407105" cy="410227"/>
            </a:xfrm>
            <a:custGeom>
              <a:avLst/>
              <a:gdLst/>
              <a:ahLst/>
              <a:cxnLst/>
              <a:rect l="l" t="t" r="r" b="b"/>
              <a:pathLst>
                <a:path w="5085" h="5124" extrusionOk="0">
                  <a:moveTo>
                    <a:pt x="1810" y="0"/>
                  </a:moveTo>
                  <a:cubicBezTo>
                    <a:pt x="1634" y="0"/>
                    <a:pt x="1459" y="15"/>
                    <a:pt x="1287" y="48"/>
                  </a:cubicBezTo>
                  <a:cubicBezTo>
                    <a:pt x="751" y="155"/>
                    <a:pt x="239" y="464"/>
                    <a:pt x="60" y="1000"/>
                  </a:cubicBezTo>
                  <a:cubicBezTo>
                    <a:pt x="1" y="1167"/>
                    <a:pt x="1" y="1345"/>
                    <a:pt x="25" y="1512"/>
                  </a:cubicBezTo>
                  <a:cubicBezTo>
                    <a:pt x="60" y="1548"/>
                    <a:pt x="84" y="1595"/>
                    <a:pt x="120" y="1655"/>
                  </a:cubicBezTo>
                  <a:cubicBezTo>
                    <a:pt x="132" y="1691"/>
                    <a:pt x="120" y="1714"/>
                    <a:pt x="96" y="1726"/>
                  </a:cubicBezTo>
                  <a:cubicBezTo>
                    <a:pt x="203" y="1964"/>
                    <a:pt x="382" y="2179"/>
                    <a:pt x="632" y="2286"/>
                  </a:cubicBezTo>
                  <a:cubicBezTo>
                    <a:pt x="750" y="2329"/>
                    <a:pt x="872" y="2352"/>
                    <a:pt x="992" y="2352"/>
                  </a:cubicBezTo>
                  <a:cubicBezTo>
                    <a:pt x="1139" y="2352"/>
                    <a:pt x="1281" y="2317"/>
                    <a:pt x="1406" y="2238"/>
                  </a:cubicBezTo>
                  <a:cubicBezTo>
                    <a:pt x="1608" y="2107"/>
                    <a:pt x="1739" y="1881"/>
                    <a:pt x="1703" y="1643"/>
                  </a:cubicBezTo>
                  <a:cubicBezTo>
                    <a:pt x="1680" y="1417"/>
                    <a:pt x="1513" y="1214"/>
                    <a:pt x="1287" y="1179"/>
                  </a:cubicBezTo>
                  <a:lnTo>
                    <a:pt x="1203" y="1179"/>
                  </a:lnTo>
                  <a:cubicBezTo>
                    <a:pt x="1191" y="1191"/>
                    <a:pt x="1168" y="1191"/>
                    <a:pt x="1156" y="1214"/>
                  </a:cubicBezTo>
                  <a:cubicBezTo>
                    <a:pt x="1144" y="1220"/>
                    <a:pt x="1132" y="1223"/>
                    <a:pt x="1120" y="1223"/>
                  </a:cubicBezTo>
                  <a:cubicBezTo>
                    <a:pt x="1108" y="1223"/>
                    <a:pt x="1096" y="1220"/>
                    <a:pt x="1084" y="1214"/>
                  </a:cubicBezTo>
                  <a:cubicBezTo>
                    <a:pt x="953" y="1250"/>
                    <a:pt x="834" y="1345"/>
                    <a:pt x="787" y="1476"/>
                  </a:cubicBezTo>
                  <a:cubicBezTo>
                    <a:pt x="773" y="1518"/>
                    <a:pt x="742" y="1537"/>
                    <a:pt x="711" y="1537"/>
                  </a:cubicBezTo>
                  <a:cubicBezTo>
                    <a:pt x="664" y="1537"/>
                    <a:pt x="617" y="1494"/>
                    <a:pt x="632" y="1429"/>
                  </a:cubicBezTo>
                  <a:cubicBezTo>
                    <a:pt x="668" y="1333"/>
                    <a:pt x="715" y="1250"/>
                    <a:pt x="787" y="1179"/>
                  </a:cubicBezTo>
                  <a:cubicBezTo>
                    <a:pt x="775" y="1131"/>
                    <a:pt x="810" y="1071"/>
                    <a:pt x="846" y="1048"/>
                  </a:cubicBezTo>
                  <a:cubicBezTo>
                    <a:pt x="870" y="1012"/>
                    <a:pt x="906" y="988"/>
                    <a:pt x="929" y="976"/>
                  </a:cubicBezTo>
                  <a:cubicBezTo>
                    <a:pt x="965" y="952"/>
                    <a:pt x="1013" y="929"/>
                    <a:pt x="1049" y="929"/>
                  </a:cubicBezTo>
                  <a:cubicBezTo>
                    <a:pt x="1072" y="929"/>
                    <a:pt x="1084" y="929"/>
                    <a:pt x="1108" y="917"/>
                  </a:cubicBezTo>
                  <a:cubicBezTo>
                    <a:pt x="1496" y="787"/>
                    <a:pt x="1910" y="706"/>
                    <a:pt x="2321" y="706"/>
                  </a:cubicBezTo>
                  <a:cubicBezTo>
                    <a:pt x="2591" y="706"/>
                    <a:pt x="2860" y="741"/>
                    <a:pt x="3120" y="821"/>
                  </a:cubicBezTo>
                  <a:cubicBezTo>
                    <a:pt x="3608" y="988"/>
                    <a:pt x="4061" y="1310"/>
                    <a:pt x="4299" y="1774"/>
                  </a:cubicBezTo>
                  <a:cubicBezTo>
                    <a:pt x="4561" y="2286"/>
                    <a:pt x="4561" y="2917"/>
                    <a:pt x="4358" y="3441"/>
                  </a:cubicBezTo>
                  <a:cubicBezTo>
                    <a:pt x="4168" y="3929"/>
                    <a:pt x="3811" y="4346"/>
                    <a:pt x="3335" y="4608"/>
                  </a:cubicBezTo>
                  <a:cubicBezTo>
                    <a:pt x="3014" y="4773"/>
                    <a:pt x="2637" y="4874"/>
                    <a:pt x="2268" y="4874"/>
                  </a:cubicBezTo>
                  <a:cubicBezTo>
                    <a:pt x="2158" y="4874"/>
                    <a:pt x="2048" y="4865"/>
                    <a:pt x="1942" y="4846"/>
                  </a:cubicBezTo>
                  <a:lnTo>
                    <a:pt x="1942" y="4846"/>
                  </a:lnTo>
                  <a:cubicBezTo>
                    <a:pt x="1977" y="4858"/>
                    <a:pt x="2025" y="4881"/>
                    <a:pt x="2049" y="4905"/>
                  </a:cubicBezTo>
                  <a:cubicBezTo>
                    <a:pt x="2301" y="5053"/>
                    <a:pt x="2603" y="5123"/>
                    <a:pt x="2914" y="5123"/>
                  </a:cubicBezTo>
                  <a:cubicBezTo>
                    <a:pt x="3102" y="5123"/>
                    <a:pt x="3293" y="5098"/>
                    <a:pt x="3477" y="5048"/>
                  </a:cubicBezTo>
                  <a:cubicBezTo>
                    <a:pt x="3977" y="4917"/>
                    <a:pt x="4394" y="4572"/>
                    <a:pt x="4668" y="4143"/>
                  </a:cubicBezTo>
                  <a:cubicBezTo>
                    <a:pt x="4954" y="3691"/>
                    <a:pt x="5085" y="3155"/>
                    <a:pt x="5025" y="2643"/>
                  </a:cubicBezTo>
                  <a:cubicBezTo>
                    <a:pt x="4978" y="2107"/>
                    <a:pt x="4751" y="1572"/>
                    <a:pt x="4406" y="1155"/>
                  </a:cubicBezTo>
                  <a:cubicBezTo>
                    <a:pt x="4049" y="714"/>
                    <a:pt x="3561" y="393"/>
                    <a:pt x="3013" y="214"/>
                  </a:cubicBezTo>
                  <a:cubicBezTo>
                    <a:pt x="2630" y="81"/>
                    <a:pt x="2218" y="0"/>
                    <a:pt x="181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1"/>
            <p:cNvSpPr/>
            <p:nvPr/>
          </p:nvSpPr>
          <p:spPr>
            <a:xfrm>
              <a:off x="1701497" y="1187813"/>
              <a:ext cx="164043" cy="86785"/>
            </a:xfrm>
            <a:custGeom>
              <a:avLst/>
              <a:gdLst/>
              <a:ahLst/>
              <a:cxnLst/>
              <a:rect l="l" t="t" r="r" b="b"/>
              <a:pathLst>
                <a:path w="2049" h="1084" extrusionOk="0">
                  <a:moveTo>
                    <a:pt x="2048" y="1"/>
                  </a:moveTo>
                  <a:lnTo>
                    <a:pt x="2048" y="1"/>
                  </a:lnTo>
                  <a:cubicBezTo>
                    <a:pt x="1751" y="275"/>
                    <a:pt x="1382" y="465"/>
                    <a:pt x="1001" y="537"/>
                  </a:cubicBezTo>
                  <a:cubicBezTo>
                    <a:pt x="893" y="596"/>
                    <a:pt x="774" y="620"/>
                    <a:pt x="667" y="620"/>
                  </a:cubicBezTo>
                  <a:cubicBezTo>
                    <a:pt x="584" y="620"/>
                    <a:pt x="512" y="620"/>
                    <a:pt x="417" y="596"/>
                  </a:cubicBezTo>
                  <a:lnTo>
                    <a:pt x="191" y="560"/>
                  </a:lnTo>
                  <a:cubicBezTo>
                    <a:pt x="173" y="560"/>
                    <a:pt x="143" y="555"/>
                    <a:pt x="115" y="555"/>
                  </a:cubicBezTo>
                  <a:cubicBezTo>
                    <a:pt x="87" y="555"/>
                    <a:pt x="60" y="560"/>
                    <a:pt x="48" y="584"/>
                  </a:cubicBezTo>
                  <a:cubicBezTo>
                    <a:pt x="0" y="632"/>
                    <a:pt x="48" y="715"/>
                    <a:pt x="72" y="751"/>
                  </a:cubicBezTo>
                  <a:cubicBezTo>
                    <a:pt x="155" y="846"/>
                    <a:pt x="250" y="930"/>
                    <a:pt x="358" y="989"/>
                  </a:cubicBezTo>
                  <a:cubicBezTo>
                    <a:pt x="481" y="1054"/>
                    <a:pt x="615" y="1083"/>
                    <a:pt x="749" y="1083"/>
                  </a:cubicBezTo>
                  <a:cubicBezTo>
                    <a:pt x="862" y="1083"/>
                    <a:pt x="975" y="1063"/>
                    <a:pt x="1084" y="1025"/>
                  </a:cubicBezTo>
                  <a:cubicBezTo>
                    <a:pt x="1358" y="941"/>
                    <a:pt x="1572" y="763"/>
                    <a:pt x="1739" y="537"/>
                  </a:cubicBezTo>
                  <a:cubicBezTo>
                    <a:pt x="1834" y="418"/>
                    <a:pt x="1905" y="299"/>
                    <a:pt x="1977" y="168"/>
                  </a:cubicBezTo>
                  <a:cubicBezTo>
                    <a:pt x="2013" y="108"/>
                    <a:pt x="2024" y="60"/>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1"/>
            <p:cNvSpPr/>
            <p:nvPr/>
          </p:nvSpPr>
          <p:spPr>
            <a:xfrm>
              <a:off x="1684364" y="1158271"/>
              <a:ext cx="211679" cy="211358"/>
            </a:xfrm>
            <a:custGeom>
              <a:avLst/>
              <a:gdLst/>
              <a:ahLst/>
              <a:cxnLst/>
              <a:rect l="l" t="t" r="r" b="b"/>
              <a:pathLst>
                <a:path w="2644" h="2640" extrusionOk="0">
                  <a:moveTo>
                    <a:pt x="2643" y="1"/>
                  </a:moveTo>
                  <a:cubicBezTo>
                    <a:pt x="2608" y="48"/>
                    <a:pt x="2584" y="84"/>
                    <a:pt x="2548" y="120"/>
                  </a:cubicBezTo>
                  <a:cubicBezTo>
                    <a:pt x="2548" y="132"/>
                    <a:pt x="2536" y="144"/>
                    <a:pt x="2536" y="167"/>
                  </a:cubicBezTo>
                  <a:cubicBezTo>
                    <a:pt x="2512" y="275"/>
                    <a:pt x="2465" y="370"/>
                    <a:pt x="2417" y="465"/>
                  </a:cubicBezTo>
                  <a:cubicBezTo>
                    <a:pt x="2322" y="656"/>
                    <a:pt x="2227" y="846"/>
                    <a:pt x="2084" y="1013"/>
                  </a:cubicBezTo>
                  <a:cubicBezTo>
                    <a:pt x="1846" y="1322"/>
                    <a:pt x="1548" y="1584"/>
                    <a:pt x="1191" y="1775"/>
                  </a:cubicBezTo>
                  <a:cubicBezTo>
                    <a:pt x="1024" y="1858"/>
                    <a:pt x="845" y="1930"/>
                    <a:pt x="643" y="1989"/>
                  </a:cubicBezTo>
                  <a:cubicBezTo>
                    <a:pt x="560" y="2025"/>
                    <a:pt x="453" y="2061"/>
                    <a:pt x="369" y="2072"/>
                  </a:cubicBezTo>
                  <a:cubicBezTo>
                    <a:pt x="274" y="2084"/>
                    <a:pt x="167" y="2084"/>
                    <a:pt x="95" y="2120"/>
                  </a:cubicBezTo>
                  <a:cubicBezTo>
                    <a:pt x="0" y="2156"/>
                    <a:pt x="36" y="2251"/>
                    <a:pt x="107" y="2287"/>
                  </a:cubicBezTo>
                  <a:cubicBezTo>
                    <a:pt x="167" y="2394"/>
                    <a:pt x="274" y="2430"/>
                    <a:pt x="381" y="2477"/>
                  </a:cubicBezTo>
                  <a:cubicBezTo>
                    <a:pt x="584" y="2549"/>
                    <a:pt x="798" y="2620"/>
                    <a:pt x="1024" y="2632"/>
                  </a:cubicBezTo>
                  <a:cubicBezTo>
                    <a:pt x="1059" y="2637"/>
                    <a:pt x="1094" y="2639"/>
                    <a:pt x="1129" y="2639"/>
                  </a:cubicBezTo>
                  <a:cubicBezTo>
                    <a:pt x="1272" y="2639"/>
                    <a:pt x="1412" y="2599"/>
                    <a:pt x="1536" y="2513"/>
                  </a:cubicBezTo>
                  <a:cubicBezTo>
                    <a:pt x="1596" y="2465"/>
                    <a:pt x="1655" y="2430"/>
                    <a:pt x="1715" y="2370"/>
                  </a:cubicBezTo>
                  <a:cubicBezTo>
                    <a:pt x="1881" y="2037"/>
                    <a:pt x="2012" y="1691"/>
                    <a:pt x="2131" y="1358"/>
                  </a:cubicBezTo>
                  <a:cubicBezTo>
                    <a:pt x="2238" y="1072"/>
                    <a:pt x="2334" y="798"/>
                    <a:pt x="2429" y="525"/>
                  </a:cubicBezTo>
                  <a:cubicBezTo>
                    <a:pt x="2489" y="346"/>
                    <a:pt x="2572" y="167"/>
                    <a:pt x="2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1"/>
            <p:cNvSpPr/>
            <p:nvPr/>
          </p:nvSpPr>
          <p:spPr>
            <a:xfrm>
              <a:off x="1686206" y="1168759"/>
              <a:ext cx="211759" cy="355627"/>
            </a:xfrm>
            <a:custGeom>
              <a:avLst/>
              <a:gdLst/>
              <a:ahLst/>
              <a:cxnLst/>
              <a:rect l="l" t="t" r="r" b="b"/>
              <a:pathLst>
                <a:path w="2645" h="4442" extrusionOk="0">
                  <a:moveTo>
                    <a:pt x="2644" y="1"/>
                  </a:moveTo>
                  <a:cubicBezTo>
                    <a:pt x="2585" y="167"/>
                    <a:pt x="2513" y="334"/>
                    <a:pt x="2454" y="501"/>
                  </a:cubicBezTo>
                  <a:cubicBezTo>
                    <a:pt x="2346" y="798"/>
                    <a:pt x="2263" y="1096"/>
                    <a:pt x="2156" y="1394"/>
                  </a:cubicBezTo>
                  <a:cubicBezTo>
                    <a:pt x="1846" y="2287"/>
                    <a:pt x="1418" y="3239"/>
                    <a:pt x="537" y="3727"/>
                  </a:cubicBezTo>
                  <a:cubicBezTo>
                    <a:pt x="430" y="3787"/>
                    <a:pt x="310" y="3835"/>
                    <a:pt x="203" y="3894"/>
                  </a:cubicBezTo>
                  <a:cubicBezTo>
                    <a:pt x="120" y="3930"/>
                    <a:pt x="1" y="4037"/>
                    <a:pt x="49" y="4156"/>
                  </a:cubicBezTo>
                  <a:cubicBezTo>
                    <a:pt x="72" y="4251"/>
                    <a:pt x="191" y="4311"/>
                    <a:pt x="287" y="4335"/>
                  </a:cubicBezTo>
                  <a:cubicBezTo>
                    <a:pt x="370" y="4382"/>
                    <a:pt x="477" y="4406"/>
                    <a:pt x="584" y="4430"/>
                  </a:cubicBezTo>
                  <a:cubicBezTo>
                    <a:pt x="645" y="4437"/>
                    <a:pt x="709" y="4441"/>
                    <a:pt x="773" y="4441"/>
                  </a:cubicBezTo>
                  <a:cubicBezTo>
                    <a:pt x="913" y="4441"/>
                    <a:pt x="1058" y="4423"/>
                    <a:pt x="1180" y="4382"/>
                  </a:cubicBezTo>
                  <a:cubicBezTo>
                    <a:pt x="1358" y="4323"/>
                    <a:pt x="1501" y="4216"/>
                    <a:pt x="1656" y="4096"/>
                  </a:cubicBezTo>
                  <a:cubicBezTo>
                    <a:pt x="1692" y="4025"/>
                    <a:pt x="1739" y="3966"/>
                    <a:pt x="1775" y="3894"/>
                  </a:cubicBezTo>
                  <a:cubicBezTo>
                    <a:pt x="1894" y="3620"/>
                    <a:pt x="1989" y="3334"/>
                    <a:pt x="2073" y="3037"/>
                  </a:cubicBezTo>
                  <a:cubicBezTo>
                    <a:pt x="2227" y="2442"/>
                    <a:pt x="2323" y="1834"/>
                    <a:pt x="2406" y="1227"/>
                  </a:cubicBezTo>
                  <a:cubicBezTo>
                    <a:pt x="2454" y="918"/>
                    <a:pt x="2513" y="584"/>
                    <a:pt x="2585" y="275"/>
                  </a:cubicBezTo>
                  <a:cubicBezTo>
                    <a:pt x="2608" y="179"/>
                    <a:pt x="2632" y="96"/>
                    <a:pt x="2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1"/>
            <p:cNvSpPr/>
            <p:nvPr/>
          </p:nvSpPr>
          <p:spPr>
            <a:xfrm>
              <a:off x="1792045" y="1164035"/>
              <a:ext cx="136422" cy="422637"/>
            </a:xfrm>
            <a:custGeom>
              <a:avLst/>
              <a:gdLst/>
              <a:ahLst/>
              <a:cxnLst/>
              <a:rect l="l" t="t" r="r" b="b"/>
              <a:pathLst>
                <a:path w="1704" h="5279" extrusionOk="0">
                  <a:moveTo>
                    <a:pt x="1441" y="0"/>
                  </a:moveTo>
                  <a:cubicBezTo>
                    <a:pt x="1417" y="155"/>
                    <a:pt x="1370" y="298"/>
                    <a:pt x="1346" y="453"/>
                  </a:cubicBezTo>
                  <a:cubicBezTo>
                    <a:pt x="1286" y="798"/>
                    <a:pt x="1227" y="1119"/>
                    <a:pt x="1179" y="1465"/>
                  </a:cubicBezTo>
                  <a:cubicBezTo>
                    <a:pt x="1013" y="2584"/>
                    <a:pt x="834" y="3751"/>
                    <a:pt x="179" y="4703"/>
                  </a:cubicBezTo>
                  <a:cubicBezTo>
                    <a:pt x="108" y="4810"/>
                    <a:pt x="1" y="4929"/>
                    <a:pt x="1" y="5060"/>
                  </a:cubicBezTo>
                  <a:cubicBezTo>
                    <a:pt x="1" y="5179"/>
                    <a:pt x="96" y="5263"/>
                    <a:pt x="191" y="5275"/>
                  </a:cubicBezTo>
                  <a:cubicBezTo>
                    <a:pt x="217" y="5277"/>
                    <a:pt x="244" y="5279"/>
                    <a:pt x="270" y="5279"/>
                  </a:cubicBezTo>
                  <a:cubicBezTo>
                    <a:pt x="472" y="5279"/>
                    <a:pt x="678" y="5203"/>
                    <a:pt x="846" y="5108"/>
                  </a:cubicBezTo>
                  <a:cubicBezTo>
                    <a:pt x="1060" y="5001"/>
                    <a:pt x="1239" y="4834"/>
                    <a:pt x="1405" y="4679"/>
                  </a:cubicBezTo>
                  <a:cubicBezTo>
                    <a:pt x="1548" y="4525"/>
                    <a:pt x="1644" y="4334"/>
                    <a:pt x="1703" y="4144"/>
                  </a:cubicBezTo>
                  <a:cubicBezTo>
                    <a:pt x="1560" y="3739"/>
                    <a:pt x="1465" y="3322"/>
                    <a:pt x="1405" y="2905"/>
                  </a:cubicBezTo>
                  <a:cubicBezTo>
                    <a:pt x="1346" y="2310"/>
                    <a:pt x="1310" y="1715"/>
                    <a:pt x="1346" y="1131"/>
                  </a:cubicBezTo>
                  <a:cubicBezTo>
                    <a:pt x="1358" y="834"/>
                    <a:pt x="1382" y="536"/>
                    <a:pt x="1417" y="226"/>
                  </a:cubicBezTo>
                  <a:cubicBezTo>
                    <a:pt x="1429" y="155"/>
                    <a:pt x="1429" y="84"/>
                    <a:pt x="1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1"/>
            <p:cNvSpPr/>
            <p:nvPr/>
          </p:nvSpPr>
          <p:spPr>
            <a:xfrm>
              <a:off x="1910215" y="1163074"/>
              <a:ext cx="134501" cy="443372"/>
            </a:xfrm>
            <a:custGeom>
              <a:avLst/>
              <a:gdLst/>
              <a:ahLst/>
              <a:cxnLst/>
              <a:rect l="l" t="t" r="r" b="b"/>
              <a:pathLst>
                <a:path w="1680" h="5538" extrusionOk="0">
                  <a:moveTo>
                    <a:pt x="108" y="0"/>
                  </a:moveTo>
                  <a:cubicBezTo>
                    <a:pt x="84" y="107"/>
                    <a:pt x="72" y="227"/>
                    <a:pt x="72" y="334"/>
                  </a:cubicBezTo>
                  <a:cubicBezTo>
                    <a:pt x="49" y="643"/>
                    <a:pt x="25" y="965"/>
                    <a:pt x="13" y="1286"/>
                  </a:cubicBezTo>
                  <a:cubicBezTo>
                    <a:pt x="1" y="2334"/>
                    <a:pt x="132" y="3405"/>
                    <a:pt x="525" y="4394"/>
                  </a:cubicBezTo>
                  <a:cubicBezTo>
                    <a:pt x="608" y="4632"/>
                    <a:pt x="727" y="4858"/>
                    <a:pt x="846" y="5072"/>
                  </a:cubicBezTo>
                  <a:cubicBezTo>
                    <a:pt x="906" y="5180"/>
                    <a:pt x="965" y="5287"/>
                    <a:pt x="1037" y="5394"/>
                  </a:cubicBezTo>
                  <a:cubicBezTo>
                    <a:pt x="1085" y="5462"/>
                    <a:pt x="1150" y="5538"/>
                    <a:pt x="1223" y="5538"/>
                  </a:cubicBezTo>
                  <a:cubicBezTo>
                    <a:pt x="1240" y="5538"/>
                    <a:pt x="1257" y="5534"/>
                    <a:pt x="1275" y="5525"/>
                  </a:cubicBezTo>
                  <a:cubicBezTo>
                    <a:pt x="1382" y="5477"/>
                    <a:pt x="1442" y="5370"/>
                    <a:pt x="1501" y="5287"/>
                  </a:cubicBezTo>
                  <a:cubicBezTo>
                    <a:pt x="1561" y="5191"/>
                    <a:pt x="1608" y="5072"/>
                    <a:pt x="1632" y="4977"/>
                  </a:cubicBezTo>
                  <a:cubicBezTo>
                    <a:pt x="1668" y="4870"/>
                    <a:pt x="1680" y="4763"/>
                    <a:pt x="1668" y="4644"/>
                  </a:cubicBezTo>
                  <a:cubicBezTo>
                    <a:pt x="1656" y="4560"/>
                    <a:pt x="1620" y="4477"/>
                    <a:pt x="1620" y="4394"/>
                  </a:cubicBezTo>
                  <a:cubicBezTo>
                    <a:pt x="1096" y="3763"/>
                    <a:pt x="715" y="3036"/>
                    <a:pt x="465" y="2274"/>
                  </a:cubicBezTo>
                  <a:cubicBezTo>
                    <a:pt x="263" y="1715"/>
                    <a:pt x="168" y="1131"/>
                    <a:pt x="120" y="536"/>
                  </a:cubicBezTo>
                  <a:cubicBezTo>
                    <a:pt x="108" y="357"/>
                    <a:pt x="108" y="179"/>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1"/>
            <p:cNvSpPr/>
            <p:nvPr/>
          </p:nvSpPr>
          <p:spPr>
            <a:xfrm>
              <a:off x="1929349" y="1161153"/>
              <a:ext cx="676827" cy="512544"/>
            </a:xfrm>
            <a:custGeom>
              <a:avLst/>
              <a:gdLst/>
              <a:ahLst/>
              <a:cxnLst/>
              <a:rect l="l" t="t" r="r" b="b"/>
              <a:pathLst>
                <a:path w="8454" h="6402" extrusionOk="0">
                  <a:moveTo>
                    <a:pt x="0" y="0"/>
                  </a:moveTo>
                  <a:cubicBezTo>
                    <a:pt x="24" y="870"/>
                    <a:pt x="179" y="1739"/>
                    <a:pt x="500" y="2560"/>
                  </a:cubicBezTo>
                  <a:cubicBezTo>
                    <a:pt x="905" y="3596"/>
                    <a:pt x="1572" y="4537"/>
                    <a:pt x="2465" y="5204"/>
                  </a:cubicBezTo>
                  <a:cubicBezTo>
                    <a:pt x="3334" y="5858"/>
                    <a:pt x="4358" y="6287"/>
                    <a:pt x="5441" y="6382"/>
                  </a:cubicBezTo>
                  <a:cubicBezTo>
                    <a:pt x="5587" y="6395"/>
                    <a:pt x="5733" y="6402"/>
                    <a:pt x="5879" y="6402"/>
                  </a:cubicBezTo>
                  <a:cubicBezTo>
                    <a:pt x="6284" y="6402"/>
                    <a:pt x="6691" y="6350"/>
                    <a:pt x="7084" y="6227"/>
                  </a:cubicBezTo>
                  <a:cubicBezTo>
                    <a:pt x="7584" y="6085"/>
                    <a:pt x="8072" y="5787"/>
                    <a:pt x="8299" y="5275"/>
                  </a:cubicBezTo>
                  <a:cubicBezTo>
                    <a:pt x="8406" y="5073"/>
                    <a:pt x="8453" y="4823"/>
                    <a:pt x="8418" y="4561"/>
                  </a:cubicBezTo>
                  <a:cubicBezTo>
                    <a:pt x="8394" y="4311"/>
                    <a:pt x="8251" y="4084"/>
                    <a:pt x="8061" y="3930"/>
                  </a:cubicBezTo>
                  <a:cubicBezTo>
                    <a:pt x="7608" y="3537"/>
                    <a:pt x="7013" y="3584"/>
                    <a:pt x="6441" y="3572"/>
                  </a:cubicBezTo>
                  <a:lnTo>
                    <a:pt x="6441" y="3572"/>
                  </a:lnTo>
                  <a:cubicBezTo>
                    <a:pt x="6453" y="3584"/>
                    <a:pt x="6477" y="3596"/>
                    <a:pt x="6477" y="3608"/>
                  </a:cubicBezTo>
                  <a:cubicBezTo>
                    <a:pt x="6668" y="3870"/>
                    <a:pt x="6632" y="4227"/>
                    <a:pt x="6477" y="4477"/>
                  </a:cubicBezTo>
                  <a:cubicBezTo>
                    <a:pt x="6275" y="4775"/>
                    <a:pt x="5941" y="4918"/>
                    <a:pt x="5596" y="4965"/>
                  </a:cubicBezTo>
                  <a:cubicBezTo>
                    <a:pt x="5495" y="4978"/>
                    <a:pt x="5391" y="4984"/>
                    <a:pt x="5287" y="4984"/>
                  </a:cubicBezTo>
                  <a:cubicBezTo>
                    <a:pt x="5009" y="4984"/>
                    <a:pt x="4724" y="4943"/>
                    <a:pt x="4465" y="4882"/>
                  </a:cubicBezTo>
                  <a:cubicBezTo>
                    <a:pt x="4096" y="4787"/>
                    <a:pt x="3750" y="4656"/>
                    <a:pt x="3417" y="4477"/>
                  </a:cubicBezTo>
                  <a:cubicBezTo>
                    <a:pt x="2762" y="4120"/>
                    <a:pt x="2203" y="3632"/>
                    <a:pt x="1691" y="3096"/>
                  </a:cubicBezTo>
                  <a:cubicBezTo>
                    <a:pt x="1191" y="2560"/>
                    <a:pt x="738" y="1941"/>
                    <a:pt x="429" y="1274"/>
                  </a:cubicBezTo>
                  <a:cubicBezTo>
                    <a:pt x="262" y="929"/>
                    <a:pt x="131" y="572"/>
                    <a:pt x="48" y="203"/>
                  </a:cubicBezTo>
                  <a:cubicBezTo>
                    <a:pt x="24" y="143"/>
                    <a:pt x="12" y="72"/>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1"/>
            <p:cNvSpPr/>
            <p:nvPr/>
          </p:nvSpPr>
          <p:spPr>
            <a:xfrm>
              <a:off x="1485094" y="713132"/>
              <a:ext cx="1142056" cy="974330"/>
            </a:xfrm>
            <a:custGeom>
              <a:avLst/>
              <a:gdLst/>
              <a:ahLst/>
              <a:cxnLst/>
              <a:rect l="l" t="t" r="r" b="b"/>
              <a:pathLst>
                <a:path w="14265" h="12170" extrusionOk="0">
                  <a:moveTo>
                    <a:pt x="2090" y="296"/>
                  </a:moveTo>
                  <a:cubicBezTo>
                    <a:pt x="2112" y="296"/>
                    <a:pt x="2134" y="297"/>
                    <a:pt x="2156" y="298"/>
                  </a:cubicBezTo>
                  <a:cubicBezTo>
                    <a:pt x="2227" y="298"/>
                    <a:pt x="2299" y="310"/>
                    <a:pt x="2358" y="334"/>
                  </a:cubicBezTo>
                  <a:cubicBezTo>
                    <a:pt x="2322" y="358"/>
                    <a:pt x="2275" y="370"/>
                    <a:pt x="2227" y="393"/>
                  </a:cubicBezTo>
                  <a:cubicBezTo>
                    <a:pt x="2156" y="429"/>
                    <a:pt x="2060" y="477"/>
                    <a:pt x="1989" y="513"/>
                  </a:cubicBezTo>
                  <a:cubicBezTo>
                    <a:pt x="1822" y="596"/>
                    <a:pt x="1679" y="691"/>
                    <a:pt x="1525" y="798"/>
                  </a:cubicBezTo>
                  <a:cubicBezTo>
                    <a:pt x="1275" y="965"/>
                    <a:pt x="1048" y="1155"/>
                    <a:pt x="834" y="1346"/>
                  </a:cubicBezTo>
                  <a:cubicBezTo>
                    <a:pt x="929" y="1108"/>
                    <a:pt x="1072" y="894"/>
                    <a:pt x="1251" y="691"/>
                  </a:cubicBezTo>
                  <a:cubicBezTo>
                    <a:pt x="1474" y="457"/>
                    <a:pt x="1770" y="296"/>
                    <a:pt x="2090" y="296"/>
                  </a:cubicBezTo>
                  <a:close/>
                  <a:moveTo>
                    <a:pt x="2537" y="393"/>
                  </a:moveTo>
                  <a:cubicBezTo>
                    <a:pt x="2561" y="417"/>
                    <a:pt x="2584" y="429"/>
                    <a:pt x="2596" y="429"/>
                  </a:cubicBezTo>
                  <a:cubicBezTo>
                    <a:pt x="2275" y="620"/>
                    <a:pt x="1941" y="798"/>
                    <a:pt x="1620" y="977"/>
                  </a:cubicBezTo>
                  <a:cubicBezTo>
                    <a:pt x="1382" y="1108"/>
                    <a:pt x="1132" y="1227"/>
                    <a:pt x="870" y="1346"/>
                  </a:cubicBezTo>
                  <a:cubicBezTo>
                    <a:pt x="1096" y="1155"/>
                    <a:pt x="1322" y="989"/>
                    <a:pt x="1572" y="846"/>
                  </a:cubicBezTo>
                  <a:cubicBezTo>
                    <a:pt x="1727" y="751"/>
                    <a:pt x="1882" y="679"/>
                    <a:pt x="2049" y="608"/>
                  </a:cubicBezTo>
                  <a:cubicBezTo>
                    <a:pt x="2120" y="560"/>
                    <a:pt x="2215" y="536"/>
                    <a:pt x="2287" y="501"/>
                  </a:cubicBezTo>
                  <a:cubicBezTo>
                    <a:pt x="2334" y="489"/>
                    <a:pt x="2358" y="477"/>
                    <a:pt x="2406" y="453"/>
                  </a:cubicBezTo>
                  <a:cubicBezTo>
                    <a:pt x="2465" y="441"/>
                    <a:pt x="2501" y="429"/>
                    <a:pt x="2537" y="393"/>
                  </a:cubicBezTo>
                  <a:close/>
                  <a:moveTo>
                    <a:pt x="977" y="203"/>
                  </a:moveTo>
                  <a:lnTo>
                    <a:pt x="977" y="203"/>
                  </a:lnTo>
                  <a:cubicBezTo>
                    <a:pt x="917" y="501"/>
                    <a:pt x="834" y="798"/>
                    <a:pt x="727" y="1084"/>
                  </a:cubicBezTo>
                  <a:cubicBezTo>
                    <a:pt x="667" y="1239"/>
                    <a:pt x="596" y="1406"/>
                    <a:pt x="513" y="1572"/>
                  </a:cubicBezTo>
                  <a:cubicBezTo>
                    <a:pt x="489" y="1644"/>
                    <a:pt x="441" y="1739"/>
                    <a:pt x="417" y="1810"/>
                  </a:cubicBezTo>
                  <a:cubicBezTo>
                    <a:pt x="370" y="1882"/>
                    <a:pt x="322" y="1977"/>
                    <a:pt x="310" y="2048"/>
                  </a:cubicBezTo>
                  <a:cubicBezTo>
                    <a:pt x="275" y="2084"/>
                    <a:pt x="263" y="2108"/>
                    <a:pt x="263" y="2120"/>
                  </a:cubicBezTo>
                  <a:cubicBezTo>
                    <a:pt x="239" y="2203"/>
                    <a:pt x="215" y="2275"/>
                    <a:pt x="203" y="2346"/>
                  </a:cubicBezTo>
                  <a:cubicBezTo>
                    <a:pt x="203" y="2334"/>
                    <a:pt x="191" y="2298"/>
                    <a:pt x="191" y="2287"/>
                  </a:cubicBezTo>
                  <a:cubicBezTo>
                    <a:pt x="132" y="2084"/>
                    <a:pt x="96" y="1870"/>
                    <a:pt x="120" y="1644"/>
                  </a:cubicBezTo>
                  <a:cubicBezTo>
                    <a:pt x="132" y="1251"/>
                    <a:pt x="310" y="858"/>
                    <a:pt x="572" y="548"/>
                  </a:cubicBezTo>
                  <a:cubicBezTo>
                    <a:pt x="691" y="405"/>
                    <a:pt x="834" y="298"/>
                    <a:pt x="977" y="203"/>
                  </a:cubicBezTo>
                  <a:close/>
                  <a:moveTo>
                    <a:pt x="5359" y="1870"/>
                  </a:moveTo>
                  <a:cubicBezTo>
                    <a:pt x="5442" y="2144"/>
                    <a:pt x="5489" y="2418"/>
                    <a:pt x="5513" y="2703"/>
                  </a:cubicBezTo>
                  <a:cubicBezTo>
                    <a:pt x="5537" y="2894"/>
                    <a:pt x="5513" y="3096"/>
                    <a:pt x="5489" y="3275"/>
                  </a:cubicBezTo>
                  <a:cubicBezTo>
                    <a:pt x="5489" y="3251"/>
                    <a:pt x="5478" y="3251"/>
                    <a:pt x="5478" y="3239"/>
                  </a:cubicBezTo>
                  <a:cubicBezTo>
                    <a:pt x="5359" y="2929"/>
                    <a:pt x="5204" y="2620"/>
                    <a:pt x="5216" y="2275"/>
                  </a:cubicBezTo>
                  <a:cubicBezTo>
                    <a:pt x="5239" y="2120"/>
                    <a:pt x="5263" y="1989"/>
                    <a:pt x="5359" y="1870"/>
                  </a:cubicBezTo>
                  <a:close/>
                  <a:moveTo>
                    <a:pt x="2108" y="2275"/>
                  </a:moveTo>
                  <a:cubicBezTo>
                    <a:pt x="2215" y="2287"/>
                    <a:pt x="2299" y="2322"/>
                    <a:pt x="2394" y="2346"/>
                  </a:cubicBezTo>
                  <a:cubicBezTo>
                    <a:pt x="2572" y="2465"/>
                    <a:pt x="2715" y="2632"/>
                    <a:pt x="2799" y="2822"/>
                  </a:cubicBezTo>
                  <a:cubicBezTo>
                    <a:pt x="2870" y="3049"/>
                    <a:pt x="2870" y="3287"/>
                    <a:pt x="2811" y="3513"/>
                  </a:cubicBezTo>
                  <a:cubicBezTo>
                    <a:pt x="2799" y="3537"/>
                    <a:pt x="2799" y="3572"/>
                    <a:pt x="2775" y="3596"/>
                  </a:cubicBezTo>
                  <a:cubicBezTo>
                    <a:pt x="2763" y="3620"/>
                    <a:pt x="2751" y="3656"/>
                    <a:pt x="2751" y="3668"/>
                  </a:cubicBezTo>
                  <a:cubicBezTo>
                    <a:pt x="2751" y="3656"/>
                    <a:pt x="2739" y="3644"/>
                    <a:pt x="2739" y="3644"/>
                  </a:cubicBezTo>
                  <a:cubicBezTo>
                    <a:pt x="2715" y="3596"/>
                    <a:pt x="2692" y="3572"/>
                    <a:pt x="2680" y="3525"/>
                  </a:cubicBezTo>
                  <a:cubicBezTo>
                    <a:pt x="2596" y="3382"/>
                    <a:pt x="2537" y="3275"/>
                    <a:pt x="2477" y="3132"/>
                  </a:cubicBezTo>
                  <a:cubicBezTo>
                    <a:pt x="2406" y="2989"/>
                    <a:pt x="2334" y="2858"/>
                    <a:pt x="2263" y="2703"/>
                  </a:cubicBezTo>
                  <a:cubicBezTo>
                    <a:pt x="2180" y="2560"/>
                    <a:pt x="2108" y="2406"/>
                    <a:pt x="2001" y="2275"/>
                  </a:cubicBezTo>
                  <a:close/>
                  <a:moveTo>
                    <a:pt x="6752" y="3149"/>
                  </a:moveTo>
                  <a:cubicBezTo>
                    <a:pt x="6757" y="3149"/>
                    <a:pt x="6761" y="3151"/>
                    <a:pt x="6763" y="3156"/>
                  </a:cubicBezTo>
                  <a:cubicBezTo>
                    <a:pt x="6787" y="3168"/>
                    <a:pt x="6763" y="3227"/>
                    <a:pt x="6763" y="3239"/>
                  </a:cubicBezTo>
                  <a:cubicBezTo>
                    <a:pt x="6752" y="3310"/>
                    <a:pt x="6704" y="3382"/>
                    <a:pt x="6668" y="3465"/>
                  </a:cubicBezTo>
                  <a:cubicBezTo>
                    <a:pt x="6573" y="3596"/>
                    <a:pt x="6442" y="3715"/>
                    <a:pt x="6287" y="3787"/>
                  </a:cubicBezTo>
                  <a:cubicBezTo>
                    <a:pt x="6192" y="3834"/>
                    <a:pt x="6097" y="3882"/>
                    <a:pt x="5990" y="3906"/>
                  </a:cubicBezTo>
                  <a:cubicBezTo>
                    <a:pt x="5966" y="3918"/>
                    <a:pt x="5930" y="3918"/>
                    <a:pt x="5906" y="3942"/>
                  </a:cubicBezTo>
                  <a:cubicBezTo>
                    <a:pt x="5930" y="3894"/>
                    <a:pt x="5954" y="3858"/>
                    <a:pt x="5978" y="3822"/>
                  </a:cubicBezTo>
                  <a:cubicBezTo>
                    <a:pt x="6192" y="3596"/>
                    <a:pt x="6430" y="3370"/>
                    <a:pt x="6680" y="3191"/>
                  </a:cubicBezTo>
                  <a:cubicBezTo>
                    <a:pt x="6690" y="3182"/>
                    <a:pt x="6730" y="3149"/>
                    <a:pt x="6752" y="3149"/>
                  </a:cubicBezTo>
                  <a:close/>
                  <a:moveTo>
                    <a:pt x="6162" y="2405"/>
                  </a:moveTo>
                  <a:cubicBezTo>
                    <a:pt x="6250" y="2405"/>
                    <a:pt x="6204" y="2680"/>
                    <a:pt x="6192" y="2715"/>
                  </a:cubicBezTo>
                  <a:cubicBezTo>
                    <a:pt x="6156" y="2989"/>
                    <a:pt x="6097" y="3251"/>
                    <a:pt x="5990" y="3513"/>
                  </a:cubicBezTo>
                  <a:cubicBezTo>
                    <a:pt x="5918" y="3691"/>
                    <a:pt x="5823" y="3870"/>
                    <a:pt x="5740" y="4025"/>
                  </a:cubicBezTo>
                  <a:cubicBezTo>
                    <a:pt x="5728" y="4049"/>
                    <a:pt x="5692" y="4049"/>
                    <a:pt x="5680" y="4061"/>
                  </a:cubicBezTo>
                  <a:cubicBezTo>
                    <a:pt x="5656" y="4072"/>
                    <a:pt x="5656" y="4120"/>
                    <a:pt x="5680" y="4132"/>
                  </a:cubicBezTo>
                  <a:cubicBezTo>
                    <a:pt x="5668" y="4144"/>
                    <a:pt x="5668" y="4168"/>
                    <a:pt x="5656" y="4180"/>
                  </a:cubicBezTo>
                  <a:lnTo>
                    <a:pt x="5656" y="4108"/>
                  </a:lnTo>
                  <a:lnTo>
                    <a:pt x="5656" y="4084"/>
                  </a:lnTo>
                  <a:cubicBezTo>
                    <a:pt x="5668" y="3989"/>
                    <a:pt x="5656" y="3870"/>
                    <a:pt x="5632" y="3763"/>
                  </a:cubicBezTo>
                  <a:cubicBezTo>
                    <a:pt x="5620" y="3632"/>
                    <a:pt x="5620" y="3513"/>
                    <a:pt x="5632" y="3406"/>
                  </a:cubicBezTo>
                  <a:cubicBezTo>
                    <a:pt x="5668" y="3132"/>
                    <a:pt x="5740" y="2882"/>
                    <a:pt x="5894" y="2656"/>
                  </a:cubicBezTo>
                  <a:cubicBezTo>
                    <a:pt x="5918" y="2596"/>
                    <a:pt x="5966" y="2560"/>
                    <a:pt x="6013" y="2513"/>
                  </a:cubicBezTo>
                  <a:cubicBezTo>
                    <a:pt x="6037" y="2465"/>
                    <a:pt x="6097" y="2406"/>
                    <a:pt x="6156" y="2406"/>
                  </a:cubicBezTo>
                  <a:cubicBezTo>
                    <a:pt x="6158" y="2405"/>
                    <a:pt x="6160" y="2405"/>
                    <a:pt x="6162" y="2405"/>
                  </a:cubicBezTo>
                  <a:close/>
                  <a:moveTo>
                    <a:pt x="2191" y="3060"/>
                  </a:moveTo>
                  <a:cubicBezTo>
                    <a:pt x="2263" y="3310"/>
                    <a:pt x="2299" y="3572"/>
                    <a:pt x="2203" y="3822"/>
                  </a:cubicBezTo>
                  <a:cubicBezTo>
                    <a:pt x="2119" y="4024"/>
                    <a:pt x="1930" y="4187"/>
                    <a:pt x="1713" y="4187"/>
                  </a:cubicBezTo>
                  <a:cubicBezTo>
                    <a:pt x="1687" y="4187"/>
                    <a:pt x="1659" y="4185"/>
                    <a:pt x="1632" y="4180"/>
                  </a:cubicBezTo>
                  <a:cubicBezTo>
                    <a:pt x="1858" y="3894"/>
                    <a:pt x="2025" y="3584"/>
                    <a:pt x="2144" y="3251"/>
                  </a:cubicBezTo>
                  <a:cubicBezTo>
                    <a:pt x="2168" y="3191"/>
                    <a:pt x="2180" y="3132"/>
                    <a:pt x="2191" y="3060"/>
                  </a:cubicBezTo>
                  <a:close/>
                  <a:moveTo>
                    <a:pt x="6644" y="3930"/>
                  </a:moveTo>
                  <a:cubicBezTo>
                    <a:pt x="6740" y="3930"/>
                    <a:pt x="6847" y="3930"/>
                    <a:pt x="6930" y="3953"/>
                  </a:cubicBezTo>
                  <a:cubicBezTo>
                    <a:pt x="7025" y="4001"/>
                    <a:pt x="6823" y="4120"/>
                    <a:pt x="6787" y="4144"/>
                  </a:cubicBezTo>
                  <a:cubicBezTo>
                    <a:pt x="6621" y="4251"/>
                    <a:pt x="6430" y="4311"/>
                    <a:pt x="6240" y="4346"/>
                  </a:cubicBezTo>
                  <a:cubicBezTo>
                    <a:pt x="6188" y="4354"/>
                    <a:pt x="6134" y="4358"/>
                    <a:pt x="6078" y="4358"/>
                  </a:cubicBezTo>
                  <a:cubicBezTo>
                    <a:pt x="5967" y="4358"/>
                    <a:pt x="5851" y="4342"/>
                    <a:pt x="5740" y="4311"/>
                  </a:cubicBezTo>
                  <a:lnTo>
                    <a:pt x="5763" y="4287"/>
                  </a:lnTo>
                  <a:cubicBezTo>
                    <a:pt x="5799" y="4251"/>
                    <a:pt x="5847" y="4227"/>
                    <a:pt x="5894" y="4192"/>
                  </a:cubicBezTo>
                  <a:cubicBezTo>
                    <a:pt x="5966" y="4132"/>
                    <a:pt x="6037" y="4084"/>
                    <a:pt x="6132" y="4061"/>
                  </a:cubicBezTo>
                  <a:cubicBezTo>
                    <a:pt x="6275" y="3965"/>
                    <a:pt x="6454" y="3930"/>
                    <a:pt x="6644" y="3930"/>
                  </a:cubicBezTo>
                  <a:close/>
                  <a:moveTo>
                    <a:pt x="7942" y="4442"/>
                  </a:moveTo>
                  <a:lnTo>
                    <a:pt x="7942" y="4442"/>
                  </a:lnTo>
                  <a:cubicBezTo>
                    <a:pt x="7930" y="4501"/>
                    <a:pt x="7930" y="4596"/>
                    <a:pt x="7918" y="4656"/>
                  </a:cubicBezTo>
                  <a:cubicBezTo>
                    <a:pt x="7883" y="4727"/>
                    <a:pt x="7835" y="4799"/>
                    <a:pt x="7775" y="4858"/>
                  </a:cubicBezTo>
                  <a:cubicBezTo>
                    <a:pt x="7633" y="5013"/>
                    <a:pt x="7442" y="5061"/>
                    <a:pt x="7240" y="5061"/>
                  </a:cubicBezTo>
                  <a:cubicBezTo>
                    <a:pt x="7025" y="5061"/>
                    <a:pt x="6799" y="4977"/>
                    <a:pt x="6573" y="4906"/>
                  </a:cubicBezTo>
                  <a:cubicBezTo>
                    <a:pt x="6371" y="4846"/>
                    <a:pt x="6156" y="4763"/>
                    <a:pt x="5966" y="4644"/>
                  </a:cubicBezTo>
                  <a:cubicBezTo>
                    <a:pt x="5954" y="4620"/>
                    <a:pt x="5930" y="4608"/>
                    <a:pt x="5918" y="4608"/>
                  </a:cubicBezTo>
                  <a:cubicBezTo>
                    <a:pt x="5954" y="4608"/>
                    <a:pt x="5990" y="4620"/>
                    <a:pt x="6037" y="4644"/>
                  </a:cubicBezTo>
                  <a:cubicBezTo>
                    <a:pt x="6216" y="4704"/>
                    <a:pt x="6394" y="4727"/>
                    <a:pt x="6585" y="4763"/>
                  </a:cubicBezTo>
                  <a:cubicBezTo>
                    <a:pt x="6728" y="4771"/>
                    <a:pt x="6865" y="4780"/>
                    <a:pt x="7001" y="4780"/>
                  </a:cubicBezTo>
                  <a:cubicBezTo>
                    <a:pt x="7057" y="4780"/>
                    <a:pt x="7112" y="4778"/>
                    <a:pt x="7168" y="4775"/>
                  </a:cubicBezTo>
                  <a:cubicBezTo>
                    <a:pt x="7347" y="4763"/>
                    <a:pt x="7537" y="4727"/>
                    <a:pt x="7704" y="4644"/>
                  </a:cubicBezTo>
                  <a:cubicBezTo>
                    <a:pt x="7775" y="4596"/>
                    <a:pt x="7871" y="4537"/>
                    <a:pt x="7930" y="4465"/>
                  </a:cubicBezTo>
                  <a:lnTo>
                    <a:pt x="7942" y="4442"/>
                  </a:lnTo>
                  <a:close/>
                  <a:moveTo>
                    <a:pt x="2644" y="2096"/>
                  </a:moveTo>
                  <a:cubicBezTo>
                    <a:pt x="2822" y="2096"/>
                    <a:pt x="3013" y="2108"/>
                    <a:pt x="3192" y="2156"/>
                  </a:cubicBezTo>
                  <a:cubicBezTo>
                    <a:pt x="3656" y="2263"/>
                    <a:pt x="4108" y="2513"/>
                    <a:pt x="4370" y="2894"/>
                  </a:cubicBezTo>
                  <a:cubicBezTo>
                    <a:pt x="4978" y="3763"/>
                    <a:pt x="4573" y="5013"/>
                    <a:pt x="3751" y="5573"/>
                  </a:cubicBezTo>
                  <a:cubicBezTo>
                    <a:pt x="3644" y="5656"/>
                    <a:pt x="3537" y="5692"/>
                    <a:pt x="3430" y="5751"/>
                  </a:cubicBezTo>
                  <a:cubicBezTo>
                    <a:pt x="3537" y="5668"/>
                    <a:pt x="3632" y="5573"/>
                    <a:pt x="3715" y="5454"/>
                  </a:cubicBezTo>
                  <a:cubicBezTo>
                    <a:pt x="4001" y="5096"/>
                    <a:pt x="4132" y="4620"/>
                    <a:pt x="4168" y="4180"/>
                  </a:cubicBezTo>
                  <a:cubicBezTo>
                    <a:pt x="4180" y="3727"/>
                    <a:pt x="4073" y="3287"/>
                    <a:pt x="3823" y="2918"/>
                  </a:cubicBezTo>
                  <a:cubicBezTo>
                    <a:pt x="3584" y="2572"/>
                    <a:pt x="3251" y="2287"/>
                    <a:pt x="2858" y="2156"/>
                  </a:cubicBezTo>
                  <a:cubicBezTo>
                    <a:pt x="2799" y="2120"/>
                    <a:pt x="2715" y="2108"/>
                    <a:pt x="2644" y="2096"/>
                  </a:cubicBezTo>
                  <a:close/>
                  <a:moveTo>
                    <a:pt x="8061" y="4275"/>
                  </a:moveTo>
                  <a:cubicBezTo>
                    <a:pt x="8430" y="4299"/>
                    <a:pt x="8776" y="4596"/>
                    <a:pt x="8811" y="4977"/>
                  </a:cubicBezTo>
                  <a:cubicBezTo>
                    <a:pt x="8835" y="5394"/>
                    <a:pt x="8573" y="5787"/>
                    <a:pt x="8180" y="5906"/>
                  </a:cubicBezTo>
                  <a:cubicBezTo>
                    <a:pt x="8061" y="5942"/>
                    <a:pt x="7942" y="5966"/>
                    <a:pt x="7823" y="5966"/>
                  </a:cubicBezTo>
                  <a:cubicBezTo>
                    <a:pt x="7764" y="5966"/>
                    <a:pt x="7704" y="5966"/>
                    <a:pt x="7645" y="5942"/>
                  </a:cubicBezTo>
                  <a:cubicBezTo>
                    <a:pt x="7585" y="5930"/>
                    <a:pt x="7514" y="5930"/>
                    <a:pt x="7454" y="5918"/>
                  </a:cubicBezTo>
                  <a:cubicBezTo>
                    <a:pt x="7418" y="5918"/>
                    <a:pt x="7406" y="5930"/>
                    <a:pt x="7394" y="5942"/>
                  </a:cubicBezTo>
                  <a:cubicBezTo>
                    <a:pt x="7323" y="5930"/>
                    <a:pt x="7240" y="5906"/>
                    <a:pt x="7180" y="5870"/>
                  </a:cubicBezTo>
                  <a:cubicBezTo>
                    <a:pt x="6728" y="5704"/>
                    <a:pt x="6311" y="5406"/>
                    <a:pt x="5978" y="5037"/>
                  </a:cubicBezTo>
                  <a:cubicBezTo>
                    <a:pt x="5847" y="4894"/>
                    <a:pt x="5728" y="4727"/>
                    <a:pt x="5620" y="4549"/>
                  </a:cubicBezTo>
                  <a:cubicBezTo>
                    <a:pt x="5602" y="4530"/>
                    <a:pt x="5598" y="4504"/>
                    <a:pt x="5586" y="4483"/>
                  </a:cubicBezTo>
                  <a:lnTo>
                    <a:pt x="5586" y="4483"/>
                  </a:lnTo>
                  <a:cubicBezTo>
                    <a:pt x="5644" y="4559"/>
                    <a:pt x="5722" y="4626"/>
                    <a:pt x="5799" y="4704"/>
                  </a:cubicBezTo>
                  <a:cubicBezTo>
                    <a:pt x="5990" y="4846"/>
                    <a:pt x="6216" y="4954"/>
                    <a:pt x="6454" y="5037"/>
                  </a:cubicBezTo>
                  <a:cubicBezTo>
                    <a:pt x="6709" y="5124"/>
                    <a:pt x="7002" y="5219"/>
                    <a:pt x="7279" y="5219"/>
                  </a:cubicBezTo>
                  <a:cubicBezTo>
                    <a:pt x="7494" y="5219"/>
                    <a:pt x="7699" y="5162"/>
                    <a:pt x="7871" y="5001"/>
                  </a:cubicBezTo>
                  <a:cubicBezTo>
                    <a:pt x="7954" y="4918"/>
                    <a:pt x="8014" y="4823"/>
                    <a:pt x="8061" y="4715"/>
                  </a:cubicBezTo>
                  <a:cubicBezTo>
                    <a:pt x="8097" y="4620"/>
                    <a:pt x="8109" y="4489"/>
                    <a:pt x="8049" y="4418"/>
                  </a:cubicBezTo>
                  <a:cubicBezTo>
                    <a:pt x="8049" y="4370"/>
                    <a:pt x="8061" y="4323"/>
                    <a:pt x="8061" y="4275"/>
                  </a:cubicBezTo>
                  <a:close/>
                  <a:moveTo>
                    <a:pt x="2128" y="1227"/>
                  </a:moveTo>
                  <a:cubicBezTo>
                    <a:pt x="2539" y="1227"/>
                    <a:pt x="2960" y="1308"/>
                    <a:pt x="3334" y="1441"/>
                  </a:cubicBezTo>
                  <a:cubicBezTo>
                    <a:pt x="3870" y="1632"/>
                    <a:pt x="4346" y="1941"/>
                    <a:pt x="4716" y="2382"/>
                  </a:cubicBezTo>
                  <a:cubicBezTo>
                    <a:pt x="5061" y="2799"/>
                    <a:pt x="5299" y="3310"/>
                    <a:pt x="5335" y="3870"/>
                  </a:cubicBezTo>
                  <a:cubicBezTo>
                    <a:pt x="5382" y="4382"/>
                    <a:pt x="5263" y="4918"/>
                    <a:pt x="4978" y="5370"/>
                  </a:cubicBezTo>
                  <a:cubicBezTo>
                    <a:pt x="4716" y="5799"/>
                    <a:pt x="4299" y="6144"/>
                    <a:pt x="3787" y="6275"/>
                  </a:cubicBezTo>
                  <a:cubicBezTo>
                    <a:pt x="3625" y="6325"/>
                    <a:pt x="3448" y="6350"/>
                    <a:pt x="3265" y="6350"/>
                  </a:cubicBezTo>
                  <a:cubicBezTo>
                    <a:pt x="2964" y="6350"/>
                    <a:pt x="2647" y="6280"/>
                    <a:pt x="2358" y="6132"/>
                  </a:cubicBezTo>
                  <a:cubicBezTo>
                    <a:pt x="2334" y="6108"/>
                    <a:pt x="2287" y="6097"/>
                    <a:pt x="2263" y="6073"/>
                  </a:cubicBezTo>
                  <a:lnTo>
                    <a:pt x="2263" y="6073"/>
                  </a:lnTo>
                  <a:cubicBezTo>
                    <a:pt x="2363" y="6089"/>
                    <a:pt x="2466" y="6096"/>
                    <a:pt x="2570" y="6096"/>
                  </a:cubicBezTo>
                  <a:cubicBezTo>
                    <a:pt x="2937" y="6096"/>
                    <a:pt x="3319" y="6002"/>
                    <a:pt x="3644" y="5835"/>
                  </a:cubicBezTo>
                  <a:cubicBezTo>
                    <a:pt x="4108" y="5573"/>
                    <a:pt x="4477" y="5156"/>
                    <a:pt x="4668" y="4668"/>
                  </a:cubicBezTo>
                  <a:cubicBezTo>
                    <a:pt x="4870" y="4132"/>
                    <a:pt x="4870" y="3513"/>
                    <a:pt x="4608" y="3001"/>
                  </a:cubicBezTo>
                  <a:cubicBezTo>
                    <a:pt x="4370" y="2537"/>
                    <a:pt x="3930" y="2215"/>
                    <a:pt x="3430" y="2048"/>
                  </a:cubicBezTo>
                  <a:cubicBezTo>
                    <a:pt x="3174" y="1960"/>
                    <a:pt x="2908" y="1922"/>
                    <a:pt x="2642" y="1922"/>
                  </a:cubicBezTo>
                  <a:cubicBezTo>
                    <a:pt x="2229" y="1922"/>
                    <a:pt x="1814" y="2013"/>
                    <a:pt x="1429" y="2144"/>
                  </a:cubicBezTo>
                  <a:cubicBezTo>
                    <a:pt x="1406" y="2144"/>
                    <a:pt x="1394" y="2144"/>
                    <a:pt x="1370" y="2156"/>
                  </a:cubicBezTo>
                  <a:cubicBezTo>
                    <a:pt x="1322" y="2168"/>
                    <a:pt x="1287" y="2179"/>
                    <a:pt x="1251" y="2203"/>
                  </a:cubicBezTo>
                  <a:cubicBezTo>
                    <a:pt x="1215" y="2215"/>
                    <a:pt x="1191" y="2239"/>
                    <a:pt x="1156" y="2275"/>
                  </a:cubicBezTo>
                  <a:cubicBezTo>
                    <a:pt x="1132" y="2298"/>
                    <a:pt x="1084" y="2358"/>
                    <a:pt x="1096" y="2406"/>
                  </a:cubicBezTo>
                  <a:cubicBezTo>
                    <a:pt x="1025" y="2477"/>
                    <a:pt x="977" y="2560"/>
                    <a:pt x="953" y="2656"/>
                  </a:cubicBezTo>
                  <a:cubicBezTo>
                    <a:pt x="932" y="2720"/>
                    <a:pt x="979" y="2759"/>
                    <a:pt x="1025" y="2759"/>
                  </a:cubicBezTo>
                  <a:cubicBezTo>
                    <a:pt x="1056" y="2759"/>
                    <a:pt x="1087" y="2741"/>
                    <a:pt x="1096" y="2703"/>
                  </a:cubicBezTo>
                  <a:cubicBezTo>
                    <a:pt x="1144" y="2572"/>
                    <a:pt x="1263" y="2477"/>
                    <a:pt x="1394" y="2441"/>
                  </a:cubicBezTo>
                  <a:cubicBezTo>
                    <a:pt x="1400" y="2447"/>
                    <a:pt x="1412" y="2450"/>
                    <a:pt x="1425" y="2450"/>
                  </a:cubicBezTo>
                  <a:cubicBezTo>
                    <a:pt x="1438" y="2450"/>
                    <a:pt x="1453" y="2447"/>
                    <a:pt x="1465" y="2441"/>
                  </a:cubicBezTo>
                  <a:cubicBezTo>
                    <a:pt x="1489" y="2418"/>
                    <a:pt x="1501" y="2418"/>
                    <a:pt x="1513" y="2406"/>
                  </a:cubicBezTo>
                  <a:lnTo>
                    <a:pt x="1608" y="2406"/>
                  </a:lnTo>
                  <a:cubicBezTo>
                    <a:pt x="1822" y="2441"/>
                    <a:pt x="1989" y="2656"/>
                    <a:pt x="2025" y="2870"/>
                  </a:cubicBezTo>
                  <a:cubicBezTo>
                    <a:pt x="2049" y="3108"/>
                    <a:pt x="1918" y="3334"/>
                    <a:pt x="1727" y="3465"/>
                  </a:cubicBezTo>
                  <a:cubicBezTo>
                    <a:pt x="1603" y="3544"/>
                    <a:pt x="1456" y="3579"/>
                    <a:pt x="1308" y="3579"/>
                  </a:cubicBezTo>
                  <a:cubicBezTo>
                    <a:pt x="1188" y="3579"/>
                    <a:pt x="1066" y="3556"/>
                    <a:pt x="953" y="3513"/>
                  </a:cubicBezTo>
                  <a:cubicBezTo>
                    <a:pt x="691" y="3406"/>
                    <a:pt x="513" y="3191"/>
                    <a:pt x="417" y="2953"/>
                  </a:cubicBezTo>
                  <a:cubicBezTo>
                    <a:pt x="441" y="2941"/>
                    <a:pt x="441" y="2918"/>
                    <a:pt x="429" y="2882"/>
                  </a:cubicBezTo>
                  <a:cubicBezTo>
                    <a:pt x="394" y="2834"/>
                    <a:pt x="370" y="2799"/>
                    <a:pt x="334" y="2739"/>
                  </a:cubicBezTo>
                  <a:cubicBezTo>
                    <a:pt x="310" y="2572"/>
                    <a:pt x="322" y="2394"/>
                    <a:pt x="370" y="2227"/>
                  </a:cubicBezTo>
                  <a:cubicBezTo>
                    <a:pt x="548" y="1691"/>
                    <a:pt x="1084" y="1382"/>
                    <a:pt x="1608" y="1275"/>
                  </a:cubicBezTo>
                  <a:cubicBezTo>
                    <a:pt x="1777" y="1242"/>
                    <a:pt x="1951" y="1227"/>
                    <a:pt x="2128" y="1227"/>
                  </a:cubicBezTo>
                  <a:close/>
                  <a:moveTo>
                    <a:pt x="5751" y="4965"/>
                  </a:moveTo>
                  <a:lnTo>
                    <a:pt x="5751" y="4965"/>
                  </a:lnTo>
                  <a:cubicBezTo>
                    <a:pt x="6228" y="5656"/>
                    <a:pt x="7025" y="6108"/>
                    <a:pt x="7859" y="6204"/>
                  </a:cubicBezTo>
                  <a:cubicBezTo>
                    <a:pt x="7964" y="6223"/>
                    <a:pt x="8074" y="6230"/>
                    <a:pt x="8186" y="6230"/>
                  </a:cubicBezTo>
                  <a:cubicBezTo>
                    <a:pt x="8355" y="6230"/>
                    <a:pt x="8528" y="6213"/>
                    <a:pt x="8692" y="6192"/>
                  </a:cubicBezTo>
                  <a:lnTo>
                    <a:pt x="8692" y="6192"/>
                  </a:lnTo>
                  <a:cubicBezTo>
                    <a:pt x="8657" y="6406"/>
                    <a:pt x="8573" y="6620"/>
                    <a:pt x="8407" y="6763"/>
                  </a:cubicBezTo>
                  <a:cubicBezTo>
                    <a:pt x="8311" y="6859"/>
                    <a:pt x="8192" y="6918"/>
                    <a:pt x="8073" y="6942"/>
                  </a:cubicBezTo>
                  <a:cubicBezTo>
                    <a:pt x="7954" y="6978"/>
                    <a:pt x="7859" y="6990"/>
                    <a:pt x="7740" y="7001"/>
                  </a:cubicBezTo>
                  <a:cubicBezTo>
                    <a:pt x="7585" y="6942"/>
                    <a:pt x="7454" y="6870"/>
                    <a:pt x="7299" y="6799"/>
                  </a:cubicBezTo>
                  <a:cubicBezTo>
                    <a:pt x="6740" y="6466"/>
                    <a:pt x="6275" y="5989"/>
                    <a:pt x="5966" y="5430"/>
                  </a:cubicBezTo>
                  <a:cubicBezTo>
                    <a:pt x="5894" y="5275"/>
                    <a:pt x="5811" y="5132"/>
                    <a:pt x="5751" y="4965"/>
                  </a:cubicBezTo>
                  <a:close/>
                  <a:moveTo>
                    <a:pt x="4775" y="5966"/>
                  </a:moveTo>
                  <a:lnTo>
                    <a:pt x="4775" y="5966"/>
                  </a:lnTo>
                  <a:cubicBezTo>
                    <a:pt x="4739" y="6025"/>
                    <a:pt x="4727" y="6073"/>
                    <a:pt x="4704" y="6132"/>
                  </a:cubicBezTo>
                  <a:cubicBezTo>
                    <a:pt x="4620" y="6263"/>
                    <a:pt x="4549" y="6382"/>
                    <a:pt x="4466" y="6501"/>
                  </a:cubicBezTo>
                  <a:cubicBezTo>
                    <a:pt x="4299" y="6728"/>
                    <a:pt x="4073" y="6906"/>
                    <a:pt x="3811" y="6990"/>
                  </a:cubicBezTo>
                  <a:cubicBezTo>
                    <a:pt x="3714" y="7018"/>
                    <a:pt x="3612" y="7034"/>
                    <a:pt x="3509" y="7034"/>
                  </a:cubicBezTo>
                  <a:cubicBezTo>
                    <a:pt x="3358" y="7034"/>
                    <a:pt x="3207" y="7001"/>
                    <a:pt x="3073" y="6930"/>
                  </a:cubicBezTo>
                  <a:cubicBezTo>
                    <a:pt x="2977" y="6870"/>
                    <a:pt x="2870" y="6799"/>
                    <a:pt x="2799" y="6692"/>
                  </a:cubicBezTo>
                  <a:cubicBezTo>
                    <a:pt x="2763" y="6644"/>
                    <a:pt x="2715" y="6573"/>
                    <a:pt x="2763" y="6525"/>
                  </a:cubicBezTo>
                  <a:cubicBezTo>
                    <a:pt x="2784" y="6504"/>
                    <a:pt x="2819" y="6499"/>
                    <a:pt x="2853" y="6499"/>
                  </a:cubicBezTo>
                  <a:cubicBezTo>
                    <a:pt x="2876" y="6499"/>
                    <a:pt x="2899" y="6501"/>
                    <a:pt x="2918" y="6501"/>
                  </a:cubicBezTo>
                  <a:lnTo>
                    <a:pt x="3132" y="6549"/>
                  </a:lnTo>
                  <a:cubicBezTo>
                    <a:pt x="3227" y="6561"/>
                    <a:pt x="3299" y="6561"/>
                    <a:pt x="3394" y="6561"/>
                  </a:cubicBezTo>
                  <a:cubicBezTo>
                    <a:pt x="3489" y="6561"/>
                    <a:pt x="3608" y="6549"/>
                    <a:pt x="3715" y="6501"/>
                  </a:cubicBezTo>
                  <a:cubicBezTo>
                    <a:pt x="4120" y="6430"/>
                    <a:pt x="4477" y="6251"/>
                    <a:pt x="4775" y="5966"/>
                  </a:cubicBezTo>
                  <a:close/>
                  <a:moveTo>
                    <a:pt x="5097" y="5608"/>
                  </a:moveTo>
                  <a:lnTo>
                    <a:pt x="5097" y="5608"/>
                  </a:lnTo>
                  <a:cubicBezTo>
                    <a:pt x="5025" y="5775"/>
                    <a:pt x="4954" y="5954"/>
                    <a:pt x="4894" y="6132"/>
                  </a:cubicBezTo>
                  <a:cubicBezTo>
                    <a:pt x="4787" y="6394"/>
                    <a:pt x="4704" y="6680"/>
                    <a:pt x="4597" y="6966"/>
                  </a:cubicBezTo>
                  <a:cubicBezTo>
                    <a:pt x="4477" y="7299"/>
                    <a:pt x="4346" y="7644"/>
                    <a:pt x="4180" y="7978"/>
                  </a:cubicBezTo>
                  <a:cubicBezTo>
                    <a:pt x="4132" y="7990"/>
                    <a:pt x="4073" y="8037"/>
                    <a:pt x="4013" y="8073"/>
                  </a:cubicBezTo>
                  <a:cubicBezTo>
                    <a:pt x="3870" y="8168"/>
                    <a:pt x="3692" y="8192"/>
                    <a:pt x="3489" y="8192"/>
                  </a:cubicBezTo>
                  <a:cubicBezTo>
                    <a:pt x="3275" y="8180"/>
                    <a:pt x="3061" y="8109"/>
                    <a:pt x="2858" y="8037"/>
                  </a:cubicBezTo>
                  <a:cubicBezTo>
                    <a:pt x="2763" y="8002"/>
                    <a:pt x="2644" y="7978"/>
                    <a:pt x="2572" y="7894"/>
                  </a:cubicBezTo>
                  <a:cubicBezTo>
                    <a:pt x="2513" y="7859"/>
                    <a:pt x="2465" y="7752"/>
                    <a:pt x="2561" y="7716"/>
                  </a:cubicBezTo>
                  <a:cubicBezTo>
                    <a:pt x="2644" y="7692"/>
                    <a:pt x="2739" y="7692"/>
                    <a:pt x="2822" y="7680"/>
                  </a:cubicBezTo>
                  <a:cubicBezTo>
                    <a:pt x="2918" y="7656"/>
                    <a:pt x="3013" y="7632"/>
                    <a:pt x="3108" y="7597"/>
                  </a:cubicBezTo>
                  <a:cubicBezTo>
                    <a:pt x="3299" y="7537"/>
                    <a:pt x="3477" y="7466"/>
                    <a:pt x="3656" y="7382"/>
                  </a:cubicBezTo>
                  <a:cubicBezTo>
                    <a:pt x="4001" y="7180"/>
                    <a:pt x="4311" y="6930"/>
                    <a:pt x="4549" y="6620"/>
                  </a:cubicBezTo>
                  <a:cubicBezTo>
                    <a:pt x="4680" y="6442"/>
                    <a:pt x="4787" y="6263"/>
                    <a:pt x="4870" y="6073"/>
                  </a:cubicBezTo>
                  <a:cubicBezTo>
                    <a:pt x="4918" y="5966"/>
                    <a:pt x="4954" y="5870"/>
                    <a:pt x="5001" y="5775"/>
                  </a:cubicBezTo>
                  <a:cubicBezTo>
                    <a:pt x="5001" y="5751"/>
                    <a:pt x="5013" y="5739"/>
                    <a:pt x="5013" y="5727"/>
                  </a:cubicBezTo>
                  <a:cubicBezTo>
                    <a:pt x="5037" y="5680"/>
                    <a:pt x="5073" y="5656"/>
                    <a:pt x="5097" y="5608"/>
                  </a:cubicBezTo>
                  <a:close/>
                  <a:moveTo>
                    <a:pt x="5680" y="5096"/>
                  </a:moveTo>
                  <a:cubicBezTo>
                    <a:pt x="5728" y="5192"/>
                    <a:pt x="5751" y="5299"/>
                    <a:pt x="5799" y="5370"/>
                  </a:cubicBezTo>
                  <a:cubicBezTo>
                    <a:pt x="5954" y="5668"/>
                    <a:pt x="6132" y="5954"/>
                    <a:pt x="6347" y="6204"/>
                  </a:cubicBezTo>
                  <a:cubicBezTo>
                    <a:pt x="6799" y="6704"/>
                    <a:pt x="7406" y="7097"/>
                    <a:pt x="8073" y="7287"/>
                  </a:cubicBezTo>
                  <a:cubicBezTo>
                    <a:pt x="8430" y="7394"/>
                    <a:pt x="8811" y="7442"/>
                    <a:pt x="9180" y="7442"/>
                  </a:cubicBezTo>
                  <a:cubicBezTo>
                    <a:pt x="9169" y="7704"/>
                    <a:pt x="9061" y="7978"/>
                    <a:pt x="8871" y="8168"/>
                  </a:cubicBezTo>
                  <a:cubicBezTo>
                    <a:pt x="8764" y="8275"/>
                    <a:pt x="8645" y="8359"/>
                    <a:pt x="8514" y="8418"/>
                  </a:cubicBezTo>
                  <a:cubicBezTo>
                    <a:pt x="8371" y="8478"/>
                    <a:pt x="8240" y="8490"/>
                    <a:pt x="8097" y="8525"/>
                  </a:cubicBezTo>
                  <a:cubicBezTo>
                    <a:pt x="7323" y="7978"/>
                    <a:pt x="6656" y="7275"/>
                    <a:pt x="6204" y="6442"/>
                  </a:cubicBezTo>
                  <a:cubicBezTo>
                    <a:pt x="6049" y="6156"/>
                    <a:pt x="5918" y="5870"/>
                    <a:pt x="5811" y="5573"/>
                  </a:cubicBezTo>
                  <a:cubicBezTo>
                    <a:pt x="5751" y="5430"/>
                    <a:pt x="5716" y="5263"/>
                    <a:pt x="5680" y="5108"/>
                  </a:cubicBezTo>
                  <a:lnTo>
                    <a:pt x="5680" y="5096"/>
                  </a:lnTo>
                  <a:close/>
                  <a:moveTo>
                    <a:pt x="5168" y="5680"/>
                  </a:moveTo>
                  <a:lnTo>
                    <a:pt x="5168" y="5680"/>
                  </a:lnTo>
                  <a:cubicBezTo>
                    <a:pt x="5144" y="5775"/>
                    <a:pt x="5132" y="5858"/>
                    <a:pt x="5120" y="5954"/>
                  </a:cubicBezTo>
                  <a:cubicBezTo>
                    <a:pt x="5037" y="6263"/>
                    <a:pt x="5001" y="6573"/>
                    <a:pt x="4942" y="6906"/>
                  </a:cubicBezTo>
                  <a:cubicBezTo>
                    <a:pt x="4847" y="7513"/>
                    <a:pt x="4763" y="8121"/>
                    <a:pt x="4597" y="8716"/>
                  </a:cubicBezTo>
                  <a:cubicBezTo>
                    <a:pt x="4525" y="9002"/>
                    <a:pt x="4418" y="9287"/>
                    <a:pt x="4299" y="9561"/>
                  </a:cubicBezTo>
                  <a:cubicBezTo>
                    <a:pt x="4263" y="9645"/>
                    <a:pt x="4239" y="9704"/>
                    <a:pt x="4192" y="9764"/>
                  </a:cubicBezTo>
                  <a:cubicBezTo>
                    <a:pt x="4025" y="9895"/>
                    <a:pt x="3882" y="10002"/>
                    <a:pt x="3704" y="10061"/>
                  </a:cubicBezTo>
                  <a:cubicBezTo>
                    <a:pt x="3583" y="10099"/>
                    <a:pt x="3453" y="10122"/>
                    <a:pt x="3325" y="10122"/>
                  </a:cubicBezTo>
                  <a:cubicBezTo>
                    <a:pt x="3251" y="10122"/>
                    <a:pt x="3178" y="10115"/>
                    <a:pt x="3108" y="10097"/>
                  </a:cubicBezTo>
                  <a:cubicBezTo>
                    <a:pt x="3001" y="10085"/>
                    <a:pt x="2894" y="10061"/>
                    <a:pt x="2811" y="10014"/>
                  </a:cubicBezTo>
                  <a:cubicBezTo>
                    <a:pt x="2739" y="9966"/>
                    <a:pt x="2620" y="9918"/>
                    <a:pt x="2572" y="9835"/>
                  </a:cubicBezTo>
                  <a:cubicBezTo>
                    <a:pt x="2525" y="9716"/>
                    <a:pt x="2644" y="9609"/>
                    <a:pt x="2739" y="9561"/>
                  </a:cubicBezTo>
                  <a:cubicBezTo>
                    <a:pt x="2834" y="9502"/>
                    <a:pt x="2953" y="9466"/>
                    <a:pt x="3061" y="9406"/>
                  </a:cubicBezTo>
                  <a:cubicBezTo>
                    <a:pt x="3930" y="8906"/>
                    <a:pt x="4370" y="7954"/>
                    <a:pt x="4680" y="7061"/>
                  </a:cubicBezTo>
                  <a:cubicBezTo>
                    <a:pt x="4787" y="6763"/>
                    <a:pt x="4870" y="6466"/>
                    <a:pt x="4978" y="6168"/>
                  </a:cubicBezTo>
                  <a:cubicBezTo>
                    <a:pt x="5037" y="6013"/>
                    <a:pt x="5097" y="5847"/>
                    <a:pt x="5168" y="5680"/>
                  </a:cubicBezTo>
                  <a:close/>
                  <a:moveTo>
                    <a:pt x="5609" y="5215"/>
                  </a:moveTo>
                  <a:lnTo>
                    <a:pt x="5609" y="5215"/>
                  </a:lnTo>
                  <a:cubicBezTo>
                    <a:pt x="5632" y="5323"/>
                    <a:pt x="5656" y="5430"/>
                    <a:pt x="5680" y="5537"/>
                  </a:cubicBezTo>
                  <a:cubicBezTo>
                    <a:pt x="5775" y="5811"/>
                    <a:pt x="5870" y="6097"/>
                    <a:pt x="6013" y="6370"/>
                  </a:cubicBezTo>
                  <a:cubicBezTo>
                    <a:pt x="6263" y="6906"/>
                    <a:pt x="6621" y="7394"/>
                    <a:pt x="7025" y="7811"/>
                  </a:cubicBezTo>
                  <a:cubicBezTo>
                    <a:pt x="7406" y="8228"/>
                    <a:pt x="7871" y="8597"/>
                    <a:pt x="8371" y="8906"/>
                  </a:cubicBezTo>
                  <a:cubicBezTo>
                    <a:pt x="8633" y="9073"/>
                    <a:pt x="8895" y="9204"/>
                    <a:pt x="9169" y="9347"/>
                  </a:cubicBezTo>
                  <a:cubicBezTo>
                    <a:pt x="9442" y="9478"/>
                    <a:pt x="9740" y="9609"/>
                    <a:pt x="10061" y="9704"/>
                  </a:cubicBezTo>
                  <a:cubicBezTo>
                    <a:pt x="10255" y="9754"/>
                    <a:pt x="10458" y="9787"/>
                    <a:pt x="10663" y="9787"/>
                  </a:cubicBezTo>
                  <a:cubicBezTo>
                    <a:pt x="10799" y="9787"/>
                    <a:pt x="10936" y="9773"/>
                    <a:pt x="11074" y="9740"/>
                  </a:cubicBezTo>
                  <a:cubicBezTo>
                    <a:pt x="11371" y="9668"/>
                    <a:pt x="11633" y="9490"/>
                    <a:pt x="11812" y="9240"/>
                  </a:cubicBezTo>
                  <a:cubicBezTo>
                    <a:pt x="12002" y="9406"/>
                    <a:pt x="12038" y="9704"/>
                    <a:pt x="11931" y="9918"/>
                  </a:cubicBezTo>
                  <a:cubicBezTo>
                    <a:pt x="11788" y="10204"/>
                    <a:pt x="11466" y="10359"/>
                    <a:pt x="11157" y="10395"/>
                  </a:cubicBezTo>
                  <a:cubicBezTo>
                    <a:pt x="11060" y="10408"/>
                    <a:pt x="10962" y="10414"/>
                    <a:pt x="10863" y="10414"/>
                  </a:cubicBezTo>
                  <a:cubicBezTo>
                    <a:pt x="10607" y="10414"/>
                    <a:pt x="10346" y="10375"/>
                    <a:pt x="10097" y="10323"/>
                  </a:cubicBezTo>
                  <a:cubicBezTo>
                    <a:pt x="9764" y="10252"/>
                    <a:pt x="9430" y="10121"/>
                    <a:pt x="9109" y="9954"/>
                  </a:cubicBezTo>
                  <a:cubicBezTo>
                    <a:pt x="8478" y="9621"/>
                    <a:pt x="7942" y="9168"/>
                    <a:pt x="7454" y="8668"/>
                  </a:cubicBezTo>
                  <a:cubicBezTo>
                    <a:pt x="6966" y="8168"/>
                    <a:pt x="6525" y="7621"/>
                    <a:pt x="6204" y="7001"/>
                  </a:cubicBezTo>
                  <a:cubicBezTo>
                    <a:pt x="5906" y="6454"/>
                    <a:pt x="5692" y="5847"/>
                    <a:pt x="5609" y="5215"/>
                  </a:cubicBezTo>
                  <a:close/>
                  <a:moveTo>
                    <a:pt x="5294" y="5636"/>
                  </a:moveTo>
                  <a:cubicBezTo>
                    <a:pt x="5275" y="5704"/>
                    <a:pt x="5274" y="5780"/>
                    <a:pt x="5263" y="5847"/>
                  </a:cubicBezTo>
                  <a:cubicBezTo>
                    <a:pt x="5239" y="6144"/>
                    <a:pt x="5204" y="6442"/>
                    <a:pt x="5192" y="6751"/>
                  </a:cubicBezTo>
                  <a:cubicBezTo>
                    <a:pt x="5156" y="7347"/>
                    <a:pt x="5180" y="7930"/>
                    <a:pt x="5263" y="8525"/>
                  </a:cubicBezTo>
                  <a:cubicBezTo>
                    <a:pt x="5323" y="8942"/>
                    <a:pt x="5430" y="9359"/>
                    <a:pt x="5561" y="9764"/>
                  </a:cubicBezTo>
                  <a:cubicBezTo>
                    <a:pt x="5489" y="9954"/>
                    <a:pt x="5394" y="10145"/>
                    <a:pt x="5251" y="10299"/>
                  </a:cubicBezTo>
                  <a:cubicBezTo>
                    <a:pt x="5085" y="10478"/>
                    <a:pt x="4906" y="10621"/>
                    <a:pt x="4704" y="10728"/>
                  </a:cubicBezTo>
                  <a:cubicBezTo>
                    <a:pt x="4514" y="10817"/>
                    <a:pt x="4294" y="10896"/>
                    <a:pt x="4090" y="10896"/>
                  </a:cubicBezTo>
                  <a:cubicBezTo>
                    <a:pt x="4076" y="10896"/>
                    <a:pt x="4063" y="10896"/>
                    <a:pt x="4049" y="10895"/>
                  </a:cubicBezTo>
                  <a:cubicBezTo>
                    <a:pt x="3930" y="10871"/>
                    <a:pt x="3835" y="10811"/>
                    <a:pt x="3846" y="10680"/>
                  </a:cubicBezTo>
                  <a:cubicBezTo>
                    <a:pt x="3846" y="10549"/>
                    <a:pt x="3954" y="10430"/>
                    <a:pt x="4025" y="10323"/>
                  </a:cubicBezTo>
                  <a:cubicBezTo>
                    <a:pt x="4680" y="9371"/>
                    <a:pt x="4858" y="8216"/>
                    <a:pt x="5025" y="7085"/>
                  </a:cubicBezTo>
                  <a:cubicBezTo>
                    <a:pt x="5073" y="6739"/>
                    <a:pt x="5132" y="6394"/>
                    <a:pt x="5192" y="6073"/>
                  </a:cubicBezTo>
                  <a:cubicBezTo>
                    <a:pt x="5215" y="5923"/>
                    <a:pt x="5249" y="5785"/>
                    <a:pt x="5294" y="5636"/>
                  </a:cubicBezTo>
                  <a:close/>
                  <a:moveTo>
                    <a:pt x="5382" y="5620"/>
                  </a:moveTo>
                  <a:cubicBezTo>
                    <a:pt x="5382" y="5799"/>
                    <a:pt x="5382" y="5977"/>
                    <a:pt x="5394" y="6156"/>
                  </a:cubicBezTo>
                  <a:cubicBezTo>
                    <a:pt x="5442" y="6751"/>
                    <a:pt x="5561" y="7335"/>
                    <a:pt x="5740" y="7894"/>
                  </a:cubicBezTo>
                  <a:cubicBezTo>
                    <a:pt x="5990" y="8668"/>
                    <a:pt x="6394" y="9406"/>
                    <a:pt x="6906" y="10014"/>
                  </a:cubicBezTo>
                  <a:cubicBezTo>
                    <a:pt x="6918" y="10097"/>
                    <a:pt x="6930" y="10180"/>
                    <a:pt x="6930" y="10264"/>
                  </a:cubicBezTo>
                  <a:cubicBezTo>
                    <a:pt x="6966" y="10371"/>
                    <a:pt x="6942" y="10490"/>
                    <a:pt x="6918" y="10597"/>
                  </a:cubicBezTo>
                  <a:cubicBezTo>
                    <a:pt x="6883" y="10692"/>
                    <a:pt x="6847" y="10800"/>
                    <a:pt x="6787" y="10907"/>
                  </a:cubicBezTo>
                  <a:cubicBezTo>
                    <a:pt x="6728" y="10990"/>
                    <a:pt x="6668" y="11097"/>
                    <a:pt x="6561" y="11145"/>
                  </a:cubicBezTo>
                  <a:cubicBezTo>
                    <a:pt x="6537" y="11157"/>
                    <a:pt x="6515" y="11162"/>
                    <a:pt x="6495" y="11162"/>
                  </a:cubicBezTo>
                  <a:cubicBezTo>
                    <a:pt x="6414" y="11162"/>
                    <a:pt x="6361" y="11080"/>
                    <a:pt x="6323" y="11014"/>
                  </a:cubicBezTo>
                  <a:cubicBezTo>
                    <a:pt x="6251" y="10907"/>
                    <a:pt x="6192" y="10800"/>
                    <a:pt x="6132" y="10692"/>
                  </a:cubicBezTo>
                  <a:cubicBezTo>
                    <a:pt x="6013" y="10478"/>
                    <a:pt x="5894" y="10252"/>
                    <a:pt x="5799" y="10014"/>
                  </a:cubicBezTo>
                  <a:cubicBezTo>
                    <a:pt x="5418" y="9025"/>
                    <a:pt x="5263" y="7954"/>
                    <a:pt x="5299" y="6906"/>
                  </a:cubicBezTo>
                  <a:cubicBezTo>
                    <a:pt x="5299" y="6585"/>
                    <a:pt x="5323" y="6263"/>
                    <a:pt x="5359" y="5954"/>
                  </a:cubicBezTo>
                  <a:cubicBezTo>
                    <a:pt x="5370" y="5847"/>
                    <a:pt x="5382" y="5727"/>
                    <a:pt x="5382" y="5620"/>
                  </a:cubicBezTo>
                  <a:close/>
                  <a:moveTo>
                    <a:pt x="5549" y="5620"/>
                  </a:moveTo>
                  <a:lnTo>
                    <a:pt x="5549" y="5620"/>
                  </a:lnTo>
                  <a:cubicBezTo>
                    <a:pt x="5561" y="5692"/>
                    <a:pt x="5573" y="5751"/>
                    <a:pt x="5597" y="5835"/>
                  </a:cubicBezTo>
                  <a:cubicBezTo>
                    <a:pt x="5680" y="6204"/>
                    <a:pt x="5799" y="6561"/>
                    <a:pt x="5978" y="6894"/>
                  </a:cubicBezTo>
                  <a:cubicBezTo>
                    <a:pt x="6311" y="7573"/>
                    <a:pt x="6752" y="8180"/>
                    <a:pt x="7240" y="8716"/>
                  </a:cubicBezTo>
                  <a:cubicBezTo>
                    <a:pt x="7752" y="9252"/>
                    <a:pt x="8311" y="9752"/>
                    <a:pt x="8966" y="10097"/>
                  </a:cubicBezTo>
                  <a:cubicBezTo>
                    <a:pt x="9299" y="10276"/>
                    <a:pt x="9657" y="10407"/>
                    <a:pt x="10014" y="10502"/>
                  </a:cubicBezTo>
                  <a:cubicBezTo>
                    <a:pt x="10282" y="10562"/>
                    <a:pt x="10563" y="10604"/>
                    <a:pt x="10838" y="10604"/>
                  </a:cubicBezTo>
                  <a:cubicBezTo>
                    <a:pt x="10941" y="10604"/>
                    <a:pt x="11044" y="10598"/>
                    <a:pt x="11145" y="10585"/>
                  </a:cubicBezTo>
                  <a:cubicBezTo>
                    <a:pt x="11490" y="10549"/>
                    <a:pt x="11824" y="10395"/>
                    <a:pt x="12026" y="10097"/>
                  </a:cubicBezTo>
                  <a:cubicBezTo>
                    <a:pt x="12181" y="9847"/>
                    <a:pt x="12217" y="9490"/>
                    <a:pt x="12026" y="9240"/>
                  </a:cubicBezTo>
                  <a:cubicBezTo>
                    <a:pt x="12002" y="9216"/>
                    <a:pt x="11990" y="9204"/>
                    <a:pt x="11990" y="9192"/>
                  </a:cubicBezTo>
                  <a:lnTo>
                    <a:pt x="11990" y="9192"/>
                  </a:lnTo>
                  <a:cubicBezTo>
                    <a:pt x="12562" y="9204"/>
                    <a:pt x="13169" y="9156"/>
                    <a:pt x="13610" y="9549"/>
                  </a:cubicBezTo>
                  <a:cubicBezTo>
                    <a:pt x="13812" y="9716"/>
                    <a:pt x="13943" y="9930"/>
                    <a:pt x="13967" y="10192"/>
                  </a:cubicBezTo>
                  <a:cubicBezTo>
                    <a:pt x="14002" y="10419"/>
                    <a:pt x="13955" y="10669"/>
                    <a:pt x="13848" y="10907"/>
                  </a:cubicBezTo>
                  <a:cubicBezTo>
                    <a:pt x="13610" y="11395"/>
                    <a:pt x="13133" y="11692"/>
                    <a:pt x="12633" y="11859"/>
                  </a:cubicBezTo>
                  <a:cubicBezTo>
                    <a:pt x="12251" y="11972"/>
                    <a:pt x="11849" y="12022"/>
                    <a:pt x="11443" y="12022"/>
                  </a:cubicBezTo>
                  <a:cubicBezTo>
                    <a:pt x="11292" y="12022"/>
                    <a:pt x="11141" y="12015"/>
                    <a:pt x="10990" y="12002"/>
                  </a:cubicBezTo>
                  <a:cubicBezTo>
                    <a:pt x="9919" y="11919"/>
                    <a:pt x="8883" y="11478"/>
                    <a:pt x="8014" y="10823"/>
                  </a:cubicBezTo>
                  <a:cubicBezTo>
                    <a:pt x="7121" y="10145"/>
                    <a:pt x="6454" y="9216"/>
                    <a:pt x="6049" y="8180"/>
                  </a:cubicBezTo>
                  <a:cubicBezTo>
                    <a:pt x="5728" y="7359"/>
                    <a:pt x="5573" y="6478"/>
                    <a:pt x="5549" y="5620"/>
                  </a:cubicBezTo>
                  <a:close/>
                  <a:moveTo>
                    <a:pt x="1131" y="0"/>
                  </a:moveTo>
                  <a:cubicBezTo>
                    <a:pt x="1119" y="0"/>
                    <a:pt x="1107" y="4"/>
                    <a:pt x="1096" y="12"/>
                  </a:cubicBezTo>
                  <a:cubicBezTo>
                    <a:pt x="727" y="203"/>
                    <a:pt x="417" y="536"/>
                    <a:pt x="239" y="917"/>
                  </a:cubicBezTo>
                  <a:cubicBezTo>
                    <a:pt x="36" y="1334"/>
                    <a:pt x="1" y="1798"/>
                    <a:pt x="120" y="2227"/>
                  </a:cubicBezTo>
                  <a:cubicBezTo>
                    <a:pt x="144" y="2346"/>
                    <a:pt x="191" y="2465"/>
                    <a:pt x="239" y="2584"/>
                  </a:cubicBezTo>
                  <a:cubicBezTo>
                    <a:pt x="251" y="2620"/>
                    <a:pt x="251" y="2632"/>
                    <a:pt x="263" y="2656"/>
                  </a:cubicBezTo>
                  <a:cubicBezTo>
                    <a:pt x="310" y="3049"/>
                    <a:pt x="536" y="3418"/>
                    <a:pt x="906" y="3608"/>
                  </a:cubicBezTo>
                  <a:cubicBezTo>
                    <a:pt x="1066" y="3695"/>
                    <a:pt x="1238" y="3741"/>
                    <a:pt x="1411" y="3741"/>
                  </a:cubicBezTo>
                  <a:cubicBezTo>
                    <a:pt x="1545" y="3741"/>
                    <a:pt x="1680" y="3713"/>
                    <a:pt x="1810" y="3656"/>
                  </a:cubicBezTo>
                  <a:cubicBezTo>
                    <a:pt x="1870" y="3632"/>
                    <a:pt x="1918" y="3596"/>
                    <a:pt x="1977" y="3549"/>
                  </a:cubicBezTo>
                  <a:lnTo>
                    <a:pt x="1977" y="3549"/>
                  </a:lnTo>
                  <a:cubicBezTo>
                    <a:pt x="1858" y="3775"/>
                    <a:pt x="1727" y="3965"/>
                    <a:pt x="1560" y="4168"/>
                  </a:cubicBezTo>
                  <a:cubicBezTo>
                    <a:pt x="1525" y="4192"/>
                    <a:pt x="1525" y="4251"/>
                    <a:pt x="1572" y="4263"/>
                  </a:cubicBezTo>
                  <a:cubicBezTo>
                    <a:pt x="1647" y="4297"/>
                    <a:pt x="1724" y="4313"/>
                    <a:pt x="1800" y="4313"/>
                  </a:cubicBezTo>
                  <a:cubicBezTo>
                    <a:pt x="2041" y="4313"/>
                    <a:pt x="2273" y="4156"/>
                    <a:pt x="2382" y="3930"/>
                  </a:cubicBezTo>
                  <a:cubicBezTo>
                    <a:pt x="2465" y="3715"/>
                    <a:pt x="2477" y="3489"/>
                    <a:pt x="2453" y="3275"/>
                  </a:cubicBezTo>
                  <a:lnTo>
                    <a:pt x="2453" y="3275"/>
                  </a:lnTo>
                  <a:cubicBezTo>
                    <a:pt x="2525" y="3418"/>
                    <a:pt x="2596" y="3549"/>
                    <a:pt x="2680" y="3703"/>
                  </a:cubicBezTo>
                  <a:cubicBezTo>
                    <a:pt x="2703" y="3763"/>
                    <a:pt x="2739" y="3822"/>
                    <a:pt x="2811" y="3822"/>
                  </a:cubicBezTo>
                  <a:cubicBezTo>
                    <a:pt x="2882" y="3822"/>
                    <a:pt x="2930" y="3763"/>
                    <a:pt x="2953" y="3715"/>
                  </a:cubicBezTo>
                  <a:cubicBezTo>
                    <a:pt x="3192" y="3239"/>
                    <a:pt x="3073" y="2572"/>
                    <a:pt x="2620" y="2275"/>
                  </a:cubicBezTo>
                  <a:cubicBezTo>
                    <a:pt x="2596" y="2263"/>
                    <a:pt x="2584" y="2263"/>
                    <a:pt x="2561" y="2239"/>
                  </a:cubicBezTo>
                  <a:lnTo>
                    <a:pt x="2561" y="2239"/>
                  </a:lnTo>
                  <a:cubicBezTo>
                    <a:pt x="2632" y="2263"/>
                    <a:pt x="2692" y="2263"/>
                    <a:pt x="2763" y="2275"/>
                  </a:cubicBezTo>
                  <a:cubicBezTo>
                    <a:pt x="3132" y="2358"/>
                    <a:pt x="3465" y="2584"/>
                    <a:pt x="3704" y="2882"/>
                  </a:cubicBezTo>
                  <a:cubicBezTo>
                    <a:pt x="4239" y="3537"/>
                    <a:pt x="4263" y="4525"/>
                    <a:pt x="3823" y="5215"/>
                  </a:cubicBezTo>
                  <a:cubicBezTo>
                    <a:pt x="3596" y="5596"/>
                    <a:pt x="3227" y="5858"/>
                    <a:pt x="2811" y="5930"/>
                  </a:cubicBezTo>
                  <a:cubicBezTo>
                    <a:pt x="2747" y="5937"/>
                    <a:pt x="2684" y="5939"/>
                    <a:pt x="2621" y="5939"/>
                  </a:cubicBezTo>
                  <a:cubicBezTo>
                    <a:pt x="2459" y="5939"/>
                    <a:pt x="2298" y="5920"/>
                    <a:pt x="2144" y="5894"/>
                  </a:cubicBezTo>
                  <a:cubicBezTo>
                    <a:pt x="2134" y="5890"/>
                    <a:pt x="2126" y="5889"/>
                    <a:pt x="2118" y="5889"/>
                  </a:cubicBezTo>
                  <a:cubicBezTo>
                    <a:pt x="2075" y="5889"/>
                    <a:pt x="2054" y="5937"/>
                    <a:pt x="2084" y="5977"/>
                  </a:cubicBezTo>
                  <a:cubicBezTo>
                    <a:pt x="2084" y="5989"/>
                    <a:pt x="2084" y="6013"/>
                    <a:pt x="2096" y="6013"/>
                  </a:cubicBezTo>
                  <a:cubicBezTo>
                    <a:pt x="2287" y="6204"/>
                    <a:pt x="2525" y="6335"/>
                    <a:pt x="2775" y="6406"/>
                  </a:cubicBezTo>
                  <a:cubicBezTo>
                    <a:pt x="2739" y="6454"/>
                    <a:pt x="2703" y="6513"/>
                    <a:pt x="2715" y="6585"/>
                  </a:cubicBezTo>
                  <a:cubicBezTo>
                    <a:pt x="2739" y="6739"/>
                    <a:pt x="2858" y="6859"/>
                    <a:pt x="2953" y="6942"/>
                  </a:cubicBezTo>
                  <a:cubicBezTo>
                    <a:pt x="3137" y="7087"/>
                    <a:pt x="3377" y="7169"/>
                    <a:pt x="3613" y="7169"/>
                  </a:cubicBezTo>
                  <a:cubicBezTo>
                    <a:pt x="3668" y="7169"/>
                    <a:pt x="3722" y="7165"/>
                    <a:pt x="3775" y="7156"/>
                  </a:cubicBezTo>
                  <a:cubicBezTo>
                    <a:pt x="3811" y="7156"/>
                    <a:pt x="3835" y="7144"/>
                    <a:pt x="3870" y="7144"/>
                  </a:cubicBezTo>
                  <a:cubicBezTo>
                    <a:pt x="3775" y="7204"/>
                    <a:pt x="3692" y="7240"/>
                    <a:pt x="3596" y="7287"/>
                  </a:cubicBezTo>
                  <a:cubicBezTo>
                    <a:pt x="3406" y="7382"/>
                    <a:pt x="3192" y="7454"/>
                    <a:pt x="2989" y="7501"/>
                  </a:cubicBezTo>
                  <a:cubicBezTo>
                    <a:pt x="2882" y="7513"/>
                    <a:pt x="2799" y="7525"/>
                    <a:pt x="2692" y="7537"/>
                  </a:cubicBezTo>
                  <a:cubicBezTo>
                    <a:pt x="2596" y="7561"/>
                    <a:pt x="2513" y="7621"/>
                    <a:pt x="2501" y="7704"/>
                  </a:cubicBezTo>
                  <a:cubicBezTo>
                    <a:pt x="2441" y="7942"/>
                    <a:pt x="2703" y="8049"/>
                    <a:pt x="2882" y="8121"/>
                  </a:cubicBezTo>
                  <a:cubicBezTo>
                    <a:pt x="3096" y="8216"/>
                    <a:pt x="3311" y="8287"/>
                    <a:pt x="3549" y="8311"/>
                  </a:cubicBezTo>
                  <a:cubicBezTo>
                    <a:pt x="3591" y="8316"/>
                    <a:pt x="3632" y="8318"/>
                    <a:pt x="3673" y="8318"/>
                  </a:cubicBezTo>
                  <a:cubicBezTo>
                    <a:pt x="3842" y="8318"/>
                    <a:pt x="4001" y="8278"/>
                    <a:pt x="4144" y="8192"/>
                  </a:cubicBezTo>
                  <a:lnTo>
                    <a:pt x="4144" y="8192"/>
                  </a:lnTo>
                  <a:cubicBezTo>
                    <a:pt x="4120" y="8240"/>
                    <a:pt x="4085" y="8299"/>
                    <a:pt x="4049" y="8347"/>
                  </a:cubicBezTo>
                  <a:cubicBezTo>
                    <a:pt x="3775" y="8752"/>
                    <a:pt x="3418" y="9109"/>
                    <a:pt x="2977" y="9311"/>
                  </a:cubicBezTo>
                  <a:cubicBezTo>
                    <a:pt x="2858" y="9371"/>
                    <a:pt x="2715" y="9406"/>
                    <a:pt x="2632" y="9502"/>
                  </a:cubicBezTo>
                  <a:cubicBezTo>
                    <a:pt x="2537" y="9597"/>
                    <a:pt x="2477" y="9728"/>
                    <a:pt x="2525" y="9859"/>
                  </a:cubicBezTo>
                  <a:cubicBezTo>
                    <a:pt x="2572" y="9978"/>
                    <a:pt x="2680" y="10061"/>
                    <a:pt x="2775" y="10121"/>
                  </a:cubicBezTo>
                  <a:cubicBezTo>
                    <a:pt x="2870" y="10180"/>
                    <a:pt x="2977" y="10204"/>
                    <a:pt x="3096" y="10240"/>
                  </a:cubicBezTo>
                  <a:cubicBezTo>
                    <a:pt x="3192" y="10264"/>
                    <a:pt x="3291" y="10274"/>
                    <a:pt x="3389" y="10274"/>
                  </a:cubicBezTo>
                  <a:cubicBezTo>
                    <a:pt x="3534" y="10274"/>
                    <a:pt x="3681" y="10252"/>
                    <a:pt x="3823" y="10216"/>
                  </a:cubicBezTo>
                  <a:cubicBezTo>
                    <a:pt x="3930" y="10192"/>
                    <a:pt x="4013" y="10145"/>
                    <a:pt x="4108" y="10085"/>
                  </a:cubicBezTo>
                  <a:lnTo>
                    <a:pt x="4108" y="10085"/>
                  </a:lnTo>
                  <a:cubicBezTo>
                    <a:pt x="4061" y="10157"/>
                    <a:pt x="4001" y="10240"/>
                    <a:pt x="3954" y="10311"/>
                  </a:cubicBezTo>
                  <a:cubicBezTo>
                    <a:pt x="3870" y="10430"/>
                    <a:pt x="3787" y="10561"/>
                    <a:pt x="3811" y="10716"/>
                  </a:cubicBezTo>
                  <a:cubicBezTo>
                    <a:pt x="3823" y="10847"/>
                    <a:pt x="3894" y="10954"/>
                    <a:pt x="4025" y="10990"/>
                  </a:cubicBezTo>
                  <a:cubicBezTo>
                    <a:pt x="4091" y="11016"/>
                    <a:pt x="4164" y="11024"/>
                    <a:pt x="4236" y="11024"/>
                  </a:cubicBezTo>
                  <a:cubicBezTo>
                    <a:pt x="4295" y="11024"/>
                    <a:pt x="4353" y="11019"/>
                    <a:pt x="4406" y="11014"/>
                  </a:cubicBezTo>
                  <a:cubicBezTo>
                    <a:pt x="4525" y="10990"/>
                    <a:pt x="4644" y="10966"/>
                    <a:pt x="4763" y="10919"/>
                  </a:cubicBezTo>
                  <a:cubicBezTo>
                    <a:pt x="5013" y="10811"/>
                    <a:pt x="5251" y="10657"/>
                    <a:pt x="5430" y="10430"/>
                  </a:cubicBezTo>
                  <a:cubicBezTo>
                    <a:pt x="5513" y="10323"/>
                    <a:pt x="5609" y="10192"/>
                    <a:pt x="5656" y="10073"/>
                  </a:cubicBezTo>
                  <a:cubicBezTo>
                    <a:pt x="5680" y="10014"/>
                    <a:pt x="5716" y="9942"/>
                    <a:pt x="5728" y="9883"/>
                  </a:cubicBezTo>
                  <a:cubicBezTo>
                    <a:pt x="5751" y="9942"/>
                    <a:pt x="5775" y="10014"/>
                    <a:pt x="5799" y="10073"/>
                  </a:cubicBezTo>
                  <a:cubicBezTo>
                    <a:pt x="5906" y="10323"/>
                    <a:pt x="6025" y="10573"/>
                    <a:pt x="6156" y="10811"/>
                  </a:cubicBezTo>
                  <a:cubicBezTo>
                    <a:pt x="6216" y="10930"/>
                    <a:pt x="6287" y="11038"/>
                    <a:pt x="6371" y="11145"/>
                  </a:cubicBezTo>
                  <a:cubicBezTo>
                    <a:pt x="6431" y="11236"/>
                    <a:pt x="6518" y="11293"/>
                    <a:pt x="6624" y="11293"/>
                  </a:cubicBezTo>
                  <a:cubicBezTo>
                    <a:pt x="6642" y="11293"/>
                    <a:pt x="6661" y="11291"/>
                    <a:pt x="6680" y="11288"/>
                  </a:cubicBezTo>
                  <a:cubicBezTo>
                    <a:pt x="6823" y="11264"/>
                    <a:pt x="6930" y="11157"/>
                    <a:pt x="7002" y="11038"/>
                  </a:cubicBezTo>
                  <a:cubicBezTo>
                    <a:pt x="7085" y="10930"/>
                    <a:pt x="7144" y="10800"/>
                    <a:pt x="7180" y="10669"/>
                  </a:cubicBezTo>
                  <a:cubicBezTo>
                    <a:pt x="7216" y="10538"/>
                    <a:pt x="7228" y="10395"/>
                    <a:pt x="7228" y="10276"/>
                  </a:cubicBezTo>
                  <a:lnTo>
                    <a:pt x="7228" y="10192"/>
                  </a:lnTo>
                  <a:cubicBezTo>
                    <a:pt x="7406" y="10395"/>
                    <a:pt x="7597" y="10573"/>
                    <a:pt x="7811" y="10752"/>
                  </a:cubicBezTo>
                  <a:cubicBezTo>
                    <a:pt x="8692" y="11490"/>
                    <a:pt x="9764" y="11978"/>
                    <a:pt x="10895" y="12121"/>
                  </a:cubicBezTo>
                  <a:cubicBezTo>
                    <a:pt x="11113" y="12154"/>
                    <a:pt x="11334" y="12170"/>
                    <a:pt x="11555" y="12170"/>
                  </a:cubicBezTo>
                  <a:cubicBezTo>
                    <a:pt x="11903" y="12170"/>
                    <a:pt x="12251" y="12130"/>
                    <a:pt x="12586" y="12050"/>
                  </a:cubicBezTo>
                  <a:cubicBezTo>
                    <a:pt x="13133" y="11919"/>
                    <a:pt x="13705" y="11645"/>
                    <a:pt x="14014" y="11169"/>
                  </a:cubicBezTo>
                  <a:cubicBezTo>
                    <a:pt x="14181" y="10740"/>
                    <a:pt x="14264" y="10121"/>
                    <a:pt x="13955" y="9657"/>
                  </a:cubicBezTo>
                  <a:cubicBezTo>
                    <a:pt x="13598" y="9133"/>
                    <a:pt x="12931" y="8990"/>
                    <a:pt x="12336" y="8990"/>
                  </a:cubicBezTo>
                  <a:cubicBezTo>
                    <a:pt x="12169" y="8990"/>
                    <a:pt x="11990" y="9014"/>
                    <a:pt x="11824" y="9025"/>
                  </a:cubicBezTo>
                  <a:cubicBezTo>
                    <a:pt x="11819" y="9024"/>
                    <a:pt x="11814" y="9023"/>
                    <a:pt x="11809" y="9023"/>
                  </a:cubicBezTo>
                  <a:cubicBezTo>
                    <a:pt x="11776" y="9023"/>
                    <a:pt x="11739" y="9054"/>
                    <a:pt x="11728" y="9085"/>
                  </a:cubicBezTo>
                  <a:cubicBezTo>
                    <a:pt x="11693" y="9085"/>
                    <a:pt x="11669" y="9085"/>
                    <a:pt x="11633" y="9133"/>
                  </a:cubicBezTo>
                  <a:cubicBezTo>
                    <a:pt x="11410" y="9475"/>
                    <a:pt x="11022" y="9602"/>
                    <a:pt x="10635" y="9602"/>
                  </a:cubicBezTo>
                  <a:cubicBezTo>
                    <a:pt x="10484" y="9602"/>
                    <a:pt x="10333" y="9583"/>
                    <a:pt x="10192" y="9549"/>
                  </a:cubicBezTo>
                  <a:cubicBezTo>
                    <a:pt x="9895" y="9478"/>
                    <a:pt x="9609" y="9359"/>
                    <a:pt x="9323" y="9240"/>
                  </a:cubicBezTo>
                  <a:cubicBezTo>
                    <a:pt x="9061" y="9121"/>
                    <a:pt x="8811" y="8990"/>
                    <a:pt x="8573" y="8835"/>
                  </a:cubicBezTo>
                  <a:cubicBezTo>
                    <a:pt x="8466" y="8775"/>
                    <a:pt x="8371" y="8716"/>
                    <a:pt x="8287" y="8656"/>
                  </a:cubicBezTo>
                  <a:cubicBezTo>
                    <a:pt x="8395" y="8644"/>
                    <a:pt x="8490" y="8597"/>
                    <a:pt x="8585" y="8549"/>
                  </a:cubicBezTo>
                  <a:cubicBezTo>
                    <a:pt x="8728" y="8478"/>
                    <a:pt x="8871" y="8394"/>
                    <a:pt x="8990" y="8275"/>
                  </a:cubicBezTo>
                  <a:cubicBezTo>
                    <a:pt x="9228" y="8013"/>
                    <a:pt x="9347" y="7692"/>
                    <a:pt x="9347" y="7347"/>
                  </a:cubicBezTo>
                  <a:cubicBezTo>
                    <a:pt x="9347" y="7305"/>
                    <a:pt x="9320" y="7273"/>
                    <a:pt x="9282" y="7273"/>
                  </a:cubicBezTo>
                  <a:cubicBezTo>
                    <a:pt x="9276" y="7273"/>
                    <a:pt x="9270" y="7274"/>
                    <a:pt x="9264" y="7275"/>
                  </a:cubicBezTo>
                  <a:cubicBezTo>
                    <a:pt x="9222" y="7276"/>
                    <a:pt x="9181" y="7277"/>
                    <a:pt x="9141" y="7277"/>
                  </a:cubicBezTo>
                  <a:cubicBezTo>
                    <a:pt x="8769" y="7277"/>
                    <a:pt x="8415" y="7228"/>
                    <a:pt x="8061" y="7120"/>
                  </a:cubicBezTo>
                  <a:cubicBezTo>
                    <a:pt x="8097" y="7109"/>
                    <a:pt x="8121" y="7109"/>
                    <a:pt x="8156" y="7097"/>
                  </a:cubicBezTo>
                  <a:cubicBezTo>
                    <a:pt x="8287" y="7049"/>
                    <a:pt x="8418" y="6978"/>
                    <a:pt x="8526" y="6870"/>
                  </a:cubicBezTo>
                  <a:cubicBezTo>
                    <a:pt x="8752" y="6680"/>
                    <a:pt x="8883" y="6382"/>
                    <a:pt x="8883" y="6085"/>
                  </a:cubicBezTo>
                  <a:cubicBezTo>
                    <a:pt x="8883" y="6038"/>
                    <a:pt x="8846" y="6006"/>
                    <a:pt x="8807" y="6006"/>
                  </a:cubicBezTo>
                  <a:cubicBezTo>
                    <a:pt x="8796" y="6006"/>
                    <a:pt x="8786" y="6008"/>
                    <a:pt x="8776" y="6013"/>
                  </a:cubicBezTo>
                  <a:cubicBezTo>
                    <a:pt x="8585" y="6049"/>
                    <a:pt x="8371" y="6073"/>
                    <a:pt x="8168" y="6073"/>
                  </a:cubicBezTo>
                  <a:cubicBezTo>
                    <a:pt x="8395" y="6013"/>
                    <a:pt x="8597" y="5870"/>
                    <a:pt x="8740" y="5680"/>
                  </a:cubicBezTo>
                  <a:cubicBezTo>
                    <a:pt x="9026" y="5311"/>
                    <a:pt x="9038" y="4763"/>
                    <a:pt x="8704" y="4406"/>
                  </a:cubicBezTo>
                  <a:cubicBezTo>
                    <a:pt x="8521" y="4244"/>
                    <a:pt x="8298" y="4141"/>
                    <a:pt x="8071" y="4141"/>
                  </a:cubicBezTo>
                  <a:cubicBezTo>
                    <a:pt x="8048" y="4141"/>
                    <a:pt x="8025" y="4142"/>
                    <a:pt x="8002" y="4144"/>
                  </a:cubicBezTo>
                  <a:cubicBezTo>
                    <a:pt x="7990" y="4144"/>
                    <a:pt x="7978" y="4168"/>
                    <a:pt x="7978" y="4180"/>
                  </a:cubicBezTo>
                  <a:lnTo>
                    <a:pt x="7954" y="4180"/>
                  </a:lnTo>
                  <a:cubicBezTo>
                    <a:pt x="7895" y="4203"/>
                    <a:pt x="7883" y="4299"/>
                    <a:pt x="7835" y="4358"/>
                  </a:cubicBezTo>
                  <a:cubicBezTo>
                    <a:pt x="7787" y="4418"/>
                    <a:pt x="7728" y="4465"/>
                    <a:pt x="7656" y="4501"/>
                  </a:cubicBezTo>
                  <a:cubicBezTo>
                    <a:pt x="7514" y="4596"/>
                    <a:pt x="7347" y="4620"/>
                    <a:pt x="7180" y="4644"/>
                  </a:cubicBezTo>
                  <a:cubicBezTo>
                    <a:pt x="7099" y="4650"/>
                    <a:pt x="7017" y="4653"/>
                    <a:pt x="6936" y="4653"/>
                  </a:cubicBezTo>
                  <a:cubicBezTo>
                    <a:pt x="6673" y="4653"/>
                    <a:pt x="6411" y="4622"/>
                    <a:pt x="6156" y="4549"/>
                  </a:cubicBezTo>
                  <a:cubicBezTo>
                    <a:pt x="6061" y="4525"/>
                    <a:pt x="5966" y="4489"/>
                    <a:pt x="5870" y="4465"/>
                  </a:cubicBezTo>
                  <a:cubicBezTo>
                    <a:pt x="5811" y="4442"/>
                    <a:pt x="5751" y="4418"/>
                    <a:pt x="5716" y="4382"/>
                  </a:cubicBezTo>
                  <a:lnTo>
                    <a:pt x="5716" y="4382"/>
                  </a:lnTo>
                  <a:cubicBezTo>
                    <a:pt x="5847" y="4430"/>
                    <a:pt x="5984" y="4452"/>
                    <a:pt x="6123" y="4452"/>
                  </a:cubicBezTo>
                  <a:cubicBezTo>
                    <a:pt x="6400" y="4452"/>
                    <a:pt x="6680" y="4362"/>
                    <a:pt x="6918" y="4203"/>
                  </a:cubicBezTo>
                  <a:cubicBezTo>
                    <a:pt x="6990" y="4144"/>
                    <a:pt x="7109" y="4084"/>
                    <a:pt x="7109" y="3965"/>
                  </a:cubicBezTo>
                  <a:cubicBezTo>
                    <a:pt x="7109" y="3846"/>
                    <a:pt x="6990" y="3822"/>
                    <a:pt x="6906" y="3811"/>
                  </a:cubicBezTo>
                  <a:cubicBezTo>
                    <a:pt x="6799" y="3787"/>
                    <a:pt x="6680" y="3787"/>
                    <a:pt x="6573" y="3787"/>
                  </a:cubicBezTo>
                  <a:cubicBezTo>
                    <a:pt x="6680" y="3715"/>
                    <a:pt x="6787" y="3608"/>
                    <a:pt x="6859" y="3489"/>
                  </a:cubicBezTo>
                  <a:cubicBezTo>
                    <a:pt x="6930" y="3394"/>
                    <a:pt x="7049" y="3108"/>
                    <a:pt x="6883" y="3013"/>
                  </a:cubicBezTo>
                  <a:cubicBezTo>
                    <a:pt x="6867" y="3007"/>
                    <a:pt x="6851" y="3004"/>
                    <a:pt x="6835" y="3004"/>
                  </a:cubicBezTo>
                  <a:cubicBezTo>
                    <a:pt x="6756" y="3004"/>
                    <a:pt x="6680" y="3070"/>
                    <a:pt x="6621" y="3120"/>
                  </a:cubicBezTo>
                  <a:cubicBezTo>
                    <a:pt x="6525" y="3180"/>
                    <a:pt x="6454" y="3251"/>
                    <a:pt x="6371" y="3334"/>
                  </a:cubicBezTo>
                  <a:cubicBezTo>
                    <a:pt x="6287" y="3394"/>
                    <a:pt x="6228" y="3465"/>
                    <a:pt x="6168" y="3525"/>
                  </a:cubicBezTo>
                  <a:cubicBezTo>
                    <a:pt x="6287" y="3251"/>
                    <a:pt x="6347" y="2953"/>
                    <a:pt x="6382" y="2656"/>
                  </a:cubicBezTo>
                  <a:cubicBezTo>
                    <a:pt x="6382" y="2584"/>
                    <a:pt x="6394" y="2525"/>
                    <a:pt x="6394" y="2453"/>
                  </a:cubicBezTo>
                  <a:cubicBezTo>
                    <a:pt x="6394" y="2394"/>
                    <a:pt x="6394" y="2322"/>
                    <a:pt x="6335" y="2275"/>
                  </a:cubicBezTo>
                  <a:cubicBezTo>
                    <a:pt x="6304" y="2244"/>
                    <a:pt x="6270" y="2232"/>
                    <a:pt x="6236" y="2232"/>
                  </a:cubicBezTo>
                  <a:cubicBezTo>
                    <a:pt x="6152" y="2232"/>
                    <a:pt x="6064" y="2307"/>
                    <a:pt x="6013" y="2358"/>
                  </a:cubicBezTo>
                  <a:cubicBezTo>
                    <a:pt x="5835" y="2537"/>
                    <a:pt x="5716" y="2775"/>
                    <a:pt x="5656" y="3013"/>
                  </a:cubicBezTo>
                  <a:lnTo>
                    <a:pt x="5656" y="2679"/>
                  </a:lnTo>
                  <a:cubicBezTo>
                    <a:pt x="5656" y="2346"/>
                    <a:pt x="5597" y="2037"/>
                    <a:pt x="5489" y="1727"/>
                  </a:cubicBezTo>
                  <a:cubicBezTo>
                    <a:pt x="5482" y="1704"/>
                    <a:pt x="5459" y="1691"/>
                    <a:pt x="5441" y="1691"/>
                  </a:cubicBezTo>
                  <a:cubicBezTo>
                    <a:pt x="5431" y="1691"/>
                    <a:pt x="5422" y="1695"/>
                    <a:pt x="5418" y="1703"/>
                  </a:cubicBezTo>
                  <a:cubicBezTo>
                    <a:pt x="5204" y="1929"/>
                    <a:pt x="5156" y="2263"/>
                    <a:pt x="5204" y="2560"/>
                  </a:cubicBezTo>
                  <a:cubicBezTo>
                    <a:pt x="5180" y="2513"/>
                    <a:pt x="5144" y="2453"/>
                    <a:pt x="5097" y="2406"/>
                  </a:cubicBezTo>
                  <a:cubicBezTo>
                    <a:pt x="4727" y="1906"/>
                    <a:pt x="4204" y="1513"/>
                    <a:pt x="3632" y="1286"/>
                  </a:cubicBezTo>
                  <a:cubicBezTo>
                    <a:pt x="3211" y="1128"/>
                    <a:pt x="2744" y="1035"/>
                    <a:pt x="2285" y="1035"/>
                  </a:cubicBezTo>
                  <a:cubicBezTo>
                    <a:pt x="2121" y="1035"/>
                    <a:pt x="1958" y="1047"/>
                    <a:pt x="1799" y="1072"/>
                  </a:cubicBezTo>
                  <a:cubicBezTo>
                    <a:pt x="2144" y="894"/>
                    <a:pt x="2477" y="691"/>
                    <a:pt x="2822" y="501"/>
                  </a:cubicBezTo>
                  <a:cubicBezTo>
                    <a:pt x="2858" y="489"/>
                    <a:pt x="2870" y="429"/>
                    <a:pt x="2834" y="393"/>
                  </a:cubicBezTo>
                  <a:cubicBezTo>
                    <a:pt x="2662" y="236"/>
                    <a:pt x="2433" y="159"/>
                    <a:pt x="2201" y="159"/>
                  </a:cubicBezTo>
                  <a:cubicBezTo>
                    <a:pt x="2064" y="159"/>
                    <a:pt x="1927" y="186"/>
                    <a:pt x="1799" y="239"/>
                  </a:cubicBezTo>
                  <a:cubicBezTo>
                    <a:pt x="1441" y="370"/>
                    <a:pt x="1156" y="655"/>
                    <a:pt x="965" y="965"/>
                  </a:cubicBezTo>
                  <a:cubicBezTo>
                    <a:pt x="1072" y="679"/>
                    <a:pt x="1144" y="382"/>
                    <a:pt x="1191" y="84"/>
                  </a:cubicBezTo>
                  <a:cubicBezTo>
                    <a:pt x="1200" y="39"/>
                    <a:pt x="1168" y="0"/>
                    <a:pt x="1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1"/>
            <p:cNvSpPr/>
            <p:nvPr/>
          </p:nvSpPr>
          <p:spPr>
            <a:xfrm>
              <a:off x="549989" y="1127767"/>
              <a:ext cx="516707" cy="415832"/>
            </a:xfrm>
            <a:custGeom>
              <a:avLst/>
              <a:gdLst/>
              <a:ahLst/>
              <a:cxnLst/>
              <a:rect l="l" t="t" r="r" b="b"/>
              <a:pathLst>
                <a:path w="6454" h="5194" extrusionOk="0">
                  <a:moveTo>
                    <a:pt x="6454" y="1"/>
                  </a:moveTo>
                  <a:lnTo>
                    <a:pt x="6454" y="1"/>
                  </a:lnTo>
                  <a:cubicBezTo>
                    <a:pt x="6430" y="96"/>
                    <a:pt x="6406" y="203"/>
                    <a:pt x="6371" y="310"/>
                  </a:cubicBezTo>
                  <a:cubicBezTo>
                    <a:pt x="6287" y="596"/>
                    <a:pt x="6180" y="870"/>
                    <a:pt x="6049" y="1144"/>
                  </a:cubicBezTo>
                  <a:cubicBezTo>
                    <a:pt x="5775" y="1668"/>
                    <a:pt x="5442" y="2156"/>
                    <a:pt x="5037" y="2584"/>
                  </a:cubicBezTo>
                  <a:cubicBezTo>
                    <a:pt x="4632" y="3013"/>
                    <a:pt x="4168" y="3394"/>
                    <a:pt x="3668" y="3704"/>
                  </a:cubicBezTo>
                  <a:cubicBezTo>
                    <a:pt x="3418" y="3846"/>
                    <a:pt x="3144" y="4001"/>
                    <a:pt x="2894" y="4120"/>
                  </a:cubicBezTo>
                  <a:cubicBezTo>
                    <a:pt x="2608" y="4263"/>
                    <a:pt x="2310" y="4382"/>
                    <a:pt x="2001" y="4478"/>
                  </a:cubicBezTo>
                  <a:cubicBezTo>
                    <a:pt x="1797" y="4530"/>
                    <a:pt x="1575" y="4569"/>
                    <a:pt x="1358" y="4569"/>
                  </a:cubicBezTo>
                  <a:cubicBezTo>
                    <a:pt x="1231" y="4569"/>
                    <a:pt x="1107" y="4556"/>
                    <a:pt x="989" y="4525"/>
                  </a:cubicBezTo>
                  <a:cubicBezTo>
                    <a:pt x="691" y="4442"/>
                    <a:pt x="405" y="4263"/>
                    <a:pt x="251" y="4013"/>
                  </a:cubicBezTo>
                  <a:cubicBezTo>
                    <a:pt x="36" y="4180"/>
                    <a:pt x="1" y="4478"/>
                    <a:pt x="120" y="4704"/>
                  </a:cubicBezTo>
                  <a:cubicBezTo>
                    <a:pt x="275" y="4978"/>
                    <a:pt x="584" y="5132"/>
                    <a:pt x="894" y="5180"/>
                  </a:cubicBezTo>
                  <a:cubicBezTo>
                    <a:pt x="984" y="5189"/>
                    <a:pt x="1076" y="5194"/>
                    <a:pt x="1168" y="5194"/>
                  </a:cubicBezTo>
                  <a:cubicBezTo>
                    <a:pt x="1430" y="5194"/>
                    <a:pt x="1698" y="5158"/>
                    <a:pt x="1953" y="5097"/>
                  </a:cubicBezTo>
                  <a:cubicBezTo>
                    <a:pt x="2310" y="5025"/>
                    <a:pt x="2644" y="4894"/>
                    <a:pt x="2953" y="4728"/>
                  </a:cubicBezTo>
                  <a:cubicBezTo>
                    <a:pt x="3584" y="4418"/>
                    <a:pt x="4120" y="3954"/>
                    <a:pt x="4608" y="3454"/>
                  </a:cubicBezTo>
                  <a:cubicBezTo>
                    <a:pt x="5085" y="2942"/>
                    <a:pt x="5525" y="2394"/>
                    <a:pt x="5859" y="1787"/>
                  </a:cubicBezTo>
                  <a:cubicBezTo>
                    <a:pt x="6156" y="1227"/>
                    <a:pt x="6359" y="620"/>
                    <a:pt x="6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1"/>
            <p:cNvSpPr/>
            <p:nvPr/>
          </p:nvSpPr>
          <p:spPr>
            <a:xfrm>
              <a:off x="780643" y="1118240"/>
              <a:ext cx="279409" cy="273645"/>
            </a:xfrm>
            <a:custGeom>
              <a:avLst/>
              <a:gdLst/>
              <a:ahLst/>
              <a:cxnLst/>
              <a:rect l="l" t="t" r="r" b="b"/>
              <a:pathLst>
                <a:path w="3490" h="3418" extrusionOk="0">
                  <a:moveTo>
                    <a:pt x="3490" y="1"/>
                  </a:moveTo>
                  <a:cubicBezTo>
                    <a:pt x="3466" y="84"/>
                    <a:pt x="3418" y="179"/>
                    <a:pt x="3370" y="263"/>
                  </a:cubicBezTo>
                  <a:cubicBezTo>
                    <a:pt x="3228" y="560"/>
                    <a:pt x="3049" y="846"/>
                    <a:pt x="2823" y="1096"/>
                  </a:cubicBezTo>
                  <a:cubicBezTo>
                    <a:pt x="2370" y="1620"/>
                    <a:pt x="1751" y="1989"/>
                    <a:pt x="1096" y="2180"/>
                  </a:cubicBezTo>
                  <a:cubicBezTo>
                    <a:pt x="739" y="2287"/>
                    <a:pt x="370" y="2334"/>
                    <a:pt x="1" y="2334"/>
                  </a:cubicBezTo>
                  <a:cubicBezTo>
                    <a:pt x="13" y="2596"/>
                    <a:pt x="120" y="2870"/>
                    <a:pt x="311" y="3061"/>
                  </a:cubicBezTo>
                  <a:cubicBezTo>
                    <a:pt x="418" y="3168"/>
                    <a:pt x="537" y="3251"/>
                    <a:pt x="668" y="3311"/>
                  </a:cubicBezTo>
                  <a:cubicBezTo>
                    <a:pt x="799" y="3370"/>
                    <a:pt x="953" y="3394"/>
                    <a:pt x="1084" y="3418"/>
                  </a:cubicBezTo>
                  <a:cubicBezTo>
                    <a:pt x="1858" y="2870"/>
                    <a:pt x="2513" y="2168"/>
                    <a:pt x="2978" y="1334"/>
                  </a:cubicBezTo>
                  <a:cubicBezTo>
                    <a:pt x="3120" y="1072"/>
                    <a:pt x="3263" y="775"/>
                    <a:pt x="3359" y="477"/>
                  </a:cubicBezTo>
                  <a:cubicBezTo>
                    <a:pt x="3406" y="322"/>
                    <a:pt x="3454" y="179"/>
                    <a:pt x="3490" y="13"/>
                  </a:cubicBezTo>
                  <a:lnTo>
                    <a:pt x="3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1"/>
            <p:cNvSpPr/>
            <p:nvPr/>
          </p:nvSpPr>
          <p:spPr>
            <a:xfrm>
              <a:off x="818832" y="1108713"/>
              <a:ext cx="235537" cy="163082"/>
            </a:xfrm>
            <a:custGeom>
              <a:avLst/>
              <a:gdLst/>
              <a:ahLst/>
              <a:cxnLst/>
              <a:rect l="l" t="t" r="r" b="b"/>
              <a:pathLst>
                <a:path w="2942" h="2037" extrusionOk="0">
                  <a:moveTo>
                    <a:pt x="2941" y="1"/>
                  </a:moveTo>
                  <a:lnTo>
                    <a:pt x="2941" y="1"/>
                  </a:lnTo>
                  <a:cubicBezTo>
                    <a:pt x="2465" y="679"/>
                    <a:pt x="1679" y="1132"/>
                    <a:pt x="846" y="1227"/>
                  </a:cubicBezTo>
                  <a:cubicBezTo>
                    <a:pt x="720" y="1248"/>
                    <a:pt x="597" y="1257"/>
                    <a:pt x="475" y="1257"/>
                  </a:cubicBezTo>
                  <a:cubicBezTo>
                    <a:pt x="317" y="1257"/>
                    <a:pt x="161" y="1242"/>
                    <a:pt x="0" y="1215"/>
                  </a:cubicBezTo>
                  <a:lnTo>
                    <a:pt x="0" y="1215"/>
                  </a:lnTo>
                  <a:cubicBezTo>
                    <a:pt x="12" y="1441"/>
                    <a:pt x="119" y="1644"/>
                    <a:pt x="286" y="1798"/>
                  </a:cubicBezTo>
                  <a:cubicBezTo>
                    <a:pt x="369" y="1870"/>
                    <a:pt x="488" y="1929"/>
                    <a:pt x="607" y="1977"/>
                  </a:cubicBezTo>
                  <a:cubicBezTo>
                    <a:pt x="715" y="2025"/>
                    <a:pt x="834" y="2025"/>
                    <a:pt x="953" y="2037"/>
                  </a:cubicBezTo>
                  <a:cubicBezTo>
                    <a:pt x="1096" y="1977"/>
                    <a:pt x="1250" y="1906"/>
                    <a:pt x="1381" y="1822"/>
                  </a:cubicBezTo>
                  <a:cubicBezTo>
                    <a:pt x="1953" y="1501"/>
                    <a:pt x="2405" y="1013"/>
                    <a:pt x="2739" y="453"/>
                  </a:cubicBezTo>
                  <a:cubicBezTo>
                    <a:pt x="2810" y="310"/>
                    <a:pt x="2882" y="155"/>
                    <a:pt x="2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1"/>
            <p:cNvSpPr/>
            <p:nvPr/>
          </p:nvSpPr>
          <p:spPr>
            <a:xfrm>
              <a:off x="878877" y="1063959"/>
              <a:ext cx="162122" cy="49637"/>
            </a:xfrm>
            <a:custGeom>
              <a:avLst/>
              <a:gdLst/>
              <a:ahLst/>
              <a:cxnLst/>
              <a:rect l="l" t="t" r="r" b="b"/>
              <a:pathLst>
                <a:path w="2025" h="620" extrusionOk="0">
                  <a:moveTo>
                    <a:pt x="0" y="0"/>
                  </a:moveTo>
                  <a:cubicBezTo>
                    <a:pt x="0" y="2"/>
                    <a:pt x="1" y="4"/>
                    <a:pt x="2" y="5"/>
                  </a:cubicBezTo>
                  <a:lnTo>
                    <a:pt x="2" y="5"/>
                  </a:lnTo>
                  <a:cubicBezTo>
                    <a:pt x="2" y="4"/>
                    <a:pt x="1" y="2"/>
                    <a:pt x="0" y="0"/>
                  </a:cubicBezTo>
                  <a:close/>
                  <a:moveTo>
                    <a:pt x="2" y="5"/>
                  </a:moveTo>
                  <a:cubicBezTo>
                    <a:pt x="24" y="64"/>
                    <a:pt x="24" y="134"/>
                    <a:pt x="36" y="214"/>
                  </a:cubicBezTo>
                  <a:cubicBezTo>
                    <a:pt x="60" y="286"/>
                    <a:pt x="107" y="357"/>
                    <a:pt x="167" y="417"/>
                  </a:cubicBezTo>
                  <a:cubicBezTo>
                    <a:pt x="298" y="572"/>
                    <a:pt x="512" y="619"/>
                    <a:pt x="703" y="619"/>
                  </a:cubicBezTo>
                  <a:cubicBezTo>
                    <a:pt x="929" y="595"/>
                    <a:pt x="1155" y="536"/>
                    <a:pt x="1370" y="464"/>
                  </a:cubicBezTo>
                  <a:cubicBezTo>
                    <a:pt x="1596" y="405"/>
                    <a:pt x="1810" y="322"/>
                    <a:pt x="1989" y="191"/>
                  </a:cubicBezTo>
                  <a:cubicBezTo>
                    <a:pt x="2001" y="191"/>
                    <a:pt x="2012" y="179"/>
                    <a:pt x="2024" y="167"/>
                  </a:cubicBezTo>
                  <a:lnTo>
                    <a:pt x="2024" y="167"/>
                  </a:lnTo>
                  <a:lnTo>
                    <a:pt x="1893" y="214"/>
                  </a:lnTo>
                  <a:cubicBezTo>
                    <a:pt x="1715" y="274"/>
                    <a:pt x="1524" y="322"/>
                    <a:pt x="1346" y="333"/>
                  </a:cubicBezTo>
                  <a:cubicBezTo>
                    <a:pt x="1250" y="345"/>
                    <a:pt x="1158" y="351"/>
                    <a:pt x="1064" y="351"/>
                  </a:cubicBezTo>
                  <a:cubicBezTo>
                    <a:pt x="971" y="351"/>
                    <a:pt x="875" y="345"/>
                    <a:pt x="774" y="333"/>
                  </a:cubicBezTo>
                  <a:cubicBezTo>
                    <a:pt x="584" y="310"/>
                    <a:pt x="405" y="286"/>
                    <a:pt x="238" y="191"/>
                  </a:cubicBezTo>
                  <a:cubicBezTo>
                    <a:pt x="155" y="155"/>
                    <a:pt x="84" y="95"/>
                    <a:pt x="24" y="12"/>
                  </a:cubicBezTo>
                  <a:cubicBezTo>
                    <a:pt x="24" y="12"/>
                    <a:pt x="8" y="12"/>
                    <a:pt x="2"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1"/>
            <p:cNvSpPr/>
            <p:nvPr/>
          </p:nvSpPr>
          <p:spPr>
            <a:xfrm>
              <a:off x="953253" y="1023848"/>
              <a:ext cx="102957" cy="33865"/>
            </a:xfrm>
            <a:custGeom>
              <a:avLst/>
              <a:gdLst/>
              <a:ahLst/>
              <a:cxnLst/>
              <a:rect l="l" t="t" r="r" b="b"/>
              <a:pathLst>
                <a:path w="1286" h="423" extrusionOk="0">
                  <a:moveTo>
                    <a:pt x="357" y="1"/>
                  </a:moveTo>
                  <a:cubicBezTo>
                    <a:pt x="274" y="1"/>
                    <a:pt x="167" y="1"/>
                    <a:pt x="95" y="25"/>
                  </a:cubicBezTo>
                  <a:cubicBezTo>
                    <a:pt x="0" y="72"/>
                    <a:pt x="191" y="191"/>
                    <a:pt x="238" y="215"/>
                  </a:cubicBezTo>
                  <a:cubicBezTo>
                    <a:pt x="405" y="322"/>
                    <a:pt x="583" y="382"/>
                    <a:pt x="774" y="418"/>
                  </a:cubicBezTo>
                  <a:cubicBezTo>
                    <a:pt x="816" y="421"/>
                    <a:pt x="858" y="422"/>
                    <a:pt x="901" y="422"/>
                  </a:cubicBezTo>
                  <a:cubicBezTo>
                    <a:pt x="1029" y="422"/>
                    <a:pt x="1161" y="409"/>
                    <a:pt x="1286" y="382"/>
                  </a:cubicBezTo>
                  <a:lnTo>
                    <a:pt x="1250" y="358"/>
                  </a:lnTo>
                  <a:cubicBezTo>
                    <a:pt x="1203" y="322"/>
                    <a:pt x="1179" y="299"/>
                    <a:pt x="1131" y="263"/>
                  </a:cubicBezTo>
                  <a:cubicBezTo>
                    <a:pt x="1060" y="227"/>
                    <a:pt x="964" y="180"/>
                    <a:pt x="893" y="132"/>
                  </a:cubicBezTo>
                  <a:cubicBezTo>
                    <a:pt x="726" y="49"/>
                    <a:pt x="548"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1"/>
            <p:cNvSpPr/>
            <p:nvPr/>
          </p:nvSpPr>
          <p:spPr>
            <a:xfrm>
              <a:off x="972308" y="962762"/>
              <a:ext cx="70613" cy="63087"/>
            </a:xfrm>
            <a:custGeom>
              <a:avLst/>
              <a:gdLst/>
              <a:ahLst/>
              <a:cxnLst/>
              <a:rect l="l" t="t" r="r" b="b"/>
              <a:pathLst>
                <a:path w="882" h="788" extrusionOk="0">
                  <a:moveTo>
                    <a:pt x="21" y="0"/>
                  </a:moveTo>
                  <a:cubicBezTo>
                    <a:pt x="18" y="0"/>
                    <a:pt x="15" y="1"/>
                    <a:pt x="12" y="2"/>
                  </a:cubicBezTo>
                  <a:cubicBezTo>
                    <a:pt x="0" y="14"/>
                    <a:pt x="12" y="73"/>
                    <a:pt x="12" y="97"/>
                  </a:cubicBezTo>
                  <a:cubicBezTo>
                    <a:pt x="48" y="169"/>
                    <a:pt x="72" y="240"/>
                    <a:pt x="119" y="312"/>
                  </a:cubicBezTo>
                  <a:cubicBezTo>
                    <a:pt x="203" y="466"/>
                    <a:pt x="345" y="573"/>
                    <a:pt x="488" y="645"/>
                  </a:cubicBezTo>
                  <a:cubicBezTo>
                    <a:pt x="584" y="693"/>
                    <a:pt x="679" y="728"/>
                    <a:pt x="786" y="764"/>
                  </a:cubicBezTo>
                  <a:cubicBezTo>
                    <a:pt x="822" y="776"/>
                    <a:pt x="845" y="776"/>
                    <a:pt x="881" y="788"/>
                  </a:cubicBezTo>
                  <a:cubicBezTo>
                    <a:pt x="845" y="752"/>
                    <a:pt x="822" y="716"/>
                    <a:pt x="798" y="669"/>
                  </a:cubicBezTo>
                  <a:cubicBezTo>
                    <a:pt x="584" y="431"/>
                    <a:pt x="345" y="228"/>
                    <a:pt x="107" y="50"/>
                  </a:cubicBezTo>
                  <a:cubicBezTo>
                    <a:pt x="86" y="39"/>
                    <a:pt x="46"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1"/>
            <p:cNvSpPr/>
            <p:nvPr/>
          </p:nvSpPr>
          <p:spPr>
            <a:xfrm>
              <a:off x="1015380" y="900875"/>
              <a:ext cx="50358" cy="142187"/>
            </a:xfrm>
            <a:custGeom>
              <a:avLst/>
              <a:gdLst/>
              <a:ahLst/>
              <a:cxnLst/>
              <a:rect l="l" t="t" r="r" b="b"/>
              <a:pathLst>
                <a:path w="629" h="1776" extrusionOk="0">
                  <a:moveTo>
                    <a:pt x="88" y="1"/>
                  </a:moveTo>
                  <a:cubicBezTo>
                    <a:pt x="0" y="1"/>
                    <a:pt x="57" y="276"/>
                    <a:pt x="57" y="311"/>
                  </a:cubicBezTo>
                  <a:cubicBezTo>
                    <a:pt x="93" y="584"/>
                    <a:pt x="153" y="846"/>
                    <a:pt x="248" y="1108"/>
                  </a:cubicBezTo>
                  <a:cubicBezTo>
                    <a:pt x="307" y="1287"/>
                    <a:pt x="403" y="1466"/>
                    <a:pt x="510" y="1620"/>
                  </a:cubicBezTo>
                  <a:cubicBezTo>
                    <a:pt x="522" y="1644"/>
                    <a:pt x="546" y="1644"/>
                    <a:pt x="569" y="1656"/>
                  </a:cubicBezTo>
                  <a:cubicBezTo>
                    <a:pt x="581" y="1668"/>
                    <a:pt x="581" y="1716"/>
                    <a:pt x="569" y="1727"/>
                  </a:cubicBezTo>
                  <a:cubicBezTo>
                    <a:pt x="581" y="1739"/>
                    <a:pt x="581" y="1763"/>
                    <a:pt x="593" y="1775"/>
                  </a:cubicBezTo>
                  <a:lnTo>
                    <a:pt x="593" y="1704"/>
                  </a:lnTo>
                  <a:cubicBezTo>
                    <a:pt x="581" y="1597"/>
                    <a:pt x="581" y="1477"/>
                    <a:pt x="629" y="1358"/>
                  </a:cubicBezTo>
                  <a:cubicBezTo>
                    <a:pt x="629" y="1239"/>
                    <a:pt x="629" y="1120"/>
                    <a:pt x="605" y="1001"/>
                  </a:cubicBezTo>
                  <a:cubicBezTo>
                    <a:pt x="581" y="751"/>
                    <a:pt x="510" y="477"/>
                    <a:pt x="355" y="251"/>
                  </a:cubicBezTo>
                  <a:cubicBezTo>
                    <a:pt x="331" y="215"/>
                    <a:pt x="284" y="156"/>
                    <a:pt x="236" y="108"/>
                  </a:cubicBezTo>
                  <a:cubicBezTo>
                    <a:pt x="212" y="73"/>
                    <a:pt x="153" y="1"/>
                    <a:pt x="93" y="1"/>
                  </a:cubicBezTo>
                  <a:cubicBezTo>
                    <a:pt x="91" y="1"/>
                    <a:pt x="89"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1"/>
            <p:cNvSpPr/>
            <p:nvPr/>
          </p:nvSpPr>
          <p:spPr>
            <a:xfrm>
              <a:off x="806423" y="1053471"/>
              <a:ext cx="262197" cy="134421"/>
            </a:xfrm>
            <a:custGeom>
              <a:avLst/>
              <a:gdLst/>
              <a:ahLst/>
              <a:cxnLst/>
              <a:rect l="l" t="t" r="r" b="b"/>
              <a:pathLst>
                <a:path w="3275" h="1679" extrusionOk="0">
                  <a:moveTo>
                    <a:pt x="798" y="0"/>
                  </a:moveTo>
                  <a:cubicBezTo>
                    <a:pt x="417" y="12"/>
                    <a:pt x="84" y="310"/>
                    <a:pt x="48" y="703"/>
                  </a:cubicBezTo>
                  <a:cubicBezTo>
                    <a:pt x="0" y="1119"/>
                    <a:pt x="286" y="1488"/>
                    <a:pt x="679" y="1619"/>
                  </a:cubicBezTo>
                  <a:cubicBezTo>
                    <a:pt x="786" y="1667"/>
                    <a:pt x="917" y="1679"/>
                    <a:pt x="1036" y="1679"/>
                  </a:cubicBezTo>
                  <a:cubicBezTo>
                    <a:pt x="1084" y="1679"/>
                    <a:pt x="1155" y="1667"/>
                    <a:pt x="1215" y="1667"/>
                  </a:cubicBezTo>
                  <a:cubicBezTo>
                    <a:pt x="1274" y="1655"/>
                    <a:pt x="1346" y="1655"/>
                    <a:pt x="1405" y="1643"/>
                  </a:cubicBezTo>
                  <a:cubicBezTo>
                    <a:pt x="1429" y="1643"/>
                    <a:pt x="1441" y="1655"/>
                    <a:pt x="1465" y="1667"/>
                  </a:cubicBezTo>
                  <a:cubicBezTo>
                    <a:pt x="1536" y="1643"/>
                    <a:pt x="1596" y="1619"/>
                    <a:pt x="1667" y="1596"/>
                  </a:cubicBezTo>
                  <a:cubicBezTo>
                    <a:pt x="2144" y="1429"/>
                    <a:pt x="2548" y="1131"/>
                    <a:pt x="2870" y="762"/>
                  </a:cubicBezTo>
                  <a:cubicBezTo>
                    <a:pt x="3013" y="607"/>
                    <a:pt x="3132" y="453"/>
                    <a:pt x="3251" y="286"/>
                  </a:cubicBezTo>
                  <a:cubicBezTo>
                    <a:pt x="3251" y="238"/>
                    <a:pt x="3263" y="214"/>
                    <a:pt x="3275" y="179"/>
                  </a:cubicBezTo>
                  <a:lnTo>
                    <a:pt x="3275" y="179"/>
                  </a:lnTo>
                  <a:cubicBezTo>
                    <a:pt x="3215" y="274"/>
                    <a:pt x="3144" y="345"/>
                    <a:pt x="3060" y="417"/>
                  </a:cubicBezTo>
                  <a:cubicBezTo>
                    <a:pt x="2858" y="583"/>
                    <a:pt x="2644" y="691"/>
                    <a:pt x="2406" y="762"/>
                  </a:cubicBezTo>
                  <a:cubicBezTo>
                    <a:pt x="2154" y="842"/>
                    <a:pt x="1862" y="928"/>
                    <a:pt x="1587" y="928"/>
                  </a:cubicBezTo>
                  <a:cubicBezTo>
                    <a:pt x="1367" y="928"/>
                    <a:pt x="1158" y="873"/>
                    <a:pt x="989" y="714"/>
                  </a:cubicBezTo>
                  <a:cubicBezTo>
                    <a:pt x="893" y="643"/>
                    <a:pt x="822" y="536"/>
                    <a:pt x="798" y="429"/>
                  </a:cubicBezTo>
                  <a:cubicBezTo>
                    <a:pt x="762" y="345"/>
                    <a:pt x="751" y="214"/>
                    <a:pt x="810" y="131"/>
                  </a:cubicBezTo>
                  <a:cubicBezTo>
                    <a:pt x="810" y="95"/>
                    <a:pt x="798" y="48"/>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1"/>
            <p:cNvSpPr/>
            <p:nvPr/>
          </p:nvSpPr>
          <p:spPr>
            <a:xfrm>
              <a:off x="1071422" y="860924"/>
              <a:ext cx="25779" cy="111604"/>
            </a:xfrm>
            <a:custGeom>
              <a:avLst/>
              <a:gdLst/>
              <a:ahLst/>
              <a:cxnLst/>
              <a:rect l="l" t="t" r="r" b="b"/>
              <a:pathLst>
                <a:path w="322" h="1394" extrusionOk="0">
                  <a:moveTo>
                    <a:pt x="179" y="0"/>
                  </a:moveTo>
                  <a:cubicBezTo>
                    <a:pt x="84" y="262"/>
                    <a:pt x="24" y="548"/>
                    <a:pt x="12" y="833"/>
                  </a:cubicBezTo>
                  <a:cubicBezTo>
                    <a:pt x="0" y="1024"/>
                    <a:pt x="12" y="1203"/>
                    <a:pt x="48" y="1393"/>
                  </a:cubicBezTo>
                  <a:cubicBezTo>
                    <a:pt x="60" y="1381"/>
                    <a:pt x="60" y="1369"/>
                    <a:pt x="72" y="1369"/>
                  </a:cubicBezTo>
                  <a:cubicBezTo>
                    <a:pt x="191" y="1048"/>
                    <a:pt x="322" y="738"/>
                    <a:pt x="310" y="393"/>
                  </a:cubicBezTo>
                  <a:cubicBezTo>
                    <a:pt x="298" y="250"/>
                    <a:pt x="250" y="119"/>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1"/>
            <p:cNvSpPr/>
            <p:nvPr/>
          </p:nvSpPr>
          <p:spPr>
            <a:xfrm>
              <a:off x="1304958" y="742674"/>
              <a:ext cx="138264" cy="76377"/>
            </a:xfrm>
            <a:custGeom>
              <a:avLst/>
              <a:gdLst/>
              <a:ahLst/>
              <a:cxnLst/>
              <a:rect l="l" t="t" r="r" b="b"/>
              <a:pathLst>
                <a:path w="1727" h="954" extrusionOk="0">
                  <a:moveTo>
                    <a:pt x="60" y="1"/>
                  </a:moveTo>
                  <a:cubicBezTo>
                    <a:pt x="48" y="1"/>
                    <a:pt x="12" y="13"/>
                    <a:pt x="0" y="24"/>
                  </a:cubicBezTo>
                  <a:cubicBezTo>
                    <a:pt x="322" y="227"/>
                    <a:pt x="655" y="405"/>
                    <a:pt x="977" y="584"/>
                  </a:cubicBezTo>
                  <a:cubicBezTo>
                    <a:pt x="1239" y="703"/>
                    <a:pt x="1489" y="834"/>
                    <a:pt x="1727" y="953"/>
                  </a:cubicBezTo>
                  <a:cubicBezTo>
                    <a:pt x="1513" y="763"/>
                    <a:pt x="1274" y="584"/>
                    <a:pt x="1024" y="441"/>
                  </a:cubicBezTo>
                  <a:cubicBezTo>
                    <a:pt x="881" y="370"/>
                    <a:pt x="715" y="286"/>
                    <a:pt x="548" y="203"/>
                  </a:cubicBezTo>
                  <a:cubicBezTo>
                    <a:pt x="477" y="179"/>
                    <a:pt x="381" y="132"/>
                    <a:pt x="298" y="108"/>
                  </a:cubicBezTo>
                  <a:cubicBezTo>
                    <a:pt x="250" y="84"/>
                    <a:pt x="215" y="72"/>
                    <a:pt x="179" y="60"/>
                  </a:cubicBezTo>
                  <a:cubicBezTo>
                    <a:pt x="131" y="48"/>
                    <a:pt x="84" y="24"/>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1"/>
            <p:cNvSpPr/>
            <p:nvPr/>
          </p:nvSpPr>
          <p:spPr>
            <a:xfrm>
              <a:off x="1437458" y="725541"/>
              <a:ext cx="69652" cy="171649"/>
            </a:xfrm>
            <a:custGeom>
              <a:avLst/>
              <a:gdLst/>
              <a:ahLst/>
              <a:cxnLst/>
              <a:rect l="l" t="t" r="r" b="b"/>
              <a:pathLst>
                <a:path w="870" h="2144" extrusionOk="0">
                  <a:moveTo>
                    <a:pt x="0" y="0"/>
                  </a:moveTo>
                  <a:lnTo>
                    <a:pt x="0" y="0"/>
                  </a:lnTo>
                  <a:cubicBezTo>
                    <a:pt x="60" y="298"/>
                    <a:pt x="143" y="596"/>
                    <a:pt x="250" y="881"/>
                  </a:cubicBezTo>
                  <a:cubicBezTo>
                    <a:pt x="310" y="1048"/>
                    <a:pt x="381" y="1215"/>
                    <a:pt x="453" y="1370"/>
                  </a:cubicBezTo>
                  <a:cubicBezTo>
                    <a:pt x="489" y="1453"/>
                    <a:pt x="512" y="1536"/>
                    <a:pt x="560" y="1608"/>
                  </a:cubicBezTo>
                  <a:cubicBezTo>
                    <a:pt x="608" y="1703"/>
                    <a:pt x="631" y="1774"/>
                    <a:pt x="679" y="1846"/>
                  </a:cubicBezTo>
                  <a:cubicBezTo>
                    <a:pt x="691" y="1882"/>
                    <a:pt x="691" y="1893"/>
                    <a:pt x="715" y="1929"/>
                  </a:cubicBezTo>
                  <a:cubicBezTo>
                    <a:pt x="739" y="2001"/>
                    <a:pt x="750" y="2072"/>
                    <a:pt x="774" y="2143"/>
                  </a:cubicBezTo>
                  <a:cubicBezTo>
                    <a:pt x="774" y="2132"/>
                    <a:pt x="786" y="2108"/>
                    <a:pt x="786" y="2084"/>
                  </a:cubicBezTo>
                  <a:cubicBezTo>
                    <a:pt x="846" y="1882"/>
                    <a:pt x="870" y="1655"/>
                    <a:pt x="858" y="1453"/>
                  </a:cubicBezTo>
                  <a:cubicBezTo>
                    <a:pt x="834" y="1048"/>
                    <a:pt x="667" y="643"/>
                    <a:pt x="393" y="346"/>
                  </a:cubicBezTo>
                  <a:cubicBezTo>
                    <a:pt x="274" y="215"/>
                    <a:pt x="143" y="96"/>
                    <a:pt x="0"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1"/>
            <p:cNvSpPr/>
            <p:nvPr/>
          </p:nvSpPr>
          <p:spPr>
            <a:xfrm>
              <a:off x="1329697" y="956197"/>
              <a:ext cx="53480" cy="89347"/>
            </a:xfrm>
            <a:custGeom>
              <a:avLst/>
              <a:gdLst/>
              <a:ahLst/>
              <a:cxnLst/>
              <a:rect l="l" t="t" r="r" b="b"/>
              <a:pathLst>
                <a:path w="668" h="1116" extrusionOk="0">
                  <a:moveTo>
                    <a:pt x="84" y="1"/>
                  </a:moveTo>
                  <a:lnTo>
                    <a:pt x="84" y="1"/>
                  </a:lnTo>
                  <a:cubicBezTo>
                    <a:pt x="49" y="251"/>
                    <a:pt x="1" y="501"/>
                    <a:pt x="108" y="751"/>
                  </a:cubicBezTo>
                  <a:cubicBezTo>
                    <a:pt x="182" y="952"/>
                    <a:pt x="379" y="1116"/>
                    <a:pt x="589" y="1116"/>
                  </a:cubicBezTo>
                  <a:cubicBezTo>
                    <a:pt x="615" y="1116"/>
                    <a:pt x="642" y="1113"/>
                    <a:pt x="668" y="1108"/>
                  </a:cubicBezTo>
                  <a:cubicBezTo>
                    <a:pt x="453" y="834"/>
                    <a:pt x="287" y="513"/>
                    <a:pt x="168" y="191"/>
                  </a:cubicBezTo>
                  <a:cubicBezTo>
                    <a:pt x="132" y="132"/>
                    <a:pt x="108" y="60"/>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1"/>
            <p:cNvSpPr/>
            <p:nvPr/>
          </p:nvSpPr>
          <p:spPr>
            <a:xfrm>
              <a:off x="1284943" y="894230"/>
              <a:ext cx="69652" cy="111604"/>
            </a:xfrm>
            <a:custGeom>
              <a:avLst/>
              <a:gdLst/>
              <a:ahLst/>
              <a:cxnLst/>
              <a:rect l="l" t="t" r="r" b="b"/>
              <a:pathLst>
                <a:path w="870" h="1394" extrusionOk="0">
                  <a:moveTo>
                    <a:pt x="762" y="1"/>
                  </a:moveTo>
                  <a:cubicBezTo>
                    <a:pt x="667" y="1"/>
                    <a:pt x="572" y="25"/>
                    <a:pt x="489" y="72"/>
                  </a:cubicBezTo>
                  <a:cubicBezTo>
                    <a:pt x="298" y="156"/>
                    <a:pt x="143" y="322"/>
                    <a:pt x="84" y="548"/>
                  </a:cubicBezTo>
                  <a:cubicBezTo>
                    <a:pt x="0" y="775"/>
                    <a:pt x="12" y="1013"/>
                    <a:pt x="72" y="1227"/>
                  </a:cubicBezTo>
                  <a:cubicBezTo>
                    <a:pt x="84" y="1263"/>
                    <a:pt x="84" y="1287"/>
                    <a:pt x="96" y="1322"/>
                  </a:cubicBezTo>
                  <a:cubicBezTo>
                    <a:pt x="96" y="1334"/>
                    <a:pt x="131" y="1370"/>
                    <a:pt x="131" y="1394"/>
                  </a:cubicBezTo>
                  <a:cubicBezTo>
                    <a:pt x="131" y="1382"/>
                    <a:pt x="143" y="1370"/>
                    <a:pt x="143" y="1370"/>
                  </a:cubicBezTo>
                  <a:cubicBezTo>
                    <a:pt x="155" y="1322"/>
                    <a:pt x="191" y="1287"/>
                    <a:pt x="203" y="1251"/>
                  </a:cubicBezTo>
                  <a:cubicBezTo>
                    <a:pt x="262" y="1108"/>
                    <a:pt x="334" y="989"/>
                    <a:pt x="393" y="858"/>
                  </a:cubicBezTo>
                  <a:cubicBezTo>
                    <a:pt x="465" y="715"/>
                    <a:pt x="548" y="572"/>
                    <a:pt x="620" y="429"/>
                  </a:cubicBezTo>
                  <a:cubicBezTo>
                    <a:pt x="691" y="275"/>
                    <a:pt x="762" y="132"/>
                    <a:pt x="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1"/>
            <p:cNvSpPr/>
            <p:nvPr/>
          </p:nvSpPr>
          <p:spPr>
            <a:xfrm>
              <a:off x="1116176" y="878057"/>
              <a:ext cx="186940" cy="293660"/>
            </a:xfrm>
            <a:custGeom>
              <a:avLst/>
              <a:gdLst/>
              <a:ahLst/>
              <a:cxnLst/>
              <a:rect l="l" t="t" r="r" b="b"/>
              <a:pathLst>
                <a:path w="2335" h="3668" extrusionOk="0">
                  <a:moveTo>
                    <a:pt x="2335" y="0"/>
                  </a:moveTo>
                  <a:cubicBezTo>
                    <a:pt x="2144" y="0"/>
                    <a:pt x="1966" y="24"/>
                    <a:pt x="1787" y="60"/>
                  </a:cubicBezTo>
                  <a:cubicBezTo>
                    <a:pt x="1334" y="167"/>
                    <a:pt x="882" y="417"/>
                    <a:pt x="620" y="810"/>
                  </a:cubicBezTo>
                  <a:cubicBezTo>
                    <a:pt x="1" y="1691"/>
                    <a:pt x="406" y="2917"/>
                    <a:pt x="1239" y="3489"/>
                  </a:cubicBezTo>
                  <a:cubicBezTo>
                    <a:pt x="1334" y="3560"/>
                    <a:pt x="1454" y="3620"/>
                    <a:pt x="1549" y="3667"/>
                  </a:cubicBezTo>
                  <a:cubicBezTo>
                    <a:pt x="1430" y="3572"/>
                    <a:pt x="1346" y="3477"/>
                    <a:pt x="1251" y="3370"/>
                  </a:cubicBezTo>
                  <a:cubicBezTo>
                    <a:pt x="977" y="3001"/>
                    <a:pt x="823" y="2536"/>
                    <a:pt x="823" y="2084"/>
                  </a:cubicBezTo>
                  <a:cubicBezTo>
                    <a:pt x="787" y="1643"/>
                    <a:pt x="918" y="1191"/>
                    <a:pt x="1168" y="822"/>
                  </a:cubicBezTo>
                  <a:cubicBezTo>
                    <a:pt x="1406" y="477"/>
                    <a:pt x="1739" y="203"/>
                    <a:pt x="2132" y="60"/>
                  </a:cubicBezTo>
                  <a:cubicBezTo>
                    <a:pt x="2204" y="36"/>
                    <a:pt x="2263" y="24"/>
                    <a:pt x="2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1"/>
            <p:cNvSpPr/>
            <p:nvPr/>
          </p:nvSpPr>
          <p:spPr>
            <a:xfrm>
              <a:off x="1077107" y="807924"/>
              <a:ext cx="408066" cy="410227"/>
            </a:xfrm>
            <a:custGeom>
              <a:avLst/>
              <a:gdLst/>
              <a:ahLst/>
              <a:cxnLst/>
              <a:rect l="l" t="t" r="r" b="b"/>
              <a:pathLst>
                <a:path w="5097" h="5124" extrusionOk="0">
                  <a:moveTo>
                    <a:pt x="3280" y="1"/>
                  </a:moveTo>
                  <a:cubicBezTo>
                    <a:pt x="2870" y="1"/>
                    <a:pt x="2457" y="76"/>
                    <a:pt x="2073" y="210"/>
                  </a:cubicBezTo>
                  <a:cubicBezTo>
                    <a:pt x="1537" y="388"/>
                    <a:pt x="1049" y="722"/>
                    <a:pt x="691" y="1150"/>
                  </a:cubicBezTo>
                  <a:cubicBezTo>
                    <a:pt x="346" y="1567"/>
                    <a:pt x="108" y="2103"/>
                    <a:pt x="60" y="2638"/>
                  </a:cubicBezTo>
                  <a:cubicBezTo>
                    <a:pt x="1" y="3162"/>
                    <a:pt x="132" y="3698"/>
                    <a:pt x="418" y="4139"/>
                  </a:cubicBezTo>
                  <a:cubicBezTo>
                    <a:pt x="703" y="4567"/>
                    <a:pt x="1120" y="4913"/>
                    <a:pt x="1608" y="5044"/>
                  </a:cubicBezTo>
                  <a:cubicBezTo>
                    <a:pt x="1791" y="5097"/>
                    <a:pt x="1981" y="5124"/>
                    <a:pt x="2168" y="5124"/>
                  </a:cubicBezTo>
                  <a:cubicBezTo>
                    <a:pt x="2480" y="5124"/>
                    <a:pt x="2784" y="5049"/>
                    <a:pt x="3037" y="4901"/>
                  </a:cubicBezTo>
                  <a:cubicBezTo>
                    <a:pt x="3073" y="4889"/>
                    <a:pt x="3108" y="4853"/>
                    <a:pt x="3144" y="4841"/>
                  </a:cubicBezTo>
                  <a:lnTo>
                    <a:pt x="3144" y="4841"/>
                  </a:lnTo>
                  <a:cubicBezTo>
                    <a:pt x="3032" y="4861"/>
                    <a:pt x="2918" y="4871"/>
                    <a:pt x="2804" y="4871"/>
                  </a:cubicBezTo>
                  <a:cubicBezTo>
                    <a:pt x="2443" y="4871"/>
                    <a:pt x="2079" y="4775"/>
                    <a:pt x="1763" y="4603"/>
                  </a:cubicBezTo>
                  <a:cubicBezTo>
                    <a:pt x="1287" y="4353"/>
                    <a:pt x="930" y="3936"/>
                    <a:pt x="727" y="3436"/>
                  </a:cubicBezTo>
                  <a:cubicBezTo>
                    <a:pt x="525" y="2924"/>
                    <a:pt x="525" y="2281"/>
                    <a:pt x="787" y="1769"/>
                  </a:cubicBezTo>
                  <a:cubicBezTo>
                    <a:pt x="1025" y="1317"/>
                    <a:pt x="1477" y="984"/>
                    <a:pt x="1965" y="817"/>
                  </a:cubicBezTo>
                  <a:cubicBezTo>
                    <a:pt x="2225" y="736"/>
                    <a:pt x="2494" y="701"/>
                    <a:pt x="2765" y="701"/>
                  </a:cubicBezTo>
                  <a:cubicBezTo>
                    <a:pt x="3176" y="701"/>
                    <a:pt x="3590" y="783"/>
                    <a:pt x="3978" y="912"/>
                  </a:cubicBezTo>
                  <a:cubicBezTo>
                    <a:pt x="4001" y="924"/>
                    <a:pt x="4025" y="924"/>
                    <a:pt x="4037" y="924"/>
                  </a:cubicBezTo>
                  <a:cubicBezTo>
                    <a:pt x="4085" y="924"/>
                    <a:pt x="4120" y="960"/>
                    <a:pt x="4156" y="972"/>
                  </a:cubicBezTo>
                  <a:cubicBezTo>
                    <a:pt x="4180" y="984"/>
                    <a:pt x="4216" y="1019"/>
                    <a:pt x="4239" y="1043"/>
                  </a:cubicBezTo>
                  <a:cubicBezTo>
                    <a:pt x="4275" y="1079"/>
                    <a:pt x="4323" y="1138"/>
                    <a:pt x="4299" y="1174"/>
                  </a:cubicBezTo>
                  <a:cubicBezTo>
                    <a:pt x="4382" y="1257"/>
                    <a:pt x="4418" y="1329"/>
                    <a:pt x="4454" y="1436"/>
                  </a:cubicBezTo>
                  <a:cubicBezTo>
                    <a:pt x="4468" y="1493"/>
                    <a:pt x="4423" y="1533"/>
                    <a:pt x="4376" y="1533"/>
                  </a:cubicBezTo>
                  <a:cubicBezTo>
                    <a:pt x="4345" y="1533"/>
                    <a:pt x="4313" y="1515"/>
                    <a:pt x="4299" y="1472"/>
                  </a:cubicBezTo>
                  <a:cubicBezTo>
                    <a:pt x="4263" y="1341"/>
                    <a:pt x="4144" y="1257"/>
                    <a:pt x="4001" y="1210"/>
                  </a:cubicBezTo>
                  <a:cubicBezTo>
                    <a:pt x="3989" y="1216"/>
                    <a:pt x="3980" y="1219"/>
                    <a:pt x="3970" y="1219"/>
                  </a:cubicBezTo>
                  <a:cubicBezTo>
                    <a:pt x="3960" y="1219"/>
                    <a:pt x="3948" y="1216"/>
                    <a:pt x="3930" y="1210"/>
                  </a:cubicBezTo>
                  <a:cubicBezTo>
                    <a:pt x="3918" y="1198"/>
                    <a:pt x="3906" y="1198"/>
                    <a:pt x="3882" y="1174"/>
                  </a:cubicBezTo>
                  <a:lnTo>
                    <a:pt x="3799" y="1174"/>
                  </a:lnTo>
                  <a:cubicBezTo>
                    <a:pt x="3573" y="1210"/>
                    <a:pt x="3406" y="1412"/>
                    <a:pt x="3382" y="1638"/>
                  </a:cubicBezTo>
                  <a:cubicBezTo>
                    <a:pt x="3346" y="1876"/>
                    <a:pt x="3489" y="2103"/>
                    <a:pt x="3680" y="2234"/>
                  </a:cubicBezTo>
                  <a:cubicBezTo>
                    <a:pt x="3810" y="2318"/>
                    <a:pt x="3954" y="2357"/>
                    <a:pt x="4099" y="2357"/>
                  </a:cubicBezTo>
                  <a:cubicBezTo>
                    <a:pt x="4219" y="2357"/>
                    <a:pt x="4340" y="2330"/>
                    <a:pt x="4454" y="2281"/>
                  </a:cubicBezTo>
                  <a:cubicBezTo>
                    <a:pt x="4704" y="2174"/>
                    <a:pt x="4882" y="1972"/>
                    <a:pt x="4990" y="1734"/>
                  </a:cubicBezTo>
                  <a:cubicBezTo>
                    <a:pt x="4978" y="1710"/>
                    <a:pt x="4954" y="1686"/>
                    <a:pt x="4978" y="1650"/>
                  </a:cubicBezTo>
                  <a:cubicBezTo>
                    <a:pt x="5001" y="1591"/>
                    <a:pt x="5037" y="1555"/>
                    <a:pt x="5061" y="1507"/>
                  </a:cubicBezTo>
                  <a:cubicBezTo>
                    <a:pt x="5097" y="1341"/>
                    <a:pt x="5097" y="1162"/>
                    <a:pt x="5037" y="995"/>
                  </a:cubicBezTo>
                  <a:cubicBezTo>
                    <a:pt x="4859" y="460"/>
                    <a:pt x="4335" y="150"/>
                    <a:pt x="3799" y="43"/>
                  </a:cubicBezTo>
                  <a:cubicBezTo>
                    <a:pt x="3628" y="14"/>
                    <a:pt x="3455" y="1"/>
                    <a:pt x="3280"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1"/>
            <p:cNvSpPr/>
            <p:nvPr/>
          </p:nvSpPr>
          <p:spPr>
            <a:xfrm>
              <a:off x="1133389" y="1185011"/>
              <a:ext cx="164043" cy="85904"/>
            </a:xfrm>
            <a:custGeom>
              <a:avLst/>
              <a:gdLst/>
              <a:ahLst/>
              <a:cxnLst/>
              <a:rect l="l" t="t" r="r" b="b"/>
              <a:pathLst>
                <a:path w="2049" h="1073" extrusionOk="0">
                  <a:moveTo>
                    <a:pt x="0" y="0"/>
                  </a:moveTo>
                  <a:cubicBezTo>
                    <a:pt x="24" y="60"/>
                    <a:pt x="48" y="95"/>
                    <a:pt x="72" y="155"/>
                  </a:cubicBezTo>
                  <a:cubicBezTo>
                    <a:pt x="143" y="298"/>
                    <a:pt x="227" y="405"/>
                    <a:pt x="310" y="536"/>
                  </a:cubicBezTo>
                  <a:cubicBezTo>
                    <a:pt x="477" y="750"/>
                    <a:pt x="703" y="929"/>
                    <a:pt x="965" y="1024"/>
                  </a:cubicBezTo>
                  <a:cubicBezTo>
                    <a:pt x="1069" y="1055"/>
                    <a:pt x="1179" y="1073"/>
                    <a:pt x="1289" y="1073"/>
                  </a:cubicBezTo>
                  <a:cubicBezTo>
                    <a:pt x="1431" y="1073"/>
                    <a:pt x="1570" y="1044"/>
                    <a:pt x="1691" y="976"/>
                  </a:cubicBezTo>
                  <a:cubicBezTo>
                    <a:pt x="1798" y="917"/>
                    <a:pt x="1905" y="845"/>
                    <a:pt x="1977" y="738"/>
                  </a:cubicBezTo>
                  <a:cubicBezTo>
                    <a:pt x="2012" y="715"/>
                    <a:pt x="2048" y="619"/>
                    <a:pt x="2012" y="572"/>
                  </a:cubicBezTo>
                  <a:cubicBezTo>
                    <a:pt x="1991" y="550"/>
                    <a:pt x="1957" y="546"/>
                    <a:pt x="1922" y="546"/>
                  </a:cubicBezTo>
                  <a:cubicBezTo>
                    <a:pt x="1900" y="546"/>
                    <a:pt x="1877" y="548"/>
                    <a:pt x="1858" y="548"/>
                  </a:cubicBezTo>
                  <a:lnTo>
                    <a:pt x="1631" y="595"/>
                  </a:lnTo>
                  <a:cubicBezTo>
                    <a:pt x="1548" y="607"/>
                    <a:pt x="1477" y="607"/>
                    <a:pt x="1381" y="607"/>
                  </a:cubicBezTo>
                  <a:cubicBezTo>
                    <a:pt x="1274" y="607"/>
                    <a:pt x="1155" y="595"/>
                    <a:pt x="1060" y="536"/>
                  </a:cubicBezTo>
                  <a:cubicBezTo>
                    <a:pt x="667" y="453"/>
                    <a:pt x="298" y="2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1"/>
            <p:cNvSpPr/>
            <p:nvPr/>
          </p:nvSpPr>
          <p:spPr>
            <a:xfrm>
              <a:off x="1103847" y="1154508"/>
              <a:ext cx="210718" cy="211839"/>
            </a:xfrm>
            <a:custGeom>
              <a:avLst/>
              <a:gdLst/>
              <a:ahLst/>
              <a:cxnLst/>
              <a:rect l="l" t="t" r="r" b="b"/>
              <a:pathLst>
                <a:path w="2632" h="2646" extrusionOk="0">
                  <a:moveTo>
                    <a:pt x="0" y="0"/>
                  </a:moveTo>
                  <a:lnTo>
                    <a:pt x="0" y="0"/>
                  </a:lnTo>
                  <a:cubicBezTo>
                    <a:pt x="72" y="167"/>
                    <a:pt x="143" y="345"/>
                    <a:pt x="203" y="524"/>
                  </a:cubicBezTo>
                  <a:cubicBezTo>
                    <a:pt x="310" y="810"/>
                    <a:pt x="393" y="1072"/>
                    <a:pt x="500" y="1357"/>
                  </a:cubicBezTo>
                  <a:cubicBezTo>
                    <a:pt x="619" y="1703"/>
                    <a:pt x="750" y="2048"/>
                    <a:pt x="917" y="2369"/>
                  </a:cubicBezTo>
                  <a:cubicBezTo>
                    <a:pt x="977" y="2429"/>
                    <a:pt x="1036" y="2477"/>
                    <a:pt x="1096" y="2524"/>
                  </a:cubicBezTo>
                  <a:cubicBezTo>
                    <a:pt x="1242" y="2608"/>
                    <a:pt x="1397" y="2646"/>
                    <a:pt x="1554" y="2646"/>
                  </a:cubicBezTo>
                  <a:cubicBezTo>
                    <a:pt x="1575" y="2646"/>
                    <a:pt x="1597" y="2645"/>
                    <a:pt x="1619" y="2643"/>
                  </a:cubicBezTo>
                  <a:cubicBezTo>
                    <a:pt x="1834" y="2620"/>
                    <a:pt x="2048" y="2548"/>
                    <a:pt x="2262" y="2477"/>
                  </a:cubicBezTo>
                  <a:cubicBezTo>
                    <a:pt x="2358" y="2441"/>
                    <a:pt x="2465" y="2417"/>
                    <a:pt x="2524" y="2298"/>
                  </a:cubicBezTo>
                  <a:cubicBezTo>
                    <a:pt x="2596" y="2250"/>
                    <a:pt x="2631" y="2167"/>
                    <a:pt x="2536" y="2119"/>
                  </a:cubicBezTo>
                  <a:cubicBezTo>
                    <a:pt x="2465" y="2084"/>
                    <a:pt x="2358" y="2084"/>
                    <a:pt x="2274" y="2072"/>
                  </a:cubicBezTo>
                  <a:cubicBezTo>
                    <a:pt x="2179" y="2060"/>
                    <a:pt x="2084" y="2024"/>
                    <a:pt x="1989" y="2000"/>
                  </a:cubicBezTo>
                  <a:cubicBezTo>
                    <a:pt x="1798" y="1941"/>
                    <a:pt x="1619" y="1869"/>
                    <a:pt x="1441" y="1774"/>
                  </a:cubicBezTo>
                  <a:cubicBezTo>
                    <a:pt x="1084" y="1584"/>
                    <a:pt x="786" y="1334"/>
                    <a:pt x="548" y="1012"/>
                  </a:cubicBezTo>
                  <a:cubicBezTo>
                    <a:pt x="417" y="857"/>
                    <a:pt x="310" y="655"/>
                    <a:pt x="215" y="464"/>
                  </a:cubicBezTo>
                  <a:cubicBezTo>
                    <a:pt x="179" y="381"/>
                    <a:pt x="131" y="274"/>
                    <a:pt x="95" y="167"/>
                  </a:cubicBezTo>
                  <a:cubicBezTo>
                    <a:pt x="95" y="155"/>
                    <a:pt x="84" y="143"/>
                    <a:pt x="84" y="119"/>
                  </a:cubicBezTo>
                  <a:cubicBezTo>
                    <a:pt x="48" y="95"/>
                    <a:pt x="24" y="4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1"/>
            <p:cNvSpPr/>
            <p:nvPr/>
          </p:nvSpPr>
          <p:spPr>
            <a:xfrm>
              <a:off x="1100965" y="1166837"/>
              <a:ext cx="211679" cy="355066"/>
            </a:xfrm>
            <a:custGeom>
              <a:avLst/>
              <a:gdLst/>
              <a:ahLst/>
              <a:cxnLst/>
              <a:rect l="l" t="t" r="r" b="b"/>
              <a:pathLst>
                <a:path w="2644" h="4435" extrusionOk="0">
                  <a:moveTo>
                    <a:pt x="0" y="1"/>
                  </a:moveTo>
                  <a:lnTo>
                    <a:pt x="0" y="1"/>
                  </a:lnTo>
                  <a:cubicBezTo>
                    <a:pt x="12" y="84"/>
                    <a:pt x="48" y="180"/>
                    <a:pt x="60" y="263"/>
                  </a:cubicBezTo>
                  <a:cubicBezTo>
                    <a:pt x="131" y="584"/>
                    <a:pt x="191" y="906"/>
                    <a:pt x="239" y="1215"/>
                  </a:cubicBezTo>
                  <a:cubicBezTo>
                    <a:pt x="334" y="1834"/>
                    <a:pt x="417" y="2442"/>
                    <a:pt x="584" y="3037"/>
                  </a:cubicBezTo>
                  <a:cubicBezTo>
                    <a:pt x="655" y="3335"/>
                    <a:pt x="762" y="3620"/>
                    <a:pt x="882" y="3882"/>
                  </a:cubicBezTo>
                  <a:cubicBezTo>
                    <a:pt x="905" y="3942"/>
                    <a:pt x="953" y="4013"/>
                    <a:pt x="1001" y="4097"/>
                  </a:cubicBezTo>
                  <a:cubicBezTo>
                    <a:pt x="1143" y="4216"/>
                    <a:pt x="1298" y="4311"/>
                    <a:pt x="1477" y="4371"/>
                  </a:cubicBezTo>
                  <a:cubicBezTo>
                    <a:pt x="1598" y="4411"/>
                    <a:pt x="1736" y="4435"/>
                    <a:pt x="1875" y="4435"/>
                  </a:cubicBezTo>
                  <a:cubicBezTo>
                    <a:pt x="1941" y="4435"/>
                    <a:pt x="2007" y="4430"/>
                    <a:pt x="2072" y="4418"/>
                  </a:cubicBezTo>
                  <a:cubicBezTo>
                    <a:pt x="2167" y="4406"/>
                    <a:pt x="2275" y="4371"/>
                    <a:pt x="2370" y="4335"/>
                  </a:cubicBezTo>
                  <a:cubicBezTo>
                    <a:pt x="2453" y="4299"/>
                    <a:pt x="2572" y="4240"/>
                    <a:pt x="2608" y="4156"/>
                  </a:cubicBezTo>
                  <a:cubicBezTo>
                    <a:pt x="2644" y="4037"/>
                    <a:pt x="2537" y="3930"/>
                    <a:pt x="2441" y="3882"/>
                  </a:cubicBezTo>
                  <a:cubicBezTo>
                    <a:pt x="2334" y="3823"/>
                    <a:pt x="2215" y="3775"/>
                    <a:pt x="2120" y="3716"/>
                  </a:cubicBezTo>
                  <a:cubicBezTo>
                    <a:pt x="1239" y="3228"/>
                    <a:pt x="810" y="2275"/>
                    <a:pt x="489" y="1382"/>
                  </a:cubicBezTo>
                  <a:cubicBezTo>
                    <a:pt x="393" y="1084"/>
                    <a:pt x="298" y="787"/>
                    <a:pt x="191" y="489"/>
                  </a:cubicBezTo>
                  <a:cubicBezTo>
                    <a:pt x="131" y="322"/>
                    <a:pt x="60" y="16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1"/>
            <p:cNvSpPr/>
            <p:nvPr/>
          </p:nvSpPr>
          <p:spPr>
            <a:xfrm>
              <a:off x="1071422" y="1161153"/>
              <a:ext cx="135462" cy="421996"/>
            </a:xfrm>
            <a:custGeom>
              <a:avLst/>
              <a:gdLst/>
              <a:ahLst/>
              <a:cxnLst/>
              <a:rect l="l" t="t" r="r" b="b"/>
              <a:pathLst>
                <a:path w="1692" h="5271" extrusionOk="0">
                  <a:moveTo>
                    <a:pt x="250" y="0"/>
                  </a:moveTo>
                  <a:cubicBezTo>
                    <a:pt x="262" y="72"/>
                    <a:pt x="262" y="143"/>
                    <a:pt x="286" y="215"/>
                  </a:cubicBezTo>
                  <a:cubicBezTo>
                    <a:pt x="310" y="536"/>
                    <a:pt x="334" y="834"/>
                    <a:pt x="358" y="1132"/>
                  </a:cubicBezTo>
                  <a:cubicBezTo>
                    <a:pt x="381" y="1727"/>
                    <a:pt x="358" y="2322"/>
                    <a:pt x="298" y="2894"/>
                  </a:cubicBezTo>
                  <a:cubicBezTo>
                    <a:pt x="239" y="3310"/>
                    <a:pt x="131" y="3727"/>
                    <a:pt x="0" y="4132"/>
                  </a:cubicBezTo>
                  <a:cubicBezTo>
                    <a:pt x="60" y="4322"/>
                    <a:pt x="143" y="4525"/>
                    <a:pt x="298" y="4668"/>
                  </a:cubicBezTo>
                  <a:cubicBezTo>
                    <a:pt x="453" y="4834"/>
                    <a:pt x="643" y="5001"/>
                    <a:pt x="846" y="5096"/>
                  </a:cubicBezTo>
                  <a:cubicBezTo>
                    <a:pt x="1008" y="5188"/>
                    <a:pt x="1206" y="5271"/>
                    <a:pt x="1401" y="5271"/>
                  </a:cubicBezTo>
                  <a:cubicBezTo>
                    <a:pt x="1434" y="5271"/>
                    <a:pt x="1468" y="5268"/>
                    <a:pt x="1501" y="5263"/>
                  </a:cubicBezTo>
                  <a:cubicBezTo>
                    <a:pt x="1608" y="5251"/>
                    <a:pt x="1691" y="5180"/>
                    <a:pt x="1691" y="5061"/>
                  </a:cubicBezTo>
                  <a:cubicBezTo>
                    <a:pt x="1691" y="4918"/>
                    <a:pt x="1596" y="4799"/>
                    <a:pt x="1512" y="4703"/>
                  </a:cubicBezTo>
                  <a:cubicBezTo>
                    <a:pt x="858" y="3751"/>
                    <a:pt x="679" y="2572"/>
                    <a:pt x="524" y="1453"/>
                  </a:cubicBezTo>
                  <a:cubicBezTo>
                    <a:pt x="477" y="1108"/>
                    <a:pt x="417" y="786"/>
                    <a:pt x="358" y="441"/>
                  </a:cubicBezTo>
                  <a:cubicBezTo>
                    <a:pt x="322" y="298"/>
                    <a:pt x="286" y="143"/>
                    <a:pt x="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1"/>
            <p:cNvSpPr/>
            <p:nvPr/>
          </p:nvSpPr>
          <p:spPr>
            <a:xfrm>
              <a:off x="954134" y="1159231"/>
              <a:ext cx="135462" cy="443372"/>
            </a:xfrm>
            <a:custGeom>
              <a:avLst/>
              <a:gdLst/>
              <a:ahLst/>
              <a:cxnLst/>
              <a:rect l="l" t="t" r="r" b="b"/>
              <a:pathLst>
                <a:path w="1692" h="5538" extrusionOk="0">
                  <a:moveTo>
                    <a:pt x="1584" y="1"/>
                  </a:moveTo>
                  <a:cubicBezTo>
                    <a:pt x="1584" y="179"/>
                    <a:pt x="1584" y="358"/>
                    <a:pt x="1573" y="536"/>
                  </a:cubicBezTo>
                  <a:cubicBezTo>
                    <a:pt x="1525" y="1132"/>
                    <a:pt x="1418" y="1715"/>
                    <a:pt x="1227" y="2287"/>
                  </a:cubicBezTo>
                  <a:cubicBezTo>
                    <a:pt x="977" y="3037"/>
                    <a:pt x="584" y="3775"/>
                    <a:pt x="60" y="4394"/>
                  </a:cubicBezTo>
                  <a:cubicBezTo>
                    <a:pt x="60" y="4489"/>
                    <a:pt x="37" y="4573"/>
                    <a:pt x="25" y="4644"/>
                  </a:cubicBezTo>
                  <a:cubicBezTo>
                    <a:pt x="1" y="4763"/>
                    <a:pt x="25" y="4870"/>
                    <a:pt x="49" y="4977"/>
                  </a:cubicBezTo>
                  <a:cubicBezTo>
                    <a:pt x="84" y="5085"/>
                    <a:pt x="120" y="5204"/>
                    <a:pt x="180" y="5287"/>
                  </a:cubicBezTo>
                  <a:cubicBezTo>
                    <a:pt x="239" y="5382"/>
                    <a:pt x="299" y="5478"/>
                    <a:pt x="406" y="5525"/>
                  </a:cubicBezTo>
                  <a:cubicBezTo>
                    <a:pt x="426" y="5534"/>
                    <a:pt x="444" y="5538"/>
                    <a:pt x="462" y="5538"/>
                  </a:cubicBezTo>
                  <a:cubicBezTo>
                    <a:pt x="539" y="5538"/>
                    <a:pt x="595" y="5462"/>
                    <a:pt x="644" y="5394"/>
                  </a:cubicBezTo>
                  <a:cubicBezTo>
                    <a:pt x="715" y="5287"/>
                    <a:pt x="775" y="5180"/>
                    <a:pt x="834" y="5085"/>
                  </a:cubicBezTo>
                  <a:cubicBezTo>
                    <a:pt x="953" y="4858"/>
                    <a:pt x="1072" y="4632"/>
                    <a:pt x="1168" y="4394"/>
                  </a:cubicBezTo>
                  <a:cubicBezTo>
                    <a:pt x="1549" y="3418"/>
                    <a:pt x="1692" y="2346"/>
                    <a:pt x="1668" y="1287"/>
                  </a:cubicBezTo>
                  <a:cubicBezTo>
                    <a:pt x="1656" y="977"/>
                    <a:pt x="1644" y="644"/>
                    <a:pt x="1608" y="334"/>
                  </a:cubicBezTo>
                  <a:cubicBezTo>
                    <a:pt x="1608" y="227"/>
                    <a:pt x="1596" y="108"/>
                    <a:pt x="1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1"/>
            <p:cNvSpPr/>
            <p:nvPr/>
          </p:nvSpPr>
          <p:spPr>
            <a:xfrm>
              <a:off x="393712" y="1158271"/>
              <a:ext cx="676827" cy="514065"/>
            </a:xfrm>
            <a:custGeom>
              <a:avLst/>
              <a:gdLst/>
              <a:ahLst/>
              <a:cxnLst/>
              <a:rect l="l" t="t" r="r" b="b"/>
              <a:pathLst>
                <a:path w="8454" h="6421" extrusionOk="0">
                  <a:moveTo>
                    <a:pt x="8453" y="1"/>
                  </a:moveTo>
                  <a:lnTo>
                    <a:pt x="8453" y="1"/>
                  </a:lnTo>
                  <a:cubicBezTo>
                    <a:pt x="8430" y="72"/>
                    <a:pt x="8418" y="156"/>
                    <a:pt x="8406" y="215"/>
                  </a:cubicBezTo>
                  <a:cubicBezTo>
                    <a:pt x="8311" y="584"/>
                    <a:pt x="8180" y="941"/>
                    <a:pt x="8013" y="1287"/>
                  </a:cubicBezTo>
                  <a:cubicBezTo>
                    <a:pt x="7703" y="1953"/>
                    <a:pt x="7263" y="2561"/>
                    <a:pt x="6751" y="3096"/>
                  </a:cubicBezTo>
                  <a:cubicBezTo>
                    <a:pt x="6239" y="3632"/>
                    <a:pt x="5679" y="4120"/>
                    <a:pt x="5024" y="4478"/>
                  </a:cubicBezTo>
                  <a:cubicBezTo>
                    <a:pt x="4703" y="4656"/>
                    <a:pt x="4358" y="4799"/>
                    <a:pt x="3989" y="4882"/>
                  </a:cubicBezTo>
                  <a:cubicBezTo>
                    <a:pt x="3714" y="4953"/>
                    <a:pt x="3426" y="4991"/>
                    <a:pt x="3139" y="4991"/>
                  </a:cubicBezTo>
                  <a:cubicBezTo>
                    <a:pt x="3041" y="4991"/>
                    <a:pt x="2943" y="4987"/>
                    <a:pt x="2846" y="4978"/>
                  </a:cubicBezTo>
                  <a:cubicBezTo>
                    <a:pt x="2512" y="4930"/>
                    <a:pt x="2167" y="4775"/>
                    <a:pt x="1976" y="4478"/>
                  </a:cubicBezTo>
                  <a:cubicBezTo>
                    <a:pt x="1810" y="4227"/>
                    <a:pt x="1774" y="3870"/>
                    <a:pt x="1976" y="3620"/>
                  </a:cubicBezTo>
                  <a:cubicBezTo>
                    <a:pt x="1976" y="3596"/>
                    <a:pt x="1988" y="3585"/>
                    <a:pt x="2000" y="3573"/>
                  </a:cubicBezTo>
                  <a:lnTo>
                    <a:pt x="2000" y="3573"/>
                  </a:lnTo>
                  <a:cubicBezTo>
                    <a:pt x="1441" y="3585"/>
                    <a:pt x="845" y="3549"/>
                    <a:pt x="381" y="3930"/>
                  </a:cubicBezTo>
                  <a:cubicBezTo>
                    <a:pt x="191" y="4097"/>
                    <a:pt x="60" y="4323"/>
                    <a:pt x="24" y="4573"/>
                  </a:cubicBezTo>
                  <a:cubicBezTo>
                    <a:pt x="0" y="4811"/>
                    <a:pt x="36" y="5073"/>
                    <a:pt x="143" y="5299"/>
                  </a:cubicBezTo>
                  <a:cubicBezTo>
                    <a:pt x="369" y="5811"/>
                    <a:pt x="857" y="6109"/>
                    <a:pt x="1369" y="6252"/>
                  </a:cubicBezTo>
                  <a:cubicBezTo>
                    <a:pt x="1769" y="6376"/>
                    <a:pt x="2175" y="6421"/>
                    <a:pt x="2582" y="6421"/>
                  </a:cubicBezTo>
                  <a:cubicBezTo>
                    <a:pt x="2722" y="6421"/>
                    <a:pt x="2861" y="6415"/>
                    <a:pt x="3000" y="6406"/>
                  </a:cubicBezTo>
                  <a:cubicBezTo>
                    <a:pt x="4084" y="6311"/>
                    <a:pt x="5120" y="5882"/>
                    <a:pt x="5977" y="5228"/>
                  </a:cubicBezTo>
                  <a:cubicBezTo>
                    <a:pt x="6870" y="4561"/>
                    <a:pt x="7537" y="3620"/>
                    <a:pt x="7942" y="2573"/>
                  </a:cubicBezTo>
                  <a:cubicBezTo>
                    <a:pt x="8275" y="1739"/>
                    <a:pt x="8418" y="882"/>
                    <a:pt x="845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1"/>
            <p:cNvSpPr/>
            <p:nvPr/>
          </p:nvSpPr>
          <p:spPr>
            <a:xfrm>
              <a:off x="371775" y="710650"/>
              <a:ext cx="1152464" cy="974490"/>
            </a:xfrm>
            <a:custGeom>
              <a:avLst/>
              <a:gdLst/>
              <a:ahLst/>
              <a:cxnLst/>
              <a:rect l="l" t="t" r="r" b="b"/>
              <a:pathLst>
                <a:path w="14395" h="12172" extrusionOk="0">
                  <a:moveTo>
                    <a:pt x="12145" y="281"/>
                  </a:moveTo>
                  <a:cubicBezTo>
                    <a:pt x="12488" y="281"/>
                    <a:pt x="12796" y="444"/>
                    <a:pt x="13026" y="675"/>
                  </a:cubicBezTo>
                  <a:cubicBezTo>
                    <a:pt x="13204" y="877"/>
                    <a:pt x="13335" y="1103"/>
                    <a:pt x="13442" y="1341"/>
                  </a:cubicBezTo>
                  <a:cubicBezTo>
                    <a:pt x="13216" y="1127"/>
                    <a:pt x="12978" y="948"/>
                    <a:pt x="12740" y="782"/>
                  </a:cubicBezTo>
                  <a:cubicBezTo>
                    <a:pt x="12597" y="686"/>
                    <a:pt x="12442" y="591"/>
                    <a:pt x="12276" y="508"/>
                  </a:cubicBezTo>
                  <a:cubicBezTo>
                    <a:pt x="12204" y="460"/>
                    <a:pt x="12109" y="424"/>
                    <a:pt x="12037" y="389"/>
                  </a:cubicBezTo>
                  <a:cubicBezTo>
                    <a:pt x="11990" y="365"/>
                    <a:pt x="11954" y="341"/>
                    <a:pt x="11906" y="329"/>
                  </a:cubicBezTo>
                  <a:cubicBezTo>
                    <a:pt x="11978" y="305"/>
                    <a:pt x="12049" y="294"/>
                    <a:pt x="12109" y="282"/>
                  </a:cubicBezTo>
                  <a:cubicBezTo>
                    <a:pt x="12121" y="281"/>
                    <a:pt x="12133" y="281"/>
                    <a:pt x="12145" y="281"/>
                  </a:cubicBezTo>
                  <a:close/>
                  <a:moveTo>
                    <a:pt x="11716" y="401"/>
                  </a:moveTo>
                  <a:cubicBezTo>
                    <a:pt x="11764" y="424"/>
                    <a:pt x="11799" y="448"/>
                    <a:pt x="11847" y="460"/>
                  </a:cubicBezTo>
                  <a:cubicBezTo>
                    <a:pt x="11895" y="472"/>
                    <a:pt x="11918" y="484"/>
                    <a:pt x="11966" y="508"/>
                  </a:cubicBezTo>
                  <a:cubicBezTo>
                    <a:pt x="12061" y="532"/>
                    <a:pt x="12133" y="579"/>
                    <a:pt x="12204" y="603"/>
                  </a:cubicBezTo>
                  <a:cubicBezTo>
                    <a:pt x="12371" y="686"/>
                    <a:pt x="12537" y="770"/>
                    <a:pt x="12680" y="841"/>
                  </a:cubicBezTo>
                  <a:cubicBezTo>
                    <a:pt x="12930" y="984"/>
                    <a:pt x="13169" y="1163"/>
                    <a:pt x="13383" y="1353"/>
                  </a:cubicBezTo>
                  <a:cubicBezTo>
                    <a:pt x="13145" y="1234"/>
                    <a:pt x="12895" y="1103"/>
                    <a:pt x="12633" y="984"/>
                  </a:cubicBezTo>
                  <a:cubicBezTo>
                    <a:pt x="12311" y="805"/>
                    <a:pt x="11978" y="627"/>
                    <a:pt x="11656" y="424"/>
                  </a:cubicBezTo>
                  <a:cubicBezTo>
                    <a:pt x="11668" y="413"/>
                    <a:pt x="11704" y="401"/>
                    <a:pt x="11716" y="401"/>
                  </a:cubicBezTo>
                  <a:close/>
                  <a:moveTo>
                    <a:pt x="13311" y="186"/>
                  </a:moveTo>
                  <a:cubicBezTo>
                    <a:pt x="13454" y="282"/>
                    <a:pt x="13585" y="401"/>
                    <a:pt x="13704" y="532"/>
                  </a:cubicBezTo>
                  <a:cubicBezTo>
                    <a:pt x="13978" y="829"/>
                    <a:pt x="14145" y="1234"/>
                    <a:pt x="14169" y="1639"/>
                  </a:cubicBezTo>
                  <a:cubicBezTo>
                    <a:pt x="14181" y="1841"/>
                    <a:pt x="14157" y="2068"/>
                    <a:pt x="14097" y="2270"/>
                  </a:cubicBezTo>
                  <a:cubicBezTo>
                    <a:pt x="14097" y="2294"/>
                    <a:pt x="14085" y="2318"/>
                    <a:pt x="14085" y="2329"/>
                  </a:cubicBezTo>
                  <a:cubicBezTo>
                    <a:pt x="14061" y="2258"/>
                    <a:pt x="14050" y="2187"/>
                    <a:pt x="14026" y="2115"/>
                  </a:cubicBezTo>
                  <a:cubicBezTo>
                    <a:pt x="14002" y="2091"/>
                    <a:pt x="13990" y="2068"/>
                    <a:pt x="13978" y="2056"/>
                  </a:cubicBezTo>
                  <a:cubicBezTo>
                    <a:pt x="13942" y="1960"/>
                    <a:pt x="13907" y="1889"/>
                    <a:pt x="13871" y="1794"/>
                  </a:cubicBezTo>
                  <a:cubicBezTo>
                    <a:pt x="13823" y="1722"/>
                    <a:pt x="13800" y="1639"/>
                    <a:pt x="13764" y="1556"/>
                  </a:cubicBezTo>
                  <a:cubicBezTo>
                    <a:pt x="13692" y="1401"/>
                    <a:pt x="13621" y="1234"/>
                    <a:pt x="13561" y="1067"/>
                  </a:cubicBezTo>
                  <a:cubicBezTo>
                    <a:pt x="13454" y="782"/>
                    <a:pt x="13371" y="484"/>
                    <a:pt x="13311" y="186"/>
                  </a:cubicBezTo>
                  <a:close/>
                  <a:moveTo>
                    <a:pt x="8918" y="1853"/>
                  </a:moveTo>
                  <a:cubicBezTo>
                    <a:pt x="8989" y="1972"/>
                    <a:pt x="9037" y="2103"/>
                    <a:pt x="9049" y="2258"/>
                  </a:cubicBezTo>
                  <a:cubicBezTo>
                    <a:pt x="9061" y="2603"/>
                    <a:pt x="8918" y="2925"/>
                    <a:pt x="8799" y="3222"/>
                  </a:cubicBezTo>
                  <a:cubicBezTo>
                    <a:pt x="8799" y="3246"/>
                    <a:pt x="8775" y="3246"/>
                    <a:pt x="8775" y="3258"/>
                  </a:cubicBezTo>
                  <a:cubicBezTo>
                    <a:pt x="8751" y="3056"/>
                    <a:pt x="8739" y="2889"/>
                    <a:pt x="8751" y="2687"/>
                  </a:cubicBezTo>
                  <a:cubicBezTo>
                    <a:pt x="8763" y="2401"/>
                    <a:pt x="8823" y="2127"/>
                    <a:pt x="8918" y="1853"/>
                  </a:cubicBezTo>
                  <a:close/>
                  <a:moveTo>
                    <a:pt x="12276" y="2294"/>
                  </a:moveTo>
                  <a:cubicBezTo>
                    <a:pt x="12168" y="2425"/>
                    <a:pt x="12097" y="2568"/>
                    <a:pt x="12026" y="2722"/>
                  </a:cubicBezTo>
                  <a:cubicBezTo>
                    <a:pt x="11954" y="2865"/>
                    <a:pt x="11871" y="3008"/>
                    <a:pt x="11799" y="3151"/>
                  </a:cubicBezTo>
                  <a:cubicBezTo>
                    <a:pt x="11740" y="3282"/>
                    <a:pt x="11668" y="3401"/>
                    <a:pt x="11609" y="3544"/>
                  </a:cubicBezTo>
                  <a:cubicBezTo>
                    <a:pt x="11597" y="3580"/>
                    <a:pt x="11561" y="3615"/>
                    <a:pt x="11549" y="3663"/>
                  </a:cubicBezTo>
                  <a:cubicBezTo>
                    <a:pt x="11549" y="3663"/>
                    <a:pt x="11537" y="3675"/>
                    <a:pt x="11537" y="3687"/>
                  </a:cubicBezTo>
                  <a:cubicBezTo>
                    <a:pt x="11537" y="3663"/>
                    <a:pt x="11502" y="3627"/>
                    <a:pt x="11502" y="3615"/>
                  </a:cubicBezTo>
                  <a:cubicBezTo>
                    <a:pt x="11490" y="3580"/>
                    <a:pt x="11490" y="3556"/>
                    <a:pt x="11478" y="3520"/>
                  </a:cubicBezTo>
                  <a:cubicBezTo>
                    <a:pt x="11418" y="3306"/>
                    <a:pt x="11406" y="3068"/>
                    <a:pt x="11490" y="2841"/>
                  </a:cubicBezTo>
                  <a:cubicBezTo>
                    <a:pt x="11549" y="2615"/>
                    <a:pt x="11704" y="2449"/>
                    <a:pt x="11895" y="2365"/>
                  </a:cubicBezTo>
                  <a:cubicBezTo>
                    <a:pt x="11978" y="2318"/>
                    <a:pt x="12073" y="2294"/>
                    <a:pt x="12168" y="2294"/>
                  </a:cubicBezTo>
                  <a:close/>
                  <a:moveTo>
                    <a:pt x="7522" y="3149"/>
                  </a:moveTo>
                  <a:cubicBezTo>
                    <a:pt x="7547" y="3149"/>
                    <a:pt x="7587" y="3188"/>
                    <a:pt x="7608" y="3199"/>
                  </a:cubicBezTo>
                  <a:cubicBezTo>
                    <a:pt x="7846" y="3377"/>
                    <a:pt x="8085" y="3580"/>
                    <a:pt x="8299" y="3818"/>
                  </a:cubicBezTo>
                  <a:cubicBezTo>
                    <a:pt x="8323" y="3865"/>
                    <a:pt x="8346" y="3901"/>
                    <a:pt x="8382" y="3937"/>
                  </a:cubicBezTo>
                  <a:cubicBezTo>
                    <a:pt x="8346" y="3925"/>
                    <a:pt x="8323" y="3925"/>
                    <a:pt x="8287" y="3913"/>
                  </a:cubicBezTo>
                  <a:cubicBezTo>
                    <a:pt x="8180" y="3877"/>
                    <a:pt x="8085" y="3842"/>
                    <a:pt x="7989" y="3794"/>
                  </a:cubicBezTo>
                  <a:cubicBezTo>
                    <a:pt x="7846" y="3722"/>
                    <a:pt x="7704" y="3615"/>
                    <a:pt x="7620" y="3461"/>
                  </a:cubicBezTo>
                  <a:cubicBezTo>
                    <a:pt x="7573" y="3389"/>
                    <a:pt x="7549" y="3318"/>
                    <a:pt x="7513" y="3246"/>
                  </a:cubicBezTo>
                  <a:cubicBezTo>
                    <a:pt x="7513" y="3222"/>
                    <a:pt x="7501" y="3163"/>
                    <a:pt x="7513" y="3151"/>
                  </a:cubicBezTo>
                  <a:cubicBezTo>
                    <a:pt x="7516" y="3150"/>
                    <a:pt x="7519" y="3149"/>
                    <a:pt x="7522" y="3149"/>
                  </a:cubicBezTo>
                  <a:close/>
                  <a:moveTo>
                    <a:pt x="8127" y="2389"/>
                  </a:moveTo>
                  <a:cubicBezTo>
                    <a:pt x="8128" y="2389"/>
                    <a:pt x="8130" y="2389"/>
                    <a:pt x="8132" y="2389"/>
                  </a:cubicBezTo>
                  <a:cubicBezTo>
                    <a:pt x="8180" y="2389"/>
                    <a:pt x="8251" y="2460"/>
                    <a:pt x="8275" y="2496"/>
                  </a:cubicBezTo>
                  <a:cubicBezTo>
                    <a:pt x="8323" y="2544"/>
                    <a:pt x="8370" y="2603"/>
                    <a:pt x="8394" y="2639"/>
                  </a:cubicBezTo>
                  <a:cubicBezTo>
                    <a:pt x="8549" y="2865"/>
                    <a:pt x="8620" y="3139"/>
                    <a:pt x="8644" y="3389"/>
                  </a:cubicBezTo>
                  <a:lnTo>
                    <a:pt x="8644" y="3746"/>
                  </a:lnTo>
                  <a:cubicBezTo>
                    <a:pt x="8632" y="3853"/>
                    <a:pt x="8620" y="3973"/>
                    <a:pt x="8632" y="4080"/>
                  </a:cubicBezTo>
                  <a:lnTo>
                    <a:pt x="8632" y="4092"/>
                  </a:lnTo>
                  <a:lnTo>
                    <a:pt x="8632" y="4163"/>
                  </a:lnTo>
                  <a:cubicBezTo>
                    <a:pt x="8620" y="4151"/>
                    <a:pt x="8620" y="4139"/>
                    <a:pt x="8597" y="4115"/>
                  </a:cubicBezTo>
                  <a:cubicBezTo>
                    <a:pt x="8620" y="4103"/>
                    <a:pt x="8620" y="4056"/>
                    <a:pt x="8597" y="4044"/>
                  </a:cubicBezTo>
                  <a:cubicBezTo>
                    <a:pt x="8585" y="4032"/>
                    <a:pt x="8561" y="4032"/>
                    <a:pt x="8549" y="4008"/>
                  </a:cubicBezTo>
                  <a:cubicBezTo>
                    <a:pt x="8442" y="3853"/>
                    <a:pt x="8346" y="3675"/>
                    <a:pt x="8287" y="3496"/>
                  </a:cubicBezTo>
                  <a:cubicBezTo>
                    <a:pt x="8192" y="3246"/>
                    <a:pt x="8132" y="2972"/>
                    <a:pt x="8096" y="2699"/>
                  </a:cubicBezTo>
                  <a:cubicBezTo>
                    <a:pt x="8096" y="2664"/>
                    <a:pt x="8039" y="2389"/>
                    <a:pt x="8127" y="2389"/>
                  </a:cubicBezTo>
                  <a:close/>
                  <a:moveTo>
                    <a:pt x="12061" y="3068"/>
                  </a:moveTo>
                  <a:cubicBezTo>
                    <a:pt x="12073" y="3127"/>
                    <a:pt x="12085" y="3199"/>
                    <a:pt x="12121" y="3258"/>
                  </a:cubicBezTo>
                  <a:cubicBezTo>
                    <a:pt x="12240" y="3580"/>
                    <a:pt x="12395" y="3901"/>
                    <a:pt x="12621" y="4175"/>
                  </a:cubicBezTo>
                  <a:cubicBezTo>
                    <a:pt x="12595" y="4180"/>
                    <a:pt x="12568" y="4183"/>
                    <a:pt x="12542" y="4183"/>
                  </a:cubicBezTo>
                  <a:cubicBezTo>
                    <a:pt x="12332" y="4183"/>
                    <a:pt x="12134" y="4019"/>
                    <a:pt x="12049" y="3818"/>
                  </a:cubicBezTo>
                  <a:cubicBezTo>
                    <a:pt x="11966" y="3568"/>
                    <a:pt x="12014" y="3318"/>
                    <a:pt x="12061" y="3068"/>
                  </a:cubicBezTo>
                  <a:close/>
                  <a:moveTo>
                    <a:pt x="7632" y="3913"/>
                  </a:moveTo>
                  <a:cubicBezTo>
                    <a:pt x="7811" y="3913"/>
                    <a:pt x="7989" y="3961"/>
                    <a:pt x="8156" y="4044"/>
                  </a:cubicBezTo>
                  <a:cubicBezTo>
                    <a:pt x="8227" y="4092"/>
                    <a:pt x="8323" y="4139"/>
                    <a:pt x="8394" y="4175"/>
                  </a:cubicBezTo>
                  <a:cubicBezTo>
                    <a:pt x="8442" y="4211"/>
                    <a:pt x="8466" y="4234"/>
                    <a:pt x="8513" y="4270"/>
                  </a:cubicBezTo>
                  <a:lnTo>
                    <a:pt x="8549" y="4294"/>
                  </a:lnTo>
                  <a:cubicBezTo>
                    <a:pt x="8424" y="4321"/>
                    <a:pt x="8292" y="4334"/>
                    <a:pt x="8164" y="4334"/>
                  </a:cubicBezTo>
                  <a:cubicBezTo>
                    <a:pt x="8121" y="4334"/>
                    <a:pt x="8079" y="4333"/>
                    <a:pt x="8037" y="4330"/>
                  </a:cubicBezTo>
                  <a:cubicBezTo>
                    <a:pt x="7846" y="4294"/>
                    <a:pt x="7668" y="4234"/>
                    <a:pt x="7501" y="4127"/>
                  </a:cubicBezTo>
                  <a:cubicBezTo>
                    <a:pt x="7454" y="4103"/>
                    <a:pt x="7263" y="3984"/>
                    <a:pt x="7358" y="3937"/>
                  </a:cubicBezTo>
                  <a:cubicBezTo>
                    <a:pt x="7430" y="3913"/>
                    <a:pt x="7549" y="3913"/>
                    <a:pt x="7632" y="3913"/>
                  </a:cubicBezTo>
                  <a:close/>
                  <a:moveTo>
                    <a:pt x="6347" y="4418"/>
                  </a:moveTo>
                  <a:cubicBezTo>
                    <a:pt x="6350" y="4425"/>
                    <a:pt x="6358" y="4425"/>
                    <a:pt x="6358" y="4425"/>
                  </a:cubicBezTo>
                  <a:cubicBezTo>
                    <a:pt x="6418" y="4508"/>
                    <a:pt x="6489" y="4568"/>
                    <a:pt x="6584" y="4604"/>
                  </a:cubicBezTo>
                  <a:cubicBezTo>
                    <a:pt x="6739" y="4699"/>
                    <a:pt x="6918" y="4723"/>
                    <a:pt x="7120" y="4746"/>
                  </a:cubicBezTo>
                  <a:cubicBezTo>
                    <a:pt x="7190" y="4751"/>
                    <a:pt x="7260" y="4754"/>
                    <a:pt x="7329" y="4754"/>
                  </a:cubicBezTo>
                  <a:cubicBezTo>
                    <a:pt x="7450" y="4754"/>
                    <a:pt x="7571" y="4745"/>
                    <a:pt x="7692" y="4723"/>
                  </a:cubicBezTo>
                  <a:cubicBezTo>
                    <a:pt x="7870" y="4711"/>
                    <a:pt x="8073" y="4663"/>
                    <a:pt x="8251" y="4604"/>
                  </a:cubicBezTo>
                  <a:cubicBezTo>
                    <a:pt x="8257" y="4609"/>
                    <a:pt x="8264" y="4612"/>
                    <a:pt x="8272" y="4612"/>
                  </a:cubicBezTo>
                  <a:cubicBezTo>
                    <a:pt x="8298" y="4612"/>
                    <a:pt x="8334" y="4589"/>
                    <a:pt x="8370" y="4580"/>
                  </a:cubicBezTo>
                  <a:lnTo>
                    <a:pt x="8370" y="4580"/>
                  </a:lnTo>
                  <a:cubicBezTo>
                    <a:pt x="8346" y="4592"/>
                    <a:pt x="8335" y="4604"/>
                    <a:pt x="8323" y="4604"/>
                  </a:cubicBezTo>
                  <a:cubicBezTo>
                    <a:pt x="8144" y="4735"/>
                    <a:pt x="7930" y="4818"/>
                    <a:pt x="7704" y="4877"/>
                  </a:cubicBezTo>
                  <a:cubicBezTo>
                    <a:pt x="7489" y="4949"/>
                    <a:pt x="7263" y="5008"/>
                    <a:pt x="7037" y="5032"/>
                  </a:cubicBezTo>
                  <a:cubicBezTo>
                    <a:pt x="6846" y="5032"/>
                    <a:pt x="6644" y="4985"/>
                    <a:pt x="6501" y="4830"/>
                  </a:cubicBezTo>
                  <a:cubicBezTo>
                    <a:pt x="6441" y="4770"/>
                    <a:pt x="6394" y="4699"/>
                    <a:pt x="6370" y="4627"/>
                  </a:cubicBezTo>
                  <a:cubicBezTo>
                    <a:pt x="6358" y="4547"/>
                    <a:pt x="6358" y="4477"/>
                    <a:pt x="6347" y="4418"/>
                  </a:cubicBezTo>
                  <a:close/>
                  <a:moveTo>
                    <a:pt x="11633" y="2091"/>
                  </a:moveTo>
                  <a:cubicBezTo>
                    <a:pt x="11561" y="2115"/>
                    <a:pt x="11502" y="2127"/>
                    <a:pt x="11430" y="2151"/>
                  </a:cubicBezTo>
                  <a:cubicBezTo>
                    <a:pt x="11037" y="2294"/>
                    <a:pt x="10704" y="2568"/>
                    <a:pt x="10466" y="2913"/>
                  </a:cubicBezTo>
                  <a:cubicBezTo>
                    <a:pt x="10216" y="3282"/>
                    <a:pt x="10085" y="3734"/>
                    <a:pt x="10121" y="4175"/>
                  </a:cubicBezTo>
                  <a:cubicBezTo>
                    <a:pt x="10132" y="4639"/>
                    <a:pt x="10287" y="5104"/>
                    <a:pt x="10561" y="5461"/>
                  </a:cubicBezTo>
                  <a:cubicBezTo>
                    <a:pt x="10644" y="5568"/>
                    <a:pt x="10728" y="5663"/>
                    <a:pt x="10847" y="5758"/>
                  </a:cubicBezTo>
                  <a:cubicBezTo>
                    <a:pt x="10752" y="5711"/>
                    <a:pt x="10632" y="5651"/>
                    <a:pt x="10537" y="5580"/>
                  </a:cubicBezTo>
                  <a:cubicBezTo>
                    <a:pt x="9704" y="5008"/>
                    <a:pt x="9299" y="3782"/>
                    <a:pt x="9918" y="2901"/>
                  </a:cubicBezTo>
                  <a:cubicBezTo>
                    <a:pt x="10180" y="2508"/>
                    <a:pt x="10632" y="2258"/>
                    <a:pt x="11085" y="2151"/>
                  </a:cubicBezTo>
                  <a:cubicBezTo>
                    <a:pt x="11264" y="2115"/>
                    <a:pt x="11442" y="2091"/>
                    <a:pt x="11633" y="2091"/>
                  </a:cubicBezTo>
                  <a:close/>
                  <a:moveTo>
                    <a:pt x="6227" y="4282"/>
                  </a:moveTo>
                  <a:cubicBezTo>
                    <a:pt x="6227" y="4330"/>
                    <a:pt x="6239" y="4377"/>
                    <a:pt x="6239" y="4413"/>
                  </a:cubicBezTo>
                  <a:cubicBezTo>
                    <a:pt x="6180" y="4496"/>
                    <a:pt x="6191" y="4627"/>
                    <a:pt x="6227" y="4711"/>
                  </a:cubicBezTo>
                  <a:cubicBezTo>
                    <a:pt x="6251" y="4818"/>
                    <a:pt x="6322" y="4925"/>
                    <a:pt x="6418" y="4996"/>
                  </a:cubicBezTo>
                  <a:cubicBezTo>
                    <a:pt x="6587" y="5155"/>
                    <a:pt x="6796" y="5210"/>
                    <a:pt x="7016" y="5210"/>
                  </a:cubicBezTo>
                  <a:cubicBezTo>
                    <a:pt x="7291" y="5210"/>
                    <a:pt x="7583" y="5124"/>
                    <a:pt x="7835" y="5044"/>
                  </a:cubicBezTo>
                  <a:cubicBezTo>
                    <a:pt x="8073" y="4973"/>
                    <a:pt x="8287" y="4865"/>
                    <a:pt x="8489" y="4699"/>
                  </a:cubicBezTo>
                  <a:cubicBezTo>
                    <a:pt x="8561" y="4615"/>
                    <a:pt x="8632" y="4532"/>
                    <a:pt x="8692" y="4449"/>
                  </a:cubicBezTo>
                  <a:lnTo>
                    <a:pt x="8692" y="4449"/>
                  </a:lnTo>
                  <a:cubicBezTo>
                    <a:pt x="8680" y="4473"/>
                    <a:pt x="8668" y="4508"/>
                    <a:pt x="8668" y="4556"/>
                  </a:cubicBezTo>
                  <a:cubicBezTo>
                    <a:pt x="8561" y="4735"/>
                    <a:pt x="8442" y="4889"/>
                    <a:pt x="8311" y="5044"/>
                  </a:cubicBezTo>
                  <a:cubicBezTo>
                    <a:pt x="7977" y="5413"/>
                    <a:pt x="7573" y="5711"/>
                    <a:pt x="7096" y="5878"/>
                  </a:cubicBezTo>
                  <a:cubicBezTo>
                    <a:pt x="7025" y="5901"/>
                    <a:pt x="6965" y="5925"/>
                    <a:pt x="6894" y="5949"/>
                  </a:cubicBezTo>
                  <a:cubicBezTo>
                    <a:pt x="6882" y="5937"/>
                    <a:pt x="6858" y="5925"/>
                    <a:pt x="6834" y="5925"/>
                  </a:cubicBezTo>
                  <a:cubicBezTo>
                    <a:pt x="6775" y="5937"/>
                    <a:pt x="6703" y="5937"/>
                    <a:pt x="6644" y="5949"/>
                  </a:cubicBezTo>
                  <a:cubicBezTo>
                    <a:pt x="6584" y="5949"/>
                    <a:pt x="6525" y="5961"/>
                    <a:pt x="6465" y="5961"/>
                  </a:cubicBezTo>
                  <a:cubicBezTo>
                    <a:pt x="6346" y="5961"/>
                    <a:pt x="6227" y="5949"/>
                    <a:pt x="6108" y="5901"/>
                  </a:cubicBezTo>
                  <a:cubicBezTo>
                    <a:pt x="5715" y="5770"/>
                    <a:pt x="5429" y="5401"/>
                    <a:pt x="5477" y="4985"/>
                  </a:cubicBezTo>
                  <a:cubicBezTo>
                    <a:pt x="5513" y="4592"/>
                    <a:pt x="5846" y="4294"/>
                    <a:pt x="6227" y="4282"/>
                  </a:cubicBezTo>
                  <a:close/>
                  <a:moveTo>
                    <a:pt x="12090" y="1216"/>
                  </a:moveTo>
                  <a:cubicBezTo>
                    <a:pt x="12265" y="1216"/>
                    <a:pt x="12438" y="1229"/>
                    <a:pt x="12609" y="1258"/>
                  </a:cubicBezTo>
                  <a:cubicBezTo>
                    <a:pt x="13145" y="1365"/>
                    <a:pt x="13669" y="1675"/>
                    <a:pt x="13847" y="2210"/>
                  </a:cubicBezTo>
                  <a:cubicBezTo>
                    <a:pt x="13907" y="2377"/>
                    <a:pt x="13907" y="2556"/>
                    <a:pt x="13871" y="2722"/>
                  </a:cubicBezTo>
                  <a:cubicBezTo>
                    <a:pt x="13847" y="2770"/>
                    <a:pt x="13811" y="2806"/>
                    <a:pt x="13788" y="2865"/>
                  </a:cubicBezTo>
                  <a:cubicBezTo>
                    <a:pt x="13764" y="2901"/>
                    <a:pt x="13788" y="2925"/>
                    <a:pt x="13800" y="2949"/>
                  </a:cubicBezTo>
                  <a:cubicBezTo>
                    <a:pt x="13692" y="3187"/>
                    <a:pt x="13514" y="3389"/>
                    <a:pt x="13264" y="3496"/>
                  </a:cubicBezTo>
                  <a:cubicBezTo>
                    <a:pt x="13150" y="3545"/>
                    <a:pt x="13029" y="3572"/>
                    <a:pt x="12909" y="3572"/>
                  </a:cubicBezTo>
                  <a:cubicBezTo>
                    <a:pt x="12764" y="3572"/>
                    <a:pt x="12620" y="3533"/>
                    <a:pt x="12490" y="3449"/>
                  </a:cubicBezTo>
                  <a:cubicBezTo>
                    <a:pt x="12299" y="3318"/>
                    <a:pt x="12156" y="3091"/>
                    <a:pt x="12192" y="2853"/>
                  </a:cubicBezTo>
                  <a:cubicBezTo>
                    <a:pt x="12216" y="2627"/>
                    <a:pt x="12383" y="2425"/>
                    <a:pt x="12609" y="2389"/>
                  </a:cubicBezTo>
                  <a:lnTo>
                    <a:pt x="12692" y="2389"/>
                  </a:lnTo>
                  <a:cubicBezTo>
                    <a:pt x="12716" y="2413"/>
                    <a:pt x="12728" y="2413"/>
                    <a:pt x="12740" y="2425"/>
                  </a:cubicBezTo>
                  <a:cubicBezTo>
                    <a:pt x="12758" y="2431"/>
                    <a:pt x="12770" y="2434"/>
                    <a:pt x="12780" y="2434"/>
                  </a:cubicBezTo>
                  <a:cubicBezTo>
                    <a:pt x="12790" y="2434"/>
                    <a:pt x="12799" y="2431"/>
                    <a:pt x="12811" y="2425"/>
                  </a:cubicBezTo>
                  <a:cubicBezTo>
                    <a:pt x="12954" y="2472"/>
                    <a:pt x="13073" y="2556"/>
                    <a:pt x="13109" y="2687"/>
                  </a:cubicBezTo>
                  <a:cubicBezTo>
                    <a:pt x="13123" y="2730"/>
                    <a:pt x="13155" y="2748"/>
                    <a:pt x="13186" y="2748"/>
                  </a:cubicBezTo>
                  <a:cubicBezTo>
                    <a:pt x="13233" y="2748"/>
                    <a:pt x="13278" y="2708"/>
                    <a:pt x="13264" y="2651"/>
                  </a:cubicBezTo>
                  <a:cubicBezTo>
                    <a:pt x="13228" y="2544"/>
                    <a:pt x="13192" y="2472"/>
                    <a:pt x="13109" y="2389"/>
                  </a:cubicBezTo>
                  <a:cubicBezTo>
                    <a:pt x="13133" y="2353"/>
                    <a:pt x="13085" y="2294"/>
                    <a:pt x="13049" y="2258"/>
                  </a:cubicBezTo>
                  <a:cubicBezTo>
                    <a:pt x="13026" y="2234"/>
                    <a:pt x="12990" y="2199"/>
                    <a:pt x="12966" y="2187"/>
                  </a:cubicBezTo>
                  <a:cubicBezTo>
                    <a:pt x="12930" y="2175"/>
                    <a:pt x="12895" y="2139"/>
                    <a:pt x="12847" y="2139"/>
                  </a:cubicBezTo>
                  <a:cubicBezTo>
                    <a:pt x="12835" y="2139"/>
                    <a:pt x="12811" y="2139"/>
                    <a:pt x="12788" y="2127"/>
                  </a:cubicBezTo>
                  <a:cubicBezTo>
                    <a:pt x="12400" y="1998"/>
                    <a:pt x="11986" y="1916"/>
                    <a:pt x="11575" y="1916"/>
                  </a:cubicBezTo>
                  <a:cubicBezTo>
                    <a:pt x="11304" y="1916"/>
                    <a:pt x="11035" y="1951"/>
                    <a:pt x="10775" y="2032"/>
                  </a:cubicBezTo>
                  <a:cubicBezTo>
                    <a:pt x="10287" y="2199"/>
                    <a:pt x="9835" y="2532"/>
                    <a:pt x="9597" y="2984"/>
                  </a:cubicBezTo>
                  <a:cubicBezTo>
                    <a:pt x="9335" y="3496"/>
                    <a:pt x="9335" y="4139"/>
                    <a:pt x="9537" y="4651"/>
                  </a:cubicBezTo>
                  <a:cubicBezTo>
                    <a:pt x="9740" y="5151"/>
                    <a:pt x="10097" y="5568"/>
                    <a:pt x="10573" y="5818"/>
                  </a:cubicBezTo>
                  <a:cubicBezTo>
                    <a:pt x="10889" y="5990"/>
                    <a:pt x="11253" y="6086"/>
                    <a:pt x="11614" y="6086"/>
                  </a:cubicBezTo>
                  <a:cubicBezTo>
                    <a:pt x="11728" y="6086"/>
                    <a:pt x="11842" y="6076"/>
                    <a:pt x="11954" y="6056"/>
                  </a:cubicBezTo>
                  <a:lnTo>
                    <a:pt x="11954" y="6056"/>
                  </a:lnTo>
                  <a:cubicBezTo>
                    <a:pt x="11918" y="6068"/>
                    <a:pt x="11883" y="6104"/>
                    <a:pt x="11847" y="6116"/>
                  </a:cubicBezTo>
                  <a:cubicBezTo>
                    <a:pt x="11594" y="6264"/>
                    <a:pt x="11290" y="6339"/>
                    <a:pt x="10978" y="6339"/>
                  </a:cubicBezTo>
                  <a:cubicBezTo>
                    <a:pt x="10791" y="6339"/>
                    <a:pt x="10601" y="6312"/>
                    <a:pt x="10418" y="6259"/>
                  </a:cubicBezTo>
                  <a:cubicBezTo>
                    <a:pt x="9930" y="6128"/>
                    <a:pt x="9513" y="5782"/>
                    <a:pt x="9228" y="5354"/>
                  </a:cubicBezTo>
                  <a:cubicBezTo>
                    <a:pt x="8942" y="4913"/>
                    <a:pt x="8811" y="4377"/>
                    <a:pt x="8870" y="3853"/>
                  </a:cubicBezTo>
                  <a:cubicBezTo>
                    <a:pt x="8918" y="3318"/>
                    <a:pt x="9156" y="2782"/>
                    <a:pt x="9501" y="2365"/>
                  </a:cubicBezTo>
                  <a:cubicBezTo>
                    <a:pt x="9859" y="1937"/>
                    <a:pt x="10347" y="1603"/>
                    <a:pt x="10883" y="1425"/>
                  </a:cubicBezTo>
                  <a:cubicBezTo>
                    <a:pt x="11267" y="1291"/>
                    <a:pt x="11680" y="1216"/>
                    <a:pt x="12090" y="1216"/>
                  </a:cubicBezTo>
                  <a:close/>
                  <a:moveTo>
                    <a:pt x="8513" y="4973"/>
                  </a:moveTo>
                  <a:lnTo>
                    <a:pt x="8513" y="4973"/>
                  </a:lnTo>
                  <a:cubicBezTo>
                    <a:pt x="8454" y="5127"/>
                    <a:pt x="8382" y="5282"/>
                    <a:pt x="8311" y="5425"/>
                  </a:cubicBezTo>
                  <a:cubicBezTo>
                    <a:pt x="7989" y="5997"/>
                    <a:pt x="7537" y="6485"/>
                    <a:pt x="6965" y="6794"/>
                  </a:cubicBezTo>
                  <a:cubicBezTo>
                    <a:pt x="6834" y="6866"/>
                    <a:pt x="6680" y="6949"/>
                    <a:pt x="6537" y="7009"/>
                  </a:cubicBezTo>
                  <a:cubicBezTo>
                    <a:pt x="6418" y="6985"/>
                    <a:pt x="6299" y="6985"/>
                    <a:pt x="6191" y="6949"/>
                  </a:cubicBezTo>
                  <a:cubicBezTo>
                    <a:pt x="6072" y="6901"/>
                    <a:pt x="5953" y="6842"/>
                    <a:pt x="5870" y="6770"/>
                  </a:cubicBezTo>
                  <a:cubicBezTo>
                    <a:pt x="5703" y="6616"/>
                    <a:pt x="5596" y="6413"/>
                    <a:pt x="5584" y="6187"/>
                  </a:cubicBezTo>
                  <a:lnTo>
                    <a:pt x="5584" y="6187"/>
                  </a:lnTo>
                  <a:cubicBezTo>
                    <a:pt x="5725" y="6213"/>
                    <a:pt x="5872" y="6224"/>
                    <a:pt x="6022" y="6224"/>
                  </a:cubicBezTo>
                  <a:cubicBezTo>
                    <a:pt x="6152" y="6224"/>
                    <a:pt x="6285" y="6216"/>
                    <a:pt x="6418" y="6199"/>
                  </a:cubicBezTo>
                  <a:cubicBezTo>
                    <a:pt x="7251" y="6104"/>
                    <a:pt x="8037" y="5651"/>
                    <a:pt x="8513" y="4973"/>
                  </a:cubicBezTo>
                  <a:close/>
                  <a:moveTo>
                    <a:pt x="9489" y="5949"/>
                  </a:moveTo>
                  <a:lnTo>
                    <a:pt x="9489" y="5949"/>
                  </a:lnTo>
                  <a:cubicBezTo>
                    <a:pt x="9787" y="6223"/>
                    <a:pt x="10168" y="6413"/>
                    <a:pt x="10549" y="6485"/>
                  </a:cubicBezTo>
                  <a:cubicBezTo>
                    <a:pt x="10656" y="6532"/>
                    <a:pt x="10775" y="6544"/>
                    <a:pt x="10883" y="6544"/>
                  </a:cubicBezTo>
                  <a:cubicBezTo>
                    <a:pt x="10966" y="6544"/>
                    <a:pt x="11049" y="6544"/>
                    <a:pt x="11133" y="6532"/>
                  </a:cubicBezTo>
                  <a:lnTo>
                    <a:pt x="11359" y="6485"/>
                  </a:lnTo>
                  <a:cubicBezTo>
                    <a:pt x="11375" y="6485"/>
                    <a:pt x="11393" y="6483"/>
                    <a:pt x="11412" y="6483"/>
                  </a:cubicBezTo>
                  <a:cubicBezTo>
                    <a:pt x="11449" y="6483"/>
                    <a:pt x="11486" y="6489"/>
                    <a:pt x="11502" y="6520"/>
                  </a:cubicBezTo>
                  <a:cubicBezTo>
                    <a:pt x="11549" y="6556"/>
                    <a:pt x="11502" y="6651"/>
                    <a:pt x="11478" y="6675"/>
                  </a:cubicBezTo>
                  <a:cubicBezTo>
                    <a:pt x="11406" y="6782"/>
                    <a:pt x="11299" y="6854"/>
                    <a:pt x="11192" y="6913"/>
                  </a:cubicBezTo>
                  <a:cubicBezTo>
                    <a:pt x="11064" y="6994"/>
                    <a:pt x="10924" y="7029"/>
                    <a:pt x="10784" y="7029"/>
                  </a:cubicBezTo>
                  <a:cubicBezTo>
                    <a:pt x="10676" y="7029"/>
                    <a:pt x="10569" y="7009"/>
                    <a:pt x="10466" y="6973"/>
                  </a:cubicBezTo>
                  <a:cubicBezTo>
                    <a:pt x="10192" y="6890"/>
                    <a:pt x="9966" y="6711"/>
                    <a:pt x="9811" y="6485"/>
                  </a:cubicBezTo>
                  <a:cubicBezTo>
                    <a:pt x="9716" y="6366"/>
                    <a:pt x="9644" y="6247"/>
                    <a:pt x="9573" y="6116"/>
                  </a:cubicBezTo>
                  <a:cubicBezTo>
                    <a:pt x="9537" y="6056"/>
                    <a:pt x="9525" y="6008"/>
                    <a:pt x="9489" y="5949"/>
                  </a:cubicBezTo>
                  <a:close/>
                  <a:moveTo>
                    <a:pt x="9168" y="5568"/>
                  </a:moveTo>
                  <a:cubicBezTo>
                    <a:pt x="9192" y="5604"/>
                    <a:pt x="9228" y="5651"/>
                    <a:pt x="9263" y="5687"/>
                  </a:cubicBezTo>
                  <a:cubicBezTo>
                    <a:pt x="9263" y="5699"/>
                    <a:pt x="9275" y="5711"/>
                    <a:pt x="9275" y="5723"/>
                  </a:cubicBezTo>
                  <a:cubicBezTo>
                    <a:pt x="9299" y="5830"/>
                    <a:pt x="9347" y="5937"/>
                    <a:pt x="9394" y="6020"/>
                  </a:cubicBezTo>
                  <a:cubicBezTo>
                    <a:pt x="9478" y="6223"/>
                    <a:pt x="9585" y="6413"/>
                    <a:pt x="9716" y="6580"/>
                  </a:cubicBezTo>
                  <a:cubicBezTo>
                    <a:pt x="9954" y="6890"/>
                    <a:pt x="10251" y="7140"/>
                    <a:pt x="10609" y="7330"/>
                  </a:cubicBezTo>
                  <a:cubicBezTo>
                    <a:pt x="10787" y="7425"/>
                    <a:pt x="10966" y="7497"/>
                    <a:pt x="11168" y="7556"/>
                  </a:cubicBezTo>
                  <a:cubicBezTo>
                    <a:pt x="11252" y="7580"/>
                    <a:pt x="11359" y="7616"/>
                    <a:pt x="11442" y="7628"/>
                  </a:cubicBezTo>
                  <a:cubicBezTo>
                    <a:pt x="11537" y="7652"/>
                    <a:pt x="11645" y="7652"/>
                    <a:pt x="11716" y="7675"/>
                  </a:cubicBezTo>
                  <a:cubicBezTo>
                    <a:pt x="11799" y="7723"/>
                    <a:pt x="11775" y="7806"/>
                    <a:pt x="11704" y="7854"/>
                  </a:cubicBezTo>
                  <a:cubicBezTo>
                    <a:pt x="11621" y="7913"/>
                    <a:pt x="11502" y="7949"/>
                    <a:pt x="11418" y="7985"/>
                  </a:cubicBezTo>
                  <a:cubicBezTo>
                    <a:pt x="11204" y="8068"/>
                    <a:pt x="11002" y="8140"/>
                    <a:pt x="10775" y="8152"/>
                  </a:cubicBezTo>
                  <a:cubicBezTo>
                    <a:pt x="10748" y="8153"/>
                    <a:pt x="10721" y="8154"/>
                    <a:pt x="10694" y="8154"/>
                  </a:cubicBezTo>
                  <a:cubicBezTo>
                    <a:pt x="10543" y="8154"/>
                    <a:pt x="10393" y="8123"/>
                    <a:pt x="10251" y="8033"/>
                  </a:cubicBezTo>
                  <a:cubicBezTo>
                    <a:pt x="10192" y="8033"/>
                    <a:pt x="10132" y="7973"/>
                    <a:pt x="10085" y="7925"/>
                  </a:cubicBezTo>
                  <a:cubicBezTo>
                    <a:pt x="9930" y="7604"/>
                    <a:pt x="9787" y="7259"/>
                    <a:pt x="9668" y="6913"/>
                  </a:cubicBezTo>
                  <a:cubicBezTo>
                    <a:pt x="9573" y="6628"/>
                    <a:pt x="9478" y="6366"/>
                    <a:pt x="9370" y="6080"/>
                  </a:cubicBezTo>
                  <a:cubicBezTo>
                    <a:pt x="9323" y="5901"/>
                    <a:pt x="9239" y="5723"/>
                    <a:pt x="9168" y="5568"/>
                  </a:cubicBezTo>
                  <a:close/>
                  <a:moveTo>
                    <a:pt x="8597" y="5092"/>
                  </a:moveTo>
                  <a:lnTo>
                    <a:pt x="8597" y="5104"/>
                  </a:lnTo>
                  <a:cubicBezTo>
                    <a:pt x="8561" y="5270"/>
                    <a:pt x="8513" y="5413"/>
                    <a:pt x="8466" y="5568"/>
                  </a:cubicBezTo>
                  <a:cubicBezTo>
                    <a:pt x="8370" y="5866"/>
                    <a:pt x="8227" y="6163"/>
                    <a:pt x="8085" y="6425"/>
                  </a:cubicBezTo>
                  <a:cubicBezTo>
                    <a:pt x="7620" y="7259"/>
                    <a:pt x="6965" y="7961"/>
                    <a:pt x="6191" y="8509"/>
                  </a:cubicBezTo>
                  <a:cubicBezTo>
                    <a:pt x="6060" y="8485"/>
                    <a:pt x="5906" y="8461"/>
                    <a:pt x="5775" y="8402"/>
                  </a:cubicBezTo>
                  <a:cubicBezTo>
                    <a:pt x="5644" y="8342"/>
                    <a:pt x="5525" y="8259"/>
                    <a:pt x="5418" y="8152"/>
                  </a:cubicBezTo>
                  <a:cubicBezTo>
                    <a:pt x="5227" y="7961"/>
                    <a:pt x="5120" y="7687"/>
                    <a:pt x="5108" y="7425"/>
                  </a:cubicBezTo>
                  <a:cubicBezTo>
                    <a:pt x="5477" y="7425"/>
                    <a:pt x="5846" y="7378"/>
                    <a:pt x="6203" y="7271"/>
                  </a:cubicBezTo>
                  <a:cubicBezTo>
                    <a:pt x="6858" y="7080"/>
                    <a:pt x="7477" y="6711"/>
                    <a:pt x="7930" y="6187"/>
                  </a:cubicBezTo>
                  <a:cubicBezTo>
                    <a:pt x="8156" y="5937"/>
                    <a:pt x="8335" y="5651"/>
                    <a:pt x="8477" y="5354"/>
                  </a:cubicBezTo>
                  <a:cubicBezTo>
                    <a:pt x="8525" y="5270"/>
                    <a:pt x="8573" y="5175"/>
                    <a:pt x="8597" y="5092"/>
                  </a:cubicBezTo>
                  <a:close/>
                  <a:moveTo>
                    <a:pt x="9108" y="5699"/>
                  </a:moveTo>
                  <a:lnTo>
                    <a:pt x="9108" y="5699"/>
                  </a:lnTo>
                  <a:cubicBezTo>
                    <a:pt x="9168" y="5866"/>
                    <a:pt x="9239" y="6020"/>
                    <a:pt x="9299" y="6187"/>
                  </a:cubicBezTo>
                  <a:cubicBezTo>
                    <a:pt x="9406" y="6485"/>
                    <a:pt x="9501" y="6782"/>
                    <a:pt x="9597" y="7080"/>
                  </a:cubicBezTo>
                  <a:cubicBezTo>
                    <a:pt x="9918" y="7973"/>
                    <a:pt x="10347" y="8926"/>
                    <a:pt x="11228" y="9414"/>
                  </a:cubicBezTo>
                  <a:cubicBezTo>
                    <a:pt x="11323" y="9473"/>
                    <a:pt x="11442" y="9521"/>
                    <a:pt x="11549" y="9580"/>
                  </a:cubicBezTo>
                  <a:cubicBezTo>
                    <a:pt x="11645" y="9628"/>
                    <a:pt x="11752" y="9735"/>
                    <a:pt x="11716" y="9854"/>
                  </a:cubicBezTo>
                  <a:cubicBezTo>
                    <a:pt x="11680" y="9938"/>
                    <a:pt x="11561" y="9997"/>
                    <a:pt x="11478" y="10033"/>
                  </a:cubicBezTo>
                  <a:cubicBezTo>
                    <a:pt x="11383" y="10069"/>
                    <a:pt x="11275" y="10104"/>
                    <a:pt x="11180" y="10116"/>
                  </a:cubicBezTo>
                  <a:cubicBezTo>
                    <a:pt x="11116" y="10124"/>
                    <a:pt x="11051" y="10128"/>
                    <a:pt x="10986" y="10128"/>
                  </a:cubicBezTo>
                  <a:cubicBezTo>
                    <a:pt x="10846" y="10128"/>
                    <a:pt x="10707" y="10109"/>
                    <a:pt x="10585" y="10069"/>
                  </a:cubicBezTo>
                  <a:cubicBezTo>
                    <a:pt x="10382" y="9997"/>
                    <a:pt x="10240" y="9890"/>
                    <a:pt x="10085" y="9771"/>
                  </a:cubicBezTo>
                  <a:cubicBezTo>
                    <a:pt x="10061" y="9711"/>
                    <a:pt x="10037" y="9640"/>
                    <a:pt x="9990" y="9580"/>
                  </a:cubicBezTo>
                  <a:cubicBezTo>
                    <a:pt x="9870" y="9307"/>
                    <a:pt x="9763" y="9033"/>
                    <a:pt x="9692" y="8735"/>
                  </a:cubicBezTo>
                  <a:cubicBezTo>
                    <a:pt x="9525" y="8140"/>
                    <a:pt x="9442" y="7532"/>
                    <a:pt x="9347" y="6913"/>
                  </a:cubicBezTo>
                  <a:cubicBezTo>
                    <a:pt x="9299" y="6604"/>
                    <a:pt x="9239" y="6282"/>
                    <a:pt x="9168" y="5961"/>
                  </a:cubicBezTo>
                  <a:cubicBezTo>
                    <a:pt x="9156" y="5878"/>
                    <a:pt x="9120" y="5782"/>
                    <a:pt x="9108" y="5699"/>
                  </a:cubicBezTo>
                  <a:close/>
                  <a:moveTo>
                    <a:pt x="8680" y="5187"/>
                  </a:moveTo>
                  <a:lnTo>
                    <a:pt x="8680" y="5187"/>
                  </a:lnTo>
                  <a:cubicBezTo>
                    <a:pt x="8585" y="5818"/>
                    <a:pt x="8382" y="6425"/>
                    <a:pt x="8085" y="6973"/>
                  </a:cubicBezTo>
                  <a:cubicBezTo>
                    <a:pt x="7751" y="7592"/>
                    <a:pt x="7311" y="8140"/>
                    <a:pt x="6834" y="8640"/>
                  </a:cubicBezTo>
                  <a:cubicBezTo>
                    <a:pt x="6346" y="9152"/>
                    <a:pt x="5810" y="9616"/>
                    <a:pt x="5179" y="9926"/>
                  </a:cubicBezTo>
                  <a:cubicBezTo>
                    <a:pt x="4870" y="10092"/>
                    <a:pt x="4536" y="10223"/>
                    <a:pt x="4179" y="10295"/>
                  </a:cubicBezTo>
                  <a:cubicBezTo>
                    <a:pt x="3930" y="10346"/>
                    <a:pt x="3669" y="10385"/>
                    <a:pt x="3413" y="10385"/>
                  </a:cubicBezTo>
                  <a:cubicBezTo>
                    <a:pt x="3314" y="10385"/>
                    <a:pt x="3216" y="10379"/>
                    <a:pt x="3120" y="10366"/>
                  </a:cubicBezTo>
                  <a:cubicBezTo>
                    <a:pt x="2810" y="10330"/>
                    <a:pt x="2501" y="10176"/>
                    <a:pt x="2346" y="9890"/>
                  </a:cubicBezTo>
                  <a:cubicBezTo>
                    <a:pt x="2227" y="9676"/>
                    <a:pt x="2262" y="9378"/>
                    <a:pt x="2477" y="9211"/>
                  </a:cubicBezTo>
                  <a:cubicBezTo>
                    <a:pt x="2631" y="9461"/>
                    <a:pt x="2917" y="9640"/>
                    <a:pt x="3215" y="9711"/>
                  </a:cubicBezTo>
                  <a:cubicBezTo>
                    <a:pt x="3340" y="9749"/>
                    <a:pt x="3473" y="9764"/>
                    <a:pt x="3608" y="9764"/>
                  </a:cubicBezTo>
                  <a:cubicBezTo>
                    <a:pt x="3817" y="9764"/>
                    <a:pt x="4031" y="9726"/>
                    <a:pt x="4227" y="9676"/>
                  </a:cubicBezTo>
                  <a:cubicBezTo>
                    <a:pt x="4536" y="9580"/>
                    <a:pt x="4834" y="9461"/>
                    <a:pt x="5120" y="9318"/>
                  </a:cubicBezTo>
                  <a:cubicBezTo>
                    <a:pt x="5394" y="9176"/>
                    <a:pt x="5656" y="9045"/>
                    <a:pt x="5906" y="8878"/>
                  </a:cubicBezTo>
                  <a:cubicBezTo>
                    <a:pt x="6406" y="8604"/>
                    <a:pt x="6858" y="8211"/>
                    <a:pt x="7263" y="7783"/>
                  </a:cubicBezTo>
                  <a:cubicBezTo>
                    <a:pt x="7668" y="7354"/>
                    <a:pt x="8001" y="6854"/>
                    <a:pt x="8275" y="6342"/>
                  </a:cubicBezTo>
                  <a:cubicBezTo>
                    <a:pt x="8406" y="6068"/>
                    <a:pt x="8513" y="5782"/>
                    <a:pt x="8597" y="5508"/>
                  </a:cubicBezTo>
                  <a:cubicBezTo>
                    <a:pt x="8632" y="5401"/>
                    <a:pt x="8656" y="5294"/>
                    <a:pt x="8680" y="5187"/>
                  </a:cubicBezTo>
                  <a:close/>
                  <a:moveTo>
                    <a:pt x="8989" y="5627"/>
                  </a:moveTo>
                  <a:lnTo>
                    <a:pt x="8989" y="5627"/>
                  </a:lnTo>
                  <a:cubicBezTo>
                    <a:pt x="9025" y="5770"/>
                    <a:pt x="9061" y="5925"/>
                    <a:pt x="9097" y="6068"/>
                  </a:cubicBezTo>
                  <a:cubicBezTo>
                    <a:pt x="9156" y="6413"/>
                    <a:pt x="9216" y="6735"/>
                    <a:pt x="9263" y="7080"/>
                  </a:cubicBezTo>
                  <a:cubicBezTo>
                    <a:pt x="9418" y="8199"/>
                    <a:pt x="9597" y="9378"/>
                    <a:pt x="10251" y="10330"/>
                  </a:cubicBezTo>
                  <a:cubicBezTo>
                    <a:pt x="10335" y="10426"/>
                    <a:pt x="10430" y="10545"/>
                    <a:pt x="10430" y="10688"/>
                  </a:cubicBezTo>
                  <a:cubicBezTo>
                    <a:pt x="10430" y="10807"/>
                    <a:pt x="10347" y="10878"/>
                    <a:pt x="10240" y="10890"/>
                  </a:cubicBezTo>
                  <a:cubicBezTo>
                    <a:pt x="10213" y="10893"/>
                    <a:pt x="10187" y="10894"/>
                    <a:pt x="10160" y="10894"/>
                  </a:cubicBezTo>
                  <a:cubicBezTo>
                    <a:pt x="9959" y="10894"/>
                    <a:pt x="9753" y="10818"/>
                    <a:pt x="9585" y="10723"/>
                  </a:cubicBezTo>
                  <a:cubicBezTo>
                    <a:pt x="9382" y="10616"/>
                    <a:pt x="9192" y="10461"/>
                    <a:pt x="9037" y="10295"/>
                  </a:cubicBezTo>
                  <a:cubicBezTo>
                    <a:pt x="8870" y="10152"/>
                    <a:pt x="8787" y="9949"/>
                    <a:pt x="8727" y="9759"/>
                  </a:cubicBezTo>
                  <a:cubicBezTo>
                    <a:pt x="8858" y="9354"/>
                    <a:pt x="8966" y="8937"/>
                    <a:pt x="9025" y="8521"/>
                  </a:cubicBezTo>
                  <a:cubicBezTo>
                    <a:pt x="9108" y="7949"/>
                    <a:pt x="9120" y="7354"/>
                    <a:pt x="9097" y="6759"/>
                  </a:cubicBezTo>
                  <a:cubicBezTo>
                    <a:pt x="9073" y="6461"/>
                    <a:pt x="9049" y="6163"/>
                    <a:pt x="9025" y="5842"/>
                  </a:cubicBezTo>
                  <a:cubicBezTo>
                    <a:pt x="9001" y="5770"/>
                    <a:pt x="9001" y="5699"/>
                    <a:pt x="8989" y="5627"/>
                  </a:cubicBezTo>
                  <a:close/>
                  <a:moveTo>
                    <a:pt x="8858" y="5627"/>
                  </a:moveTo>
                  <a:cubicBezTo>
                    <a:pt x="8870" y="5723"/>
                    <a:pt x="8882" y="5842"/>
                    <a:pt x="8882" y="5949"/>
                  </a:cubicBezTo>
                  <a:cubicBezTo>
                    <a:pt x="8918" y="6259"/>
                    <a:pt x="8930" y="6592"/>
                    <a:pt x="8942" y="6901"/>
                  </a:cubicBezTo>
                  <a:cubicBezTo>
                    <a:pt x="8966" y="7961"/>
                    <a:pt x="8823" y="9033"/>
                    <a:pt x="8442" y="10009"/>
                  </a:cubicBezTo>
                  <a:cubicBezTo>
                    <a:pt x="8346" y="10247"/>
                    <a:pt x="8227" y="10473"/>
                    <a:pt x="8108" y="10700"/>
                  </a:cubicBezTo>
                  <a:cubicBezTo>
                    <a:pt x="8049" y="10807"/>
                    <a:pt x="7989" y="10902"/>
                    <a:pt x="7918" y="11009"/>
                  </a:cubicBezTo>
                  <a:cubicBezTo>
                    <a:pt x="7870" y="11085"/>
                    <a:pt x="7815" y="11154"/>
                    <a:pt x="7740" y="11154"/>
                  </a:cubicBezTo>
                  <a:cubicBezTo>
                    <a:pt x="7721" y="11154"/>
                    <a:pt x="7701" y="11150"/>
                    <a:pt x="7680" y="11140"/>
                  </a:cubicBezTo>
                  <a:cubicBezTo>
                    <a:pt x="7573" y="11104"/>
                    <a:pt x="7513" y="10997"/>
                    <a:pt x="7454" y="10902"/>
                  </a:cubicBezTo>
                  <a:cubicBezTo>
                    <a:pt x="7394" y="10819"/>
                    <a:pt x="7358" y="10700"/>
                    <a:pt x="7323" y="10592"/>
                  </a:cubicBezTo>
                  <a:cubicBezTo>
                    <a:pt x="7323" y="10473"/>
                    <a:pt x="7311" y="10366"/>
                    <a:pt x="7311" y="10271"/>
                  </a:cubicBezTo>
                  <a:cubicBezTo>
                    <a:pt x="7311" y="10176"/>
                    <a:pt x="7323" y="10104"/>
                    <a:pt x="7334" y="10009"/>
                  </a:cubicBezTo>
                  <a:cubicBezTo>
                    <a:pt x="7858" y="9390"/>
                    <a:pt x="8251" y="8664"/>
                    <a:pt x="8501" y="7902"/>
                  </a:cubicBezTo>
                  <a:cubicBezTo>
                    <a:pt x="8692" y="7330"/>
                    <a:pt x="8799" y="6759"/>
                    <a:pt x="8847" y="6163"/>
                  </a:cubicBezTo>
                  <a:cubicBezTo>
                    <a:pt x="8858" y="5985"/>
                    <a:pt x="8858" y="5806"/>
                    <a:pt x="8858" y="5627"/>
                  </a:cubicBezTo>
                  <a:close/>
                  <a:moveTo>
                    <a:pt x="8727" y="5592"/>
                  </a:moveTo>
                  <a:lnTo>
                    <a:pt x="8727" y="5592"/>
                  </a:lnTo>
                  <a:cubicBezTo>
                    <a:pt x="8692" y="6473"/>
                    <a:pt x="8549" y="7330"/>
                    <a:pt x="8216" y="8164"/>
                  </a:cubicBezTo>
                  <a:cubicBezTo>
                    <a:pt x="7811" y="9211"/>
                    <a:pt x="7144" y="10152"/>
                    <a:pt x="6251" y="10819"/>
                  </a:cubicBezTo>
                  <a:cubicBezTo>
                    <a:pt x="5394" y="11473"/>
                    <a:pt x="4358" y="11902"/>
                    <a:pt x="3274" y="11997"/>
                  </a:cubicBezTo>
                  <a:cubicBezTo>
                    <a:pt x="3135" y="12006"/>
                    <a:pt x="2996" y="12012"/>
                    <a:pt x="2856" y="12012"/>
                  </a:cubicBezTo>
                  <a:cubicBezTo>
                    <a:pt x="2449" y="12012"/>
                    <a:pt x="2043" y="11967"/>
                    <a:pt x="1643" y="11843"/>
                  </a:cubicBezTo>
                  <a:cubicBezTo>
                    <a:pt x="1131" y="11700"/>
                    <a:pt x="643" y="11402"/>
                    <a:pt x="417" y="10890"/>
                  </a:cubicBezTo>
                  <a:cubicBezTo>
                    <a:pt x="310" y="10664"/>
                    <a:pt x="274" y="10402"/>
                    <a:pt x="298" y="10164"/>
                  </a:cubicBezTo>
                  <a:cubicBezTo>
                    <a:pt x="334" y="9914"/>
                    <a:pt x="465" y="9688"/>
                    <a:pt x="655" y="9521"/>
                  </a:cubicBezTo>
                  <a:cubicBezTo>
                    <a:pt x="1119" y="9140"/>
                    <a:pt x="1715" y="9176"/>
                    <a:pt x="2274" y="9164"/>
                  </a:cubicBezTo>
                  <a:lnTo>
                    <a:pt x="2274" y="9164"/>
                  </a:lnTo>
                  <a:cubicBezTo>
                    <a:pt x="2262" y="9176"/>
                    <a:pt x="2250" y="9187"/>
                    <a:pt x="2250" y="9211"/>
                  </a:cubicBezTo>
                  <a:cubicBezTo>
                    <a:pt x="2048" y="9461"/>
                    <a:pt x="2084" y="9818"/>
                    <a:pt x="2250" y="10069"/>
                  </a:cubicBezTo>
                  <a:cubicBezTo>
                    <a:pt x="2441" y="10366"/>
                    <a:pt x="2786" y="10521"/>
                    <a:pt x="3120" y="10569"/>
                  </a:cubicBezTo>
                  <a:cubicBezTo>
                    <a:pt x="3217" y="10578"/>
                    <a:pt x="3315" y="10582"/>
                    <a:pt x="3413" y="10582"/>
                  </a:cubicBezTo>
                  <a:cubicBezTo>
                    <a:pt x="3700" y="10582"/>
                    <a:pt x="3988" y="10544"/>
                    <a:pt x="4263" y="10473"/>
                  </a:cubicBezTo>
                  <a:cubicBezTo>
                    <a:pt x="4632" y="10390"/>
                    <a:pt x="4977" y="10247"/>
                    <a:pt x="5298" y="10069"/>
                  </a:cubicBezTo>
                  <a:cubicBezTo>
                    <a:pt x="5953" y="9711"/>
                    <a:pt x="6513" y="9223"/>
                    <a:pt x="7025" y="8687"/>
                  </a:cubicBezTo>
                  <a:cubicBezTo>
                    <a:pt x="7537" y="8152"/>
                    <a:pt x="7977" y="7544"/>
                    <a:pt x="8287" y="6878"/>
                  </a:cubicBezTo>
                  <a:cubicBezTo>
                    <a:pt x="8454" y="6532"/>
                    <a:pt x="8585" y="6175"/>
                    <a:pt x="8680" y="5806"/>
                  </a:cubicBezTo>
                  <a:cubicBezTo>
                    <a:pt x="8692" y="5747"/>
                    <a:pt x="8704" y="5663"/>
                    <a:pt x="8727" y="5592"/>
                  </a:cubicBezTo>
                  <a:close/>
                  <a:moveTo>
                    <a:pt x="13253" y="0"/>
                  </a:moveTo>
                  <a:cubicBezTo>
                    <a:pt x="13215" y="0"/>
                    <a:pt x="13195" y="32"/>
                    <a:pt x="13204" y="79"/>
                  </a:cubicBezTo>
                  <a:cubicBezTo>
                    <a:pt x="13264" y="377"/>
                    <a:pt x="13335" y="663"/>
                    <a:pt x="13419" y="960"/>
                  </a:cubicBezTo>
                  <a:cubicBezTo>
                    <a:pt x="13216" y="651"/>
                    <a:pt x="12954" y="365"/>
                    <a:pt x="12585" y="234"/>
                  </a:cubicBezTo>
                  <a:cubicBezTo>
                    <a:pt x="12462" y="186"/>
                    <a:pt x="12328" y="160"/>
                    <a:pt x="12193" y="160"/>
                  </a:cubicBezTo>
                  <a:cubicBezTo>
                    <a:pt x="11962" y="160"/>
                    <a:pt x="11730" y="235"/>
                    <a:pt x="11549" y="401"/>
                  </a:cubicBezTo>
                  <a:cubicBezTo>
                    <a:pt x="11514" y="424"/>
                    <a:pt x="11537" y="484"/>
                    <a:pt x="11561" y="496"/>
                  </a:cubicBezTo>
                  <a:cubicBezTo>
                    <a:pt x="11895" y="710"/>
                    <a:pt x="12228" y="889"/>
                    <a:pt x="12585" y="1067"/>
                  </a:cubicBezTo>
                  <a:cubicBezTo>
                    <a:pt x="12427" y="1043"/>
                    <a:pt x="12266" y="1031"/>
                    <a:pt x="12105" y="1031"/>
                  </a:cubicBezTo>
                  <a:cubicBezTo>
                    <a:pt x="11648" y="1031"/>
                    <a:pt x="11186" y="1126"/>
                    <a:pt x="10763" y="1294"/>
                  </a:cubicBezTo>
                  <a:cubicBezTo>
                    <a:pt x="10180" y="1508"/>
                    <a:pt x="9656" y="1901"/>
                    <a:pt x="9287" y="2401"/>
                  </a:cubicBezTo>
                  <a:cubicBezTo>
                    <a:pt x="9251" y="2449"/>
                    <a:pt x="9216" y="2508"/>
                    <a:pt x="9180" y="2556"/>
                  </a:cubicBezTo>
                  <a:cubicBezTo>
                    <a:pt x="9228" y="2258"/>
                    <a:pt x="9168" y="1948"/>
                    <a:pt x="8978" y="1710"/>
                  </a:cubicBezTo>
                  <a:cubicBezTo>
                    <a:pt x="8963" y="1695"/>
                    <a:pt x="8945" y="1689"/>
                    <a:pt x="8931" y="1689"/>
                  </a:cubicBezTo>
                  <a:cubicBezTo>
                    <a:pt x="8910" y="1689"/>
                    <a:pt x="8894" y="1701"/>
                    <a:pt x="8894" y="1722"/>
                  </a:cubicBezTo>
                  <a:cubicBezTo>
                    <a:pt x="8799" y="2032"/>
                    <a:pt x="8739" y="2341"/>
                    <a:pt x="8739" y="2675"/>
                  </a:cubicBezTo>
                  <a:lnTo>
                    <a:pt x="8739" y="3020"/>
                  </a:lnTo>
                  <a:cubicBezTo>
                    <a:pt x="8680" y="2782"/>
                    <a:pt x="8561" y="2544"/>
                    <a:pt x="8382" y="2365"/>
                  </a:cubicBezTo>
                  <a:cubicBezTo>
                    <a:pt x="8322" y="2305"/>
                    <a:pt x="8232" y="2227"/>
                    <a:pt x="8146" y="2227"/>
                  </a:cubicBezTo>
                  <a:cubicBezTo>
                    <a:pt x="8112" y="2227"/>
                    <a:pt x="8079" y="2240"/>
                    <a:pt x="8049" y="2270"/>
                  </a:cubicBezTo>
                  <a:cubicBezTo>
                    <a:pt x="8001" y="2318"/>
                    <a:pt x="7989" y="2389"/>
                    <a:pt x="7989" y="2449"/>
                  </a:cubicBezTo>
                  <a:cubicBezTo>
                    <a:pt x="7989" y="2520"/>
                    <a:pt x="7989" y="2580"/>
                    <a:pt x="8013" y="2663"/>
                  </a:cubicBezTo>
                  <a:cubicBezTo>
                    <a:pt x="8037" y="2960"/>
                    <a:pt x="8108" y="3234"/>
                    <a:pt x="8216" y="3520"/>
                  </a:cubicBezTo>
                  <a:cubicBezTo>
                    <a:pt x="8156" y="3449"/>
                    <a:pt x="8085" y="3389"/>
                    <a:pt x="8025" y="3330"/>
                  </a:cubicBezTo>
                  <a:cubicBezTo>
                    <a:pt x="7954" y="3258"/>
                    <a:pt x="7858" y="3199"/>
                    <a:pt x="7775" y="3115"/>
                  </a:cubicBezTo>
                  <a:cubicBezTo>
                    <a:pt x="7709" y="3068"/>
                    <a:pt x="7643" y="3006"/>
                    <a:pt x="7565" y="3006"/>
                  </a:cubicBezTo>
                  <a:cubicBezTo>
                    <a:pt x="7545" y="3006"/>
                    <a:pt x="7523" y="3010"/>
                    <a:pt x="7501" y="3020"/>
                  </a:cubicBezTo>
                  <a:cubicBezTo>
                    <a:pt x="7323" y="3091"/>
                    <a:pt x="7454" y="3377"/>
                    <a:pt x="7537" y="3496"/>
                  </a:cubicBezTo>
                  <a:cubicBezTo>
                    <a:pt x="7608" y="3615"/>
                    <a:pt x="7692" y="3699"/>
                    <a:pt x="7811" y="3794"/>
                  </a:cubicBezTo>
                  <a:cubicBezTo>
                    <a:pt x="7777" y="3787"/>
                    <a:pt x="7743" y="3784"/>
                    <a:pt x="7709" y="3784"/>
                  </a:cubicBezTo>
                  <a:cubicBezTo>
                    <a:pt x="7632" y="3784"/>
                    <a:pt x="7555" y="3798"/>
                    <a:pt x="7489" y="3806"/>
                  </a:cubicBezTo>
                  <a:cubicBezTo>
                    <a:pt x="7394" y="3818"/>
                    <a:pt x="7275" y="3853"/>
                    <a:pt x="7275" y="3973"/>
                  </a:cubicBezTo>
                  <a:cubicBezTo>
                    <a:pt x="7275" y="4068"/>
                    <a:pt x="7382" y="4151"/>
                    <a:pt x="7477" y="4211"/>
                  </a:cubicBezTo>
                  <a:cubicBezTo>
                    <a:pt x="7707" y="4358"/>
                    <a:pt x="7999" y="4444"/>
                    <a:pt x="8290" y="4444"/>
                  </a:cubicBezTo>
                  <a:cubicBezTo>
                    <a:pt x="8402" y="4444"/>
                    <a:pt x="8513" y="4431"/>
                    <a:pt x="8621" y="4405"/>
                  </a:cubicBezTo>
                  <a:lnTo>
                    <a:pt x="8621" y="4405"/>
                  </a:lnTo>
                  <a:cubicBezTo>
                    <a:pt x="8582" y="4418"/>
                    <a:pt x="8545" y="4437"/>
                    <a:pt x="8513" y="4461"/>
                  </a:cubicBezTo>
                  <a:cubicBezTo>
                    <a:pt x="8430" y="4484"/>
                    <a:pt x="8323" y="4520"/>
                    <a:pt x="8227" y="4544"/>
                  </a:cubicBezTo>
                  <a:cubicBezTo>
                    <a:pt x="7973" y="4617"/>
                    <a:pt x="7711" y="4648"/>
                    <a:pt x="7448" y="4648"/>
                  </a:cubicBezTo>
                  <a:cubicBezTo>
                    <a:pt x="7366" y="4648"/>
                    <a:pt x="7285" y="4645"/>
                    <a:pt x="7203" y="4639"/>
                  </a:cubicBezTo>
                  <a:cubicBezTo>
                    <a:pt x="7037" y="4627"/>
                    <a:pt x="6858" y="4592"/>
                    <a:pt x="6727" y="4508"/>
                  </a:cubicBezTo>
                  <a:cubicBezTo>
                    <a:pt x="6668" y="4461"/>
                    <a:pt x="6608" y="4413"/>
                    <a:pt x="6549" y="4354"/>
                  </a:cubicBezTo>
                  <a:cubicBezTo>
                    <a:pt x="6501" y="4294"/>
                    <a:pt x="6489" y="4223"/>
                    <a:pt x="6430" y="4175"/>
                  </a:cubicBezTo>
                  <a:lnTo>
                    <a:pt x="6418" y="4175"/>
                  </a:lnTo>
                  <a:cubicBezTo>
                    <a:pt x="6406" y="4163"/>
                    <a:pt x="6406" y="4151"/>
                    <a:pt x="6382" y="4151"/>
                  </a:cubicBezTo>
                  <a:cubicBezTo>
                    <a:pt x="6340" y="4144"/>
                    <a:pt x="6299" y="4140"/>
                    <a:pt x="6258" y="4140"/>
                  </a:cubicBezTo>
                  <a:cubicBezTo>
                    <a:pt x="6042" y="4140"/>
                    <a:pt x="5841" y="4241"/>
                    <a:pt x="5691" y="4401"/>
                  </a:cubicBezTo>
                  <a:cubicBezTo>
                    <a:pt x="5346" y="4746"/>
                    <a:pt x="5358" y="5294"/>
                    <a:pt x="5644" y="5675"/>
                  </a:cubicBezTo>
                  <a:cubicBezTo>
                    <a:pt x="5787" y="5878"/>
                    <a:pt x="5989" y="6008"/>
                    <a:pt x="6227" y="6068"/>
                  </a:cubicBezTo>
                  <a:cubicBezTo>
                    <a:pt x="6013" y="6068"/>
                    <a:pt x="5822" y="6056"/>
                    <a:pt x="5608" y="6008"/>
                  </a:cubicBezTo>
                  <a:cubicBezTo>
                    <a:pt x="5600" y="6007"/>
                    <a:pt x="5593" y="6006"/>
                    <a:pt x="5586" y="6006"/>
                  </a:cubicBezTo>
                  <a:cubicBezTo>
                    <a:pt x="5540" y="6006"/>
                    <a:pt x="5513" y="6039"/>
                    <a:pt x="5513" y="6080"/>
                  </a:cubicBezTo>
                  <a:cubicBezTo>
                    <a:pt x="5513" y="6378"/>
                    <a:pt x="5644" y="6675"/>
                    <a:pt x="5870" y="6866"/>
                  </a:cubicBezTo>
                  <a:cubicBezTo>
                    <a:pt x="5965" y="6973"/>
                    <a:pt x="6108" y="7032"/>
                    <a:pt x="6239" y="7092"/>
                  </a:cubicBezTo>
                  <a:cubicBezTo>
                    <a:pt x="6263" y="7104"/>
                    <a:pt x="6299" y="7104"/>
                    <a:pt x="6322" y="7128"/>
                  </a:cubicBezTo>
                  <a:cubicBezTo>
                    <a:pt x="6016" y="7224"/>
                    <a:pt x="5686" y="7281"/>
                    <a:pt x="5357" y="7281"/>
                  </a:cubicBezTo>
                  <a:cubicBezTo>
                    <a:pt x="5278" y="7281"/>
                    <a:pt x="5199" y="7278"/>
                    <a:pt x="5120" y="7271"/>
                  </a:cubicBezTo>
                  <a:cubicBezTo>
                    <a:pt x="5072" y="7271"/>
                    <a:pt x="5048" y="7318"/>
                    <a:pt x="5048" y="7342"/>
                  </a:cubicBezTo>
                  <a:cubicBezTo>
                    <a:pt x="5048" y="7687"/>
                    <a:pt x="5168" y="8021"/>
                    <a:pt x="5406" y="8271"/>
                  </a:cubicBezTo>
                  <a:cubicBezTo>
                    <a:pt x="5525" y="8390"/>
                    <a:pt x="5656" y="8497"/>
                    <a:pt x="5799" y="8556"/>
                  </a:cubicBezTo>
                  <a:cubicBezTo>
                    <a:pt x="5894" y="8592"/>
                    <a:pt x="6001" y="8628"/>
                    <a:pt x="6096" y="8652"/>
                  </a:cubicBezTo>
                  <a:cubicBezTo>
                    <a:pt x="6013" y="8711"/>
                    <a:pt x="5906" y="8771"/>
                    <a:pt x="5822" y="8830"/>
                  </a:cubicBezTo>
                  <a:cubicBezTo>
                    <a:pt x="5572" y="8985"/>
                    <a:pt x="5310" y="9116"/>
                    <a:pt x="5060" y="9235"/>
                  </a:cubicBezTo>
                  <a:cubicBezTo>
                    <a:pt x="4775" y="9366"/>
                    <a:pt x="4489" y="9485"/>
                    <a:pt x="4191" y="9545"/>
                  </a:cubicBezTo>
                  <a:cubicBezTo>
                    <a:pt x="4051" y="9578"/>
                    <a:pt x="3900" y="9597"/>
                    <a:pt x="3749" y="9597"/>
                  </a:cubicBezTo>
                  <a:cubicBezTo>
                    <a:pt x="3362" y="9597"/>
                    <a:pt x="2973" y="9470"/>
                    <a:pt x="2751" y="9128"/>
                  </a:cubicBezTo>
                  <a:cubicBezTo>
                    <a:pt x="2727" y="9104"/>
                    <a:pt x="2691" y="9092"/>
                    <a:pt x="2667" y="9092"/>
                  </a:cubicBezTo>
                  <a:cubicBezTo>
                    <a:pt x="2649" y="9055"/>
                    <a:pt x="2623" y="9025"/>
                    <a:pt x="2590" y="9025"/>
                  </a:cubicBezTo>
                  <a:cubicBezTo>
                    <a:pt x="2580" y="9025"/>
                    <a:pt x="2570" y="9027"/>
                    <a:pt x="2560" y="9033"/>
                  </a:cubicBezTo>
                  <a:cubicBezTo>
                    <a:pt x="2393" y="8997"/>
                    <a:pt x="2215" y="8985"/>
                    <a:pt x="2048" y="8985"/>
                  </a:cubicBezTo>
                  <a:cubicBezTo>
                    <a:pt x="2026" y="8985"/>
                    <a:pt x="2003" y="8984"/>
                    <a:pt x="1981" y="8984"/>
                  </a:cubicBezTo>
                  <a:cubicBezTo>
                    <a:pt x="1403" y="8984"/>
                    <a:pt x="773" y="9136"/>
                    <a:pt x="429" y="9652"/>
                  </a:cubicBezTo>
                  <a:cubicBezTo>
                    <a:pt x="0" y="10116"/>
                    <a:pt x="95" y="10747"/>
                    <a:pt x="369" y="11176"/>
                  </a:cubicBezTo>
                  <a:cubicBezTo>
                    <a:pt x="691" y="11664"/>
                    <a:pt x="1250" y="11938"/>
                    <a:pt x="1798" y="12045"/>
                  </a:cubicBezTo>
                  <a:cubicBezTo>
                    <a:pt x="2134" y="12133"/>
                    <a:pt x="2484" y="12171"/>
                    <a:pt x="2836" y="12171"/>
                  </a:cubicBezTo>
                  <a:cubicBezTo>
                    <a:pt x="3058" y="12171"/>
                    <a:pt x="3280" y="12156"/>
                    <a:pt x="3501" y="12128"/>
                  </a:cubicBezTo>
                  <a:cubicBezTo>
                    <a:pt x="4632" y="11974"/>
                    <a:pt x="5703" y="11497"/>
                    <a:pt x="6572" y="10759"/>
                  </a:cubicBezTo>
                  <a:cubicBezTo>
                    <a:pt x="6787" y="10580"/>
                    <a:pt x="6977" y="10390"/>
                    <a:pt x="7156" y="10188"/>
                  </a:cubicBezTo>
                  <a:lnTo>
                    <a:pt x="7156" y="10283"/>
                  </a:lnTo>
                  <a:cubicBezTo>
                    <a:pt x="7156" y="10414"/>
                    <a:pt x="7168" y="10545"/>
                    <a:pt x="7203" y="10664"/>
                  </a:cubicBezTo>
                  <a:cubicBezTo>
                    <a:pt x="7227" y="10795"/>
                    <a:pt x="7287" y="10914"/>
                    <a:pt x="7382" y="11033"/>
                  </a:cubicBezTo>
                  <a:cubicBezTo>
                    <a:pt x="7454" y="11152"/>
                    <a:pt x="7573" y="11259"/>
                    <a:pt x="7704" y="11295"/>
                  </a:cubicBezTo>
                  <a:cubicBezTo>
                    <a:pt x="7716" y="11296"/>
                    <a:pt x="7727" y="11296"/>
                    <a:pt x="7739" y="11296"/>
                  </a:cubicBezTo>
                  <a:cubicBezTo>
                    <a:pt x="7862" y="11296"/>
                    <a:pt x="7949" y="11238"/>
                    <a:pt x="8025" y="11140"/>
                  </a:cubicBezTo>
                  <a:cubicBezTo>
                    <a:pt x="8096" y="11033"/>
                    <a:pt x="8168" y="10914"/>
                    <a:pt x="8227" y="10819"/>
                  </a:cubicBezTo>
                  <a:cubicBezTo>
                    <a:pt x="8358" y="10580"/>
                    <a:pt x="8477" y="10319"/>
                    <a:pt x="8585" y="10069"/>
                  </a:cubicBezTo>
                  <a:cubicBezTo>
                    <a:pt x="8620" y="10009"/>
                    <a:pt x="8632" y="9938"/>
                    <a:pt x="8656" y="9878"/>
                  </a:cubicBezTo>
                  <a:cubicBezTo>
                    <a:pt x="8692" y="9938"/>
                    <a:pt x="8704" y="10009"/>
                    <a:pt x="8739" y="10069"/>
                  </a:cubicBezTo>
                  <a:cubicBezTo>
                    <a:pt x="8775" y="10188"/>
                    <a:pt x="8870" y="10319"/>
                    <a:pt x="8954" y="10426"/>
                  </a:cubicBezTo>
                  <a:cubicBezTo>
                    <a:pt x="9132" y="10652"/>
                    <a:pt x="9370" y="10819"/>
                    <a:pt x="9632" y="10914"/>
                  </a:cubicBezTo>
                  <a:cubicBezTo>
                    <a:pt x="9751" y="10961"/>
                    <a:pt x="9870" y="10997"/>
                    <a:pt x="9990" y="11009"/>
                  </a:cubicBezTo>
                  <a:cubicBezTo>
                    <a:pt x="10049" y="11015"/>
                    <a:pt x="10112" y="11021"/>
                    <a:pt x="10174" y="11021"/>
                  </a:cubicBezTo>
                  <a:cubicBezTo>
                    <a:pt x="10237" y="11021"/>
                    <a:pt x="10299" y="11015"/>
                    <a:pt x="10359" y="10997"/>
                  </a:cubicBezTo>
                  <a:cubicBezTo>
                    <a:pt x="10490" y="10950"/>
                    <a:pt x="10561" y="10842"/>
                    <a:pt x="10585" y="10711"/>
                  </a:cubicBezTo>
                  <a:cubicBezTo>
                    <a:pt x="10597" y="10557"/>
                    <a:pt x="10525" y="10426"/>
                    <a:pt x="10430" y="10307"/>
                  </a:cubicBezTo>
                  <a:cubicBezTo>
                    <a:pt x="10371" y="10235"/>
                    <a:pt x="10323" y="10164"/>
                    <a:pt x="10287" y="10092"/>
                  </a:cubicBezTo>
                  <a:lnTo>
                    <a:pt x="10287" y="10092"/>
                  </a:lnTo>
                  <a:cubicBezTo>
                    <a:pt x="10371" y="10152"/>
                    <a:pt x="10478" y="10188"/>
                    <a:pt x="10561" y="10223"/>
                  </a:cubicBezTo>
                  <a:cubicBezTo>
                    <a:pt x="10686" y="10261"/>
                    <a:pt x="10817" y="10278"/>
                    <a:pt x="10947" y="10278"/>
                  </a:cubicBezTo>
                  <a:cubicBezTo>
                    <a:pt x="11067" y="10278"/>
                    <a:pt x="11186" y="10264"/>
                    <a:pt x="11299" y="10235"/>
                  </a:cubicBezTo>
                  <a:cubicBezTo>
                    <a:pt x="11394" y="10211"/>
                    <a:pt x="11502" y="10164"/>
                    <a:pt x="11609" y="10116"/>
                  </a:cubicBezTo>
                  <a:cubicBezTo>
                    <a:pt x="11716" y="10057"/>
                    <a:pt x="11811" y="9985"/>
                    <a:pt x="11859" y="9866"/>
                  </a:cubicBezTo>
                  <a:cubicBezTo>
                    <a:pt x="11906" y="9747"/>
                    <a:pt x="11847" y="9592"/>
                    <a:pt x="11752" y="9509"/>
                  </a:cubicBezTo>
                  <a:cubicBezTo>
                    <a:pt x="11668" y="9414"/>
                    <a:pt x="11537" y="9366"/>
                    <a:pt x="11418" y="9307"/>
                  </a:cubicBezTo>
                  <a:cubicBezTo>
                    <a:pt x="10966" y="9104"/>
                    <a:pt x="10609" y="8747"/>
                    <a:pt x="10347" y="8342"/>
                  </a:cubicBezTo>
                  <a:cubicBezTo>
                    <a:pt x="10311" y="8294"/>
                    <a:pt x="10287" y="8247"/>
                    <a:pt x="10240" y="8199"/>
                  </a:cubicBezTo>
                  <a:lnTo>
                    <a:pt x="10240" y="8199"/>
                  </a:lnTo>
                  <a:cubicBezTo>
                    <a:pt x="10396" y="8283"/>
                    <a:pt x="10571" y="8321"/>
                    <a:pt x="10756" y="8321"/>
                  </a:cubicBezTo>
                  <a:cubicBezTo>
                    <a:pt x="10782" y="8321"/>
                    <a:pt x="10808" y="8320"/>
                    <a:pt x="10835" y="8318"/>
                  </a:cubicBezTo>
                  <a:cubicBezTo>
                    <a:pt x="11073" y="8306"/>
                    <a:pt x="11299" y="8211"/>
                    <a:pt x="11502" y="8116"/>
                  </a:cubicBezTo>
                  <a:cubicBezTo>
                    <a:pt x="11680" y="8044"/>
                    <a:pt x="11954" y="7949"/>
                    <a:pt x="11895" y="7699"/>
                  </a:cubicBezTo>
                  <a:cubicBezTo>
                    <a:pt x="11859" y="7616"/>
                    <a:pt x="11787" y="7556"/>
                    <a:pt x="11692" y="7544"/>
                  </a:cubicBezTo>
                  <a:cubicBezTo>
                    <a:pt x="11597" y="7521"/>
                    <a:pt x="11502" y="7509"/>
                    <a:pt x="11394" y="7497"/>
                  </a:cubicBezTo>
                  <a:cubicBezTo>
                    <a:pt x="11192" y="7449"/>
                    <a:pt x="10978" y="7378"/>
                    <a:pt x="10787" y="7282"/>
                  </a:cubicBezTo>
                  <a:cubicBezTo>
                    <a:pt x="10704" y="7247"/>
                    <a:pt x="10597" y="7199"/>
                    <a:pt x="10525" y="7140"/>
                  </a:cubicBezTo>
                  <a:cubicBezTo>
                    <a:pt x="10549" y="7140"/>
                    <a:pt x="10585" y="7151"/>
                    <a:pt x="10609" y="7151"/>
                  </a:cubicBezTo>
                  <a:cubicBezTo>
                    <a:pt x="10671" y="7162"/>
                    <a:pt x="10734" y="7167"/>
                    <a:pt x="10797" y="7167"/>
                  </a:cubicBezTo>
                  <a:cubicBezTo>
                    <a:pt x="11025" y="7167"/>
                    <a:pt x="11253" y="7098"/>
                    <a:pt x="11430" y="6949"/>
                  </a:cubicBezTo>
                  <a:cubicBezTo>
                    <a:pt x="11537" y="6854"/>
                    <a:pt x="11656" y="6735"/>
                    <a:pt x="11668" y="6592"/>
                  </a:cubicBezTo>
                  <a:cubicBezTo>
                    <a:pt x="11680" y="6509"/>
                    <a:pt x="11656" y="6449"/>
                    <a:pt x="11609" y="6413"/>
                  </a:cubicBezTo>
                  <a:cubicBezTo>
                    <a:pt x="11859" y="6330"/>
                    <a:pt x="12109" y="6199"/>
                    <a:pt x="12287" y="6008"/>
                  </a:cubicBezTo>
                  <a:cubicBezTo>
                    <a:pt x="12311" y="5997"/>
                    <a:pt x="12311" y="5973"/>
                    <a:pt x="12311" y="5973"/>
                  </a:cubicBezTo>
                  <a:cubicBezTo>
                    <a:pt x="12323" y="5949"/>
                    <a:pt x="12287" y="5889"/>
                    <a:pt x="12252" y="5889"/>
                  </a:cubicBezTo>
                  <a:cubicBezTo>
                    <a:pt x="12079" y="5926"/>
                    <a:pt x="11906" y="5941"/>
                    <a:pt x="11733" y="5941"/>
                  </a:cubicBezTo>
                  <a:cubicBezTo>
                    <a:pt x="11680" y="5941"/>
                    <a:pt x="11626" y="5940"/>
                    <a:pt x="11573" y="5937"/>
                  </a:cubicBezTo>
                  <a:cubicBezTo>
                    <a:pt x="11144" y="5866"/>
                    <a:pt x="10787" y="5592"/>
                    <a:pt x="10561" y="5223"/>
                  </a:cubicBezTo>
                  <a:cubicBezTo>
                    <a:pt x="10121" y="4508"/>
                    <a:pt x="10144" y="3532"/>
                    <a:pt x="10680" y="2889"/>
                  </a:cubicBezTo>
                  <a:cubicBezTo>
                    <a:pt x="10930" y="2591"/>
                    <a:pt x="11252" y="2365"/>
                    <a:pt x="11621" y="2270"/>
                  </a:cubicBezTo>
                  <a:cubicBezTo>
                    <a:pt x="11680" y="2258"/>
                    <a:pt x="11752" y="2246"/>
                    <a:pt x="11835" y="2246"/>
                  </a:cubicBezTo>
                  <a:cubicBezTo>
                    <a:pt x="11811" y="2258"/>
                    <a:pt x="11799" y="2258"/>
                    <a:pt x="11775" y="2270"/>
                  </a:cubicBezTo>
                  <a:cubicBezTo>
                    <a:pt x="11311" y="2568"/>
                    <a:pt x="11192" y="3222"/>
                    <a:pt x="11430" y="3711"/>
                  </a:cubicBezTo>
                  <a:cubicBezTo>
                    <a:pt x="11454" y="3782"/>
                    <a:pt x="11502" y="3818"/>
                    <a:pt x="11573" y="3818"/>
                  </a:cubicBezTo>
                  <a:cubicBezTo>
                    <a:pt x="11656" y="3818"/>
                    <a:pt x="11680" y="3746"/>
                    <a:pt x="11716" y="3699"/>
                  </a:cubicBezTo>
                  <a:cubicBezTo>
                    <a:pt x="11787" y="3556"/>
                    <a:pt x="11859" y="3413"/>
                    <a:pt x="11930" y="3270"/>
                  </a:cubicBezTo>
                  <a:lnTo>
                    <a:pt x="11930" y="3270"/>
                  </a:lnTo>
                  <a:cubicBezTo>
                    <a:pt x="11906" y="3496"/>
                    <a:pt x="11918" y="3734"/>
                    <a:pt x="12014" y="3925"/>
                  </a:cubicBezTo>
                  <a:cubicBezTo>
                    <a:pt x="12115" y="4155"/>
                    <a:pt x="12351" y="4314"/>
                    <a:pt x="12596" y="4314"/>
                  </a:cubicBezTo>
                  <a:cubicBezTo>
                    <a:pt x="12668" y="4314"/>
                    <a:pt x="12741" y="4300"/>
                    <a:pt x="12811" y="4270"/>
                  </a:cubicBezTo>
                  <a:cubicBezTo>
                    <a:pt x="12859" y="4246"/>
                    <a:pt x="12859" y="4187"/>
                    <a:pt x="12823" y="4163"/>
                  </a:cubicBezTo>
                  <a:cubicBezTo>
                    <a:pt x="12668" y="3973"/>
                    <a:pt x="12526" y="3782"/>
                    <a:pt x="12407" y="3556"/>
                  </a:cubicBezTo>
                  <a:lnTo>
                    <a:pt x="12407" y="3556"/>
                  </a:lnTo>
                  <a:cubicBezTo>
                    <a:pt x="12454" y="3603"/>
                    <a:pt x="12514" y="3627"/>
                    <a:pt x="12573" y="3651"/>
                  </a:cubicBezTo>
                  <a:cubicBezTo>
                    <a:pt x="12698" y="3714"/>
                    <a:pt x="12835" y="3742"/>
                    <a:pt x="12973" y="3742"/>
                  </a:cubicBezTo>
                  <a:cubicBezTo>
                    <a:pt x="13150" y="3742"/>
                    <a:pt x="13330" y="3696"/>
                    <a:pt x="13490" y="3615"/>
                  </a:cubicBezTo>
                  <a:cubicBezTo>
                    <a:pt x="13847" y="3437"/>
                    <a:pt x="14085" y="3056"/>
                    <a:pt x="14121" y="2663"/>
                  </a:cubicBezTo>
                  <a:cubicBezTo>
                    <a:pt x="14145" y="2627"/>
                    <a:pt x="14157" y="2615"/>
                    <a:pt x="14157" y="2580"/>
                  </a:cubicBezTo>
                  <a:cubicBezTo>
                    <a:pt x="14216" y="2460"/>
                    <a:pt x="14240" y="2341"/>
                    <a:pt x="14276" y="2222"/>
                  </a:cubicBezTo>
                  <a:cubicBezTo>
                    <a:pt x="14395" y="1794"/>
                    <a:pt x="14347" y="1317"/>
                    <a:pt x="14157" y="913"/>
                  </a:cubicBezTo>
                  <a:cubicBezTo>
                    <a:pt x="13978" y="532"/>
                    <a:pt x="13669" y="198"/>
                    <a:pt x="13288" y="8"/>
                  </a:cubicBezTo>
                  <a:cubicBezTo>
                    <a:pt x="13275" y="3"/>
                    <a:pt x="13263" y="0"/>
                    <a:pt x="13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1698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7"/>
        <p:cNvGrpSpPr/>
        <p:nvPr/>
      </p:nvGrpSpPr>
      <p:grpSpPr>
        <a:xfrm>
          <a:off x="0" y="0"/>
          <a:ext cx="0" cy="0"/>
          <a:chOff x="0" y="0"/>
          <a:chExt cx="0" cy="0"/>
        </a:xfrm>
      </p:grpSpPr>
      <p:sp>
        <p:nvSpPr>
          <p:cNvPr id="3389" name="Google Shape;3389;p52"/>
          <p:cNvSpPr txBox="1">
            <a:spLocks noGrp="1"/>
          </p:cNvSpPr>
          <p:nvPr>
            <p:ph type="title"/>
          </p:nvPr>
        </p:nvSpPr>
        <p:spPr>
          <a:xfrm>
            <a:off x="3030875" y="1885200"/>
            <a:ext cx="4768419" cy="744600"/>
          </a:xfrm>
          <a:prstGeom prst="rect">
            <a:avLst/>
          </a:prstGeom>
        </p:spPr>
        <p:txBody>
          <a:bodyPr spcFirstLastPara="1" wrap="square" lIns="91425" tIns="91425" rIns="91425" bIns="91425" anchor="b" anchorCtr="0">
            <a:noAutofit/>
          </a:bodyPr>
          <a:lstStyle/>
          <a:p>
            <a:pPr lvl="0"/>
            <a:r>
              <a:rPr lang="en-US" dirty="0" smtClean="0"/>
              <a:t>VẬN </a:t>
            </a:r>
            <a:r>
              <a:rPr lang="en-US" dirty="0"/>
              <a:t>DỤNG, </a:t>
            </a:r>
            <a:r>
              <a:rPr lang="en-US" dirty="0" smtClean="0"/>
              <a:t/>
            </a:r>
            <a:br>
              <a:rPr lang="en-US" dirty="0" smtClean="0"/>
            </a:br>
            <a:r>
              <a:rPr lang="en-US" dirty="0" smtClean="0"/>
              <a:t>MỞ RỘNG</a:t>
            </a:r>
            <a:endParaRPr dirty="0"/>
          </a:p>
        </p:txBody>
      </p:sp>
      <p:sp>
        <p:nvSpPr>
          <p:cNvPr id="4" name="TextBox 3"/>
          <p:cNvSpPr txBox="1"/>
          <p:nvPr/>
        </p:nvSpPr>
        <p:spPr>
          <a:xfrm>
            <a:off x="3030875" y="2640458"/>
            <a:ext cx="4266396" cy="1323439"/>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Liên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hệ</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nay, </a:t>
            </a:r>
            <a:r>
              <a:rPr lang="en-US" sz="1600" dirty="0" err="1">
                <a:latin typeface="Times New Roman" panose="02020603050405020304" pitchFamily="18" charset="0"/>
                <a:cs typeface="Times New Roman" panose="02020603050405020304" pitchFamily="18" charset="0"/>
              </a:rPr>
              <a:t>đứng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cảnh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biến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thời</a:t>
            </a:r>
            <a:r>
              <a:rPr lang="en-US" sz="1600" dirty="0">
                <a:latin typeface="Times New Roman" panose="02020603050405020304" pitchFamily="18" charset="0"/>
                <a:cs typeface="Times New Roman" panose="02020603050405020304" pitchFamily="18" charset="0"/>
              </a:rPr>
              <a:t> 4.0, </a:t>
            </a:r>
            <a:r>
              <a:rPr lang="en-US" sz="1600" dirty="0" err="1">
                <a:latin typeface="Times New Roman" panose="02020603050405020304" pitchFamily="18" charset="0"/>
                <a:cs typeface="Times New Roman" panose="02020603050405020304" pitchFamily="18" charset="0"/>
              </a:rPr>
              <a:t>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Thúy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gì</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grpSp>
        <p:nvGrpSpPr>
          <p:cNvPr id="11" name="Google Shape;13656;p74"/>
          <p:cNvGrpSpPr/>
          <p:nvPr/>
        </p:nvGrpSpPr>
        <p:grpSpPr>
          <a:xfrm>
            <a:off x="1723698" y="1895753"/>
            <a:ext cx="1133197" cy="1378481"/>
            <a:chOff x="1768821" y="3361108"/>
            <a:chExt cx="278739" cy="339073"/>
          </a:xfrm>
        </p:grpSpPr>
        <p:sp>
          <p:nvSpPr>
            <p:cNvPr id="12" name="Google Shape;13657;p74"/>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58;p74"/>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59;p74"/>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60;p74"/>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661;p74"/>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662;p74"/>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63;p74"/>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64;p74"/>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65;p74"/>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66;p74"/>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67;p74"/>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5"/>
        <p:cNvGrpSpPr/>
        <p:nvPr/>
      </p:nvGrpSpPr>
      <p:grpSpPr>
        <a:xfrm>
          <a:off x="0" y="0"/>
          <a:ext cx="0" cy="0"/>
          <a:chOff x="0" y="0"/>
          <a:chExt cx="0" cy="0"/>
        </a:xfrm>
      </p:grpSpPr>
      <p:sp>
        <p:nvSpPr>
          <p:cNvPr id="3767" name="Google Shape;3767;p72"/>
          <p:cNvSpPr txBox="1">
            <a:spLocks noGrp="1"/>
          </p:cNvSpPr>
          <p:nvPr>
            <p:ph type="ctrTitle"/>
          </p:nvPr>
        </p:nvSpPr>
        <p:spPr>
          <a:xfrm>
            <a:off x="1650906" y="1454320"/>
            <a:ext cx="5739333" cy="153546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600" dirty="0" smtClean="0"/>
              <a:t>Chúc các em học tập tốt!</a:t>
            </a:r>
            <a:endParaRPr sz="6600" dirty="0">
              <a:solidFill>
                <a:schemeClr val="dk2"/>
              </a:solidFill>
            </a:endParaRPr>
          </a:p>
        </p:txBody>
      </p:sp>
      <p:sp>
        <p:nvSpPr>
          <p:cNvPr id="3768" name="Google Shape;3768;p72"/>
          <p:cNvSpPr txBox="1"/>
          <p:nvPr/>
        </p:nvSpPr>
        <p:spPr>
          <a:xfrm>
            <a:off x="3376400" y="3985172"/>
            <a:ext cx="2391000" cy="34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1"/>
                </a:solidFill>
                <a:latin typeface="Figtree Medium"/>
                <a:ea typeface="Figtree Medium"/>
                <a:cs typeface="Figtree Medium"/>
                <a:sym typeface="Figtree Medium"/>
              </a:rPr>
              <a:t>Please keep this slide for attribution</a:t>
            </a:r>
            <a:endParaRPr sz="1000">
              <a:solidFill>
                <a:schemeClr val="dk1"/>
              </a:solidFill>
              <a:latin typeface="Figtree Medium"/>
              <a:ea typeface="Figtree Medium"/>
              <a:cs typeface="Figtree Medium"/>
              <a:sym typeface="Figtree Medium"/>
            </a:endParaRPr>
          </a:p>
        </p:txBody>
      </p:sp>
      <p:sp>
        <p:nvSpPr>
          <p:cNvPr id="3769" name="Google Shape;3769;p72"/>
          <p:cNvSpPr/>
          <p:nvPr/>
        </p:nvSpPr>
        <p:spPr>
          <a:xfrm>
            <a:off x="3725045" y="3553736"/>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0" name="Google Shape;3770;p72"/>
          <p:cNvGrpSpPr/>
          <p:nvPr/>
        </p:nvGrpSpPr>
        <p:grpSpPr>
          <a:xfrm>
            <a:off x="4174517" y="3553927"/>
            <a:ext cx="346056" cy="345674"/>
            <a:chOff x="3303268" y="3817349"/>
            <a:chExt cx="346056" cy="345674"/>
          </a:xfrm>
        </p:grpSpPr>
        <p:sp>
          <p:nvSpPr>
            <p:cNvPr id="3771" name="Google Shape;3771;p72"/>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72"/>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72"/>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72"/>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5" name="Google Shape;3775;p72"/>
          <p:cNvGrpSpPr/>
          <p:nvPr/>
        </p:nvGrpSpPr>
        <p:grpSpPr>
          <a:xfrm>
            <a:off x="4623606" y="3553927"/>
            <a:ext cx="346056" cy="345674"/>
            <a:chOff x="3752358" y="3817349"/>
            <a:chExt cx="346056" cy="345674"/>
          </a:xfrm>
        </p:grpSpPr>
        <p:sp>
          <p:nvSpPr>
            <p:cNvPr id="3776" name="Google Shape;3776;p72"/>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72"/>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72"/>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72"/>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0" name="Google Shape;3780;p72"/>
          <p:cNvGrpSpPr/>
          <p:nvPr/>
        </p:nvGrpSpPr>
        <p:grpSpPr>
          <a:xfrm>
            <a:off x="5072696" y="3553927"/>
            <a:ext cx="346024" cy="345674"/>
            <a:chOff x="4201447" y="3817349"/>
            <a:chExt cx="346024" cy="345674"/>
          </a:xfrm>
        </p:grpSpPr>
        <p:sp>
          <p:nvSpPr>
            <p:cNvPr id="3781" name="Google Shape;3781;p72"/>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72"/>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9"/>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7840819"/>
              </p:ext>
            </p:extLst>
          </p:nvPr>
        </p:nvGraphicFramePr>
        <p:xfrm>
          <a:off x="2681556" y="89358"/>
          <a:ext cx="3904179" cy="4937991"/>
        </p:xfrm>
        <a:graphic>
          <a:graphicData uri="http://schemas.openxmlformats.org/drawingml/2006/table">
            <a:tbl>
              <a:tblPr firstRow="1" firstCol="1" bandRow="1">
                <a:tableStyleId>{CB848F9B-15B4-482C-9B64-ADFEA62123C7}</a:tableStyleId>
              </a:tblPr>
              <a:tblGrid>
                <a:gridCol w="3904179"/>
              </a:tblGrid>
              <a:tr h="4937991">
                <a:tc>
                  <a:txBody>
                    <a:bodyPr/>
                    <a:lstStyle/>
                    <a:p>
                      <a:pPr marL="0" marR="0" algn="just">
                        <a:lnSpc>
                          <a:spcPct val="107000"/>
                        </a:lnSpc>
                        <a:spcBef>
                          <a:spcPts val="0"/>
                        </a:spcBef>
                        <a:spcAft>
                          <a:spcPts val="0"/>
                        </a:spcAft>
                      </a:pPr>
                      <a:endParaRPr lang="en-US" sz="800" dirty="0" smtClean="0">
                        <a:effectLst/>
                        <a:latin typeface="+mj-lt"/>
                      </a:endParaRPr>
                    </a:p>
                    <a:p>
                      <a:pPr marL="0" marR="0" algn="just">
                        <a:lnSpc>
                          <a:spcPct val="107000"/>
                        </a:lnSpc>
                        <a:spcBef>
                          <a:spcPts val="0"/>
                        </a:spcBef>
                        <a:spcAft>
                          <a:spcPts val="0"/>
                        </a:spcAft>
                      </a:pPr>
                      <a:r>
                        <a:rPr lang="vi-VN" sz="800" dirty="0" smtClean="0">
                          <a:effectLst/>
                          <a:latin typeface="+mj-lt"/>
                        </a:rPr>
                        <a:t>Họ </a:t>
                      </a:r>
                      <a:r>
                        <a:rPr lang="vi-VN" sz="800" dirty="0">
                          <a:effectLst/>
                          <a:latin typeface="+mj-lt"/>
                        </a:rPr>
                        <a:t>và </a:t>
                      </a:r>
                      <a:r>
                        <a:rPr lang="vi-VN" sz="800" dirty="0" smtClean="0">
                          <a:effectLst/>
                          <a:latin typeface="+mj-lt"/>
                        </a:rPr>
                        <a:t>tên</a:t>
                      </a:r>
                      <a:r>
                        <a:rPr lang="en-US" sz="800" dirty="0" smtClean="0">
                          <a:effectLst/>
                          <a:latin typeface="+mj-lt"/>
                        </a:rPr>
                        <a:t>: </a:t>
                      </a:r>
                      <a:r>
                        <a:rPr lang="vi-VN" sz="800" dirty="0" smtClean="0">
                          <a:effectLst/>
                          <a:latin typeface="+mj-lt"/>
                        </a:rPr>
                        <a:t>…………………………                                     Lớp</a:t>
                      </a:r>
                      <a:r>
                        <a:rPr lang="en-US" sz="800" dirty="0" smtClean="0">
                          <a:effectLst/>
                          <a:latin typeface="+mj-lt"/>
                        </a:rPr>
                        <a:t>: </a:t>
                      </a:r>
                      <a:r>
                        <a:rPr lang="vi-VN" sz="800" dirty="0" smtClean="0">
                          <a:effectLst/>
                          <a:latin typeface="+mj-lt"/>
                        </a:rPr>
                        <a:t>……………..</a:t>
                      </a:r>
                      <a:endParaRPr lang="en-US" sz="800" dirty="0" smtClean="0">
                        <a:effectLst/>
                        <a:latin typeface="+mj-lt"/>
                      </a:endParaRPr>
                    </a:p>
                    <a:p>
                      <a:pPr marL="0" marR="0" algn="just">
                        <a:lnSpc>
                          <a:spcPct val="107000"/>
                        </a:lnSpc>
                        <a:spcBef>
                          <a:spcPts val="0"/>
                        </a:spcBef>
                        <a:spcAft>
                          <a:spcPts val="0"/>
                        </a:spcAft>
                      </a:pPr>
                      <a:endParaRPr lang="en-US" sz="800" dirty="0" smtClean="0">
                        <a:effectLst/>
                        <a:latin typeface="+mj-lt"/>
                      </a:endParaRPr>
                    </a:p>
                    <a:p>
                      <a:pPr marL="0" marR="0" algn="just">
                        <a:lnSpc>
                          <a:spcPct val="107000"/>
                        </a:lnSpc>
                        <a:spcBef>
                          <a:spcPts val="0"/>
                        </a:spcBef>
                        <a:spcAft>
                          <a:spcPts val="0"/>
                        </a:spcAft>
                      </a:pPr>
                      <a:endParaRPr lang="en-US" sz="700" dirty="0">
                        <a:effectLst/>
                        <a:latin typeface="+mj-lt"/>
                      </a:endParaRPr>
                    </a:p>
                    <a:p>
                      <a:pPr marL="0" marR="0" algn="ctr">
                        <a:lnSpc>
                          <a:spcPct val="150000"/>
                        </a:lnSpc>
                        <a:spcBef>
                          <a:spcPts val="0"/>
                        </a:spcBef>
                        <a:spcAft>
                          <a:spcPts val="0"/>
                        </a:spcAft>
                      </a:pPr>
                      <a:r>
                        <a:rPr lang="vi-VN" sz="900" b="1" dirty="0" smtClean="0">
                          <a:effectLst/>
                          <a:latin typeface="+mj-lt"/>
                        </a:rPr>
                        <a:t>PHIẾU </a:t>
                      </a:r>
                      <a:r>
                        <a:rPr lang="vi-VN" sz="900" b="1" dirty="0">
                          <a:effectLst/>
                          <a:latin typeface="+mj-lt"/>
                        </a:rPr>
                        <a:t>HỌC TẬP (SỐ 1)</a:t>
                      </a:r>
                      <a:endParaRPr lang="en-US" sz="800" b="1" dirty="0">
                        <a:effectLst/>
                        <a:latin typeface="+mj-lt"/>
                      </a:endParaRPr>
                    </a:p>
                    <a:p>
                      <a:pPr marL="0" marR="0" algn="ctr">
                        <a:lnSpc>
                          <a:spcPct val="150000"/>
                        </a:lnSpc>
                        <a:spcBef>
                          <a:spcPts val="0"/>
                        </a:spcBef>
                        <a:spcAft>
                          <a:spcPts val="0"/>
                        </a:spcAft>
                      </a:pPr>
                      <a:r>
                        <a:rPr lang="vi-VN" sz="900" b="1" dirty="0" smtClean="0">
                          <a:effectLst/>
                          <a:latin typeface="+mj-lt"/>
                        </a:rPr>
                        <a:t>TÌM </a:t>
                      </a:r>
                      <a:r>
                        <a:rPr lang="vi-VN" sz="900" b="1" dirty="0">
                          <a:effectLst/>
                          <a:latin typeface="+mj-lt"/>
                        </a:rPr>
                        <a:t>HIỂU </a:t>
                      </a:r>
                      <a:r>
                        <a:rPr lang="en-US" sz="900" b="1" dirty="0">
                          <a:effectLst/>
                          <a:latin typeface="+mj-lt"/>
                        </a:rPr>
                        <a:t>KHÁI QUÁT ĐOẠN TRÍCH “TRAO DUYÊN</a:t>
                      </a:r>
                      <a:r>
                        <a:rPr lang="en-US" sz="900" b="1" dirty="0" smtClean="0">
                          <a:effectLst/>
                          <a:latin typeface="+mj-lt"/>
                        </a:rPr>
                        <a:t>”</a:t>
                      </a:r>
                      <a:endParaRPr lang="en-US" sz="700" dirty="0">
                        <a:effectLst/>
                        <a:latin typeface="+mj-lt"/>
                      </a:endParaRPr>
                    </a:p>
                    <a:p>
                      <a:pPr marL="0" marR="0" algn="just">
                        <a:lnSpc>
                          <a:spcPct val="150000"/>
                        </a:lnSpc>
                        <a:spcBef>
                          <a:spcPts val="0"/>
                        </a:spcBef>
                        <a:spcAft>
                          <a:spcPts val="0"/>
                        </a:spcAft>
                      </a:pPr>
                      <a:r>
                        <a:rPr lang="vi-VN" sz="1100" b="1" i="1" dirty="0">
                          <a:effectLst/>
                          <a:latin typeface="+mj-lt"/>
                        </a:rPr>
                        <a:t>- Xuất xứ và hoàn cảnh sáng tác:</a:t>
                      </a:r>
                      <a:endParaRPr lang="en-US" sz="1100" b="1" i="1" dirty="0">
                        <a:effectLst/>
                        <a:latin typeface="+mj-lt"/>
                      </a:endParaRPr>
                    </a:p>
                    <a:p>
                      <a:pPr marL="0" marR="0" algn="just">
                        <a:lnSpc>
                          <a:spcPct val="150000"/>
                        </a:lnSpc>
                        <a:spcBef>
                          <a:spcPts val="0"/>
                        </a:spcBef>
                        <a:spcAft>
                          <a:spcPts val="0"/>
                        </a:spcAft>
                      </a:pPr>
                      <a:r>
                        <a:rPr lang="vi-VN" sz="800" dirty="0">
                          <a:effectLst/>
                          <a:latin typeface="+mj-lt"/>
                        </a:rPr>
                        <a:t>………………………………………………………………………………………</a:t>
                      </a:r>
                      <a:endParaRPr lang="en-US" sz="700" dirty="0">
                        <a:effectLst/>
                        <a:latin typeface="+mj-lt"/>
                      </a:endParaRPr>
                    </a:p>
                    <a:p>
                      <a:pPr marL="0" marR="0" algn="just">
                        <a:lnSpc>
                          <a:spcPct val="150000"/>
                        </a:lnSpc>
                        <a:spcBef>
                          <a:spcPts val="0"/>
                        </a:spcBef>
                        <a:spcAft>
                          <a:spcPts val="0"/>
                        </a:spcAft>
                      </a:pPr>
                      <a:r>
                        <a:rPr lang="vi-VN" sz="800" dirty="0">
                          <a:effectLst/>
                          <a:latin typeface="+mj-lt"/>
                        </a:rPr>
                        <a:t>………………………………………………………………………………………</a:t>
                      </a:r>
                      <a:endParaRPr lang="en-US" sz="700" dirty="0">
                        <a:effectLst/>
                        <a:latin typeface="+mj-lt"/>
                      </a:endParaRPr>
                    </a:p>
                    <a:p>
                      <a:pPr marL="0" marR="0" algn="just">
                        <a:lnSpc>
                          <a:spcPct val="150000"/>
                        </a:lnSpc>
                        <a:spcBef>
                          <a:spcPts val="0"/>
                        </a:spcBef>
                        <a:spcAft>
                          <a:spcPts val="0"/>
                        </a:spcAft>
                      </a:pPr>
                      <a:r>
                        <a:rPr lang="vi-VN" sz="1100" b="1" i="1" dirty="0">
                          <a:effectLst/>
                          <a:latin typeface="+mj-lt"/>
                        </a:rPr>
                        <a:t>- Nhân vật trữ tình: </a:t>
                      </a:r>
                      <a:endParaRPr lang="en-US" sz="1100" b="1" i="1" dirty="0">
                        <a:effectLst/>
                        <a:latin typeface="+mj-lt"/>
                      </a:endParaRPr>
                    </a:p>
                    <a:p>
                      <a:pPr marL="0" marR="0" algn="just">
                        <a:lnSpc>
                          <a:spcPct val="150000"/>
                        </a:lnSpc>
                        <a:spcBef>
                          <a:spcPts val="0"/>
                        </a:spcBef>
                        <a:spcAft>
                          <a:spcPts val="0"/>
                        </a:spcAft>
                      </a:pPr>
                      <a:r>
                        <a:rPr lang="vi-VN" sz="800" dirty="0">
                          <a:effectLst/>
                          <a:latin typeface="+mj-lt"/>
                        </a:rPr>
                        <a:t>………………………………………………………………………………………</a:t>
                      </a:r>
                      <a:endParaRPr lang="en-US" sz="700" dirty="0">
                        <a:effectLst/>
                        <a:latin typeface="+mj-lt"/>
                      </a:endParaRPr>
                    </a:p>
                    <a:p>
                      <a:pPr marL="0" marR="0" algn="just">
                        <a:lnSpc>
                          <a:spcPct val="150000"/>
                        </a:lnSpc>
                        <a:spcBef>
                          <a:spcPts val="0"/>
                        </a:spcBef>
                        <a:spcAft>
                          <a:spcPts val="0"/>
                        </a:spcAft>
                      </a:pPr>
                      <a:r>
                        <a:rPr lang="vi-VN" sz="800" dirty="0">
                          <a:effectLst/>
                          <a:latin typeface="+mj-lt"/>
                        </a:rPr>
                        <a:t>………………………………………………………………………………………</a:t>
                      </a:r>
                      <a:endParaRPr lang="en-US" sz="700" dirty="0">
                        <a:effectLst/>
                        <a:latin typeface="+mj-lt"/>
                      </a:endParaRPr>
                    </a:p>
                    <a:p>
                      <a:pPr marL="0" marR="0" algn="just">
                        <a:lnSpc>
                          <a:spcPct val="150000"/>
                        </a:lnSpc>
                        <a:spcBef>
                          <a:spcPts val="0"/>
                        </a:spcBef>
                        <a:spcAft>
                          <a:spcPts val="0"/>
                        </a:spcAft>
                      </a:pPr>
                      <a:r>
                        <a:rPr lang="vi-VN" sz="1100" b="1" i="1" dirty="0">
                          <a:effectLst/>
                          <a:latin typeface="+mj-lt"/>
                        </a:rPr>
                        <a:t>- Cảm hứng chủ đạo:</a:t>
                      </a:r>
                      <a:endParaRPr lang="en-US" sz="1100" b="1" i="1" dirty="0">
                        <a:effectLst/>
                        <a:latin typeface="+mj-lt"/>
                      </a:endParaRPr>
                    </a:p>
                    <a:p>
                      <a:pPr marL="0" marR="0" algn="just">
                        <a:lnSpc>
                          <a:spcPct val="150000"/>
                        </a:lnSpc>
                        <a:spcBef>
                          <a:spcPts val="0"/>
                        </a:spcBef>
                        <a:spcAft>
                          <a:spcPts val="0"/>
                        </a:spcAft>
                      </a:pPr>
                      <a:r>
                        <a:rPr lang="vi-VN" sz="800" dirty="0" smtClean="0">
                          <a:effectLst/>
                          <a:latin typeface="+mj-lt"/>
                        </a:rPr>
                        <a:t>………………………………………………………………………………………</a:t>
                      </a:r>
                      <a:endParaRPr lang="en-US" sz="800" dirty="0" smtClean="0">
                        <a:effectLst/>
                        <a:latin typeface="+mj-lt"/>
                      </a:endParaRPr>
                    </a:p>
                    <a:p>
                      <a:pPr marL="0" marR="0" algn="just">
                        <a:lnSpc>
                          <a:spcPct val="150000"/>
                        </a:lnSpc>
                        <a:spcBef>
                          <a:spcPts val="0"/>
                        </a:spcBef>
                        <a:spcAft>
                          <a:spcPts val="0"/>
                        </a:spcAft>
                      </a:pPr>
                      <a:r>
                        <a:rPr lang="vi-VN" sz="800" dirty="0" smtClean="0">
                          <a:effectLst/>
                          <a:latin typeface="+mj-lt"/>
                        </a:rPr>
                        <a:t>……….………………………………………………………………………………</a:t>
                      </a:r>
                      <a:endParaRPr lang="en-US" sz="700" dirty="0">
                        <a:effectLst/>
                        <a:latin typeface="+mj-lt"/>
                      </a:endParaRPr>
                    </a:p>
                    <a:p>
                      <a:pPr marL="0" marR="0" algn="just">
                        <a:lnSpc>
                          <a:spcPct val="150000"/>
                        </a:lnSpc>
                        <a:spcBef>
                          <a:spcPts val="0"/>
                        </a:spcBef>
                        <a:spcAft>
                          <a:spcPts val="0"/>
                        </a:spcAft>
                      </a:pPr>
                      <a:r>
                        <a:rPr lang="vi-VN" sz="1100" b="1" i="1" dirty="0">
                          <a:effectLst/>
                          <a:latin typeface="+mj-lt"/>
                        </a:rPr>
                        <a:t>- Thể thơ:</a:t>
                      </a:r>
                      <a:endParaRPr lang="en-US" sz="1100" b="1" i="1" dirty="0">
                        <a:effectLst/>
                        <a:latin typeface="+mj-lt"/>
                      </a:endParaRPr>
                    </a:p>
                    <a:p>
                      <a:pPr marL="0" marR="0" algn="just">
                        <a:lnSpc>
                          <a:spcPct val="150000"/>
                        </a:lnSpc>
                        <a:spcBef>
                          <a:spcPts val="0"/>
                        </a:spcBef>
                        <a:spcAft>
                          <a:spcPts val="0"/>
                        </a:spcAft>
                        <a:tabLst>
                          <a:tab pos="6108700" algn="r"/>
                        </a:tabLst>
                      </a:pPr>
                      <a:r>
                        <a:rPr lang="vi-VN" sz="800" dirty="0">
                          <a:effectLst/>
                          <a:latin typeface="+mj-lt"/>
                        </a:rPr>
                        <a:t>………………………………….……………</a:t>
                      </a:r>
                      <a:r>
                        <a:rPr lang="en-US" sz="800" dirty="0">
                          <a:effectLst/>
                          <a:latin typeface="+mj-lt"/>
                        </a:rPr>
                        <a:t>………………………………………</a:t>
                      </a:r>
                      <a:r>
                        <a:rPr lang="vi-VN" sz="800" dirty="0">
                          <a:effectLst/>
                          <a:latin typeface="+mj-lt"/>
                        </a:rPr>
                        <a:t>	</a:t>
                      </a:r>
                      <a:endParaRPr lang="en-US" sz="700" dirty="0">
                        <a:effectLst/>
                        <a:latin typeface="+mj-lt"/>
                      </a:endParaRPr>
                    </a:p>
                    <a:p>
                      <a:pPr marL="0" marR="0" algn="just">
                        <a:lnSpc>
                          <a:spcPct val="150000"/>
                        </a:lnSpc>
                        <a:spcBef>
                          <a:spcPts val="0"/>
                        </a:spcBef>
                        <a:spcAft>
                          <a:spcPts val="0"/>
                        </a:spcAft>
                      </a:pPr>
                      <a:r>
                        <a:rPr lang="vi-VN" sz="1100" b="1" i="1" dirty="0">
                          <a:effectLst/>
                          <a:latin typeface="+mj-lt"/>
                        </a:rPr>
                        <a:t>- Bố cục:</a:t>
                      </a:r>
                      <a:endParaRPr lang="en-US" sz="1100" b="1" i="1" dirty="0">
                        <a:effectLst/>
                        <a:latin typeface="+mj-lt"/>
                      </a:endParaRPr>
                    </a:p>
                    <a:p>
                      <a:pPr marL="0" marR="0" algn="just">
                        <a:lnSpc>
                          <a:spcPct val="150000"/>
                        </a:lnSpc>
                        <a:spcBef>
                          <a:spcPts val="0"/>
                        </a:spcBef>
                        <a:spcAft>
                          <a:spcPts val="0"/>
                        </a:spcAft>
                      </a:pPr>
                      <a:r>
                        <a:rPr lang="vi-VN" sz="800" dirty="0">
                          <a:effectLst/>
                          <a:latin typeface="+mj-lt"/>
                        </a:rPr>
                        <a:t>………………………………………………………………………………………</a:t>
                      </a:r>
                      <a:endParaRPr lang="en-US" sz="700" dirty="0">
                        <a:effectLst/>
                        <a:latin typeface="+mj-lt"/>
                      </a:endParaRPr>
                    </a:p>
                    <a:p>
                      <a:pPr marL="0" marR="0" algn="just">
                        <a:lnSpc>
                          <a:spcPct val="150000"/>
                        </a:lnSpc>
                        <a:spcBef>
                          <a:spcPts val="0"/>
                        </a:spcBef>
                        <a:spcAft>
                          <a:spcPts val="0"/>
                        </a:spcAft>
                      </a:pPr>
                      <a:r>
                        <a:rPr lang="vi-VN" sz="800" dirty="0">
                          <a:effectLst/>
                          <a:latin typeface="+mj-lt"/>
                        </a:rPr>
                        <a:t>………………………………………………………………………………………</a:t>
                      </a:r>
                      <a:endParaRPr lang="en-US" sz="700" dirty="0">
                        <a:effectLst/>
                        <a:latin typeface="+mj-lt"/>
                      </a:endParaRPr>
                    </a:p>
                    <a:p>
                      <a:pPr marL="0" marR="0" algn="just">
                        <a:lnSpc>
                          <a:spcPct val="150000"/>
                        </a:lnSpc>
                        <a:spcBef>
                          <a:spcPts val="0"/>
                        </a:spcBef>
                        <a:spcAft>
                          <a:spcPts val="0"/>
                        </a:spcAft>
                      </a:pPr>
                      <a:r>
                        <a:rPr lang="en-US" sz="1100" b="1" i="1" dirty="0" err="1" smtClean="0">
                          <a:effectLst/>
                          <a:latin typeface="Times New Roman" panose="02020603050405020304" pitchFamily="18" charset="0"/>
                          <a:cs typeface="Times New Roman" panose="02020603050405020304" pitchFamily="18" charset="0"/>
                        </a:rPr>
                        <a:t>Nhận</a:t>
                      </a:r>
                      <a:r>
                        <a:rPr lang="en-US" sz="1100" b="1" i="1" dirty="0" smtClean="0">
                          <a:effectLst/>
                          <a:latin typeface="Times New Roman" panose="02020603050405020304" pitchFamily="18" charset="0"/>
                          <a:cs typeface="Times New Roman" panose="02020603050405020304" pitchFamily="18" charset="0"/>
                        </a:rPr>
                        <a:t> </a:t>
                      </a:r>
                      <a:r>
                        <a:rPr lang="en-US" sz="1100" b="1" i="1" dirty="0" err="1" smtClean="0">
                          <a:effectLst/>
                          <a:latin typeface="Times New Roman" panose="02020603050405020304" pitchFamily="18" charset="0"/>
                          <a:cs typeface="Times New Roman" panose="02020603050405020304" pitchFamily="18" charset="0"/>
                        </a:rPr>
                        <a:t>xét</a:t>
                      </a:r>
                      <a:r>
                        <a:rPr lang="en-US" sz="1100" b="1" i="1" dirty="0" smtClean="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vi-VN" sz="800" dirty="0" smtClean="0">
                          <a:effectLst/>
                          <a:latin typeface="+mj-lt"/>
                        </a:rPr>
                        <a:t>………………………………………………………………………………………</a:t>
                      </a:r>
                      <a:endParaRPr lang="en-US" sz="800" dirty="0" smtClean="0">
                        <a:effectLst/>
                        <a:latin typeface="+mj-lt"/>
                      </a:endParaRPr>
                    </a:p>
                    <a:p>
                      <a:pPr marL="0" marR="0" algn="just">
                        <a:lnSpc>
                          <a:spcPct val="150000"/>
                        </a:lnSpc>
                        <a:spcBef>
                          <a:spcPts val="0"/>
                        </a:spcBef>
                        <a:spcAft>
                          <a:spcPts val="0"/>
                        </a:spcAft>
                      </a:pPr>
                      <a:r>
                        <a:rPr lang="vi-VN" sz="800" dirty="0" smtClean="0">
                          <a:effectLst/>
                          <a:latin typeface="+mj-lt"/>
                        </a:rPr>
                        <a:t>………………………………………………………………………………………</a:t>
                      </a:r>
                      <a:endParaRPr lang="en-US" sz="800" dirty="0" smtClean="0">
                        <a:effectLst/>
                        <a:latin typeface="+mj-lt"/>
                      </a:endParaRPr>
                    </a:p>
                    <a:p>
                      <a:pPr marL="0" marR="0" algn="just">
                        <a:lnSpc>
                          <a:spcPct val="150000"/>
                        </a:lnSpc>
                        <a:spcBef>
                          <a:spcPts val="0"/>
                        </a:spcBef>
                        <a:spcAft>
                          <a:spcPts val="0"/>
                        </a:spcAft>
                      </a:pPr>
                      <a:r>
                        <a:rPr lang="vi-VN" sz="800" dirty="0" smtClean="0">
                          <a:effectLst/>
                          <a:latin typeface="+mj-lt"/>
                        </a:rPr>
                        <a:t>………………………………………………………………………………………</a:t>
                      </a:r>
                      <a:endParaRPr lang="en-US" sz="800" dirty="0" smtClean="0">
                        <a:effectLst/>
                        <a:latin typeface="+mj-lt"/>
                      </a:endParaRPr>
                    </a:p>
                    <a:p>
                      <a:pPr marL="0" marR="0" algn="just">
                        <a:lnSpc>
                          <a:spcPct val="150000"/>
                        </a:lnSpc>
                        <a:spcBef>
                          <a:spcPts val="0"/>
                        </a:spcBef>
                        <a:spcAft>
                          <a:spcPts val="0"/>
                        </a:spcAft>
                      </a:pPr>
                      <a:r>
                        <a:rPr lang="vi-VN" sz="800" dirty="0" smtClean="0">
                          <a:effectLst/>
                          <a:latin typeface="+mj-lt"/>
                        </a:rPr>
                        <a:t>……………………………………………………………………………………</a:t>
                      </a:r>
                      <a:r>
                        <a:rPr lang="en-US" sz="800" dirty="0" smtClean="0">
                          <a:effectLst/>
                          <a:latin typeface="+mj-lt"/>
                        </a:rPr>
                        <a:t>…</a:t>
                      </a:r>
                      <a:endParaRPr lang="en-US" sz="700" dirty="0">
                        <a:effectLst/>
                        <a:latin typeface="+mj-lt"/>
                        <a:ea typeface="Calibri"/>
                        <a:cs typeface="Times New Roman"/>
                      </a:endParaRPr>
                    </a:p>
                  </a:txBody>
                  <a:tcPr marL="1828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solidFill>
                      <a:schemeClr val="tx1">
                        <a:lumMod val="10000"/>
                        <a:lumOff val="90000"/>
                      </a:schemeClr>
                    </a:solidFill>
                  </a:tcPr>
                </a:tc>
              </a:tr>
            </a:tbl>
          </a:graphicData>
        </a:graphic>
      </p:graphicFrame>
    </p:spTree>
    <p:extLst>
      <p:ext uri="{BB962C8B-B14F-4D97-AF65-F5344CB8AC3E}">
        <p14:creationId xmlns:p14="http://schemas.microsoft.com/office/powerpoint/2010/main" val="794345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9"/>
        <p:cNvGrpSpPr/>
        <p:nvPr/>
      </p:nvGrpSpPr>
      <p:grpSpPr>
        <a:xfrm>
          <a:off x="0" y="0"/>
          <a:ext cx="0" cy="0"/>
          <a:chOff x="0" y="0"/>
          <a:chExt cx="0" cy="0"/>
        </a:xfrm>
      </p:grpSpPr>
      <p:sp>
        <p:nvSpPr>
          <p:cNvPr id="3220" name="Google Shape;3220;p44"/>
          <p:cNvSpPr txBox="1">
            <a:spLocks noGrp="1"/>
          </p:cNvSpPr>
          <p:nvPr>
            <p:ph type="title"/>
          </p:nvPr>
        </p:nvSpPr>
        <p:spPr>
          <a:xfrm>
            <a:off x="720000" y="801383"/>
            <a:ext cx="7704000" cy="339047"/>
          </a:xfrm>
          <a:prstGeom prst="rect">
            <a:avLst/>
          </a:prstGeom>
        </p:spPr>
        <p:txBody>
          <a:bodyPr spcFirstLastPara="1" wrap="square" lIns="91425" tIns="91425" rIns="91425" bIns="91425" anchor="t" anchorCtr="0">
            <a:noAutofit/>
          </a:bodyPr>
          <a:lstStyle/>
          <a:p>
            <a:pPr lvl="0" algn="l"/>
            <a:r>
              <a:rPr lang="en-US" dirty="0"/>
              <a:t>I. </a:t>
            </a:r>
            <a:r>
              <a:rPr lang="en-US" dirty="0" err="1"/>
              <a:t>Tìm</a:t>
            </a:r>
            <a:r>
              <a:rPr lang="en-US" dirty="0"/>
              <a:t> </a:t>
            </a:r>
            <a:r>
              <a:rPr lang="en-US" dirty="0" err="1"/>
              <a:t>hiểu</a:t>
            </a:r>
            <a:r>
              <a:rPr lang="en-US" dirty="0"/>
              <a:t> </a:t>
            </a:r>
            <a:r>
              <a:rPr lang="en-US" dirty="0" err="1"/>
              <a:t>chung</a:t>
            </a:r>
            <a:endParaRPr dirty="0"/>
          </a:p>
        </p:txBody>
      </p:sp>
      <p:sp>
        <p:nvSpPr>
          <p:cNvPr id="3221" name="Google Shape;3221;p44"/>
          <p:cNvSpPr txBox="1">
            <a:spLocks noGrp="1"/>
          </p:cNvSpPr>
          <p:nvPr>
            <p:ph type="body" idx="1"/>
          </p:nvPr>
        </p:nvSpPr>
        <p:spPr>
          <a:xfrm>
            <a:off x="1127869" y="1637550"/>
            <a:ext cx="3793200" cy="2173200"/>
          </a:xfrm>
          <a:prstGeom prst="rect">
            <a:avLst/>
          </a:prstGeom>
        </p:spPr>
        <p:txBody>
          <a:bodyPr spcFirstLastPara="1" wrap="square" lIns="91425" tIns="91425" rIns="91425" bIns="91425" anchor="t" anchorCtr="0">
            <a:noAutofit/>
          </a:bodyPr>
          <a:lstStyle/>
          <a:p>
            <a:pPr marL="139700" indent="0">
              <a:buNone/>
            </a:pP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Em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hãy</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tìm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hiểu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và</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xác</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định</a:t>
            </a:r>
            <a:r>
              <a:rPr lang="en-US" sz="1700" b="1" dirty="0">
                <a:latin typeface="Times New Roman" panose="02020603050405020304" pitchFamily="18" charset="0"/>
                <a:cs typeface="Times New Roman" panose="02020603050405020304" pitchFamily="18" charset="0"/>
              </a:rPr>
              <a:t>:</a:t>
            </a:r>
          </a:p>
          <a:p>
            <a:pPr marL="139700" indent="0">
              <a:buNone/>
            </a:pP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Hoàn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cảnh</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xuất</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xứ</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đoạn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trích</a:t>
            </a:r>
            <a:endParaRPr lang="en-US" sz="1700" b="1" dirty="0">
              <a:latin typeface="Times New Roman" panose="02020603050405020304" pitchFamily="18" charset="0"/>
              <a:cs typeface="Times New Roman" panose="02020603050405020304" pitchFamily="18" charset="0"/>
            </a:endParaRPr>
          </a:p>
          <a:p>
            <a:pPr marL="139700" indent="0">
              <a:buNone/>
            </a:pP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Nhan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đề</a:t>
            </a:r>
            <a:endParaRPr lang="en-US" sz="1700" b="1" dirty="0">
              <a:latin typeface="Times New Roman" panose="02020603050405020304" pitchFamily="18" charset="0"/>
              <a:cs typeface="Times New Roman" panose="02020603050405020304" pitchFamily="18" charset="0"/>
            </a:endParaRPr>
          </a:p>
          <a:p>
            <a:pPr marL="139700" indent="0">
              <a:buNone/>
            </a:pP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Nhân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vật</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trữ</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tình</a:t>
            </a:r>
            <a:endParaRPr lang="en-US" sz="1700" b="1" dirty="0">
              <a:latin typeface="Times New Roman" panose="02020603050405020304" pitchFamily="18" charset="0"/>
              <a:cs typeface="Times New Roman" panose="02020603050405020304" pitchFamily="18" charset="0"/>
            </a:endParaRPr>
          </a:p>
          <a:p>
            <a:pPr marL="139700" indent="0">
              <a:buNone/>
            </a:pPr>
            <a:r>
              <a:rPr lang="en-US" sz="1700" b="1" dirty="0" smtClean="0">
                <a:latin typeface="Times New Roman" panose="02020603050405020304" pitchFamily="18" charset="0"/>
                <a:cs typeface="Times New Roman" panose="02020603050405020304" pitchFamily="18" charset="0"/>
              </a:rPr>
              <a:t>- </a:t>
            </a:r>
            <a:r>
              <a:rPr lang="en-US" sz="1700" b="1" dirty="0" err="1" smtClean="0">
                <a:latin typeface="Times New Roman" panose="02020603050405020304" pitchFamily="18" charset="0"/>
                <a:cs typeface="Times New Roman" panose="02020603050405020304" pitchFamily="18" charset="0"/>
              </a:rPr>
              <a:t>Cảm</a:t>
            </a:r>
            <a:r>
              <a:rPr lang="en-US" sz="1700" b="1" dirty="0" smtClean="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hứng</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chủ</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đạo</a:t>
            </a:r>
            <a:endParaRPr lang="en-US" sz="1700" b="1" dirty="0">
              <a:latin typeface="Times New Roman" panose="02020603050405020304" pitchFamily="18" charset="0"/>
              <a:cs typeface="Times New Roman" panose="02020603050405020304" pitchFamily="18" charset="0"/>
            </a:endParaRPr>
          </a:p>
          <a:p>
            <a:pPr marL="139700" indent="0">
              <a:buNone/>
            </a:pPr>
            <a:r>
              <a:rPr lang="en-US" sz="1700" b="1" dirty="0" smtClean="0">
                <a:latin typeface="Times New Roman" panose="02020603050405020304" pitchFamily="18" charset="0"/>
                <a:cs typeface="Times New Roman" panose="02020603050405020304" pitchFamily="18" charset="0"/>
              </a:rPr>
              <a:t>- </a:t>
            </a:r>
            <a:r>
              <a:rPr lang="en-US" sz="1700" b="1" dirty="0" err="1" smtClean="0">
                <a:latin typeface="Times New Roman" panose="02020603050405020304" pitchFamily="18" charset="0"/>
                <a:cs typeface="Times New Roman" panose="02020603050405020304" pitchFamily="18" charset="0"/>
              </a:rPr>
              <a:t>Thể</a:t>
            </a:r>
            <a:r>
              <a:rPr lang="en-US" sz="1700" b="1" dirty="0" smtClean="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thơ</a:t>
            </a:r>
            <a:endParaRPr lang="en-US" sz="1700" b="1" dirty="0">
              <a:latin typeface="Times New Roman" panose="02020603050405020304" pitchFamily="18" charset="0"/>
              <a:cs typeface="Times New Roman" panose="02020603050405020304" pitchFamily="18" charset="0"/>
            </a:endParaRPr>
          </a:p>
          <a:p>
            <a:pPr marL="139700" indent="0">
              <a:buNone/>
            </a:pP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Bố</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cục</a:t>
            </a:r>
            <a:endParaRPr lang="en-US" sz="1700" b="1" dirty="0">
              <a:latin typeface="Times New Roman" panose="02020603050405020304" pitchFamily="18" charset="0"/>
              <a:cs typeface="Times New Roman" panose="02020603050405020304" pitchFamily="18" charset="0"/>
            </a:endParaRPr>
          </a:p>
        </p:txBody>
      </p:sp>
      <p:pic>
        <p:nvPicPr>
          <p:cNvPr id="6" name="Picture 5" descr="trao-duyen-2.jpg"/>
          <p:cNvPicPr>
            <a:picLocks noChangeAspect="1"/>
          </p:cNvPicPr>
          <p:nvPr/>
        </p:nvPicPr>
        <p:blipFill>
          <a:blip r:embed="rId3"/>
          <a:stretch>
            <a:fillRect/>
          </a:stretch>
        </p:blipFill>
        <p:spPr>
          <a:xfrm>
            <a:off x="5159843" y="462337"/>
            <a:ext cx="2658791" cy="3904180"/>
          </a:xfrm>
          <a:prstGeom prst="roundRect">
            <a:avLst/>
          </a:prstGeom>
        </p:spPr>
      </p:pic>
    </p:spTree>
    <p:extLst>
      <p:ext uri="{BB962C8B-B14F-4D97-AF65-F5344CB8AC3E}">
        <p14:creationId xmlns:p14="http://schemas.microsoft.com/office/powerpoint/2010/main" val="4259737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47" name="Google Shape;3247;p47"/>
          <p:cNvSpPr txBox="1">
            <a:spLocks noGrp="1"/>
          </p:cNvSpPr>
          <p:nvPr>
            <p:ph type="subTitle" idx="1"/>
          </p:nvPr>
        </p:nvSpPr>
        <p:spPr>
          <a:xfrm>
            <a:off x="719192" y="1258024"/>
            <a:ext cx="3354008" cy="572700"/>
          </a:xfrm>
          <a:prstGeom prst="rect">
            <a:avLst/>
          </a:prstGeom>
        </p:spPr>
        <p:txBody>
          <a:bodyPr spcFirstLastPara="1" wrap="square" lIns="91425" tIns="91425" rIns="91425" bIns="91425" anchor="b" anchorCtr="0">
            <a:noAutofit/>
          </a:bodyPr>
          <a:lstStyle/>
          <a:p>
            <a:pPr marL="0" lvl="0" indent="0"/>
            <a:r>
              <a:rPr lang="en-US" dirty="0" err="1"/>
              <a:t>Phần</a:t>
            </a:r>
            <a:r>
              <a:rPr lang="en-US" dirty="0"/>
              <a:t> 1: </a:t>
            </a:r>
            <a:r>
              <a:rPr lang="en-US" dirty="0" smtClean="0"/>
              <a:t>(</a:t>
            </a:r>
            <a:r>
              <a:rPr lang="en-US" dirty="0"/>
              <a:t>12 </a:t>
            </a:r>
            <a:r>
              <a:rPr lang="en-US" dirty="0" err="1"/>
              <a:t>câu</a:t>
            </a:r>
            <a:r>
              <a:rPr lang="en-US" dirty="0"/>
              <a:t> </a:t>
            </a:r>
            <a:r>
              <a:rPr lang="en-US" dirty="0" err="1"/>
              <a:t>đầu</a:t>
            </a:r>
            <a:r>
              <a:rPr lang="en-US" dirty="0"/>
              <a:t>): </a:t>
            </a:r>
            <a:endParaRPr dirty="0"/>
          </a:p>
        </p:txBody>
      </p:sp>
      <p:sp>
        <p:nvSpPr>
          <p:cNvPr id="3248" name="Google Shape;3248;p47"/>
          <p:cNvSpPr txBox="1">
            <a:spLocks noGrp="1"/>
          </p:cNvSpPr>
          <p:nvPr>
            <p:ph type="subTitle" idx="2"/>
          </p:nvPr>
        </p:nvSpPr>
        <p:spPr>
          <a:xfrm>
            <a:off x="573740" y="1737806"/>
            <a:ext cx="3499459" cy="625500"/>
          </a:xfrm>
          <a:prstGeom prst="rect">
            <a:avLst/>
          </a:prstGeom>
        </p:spPr>
        <p:txBody>
          <a:bodyPr spcFirstLastPara="1" wrap="square" lIns="91425" tIns="91425" rIns="91425" bIns="91425" anchor="t" anchorCtr="0">
            <a:noAutofit/>
          </a:bodyPr>
          <a:lstStyle/>
          <a:p>
            <a:r>
              <a:rPr lang="en-US" sz="1500" dirty="0" err="1">
                <a:latin typeface="Times New Roman" panose="02020603050405020304" pitchFamily="18" charset="0"/>
                <a:cs typeface="Times New Roman" panose="02020603050405020304" pitchFamily="18" charset="0"/>
              </a:rPr>
              <a:t>Bối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cuộc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trao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duyên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không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thời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hoàn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nhân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vật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lời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hỏi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Thúy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Vân</a:t>
            </a:r>
            <a:r>
              <a:rPr lang="en-US" sz="1500" dirty="0">
                <a:latin typeface="Times New Roman" panose="02020603050405020304" pitchFamily="18" charset="0"/>
                <a:cs typeface="Times New Roman" panose="02020603050405020304" pitchFamily="18" charset="0"/>
              </a:rPr>
              <a:t>.</a:t>
            </a:r>
          </a:p>
        </p:txBody>
      </p:sp>
      <p:sp>
        <p:nvSpPr>
          <p:cNvPr id="3249" name="Google Shape;3249;p47"/>
          <p:cNvSpPr txBox="1">
            <a:spLocks noGrp="1"/>
          </p:cNvSpPr>
          <p:nvPr>
            <p:ph type="subTitle" idx="3"/>
          </p:nvPr>
        </p:nvSpPr>
        <p:spPr>
          <a:xfrm>
            <a:off x="5091326" y="1737806"/>
            <a:ext cx="2887262" cy="625500"/>
          </a:xfrm>
          <a:prstGeom prst="rect">
            <a:avLst/>
          </a:prstGeom>
        </p:spPr>
        <p:txBody>
          <a:bodyPr spcFirstLastPara="1" wrap="square" lIns="91425" tIns="91425" rIns="91425" bIns="91425" anchor="t" anchorCtr="0">
            <a:noAutofit/>
          </a:bodyPr>
          <a:lstStyle/>
          <a:p>
            <a:pPr marL="0" lvl="0" indent="0"/>
            <a:r>
              <a:rPr lang="en-US" sz="1500" dirty="0" err="1">
                <a:latin typeface="Times New Roman" panose="02020603050405020304" pitchFamily="18" charset="0"/>
                <a:cs typeface="Times New Roman" panose="02020603050405020304" pitchFamily="18" charset="0"/>
              </a:rPr>
              <a:t>Thúy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Kiều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tìm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thuyết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phục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trao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duyên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Thúy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Vân</a:t>
            </a:r>
            <a:r>
              <a:rPr lang="en-US" sz="1500" dirty="0">
                <a:latin typeface="Times New Roman" panose="02020603050405020304" pitchFamily="18" charset="0"/>
                <a:cs typeface="Times New Roman" panose="02020603050405020304" pitchFamily="18" charset="0"/>
              </a:rPr>
              <a:t>.</a:t>
            </a:r>
            <a:endParaRPr sz="1500" dirty="0">
              <a:latin typeface="Times New Roman" panose="02020603050405020304" pitchFamily="18" charset="0"/>
              <a:cs typeface="Times New Roman" panose="02020603050405020304" pitchFamily="18" charset="0"/>
            </a:endParaRPr>
          </a:p>
        </p:txBody>
      </p:sp>
      <p:sp>
        <p:nvSpPr>
          <p:cNvPr id="3250" name="Google Shape;3250;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US" dirty="0" err="1"/>
              <a:t>Bố</a:t>
            </a:r>
            <a:r>
              <a:rPr lang="en-US" dirty="0"/>
              <a:t> </a:t>
            </a:r>
            <a:r>
              <a:rPr lang="en-US" dirty="0" err="1"/>
              <a:t>cục</a:t>
            </a:r>
            <a:r>
              <a:rPr lang="en-US" dirty="0"/>
              <a:t> chia 4 </a:t>
            </a:r>
            <a:r>
              <a:rPr lang="en-US" dirty="0" err="1"/>
              <a:t>phần</a:t>
            </a:r>
            <a:r>
              <a:rPr lang="en-US" dirty="0"/>
              <a:t>:</a:t>
            </a:r>
          </a:p>
        </p:txBody>
      </p:sp>
      <p:sp>
        <p:nvSpPr>
          <p:cNvPr id="3251" name="Google Shape;3251;p47"/>
          <p:cNvSpPr txBox="1">
            <a:spLocks noGrp="1"/>
          </p:cNvSpPr>
          <p:nvPr>
            <p:ph type="subTitle" idx="6"/>
          </p:nvPr>
        </p:nvSpPr>
        <p:spPr>
          <a:xfrm>
            <a:off x="554804" y="2945900"/>
            <a:ext cx="3508121" cy="572700"/>
          </a:xfrm>
          <a:prstGeom prst="rect">
            <a:avLst/>
          </a:prstGeom>
        </p:spPr>
        <p:txBody>
          <a:bodyPr spcFirstLastPara="1" wrap="square" lIns="91425" tIns="91425" rIns="91425" bIns="91425" anchor="b" anchorCtr="0">
            <a:noAutofit/>
          </a:bodyPr>
          <a:lstStyle/>
          <a:p>
            <a:pPr marL="0" lvl="0" indent="0"/>
            <a:r>
              <a:rPr lang="en-US" dirty="0" err="1"/>
              <a:t>Phần</a:t>
            </a:r>
            <a:r>
              <a:rPr lang="en-US" dirty="0"/>
              <a:t> 3: </a:t>
            </a:r>
            <a:r>
              <a:rPr lang="en-US" dirty="0" smtClean="0"/>
              <a:t>(</a:t>
            </a:r>
            <a:r>
              <a:rPr lang="en-US" dirty="0"/>
              <a:t>14 </a:t>
            </a:r>
            <a:r>
              <a:rPr lang="en-US" dirty="0" err="1"/>
              <a:t>câu</a:t>
            </a:r>
            <a:r>
              <a:rPr lang="en-US" dirty="0"/>
              <a:t> </a:t>
            </a:r>
            <a:r>
              <a:rPr lang="en-US" dirty="0" err="1"/>
              <a:t>tiếp</a:t>
            </a:r>
            <a:r>
              <a:rPr lang="en-US" dirty="0"/>
              <a:t>): </a:t>
            </a:r>
            <a:endParaRPr dirty="0"/>
          </a:p>
        </p:txBody>
      </p:sp>
      <p:sp>
        <p:nvSpPr>
          <p:cNvPr id="3252" name="Google Shape;3252;p47"/>
          <p:cNvSpPr txBox="1">
            <a:spLocks noGrp="1"/>
          </p:cNvSpPr>
          <p:nvPr>
            <p:ph type="subTitle" idx="4"/>
          </p:nvPr>
        </p:nvSpPr>
        <p:spPr>
          <a:xfrm>
            <a:off x="1595718" y="3425682"/>
            <a:ext cx="2467207" cy="625500"/>
          </a:xfrm>
          <a:prstGeom prst="rect">
            <a:avLst/>
          </a:prstGeom>
        </p:spPr>
        <p:txBody>
          <a:bodyPr spcFirstLastPara="1" wrap="square" lIns="91425" tIns="91425" rIns="91425" bIns="91425" anchor="t" anchorCtr="0">
            <a:noAutofit/>
          </a:bodyPr>
          <a:lstStyle/>
          <a:p>
            <a:r>
              <a:rPr lang="en-US" sz="1500" dirty="0" err="1">
                <a:latin typeface="Times New Roman" panose="02020603050405020304" pitchFamily="18" charset="0"/>
                <a:cs typeface="Times New Roman" panose="02020603050405020304" pitchFamily="18" charset="0"/>
              </a:rPr>
              <a:t>Thúy</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Kiều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trao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kỉ</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vật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dặn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dò</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em</a:t>
            </a:r>
            <a:r>
              <a:rPr lang="en-US" sz="1500" dirty="0">
                <a:latin typeface="Times New Roman" panose="02020603050405020304" pitchFamily="18" charset="0"/>
                <a:cs typeface="Times New Roman" panose="02020603050405020304" pitchFamily="18" charset="0"/>
              </a:rPr>
              <a:t>.</a:t>
            </a:r>
          </a:p>
        </p:txBody>
      </p:sp>
      <p:sp>
        <p:nvSpPr>
          <p:cNvPr id="3253" name="Google Shape;3253;p47"/>
          <p:cNvSpPr txBox="1">
            <a:spLocks noGrp="1"/>
          </p:cNvSpPr>
          <p:nvPr>
            <p:ph type="subTitle" idx="5"/>
          </p:nvPr>
        </p:nvSpPr>
        <p:spPr>
          <a:xfrm>
            <a:off x="5081050" y="3425682"/>
            <a:ext cx="2431373" cy="625500"/>
          </a:xfrm>
          <a:prstGeom prst="rect">
            <a:avLst/>
          </a:prstGeom>
        </p:spPr>
        <p:txBody>
          <a:bodyPr spcFirstLastPara="1" wrap="square" lIns="91425" tIns="91425" rIns="91425" bIns="91425" anchor="t" anchorCtr="0">
            <a:noAutofit/>
          </a:bodyPr>
          <a:lstStyle/>
          <a:p>
            <a:pPr marL="0" lvl="0" indent="0"/>
            <a:r>
              <a:rPr lang="vi-VN" sz="1500" dirty="0">
                <a:latin typeface="Times New Roman" panose="02020603050405020304" pitchFamily="18" charset="0"/>
                <a:cs typeface="Times New Roman" panose="02020603050405020304" pitchFamily="18" charset="0"/>
              </a:rPr>
              <a:t>Tâm trạng đau đớn, tuyệt vọng của Thúy Kiều.</a:t>
            </a:r>
            <a:endParaRPr sz="1500" dirty="0">
              <a:latin typeface="Times New Roman" panose="02020603050405020304" pitchFamily="18" charset="0"/>
              <a:cs typeface="Times New Roman" panose="02020603050405020304" pitchFamily="18" charset="0"/>
            </a:endParaRPr>
          </a:p>
        </p:txBody>
      </p:sp>
      <p:sp>
        <p:nvSpPr>
          <p:cNvPr id="3254" name="Google Shape;3254;p47"/>
          <p:cNvSpPr txBox="1">
            <a:spLocks noGrp="1"/>
          </p:cNvSpPr>
          <p:nvPr>
            <p:ph type="subTitle" idx="7"/>
          </p:nvPr>
        </p:nvSpPr>
        <p:spPr>
          <a:xfrm>
            <a:off x="5091325" y="1258024"/>
            <a:ext cx="3569790" cy="572700"/>
          </a:xfrm>
          <a:prstGeom prst="rect">
            <a:avLst/>
          </a:prstGeom>
        </p:spPr>
        <p:txBody>
          <a:bodyPr spcFirstLastPara="1" wrap="square" lIns="91425" tIns="91425" rIns="91425" bIns="91425" anchor="b" anchorCtr="0">
            <a:noAutofit/>
          </a:bodyPr>
          <a:lstStyle/>
          <a:p>
            <a:pPr marL="0" lvl="0" indent="0"/>
            <a:r>
              <a:rPr lang="en-US" dirty="0" err="1"/>
              <a:t>Phần</a:t>
            </a:r>
            <a:r>
              <a:rPr lang="en-US" dirty="0"/>
              <a:t> 2: </a:t>
            </a:r>
            <a:r>
              <a:rPr lang="en-US" dirty="0" smtClean="0"/>
              <a:t>(</a:t>
            </a:r>
            <a:r>
              <a:rPr lang="en-US" dirty="0"/>
              <a:t>12 </a:t>
            </a:r>
            <a:r>
              <a:rPr lang="en-US" dirty="0" err="1"/>
              <a:t>câu</a:t>
            </a:r>
            <a:r>
              <a:rPr lang="en-US" dirty="0"/>
              <a:t> </a:t>
            </a:r>
            <a:r>
              <a:rPr lang="en-US" dirty="0" err="1"/>
              <a:t>tiếp</a:t>
            </a:r>
            <a:r>
              <a:rPr lang="en-US" dirty="0"/>
              <a:t>): </a:t>
            </a:r>
            <a:endParaRPr dirty="0"/>
          </a:p>
        </p:txBody>
      </p:sp>
      <p:sp>
        <p:nvSpPr>
          <p:cNvPr id="3255" name="Google Shape;3255;p47"/>
          <p:cNvSpPr txBox="1">
            <a:spLocks noGrp="1"/>
          </p:cNvSpPr>
          <p:nvPr>
            <p:ph type="subTitle" idx="8"/>
          </p:nvPr>
        </p:nvSpPr>
        <p:spPr>
          <a:xfrm>
            <a:off x="5081049" y="2945900"/>
            <a:ext cx="3559517" cy="572700"/>
          </a:xfrm>
          <a:prstGeom prst="rect">
            <a:avLst/>
          </a:prstGeom>
        </p:spPr>
        <p:txBody>
          <a:bodyPr spcFirstLastPara="1" wrap="square" lIns="91425" tIns="91425" rIns="91425" bIns="91425" anchor="b" anchorCtr="0">
            <a:noAutofit/>
          </a:bodyPr>
          <a:lstStyle/>
          <a:p>
            <a:pPr marL="0" lvl="0" indent="0"/>
            <a:r>
              <a:rPr lang="en-US" dirty="0" err="1"/>
              <a:t>Phần</a:t>
            </a:r>
            <a:r>
              <a:rPr lang="en-US" dirty="0"/>
              <a:t> 4: </a:t>
            </a:r>
            <a:r>
              <a:rPr lang="en-US" dirty="0" smtClean="0"/>
              <a:t>(</a:t>
            </a:r>
            <a:r>
              <a:rPr lang="en-US" dirty="0"/>
              <a:t>10 </a:t>
            </a:r>
            <a:r>
              <a:rPr lang="en-US" dirty="0" err="1"/>
              <a:t>câu</a:t>
            </a:r>
            <a:r>
              <a:rPr lang="en-US" dirty="0"/>
              <a:t> </a:t>
            </a:r>
            <a:r>
              <a:rPr lang="en-US" dirty="0" err="1"/>
              <a:t>còn</a:t>
            </a:r>
            <a:r>
              <a:rPr lang="en-US" dirty="0"/>
              <a:t> </a:t>
            </a:r>
            <a:r>
              <a:rPr lang="en-US" dirty="0" err="1"/>
              <a:t>lại</a:t>
            </a:r>
            <a:r>
              <a:rPr lang="en-US" dirty="0"/>
              <a:t>): </a:t>
            </a: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
        <p:nvSpPr>
          <p:cNvPr id="3147" name="Google Shape;3147;p42"/>
          <p:cNvSpPr txBox="1">
            <a:spLocks noGrp="1"/>
          </p:cNvSpPr>
          <p:nvPr>
            <p:ph type="title"/>
          </p:nvPr>
        </p:nvSpPr>
        <p:spPr>
          <a:xfrm>
            <a:off x="2054921" y="1885872"/>
            <a:ext cx="4921322" cy="1515290"/>
          </a:xfrm>
          <a:prstGeom prst="rect">
            <a:avLst/>
          </a:prstGeom>
        </p:spPr>
        <p:txBody>
          <a:bodyPr spcFirstLastPara="1" wrap="square" lIns="91425" tIns="91425" rIns="91425" bIns="91425" anchor="b" anchorCtr="0">
            <a:noAutofit/>
          </a:bodyPr>
          <a:lstStyle/>
          <a:p>
            <a:r>
              <a:rPr lang="en-US" dirty="0" smtClean="0"/>
              <a:t>KHÁM </a:t>
            </a:r>
            <a:r>
              <a:rPr lang="en-US" dirty="0"/>
              <a:t>PHÁ </a:t>
            </a:r>
            <a:r>
              <a:rPr lang="en-US" dirty="0" smtClean="0"/>
              <a:t/>
            </a:r>
            <a:br>
              <a:rPr lang="en-US" dirty="0" smtClean="0"/>
            </a:br>
            <a:r>
              <a:rPr lang="en-US" dirty="0" smtClean="0"/>
              <a:t>VĂN </a:t>
            </a:r>
            <a:r>
              <a:rPr lang="en-US" dirty="0"/>
              <a:t>BẢN</a:t>
            </a:r>
          </a:p>
        </p:txBody>
      </p:sp>
      <p:sp>
        <p:nvSpPr>
          <p:cNvPr id="3148" name="Google Shape;3148;p42"/>
          <p:cNvSpPr txBox="1">
            <a:spLocks noGrp="1"/>
          </p:cNvSpPr>
          <p:nvPr>
            <p:ph type="subTitle" idx="1"/>
          </p:nvPr>
        </p:nvSpPr>
        <p:spPr>
          <a:xfrm>
            <a:off x="2391900" y="3998259"/>
            <a:ext cx="4360200" cy="6662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149" name="Google Shape;3149;p42"/>
          <p:cNvSpPr txBox="1">
            <a:spLocks noGrp="1"/>
          </p:cNvSpPr>
          <p:nvPr>
            <p:ph type="title" idx="2"/>
          </p:nvPr>
        </p:nvSpPr>
        <p:spPr>
          <a:xfrm>
            <a:off x="3981390" y="1044075"/>
            <a:ext cx="1181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II.</a:t>
            </a:r>
            <a:endParaRPr dirty="0"/>
          </a:p>
        </p:txBody>
      </p:sp>
      <p:grpSp>
        <p:nvGrpSpPr>
          <p:cNvPr id="3150" name="Google Shape;3150;p42"/>
          <p:cNvGrpSpPr/>
          <p:nvPr/>
        </p:nvGrpSpPr>
        <p:grpSpPr>
          <a:xfrm rot="10800000" flipH="1" flipV="1">
            <a:off x="3726275" y="281932"/>
            <a:ext cx="1502697" cy="672182"/>
            <a:chOff x="1854686" y="1159375"/>
            <a:chExt cx="1806883" cy="808250"/>
          </a:xfrm>
        </p:grpSpPr>
        <p:sp>
          <p:nvSpPr>
            <p:cNvPr id="3151" name="Google Shape;3151;p42"/>
            <p:cNvSpPr/>
            <p:nvPr/>
          </p:nvSpPr>
          <p:spPr>
            <a:xfrm>
              <a:off x="3352637" y="1597692"/>
              <a:ext cx="279875" cy="85187"/>
            </a:xfrm>
            <a:custGeom>
              <a:avLst/>
              <a:gdLst/>
              <a:ahLst/>
              <a:cxnLst/>
              <a:rect l="l" t="t" r="r" b="b"/>
              <a:pathLst>
                <a:path w="4478" h="1363" extrusionOk="0">
                  <a:moveTo>
                    <a:pt x="4217" y="1"/>
                  </a:moveTo>
                  <a:cubicBezTo>
                    <a:pt x="3978" y="1"/>
                    <a:pt x="3737" y="12"/>
                    <a:pt x="3501" y="29"/>
                  </a:cubicBezTo>
                  <a:cubicBezTo>
                    <a:pt x="2727" y="112"/>
                    <a:pt x="1965" y="315"/>
                    <a:pt x="1263" y="624"/>
                  </a:cubicBezTo>
                  <a:cubicBezTo>
                    <a:pt x="918" y="779"/>
                    <a:pt x="596" y="970"/>
                    <a:pt x="263" y="1184"/>
                  </a:cubicBezTo>
                  <a:lnTo>
                    <a:pt x="1" y="1363"/>
                  </a:lnTo>
                  <a:cubicBezTo>
                    <a:pt x="191" y="1303"/>
                    <a:pt x="394" y="1255"/>
                    <a:pt x="608" y="1220"/>
                  </a:cubicBezTo>
                  <a:cubicBezTo>
                    <a:pt x="965" y="1148"/>
                    <a:pt x="1323" y="1089"/>
                    <a:pt x="1668" y="1017"/>
                  </a:cubicBezTo>
                  <a:cubicBezTo>
                    <a:pt x="2025" y="946"/>
                    <a:pt x="2370" y="839"/>
                    <a:pt x="2704" y="731"/>
                  </a:cubicBezTo>
                  <a:cubicBezTo>
                    <a:pt x="3049" y="612"/>
                    <a:pt x="3394" y="493"/>
                    <a:pt x="3716" y="362"/>
                  </a:cubicBezTo>
                  <a:lnTo>
                    <a:pt x="4216" y="136"/>
                  </a:lnTo>
                  <a:cubicBezTo>
                    <a:pt x="4287" y="89"/>
                    <a:pt x="4371" y="65"/>
                    <a:pt x="4454" y="17"/>
                  </a:cubicBezTo>
                  <a:cubicBezTo>
                    <a:pt x="4466" y="17"/>
                    <a:pt x="4466" y="5"/>
                    <a:pt x="4478" y="5"/>
                  </a:cubicBezTo>
                  <a:cubicBezTo>
                    <a:pt x="4392" y="2"/>
                    <a:pt x="4305"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2"/>
            <p:cNvSpPr/>
            <p:nvPr/>
          </p:nvSpPr>
          <p:spPr>
            <a:xfrm>
              <a:off x="3377949" y="1509191"/>
              <a:ext cx="93125" cy="144688"/>
            </a:xfrm>
            <a:custGeom>
              <a:avLst/>
              <a:gdLst/>
              <a:ahLst/>
              <a:cxnLst/>
              <a:rect l="l" t="t" r="r" b="b"/>
              <a:pathLst>
                <a:path w="1490" h="2315" extrusionOk="0">
                  <a:moveTo>
                    <a:pt x="855" y="0"/>
                  </a:moveTo>
                  <a:cubicBezTo>
                    <a:pt x="764" y="0"/>
                    <a:pt x="727" y="75"/>
                    <a:pt x="727" y="159"/>
                  </a:cubicBezTo>
                  <a:cubicBezTo>
                    <a:pt x="715" y="362"/>
                    <a:pt x="691" y="552"/>
                    <a:pt x="656" y="754"/>
                  </a:cubicBezTo>
                  <a:cubicBezTo>
                    <a:pt x="608" y="945"/>
                    <a:pt x="560" y="1147"/>
                    <a:pt x="489" y="1326"/>
                  </a:cubicBezTo>
                  <a:cubicBezTo>
                    <a:pt x="441" y="1528"/>
                    <a:pt x="370" y="1707"/>
                    <a:pt x="275" y="1886"/>
                  </a:cubicBezTo>
                  <a:cubicBezTo>
                    <a:pt x="191" y="2052"/>
                    <a:pt x="96" y="2183"/>
                    <a:pt x="1" y="2314"/>
                  </a:cubicBezTo>
                  <a:cubicBezTo>
                    <a:pt x="25" y="2302"/>
                    <a:pt x="60" y="2267"/>
                    <a:pt x="96" y="2255"/>
                  </a:cubicBezTo>
                  <a:lnTo>
                    <a:pt x="441" y="2064"/>
                  </a:lnTo>
                  <a:cubicBezTo>
                    <a:pt x="656" y="1945"/>
                    <a:pt x="858" y="1838"/>
                    <a:pt x="1049" y="1707"/>
                  </a:cubicBezTo>
                  <a:cubicBezTo>
                    <a:pt x="1203" y="1600"/>
                    <a:pt x="1346" y="1481"/>
                    <a:pt x="1406" y="1302"/>
                  </a:cubicBezTo>
                  <a:cubicBezTo>
                    <a:pt x="1489" y="1112"/>
                    <a:pt x="1465" y="897"/>
                    <a:pt x="1406" y="707"/>
                  </a:cubicBezTo>
                  <a:cubicBezTo>
                    <a:pt x="1346" y="516"/>
                    <a:pt x="1227" y="350"/>
                    <a:pt x="1108" y="195"/>
                  </a:cubicBezTo>
                  <a:cubicBezTo>
                    <a:pt x="1049" y="123"/>
                    <a:pt x="977" y="40"/>
                    <a:pt x="894" y="4"/>
                  </a:cubicBezTo>
                  <a:cubicBezTo>
                    <a:pt x="880" y="2"/>
                    <a:pt x="867" y="0"/>
                    <a:pt x="8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2"/>
            <p:cNvSpPr/>
            <p:nvPr/>
          </p:nvSpPr>
          <p:spPr>
            <a:xfrm>
              <a:off x="3119009" y="1367252"/>
              <a:ext cx="296250" cy="338688"/>
            </a:xfrm>
            <a:custGeom>
              <a:avLst/>
              <a:gdLst/>
              <a:ahLst/>
              <a:cxnLst/>
              <a:rect l="l" t="t" r="r" b="b"/>
              <a:pathLst>
                <a:path w="4740" h="5419" extrusionOk="0">
                  <a:moveTo>
                    <a:pt x="2027" y="0"/>
                  </a:moveTo>
                  <a:cubicBezTo>
                    <a:pt x="2006" y="0"/>
                    <a:pt x="1986" y="1"/>
                    <a:pt x="1965" y="1"/>
                  </a:cubicBezTo>
                  <a:cubicBezTo>
                    <a:pt x="1536" y="13"/>
                    <a:pt x="1108" y="132"/>
                    <a:pt x="750" y="382"/>
                  </a:cubicBezTo>
                  <a:cubicBezTo>
                    <a:pt x="369" y="656"/>
                    <a:pt x="96" y="1061"/>
                    <a:pt x="48" y="1513"/>
                  </a:cubicBezTo>
                  <a:cubicBezTo>
                    <a:pt x="0" y="1942"/>
                    <a:pt x="179" y="2335"/>
                    <a:pt x="536" y="2573"/>
                  </a:cubicBezTo>
                  <a:cubicBezTo>
                    <a:pt x="673" y="2661"/>
                    <a:pt x="851" y="2725"/>
                    <a:pt x="1016" y="2725"/>
                  </a:cubicBezTo>
                  <a:cubicBezTo>
                    <a:pt x="1051" y="2725"/>
                    <a:pt x="1086" y="2722"/>
                    <a:pt x="1120" y="2716"/>
                  </a:cubicBezTo>
                  <a:cubicBezTo>
                    <a:pt x="1227" y="2680"/>
                    <a:pt x="1310" y="2621"/>
                    <a:pt x="1322" y="2513"/>
                  </a:cubicBezTo>
                  <a:cubicBezTo>
                    <a:pt x="1343" y="2451"/>
                    <a:pt x="1281" y="2378"/>
                    <a:pt x="1209" y="2378"/>
                  </a:cubicBezTo>
                  <a:cubicBezTo>
                    <a:pt x="1199" y="2378"/>
                    <a:pt x="1189" y="2380"/>
                    <a:pt x="1179" y="2383"/>
                  </a:cubicBezTo>
                  <a:cubicBezTo>
                    <a:pt x="1166" y="2387"/>
                    <a:pt x="1154" y="2390"/>
                    <a:pt x="1143" y="2390"/>
                  </a:cubicBezTo>
                  <a:cubicBezTo>
                    <a:pt x="1075" y="2390"/>
                    <a:pt x="1053" y="2303"/>
                    <a:pt x="1084" y="2252"/>
                  </a:cubicBezTo>
                  <a:lnTo>
                    <a:pt x="1060" y="2216"/>
                  </a:lnTo>
                  <a:cubicBezTo>
                    <a:pt x="893" y="2002"/>
                    <a:pt x="893" y="1668"/>
                    <a:pt x="1001" y="1418"/>
                  </a:cubicBezTo>
                  <a:cubicBezTo>
                    <a:pt x="1108" y="1144"/>
                    <a:pt x="1322" y="942"/>
                    <a:pt x="1596" y="823"/>
                  </a:cubicBezTo>
                  <a:cubicBezTo>
                    <a:pt x="1770" y="746"/>
                    <a:pt x="1951" y="711"/>
                    <a:pt x="2131" y="711"/>
                  </a:cubicBezTo>
                  <a:cubicBezTo>
                    <a:pt x="2568" y="711"/>
                    <a:pt x="3002" y="916"/>
                    <a:pt x="3322" y="1228"/>
                  </a:cubicBezTo>
                  <a:cubicBezTo>
                    <a:pt x="3739" y="1644"/>
                    <a:pt x="3977" y="2204"/>
                    <a:pt x="3989" y="2799"/>
                  </a:cubicBezTo>
                  <a:cubicBezTo>
                    <a:pt x="4001" y="3418"/>
                    <a:pt x="3763" y="4049"/>
                    <a:pt x="3370" y="4538"/>
                  </a:cubicBezTo>
                  <a:cubicBezTo>
                    <a:pt x="3167" y="4776"/>
                    <a:pt x="2929" y="4966"/>
                    <a:pt x="2679" y="5133"/>
                  </a:cubicBezTo>
                  <a:cubicBezTo>
                    <a:pt x="2501" y="5252"/>
                    <a:pt x="2310" y="5359"/>
                    <a:pt x="2120" y="5419"/>
                  </a:cubicBezTo>
                  <a:cubicBezTo>
                    <a:pt x="2191" y="5419"/>
                    <a:pt x="2263" y="5407"/>
                    <a:pt x="2334" y="5407"/>
                  </a:cubicBezTo>
                  <a:cubicBezTo>
                    <a:pt x="3251" y="5323"/>
                    <a:pt x="4049" y="4704"/>
                    <a:pt x="4394" y="3871"/>
                  </a:cubicBezTo>
                  <a:cubicBezTo>
                    <a:pt x="4739" y="3002"/>
                    <a:pt x="4632" y="2013"/>
                    <a:pt x="4120" y="1216"/>
                  </a:cubicBezTo>
                  <a:cubicBezTo>
                    <a:pt x="3882" y="859"/>
                    <a:pt x="3572" y="537"/>
                    <a:pt x="3215" y="323"/>
                  </a:cubicBezTo>
                  <a:cubicBezTo>
                    <a:pt x="2863" y="118"/>
                    <a:pt x="2456" y="0"/>
                    <a:pt x="2027"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2"/>
            <p:cNvSpPr/>
            <p:nvPr/>
          </p:nvSpPr>
          <p:spPr>
            <a:xfrm>
              <a:off x="3188948" y="1421878"/>
              <a:ext cx="174188" cy="258000"/>
            </a:xfrm>
            <a:custGeom>
              <a:avLst/>
              <a:gdLst/>
              <a:ahLst/>
              <a:cxnLst/>
              <a:rect l="l" t="t" r="r" b="b"/>
              <a:pathLst>
                <a:path w="2787" h="4128" extrusionOk="0">
                  <a:moveTo>
                    <a:pt x="1013" y="1"/>
                  </a:moveTo>
                  <a:cubicBezTo>
                    <a:pt x="835" y="1"/>
                    <a:pt x="657" y="40"/>
                    <a:pt x="489" y="127"/>
                  </a:cubicBezTo>
                  <a:cubicBezTo>
                    <a:pt x="263" y="246"/>
                    <a:pt x="84" y="449"/>
                    <a:pt x="24" y="711"/>
                  </a:cubicBezTo>
                  <a:cubicBezTo>
                    <a:pt x="1" y="830"/>
                    <a:pt x="1" y="949"/>
                    <a:pt x="24" y="1068"/>
                  </a:cubicBezTo>
                  <a:cubicBezTo>
                    <a:pt x="36" y="1151"/>
                    <a:pt x="72" y="1223"/>
                    <a:pt x="96" y="1318"/>
                  </a:cubicBezTo>
                  <a:cubicBezTo>
                    <a:pt x="120" y="1258"/>
                    <a:pt x="143" y="1199"/>
                    <a:pt x="179" y="1139"/>
                  </a:cubicBezTo>
                  <a:cubicBezTo>
                    <a:pt x="239" y="1068"/>
                    <a:pt x="298" y="985"/>
                    <a:pt x="370" y="925"/>
                  </a:cubicBezTo>
                  <a:cubicBezTo>
                    <a:pt x="513" y="806"/>
                    <a:pt x="691" y="735"/>
                    <a:pt x="894" y="723"/>
                  </a:cubicBezTo>
                  <a:cubicBezTo>
                    <a:pt x="924" y="720"/>
                    <a:pt x="955" y="718"/>
                    <a:pt x="985" y="718"/>
                  </a:cubicBezTo>
                  <a:cubicBezTo>
                    <a:pt x="1313" y="718"/>
                    <a:pt x="1640" y="889"/>
                    <a:pt x="1858" y="1139"/>
                  </a:cubicBezTo>
                  <a:cubicBezTo>
                    <a:pt x="2108" y="1437"/>
                    <a:pt x="2227" y="1806"/>
                    <a:pt x="2251" y="2187"/>
                  </a:cubicBezTo>
                  <a:cubicBezTo>
                    <a:pt x="2263" y="2604"/>
                    <a:pt x="2144" y="3044"/>
                    <a:pt x="1977" y="3425"/>
                  </a:cubicBezTo>
                  <a:cubicBezTo>
                    <a:pt x="1906" y="3604"/>
                    <a:pt x="1810" y="3771"/>
                    <a:pt x="1715" y="3925"/>
                  </a:cubicBezTo>
                  <a:cubicBezTo>
                    <a:pt x="1667" y="3997"/>
                    <a:pt x="1608" y="4056"/>
                    <a:pt x="1548" y="4128"/>
                  </a:cubicBezTo>
                  <a:cubicBezTo>
                    <a:pt x="1810" y="3949"/>
                    <a:pt x="2037" y="3723"/>
                    <a:pt x="2227" y="3473"/>
                  </a:cubicBezTo>
                  <a:cubicBezTo>
                    <a:pt x="2572" y="2997"/>
                    <a:pt x="2787" y="2413"/>
                    <a:pt x="2739" y="1818"/>
                  </a:cubicBezTo>
                  <a:cubicBezTo>
                    <a:pt x="2691" y="1282"/>
                    <a:pt x="2453" y="782"/>
                    <a:pt x="2048" y="425"/>
                  </a:cubicBezTo>
                  <a:cubicBezTo>
                    <a:pt x="1765" y="174"/>
                    <a:pt x="1389" y="1"/>
                    <a:pt x="1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2"/>
            <p:cNvSpPr/>
            <p:nvPr/>
          </p:nvSpPr>
          <p:spPr>
            <a:xfrm>
              <a:off x="3223948" y="1603629"/>
              <a:ext cx="42438" cy="21188"/>
            </a:xfrm>
            <a:custGeom>
              <a:avLst/>
              <a:gdLst/>
              <a:ahLst/>
              <a:cxnLst/>
              <a:rect l="l" t="t" r="r" b="b"/>
              <a:pathLst>
                <a:path w="679" h="339" extrusionOk="0">
                  <a:moveTo>
                    <a:pt x="399" y="0"/>
                  </a:moveTo>
                  <a:cubicBezTo>
                    <a:pt x="335" y="0"/>
                    <a:pt x="269" y="21"/>
                    <a:pt x="214" y="53"/>
                  </a:cubicBezTo>
                  <a:cubicBezTo>
                    <a:pt x="119" y="125"/>
                    <a:pt x="60" y="196"/>
                    <a:pt x="0" y="279"/>
                  </a:cubicBezTo>
                  <a:cubicBezTo>
                    <a:pt x="36" y="267"/>
                    <a:pt x="84" y="232"/>
                    <a:pt x="119" y="232"/>
                  </a:cubicBezTo>
                  <a:cubicBezTo>
                    <a:pt x="214" y="220"/>
                    <a:pt x="322" y="208"/>
                    <a:pt x="417" y="208"/>
                  </a:cubicBezTo>
                  <a:cubicBezTo>
                    <a:pt x="524" y="220"/>
                    <a:pt x="619" y="255"/>
                    <a:pt x="679" y="339"/>
                  </a:cubicBezTo>
                  <a:cubicBezTo>
                    <a:pt x="679" y="255"/>
                    <a:pt x="655" y="184"/>
                    <a:pt x="595" y="101"/>
                  </a:cubicBezTo>
                  <a:cubicBezTo>
                    <a:pt x="550" y="29"/>
                    <a:pt x="476" y="0"/>
                    <a:pt x="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2"/>
            <p:cNvSpPr/>
            <p:nvPr/>
          </p:nvSpPr>
          <p:spPr>
            <a:xfrm>
              <a:off x="3023009" y="1573129"/>
              <a:ext cx="282063" cy="150562"/>
            </a:xfrm>
            <a:custGeom>
              <a:avLst/>
              <a:gdLst/>
              <a:ahLst/>
              <a:cxnLst/>
              <a:rect l="l" t="t" r="r" b="b"/>
              <a:pathLst>
                <a:path w="4513" h="2409" extrusionOk="0">
                  <a:moveTo>
                    <a:pt x="3864" y="0"/>
                  </a:moveTo>
                  <a:cubicBezTo>
                    <a:pt x="3695" y="0"/>
                    <a:pt x="3538" y="93"/>
                    <a:pt x="3429" y="220"/>
                  </a:cubicBezTo>
                  <a:cubicBezTo>
                    <a:pt x="3322" y="327"/>
                    <a:pt x="3251" y="458"/>
                    <a:pt x="3191" y="589"/>
                  </a:cubicBezTo>
                  <a:cubicBezTo>
                    <a:pt x="3251" y="517"/>
                    <a:pt x="3322" y="458"/>
                    <a:pt x="3394" y="422"/>
                  </a:cubicBezTo>
                  <a:cubicBezTo>
                    <a:pt x="3463" y="390"/>
                    <a:pt x="3540" y="372"/>
                    <a:pt x="3615" y="372"/>
                  </a:cubicBezTo>
                  <a:cubicBezTo>
                    <a:pt x="3732" y="372"/>
                    <a:pt x="3845" y="416"/>
                    <a:pt x="3918" y="517"/>
                  </a:cubicBezTo>
                  <a:cubicBezTo>
                    <a:pt x="4144" y="815"/>
                    <a:pt x="3977" y="1220"/>
                    <a:pt x="3739" y="1458"/>
                  </a:cubicBezTo>
                  <a:cubicBezTo>
                    <a:pt x="3453" y="1732"/>
                    <a:pt x="3037" y="1851"/>
                    <a:pt x="2667" y="1946"/>
                  </a:cubicBezTo>
                  <a:cubicBezTo>
                    <a:pt x="2251" y="2053"/>
                    <a:pt x="1834" y="2077"/>
                    <a:pt x="1405" y="2101"/>
                  </a:cubicBezTo>
                  <a:cubicBezTo>
                    <a:pt x="1257" y="2107"/>
                    <a:pt x="1108" y="2110"/>
                    <a:pt x="959" y="2110"/>
                  </a:cubicBezTo>
                  <a:cubicBezTo>
                    <a:pt x="810" y="2110"/>
                    <a:pt x="661" y="2107"/>
                    <a:pt x="512" y="2101"/>
                  </a:cubicBezTo>
                  <a:cubicBezTo>
                    <a:pt x="346" y="2137"/>
                    <a:pt x="167" y="2184"/>
                    <a:pt x="0" y="2220"/>
                  </a:cubicBezTo>
                  <a:cubicBezTo>
                    <a:pt x="48" y="2244"/>
                    <a:pt x="84" y="2256"/>
                    <a:pt x="120" y="2291"/>
                  </a:cubicBezTo>
                  <a:cubicBezTo>
                    <a:pt x="470" y="2379"/>
                    <a:pt x="834" y="2409"/>
                    <a:pt x="1196" y="2409"/>
                  </a:cubicBezTo>
                  <a:cubicBezTo>
                    <a:pt x="1326" y="2409"/>
                    <a:pt x="1455" y="2405"/>
                    <a:pt x="1584" y="2398"/>
                  </a:cubicBezTo>
                  <a:cubicBezTo>
                    <a:pt x="1727" y="2363"/>
                    <a:pt x="1882" y="2351"/>
                    <a:pt x="2025" y="2327"/>
                  </a:cubicBezTo>
                  <a:cubicBezTo>
                    <a:pt x="2203" y="2315"/>
                    <a:pt x="2406" y="2291"/>
                    <a:pt x="2584" y="2267"/>
                  </a:cubicBezTo>
                  <a:lnTo>
                    <a:pt x="2620" y="2267"/>
                  </a:lnTo>
                  <a:cubicBezTo>
                    <a:pt x="2858" y="2232"/>
                    <a:pt x="3120" y="2148"/>
                    <a:pt x="3334" y="2053"/>
                  </a:cubicBezTo>
                  <a:cubicBezTo>
                    <a:pt x="3775" y="1851"/>
                    <a:pt x="4168" y="1541"/>
                    <a:pt x="4382" y="1113"/>
                  </a:cubicBezTo>
                  <a:cubicBezTo>
                    <a:pt x="4465" y="898"/>
                    <a:pt x="4513" y="660"/>
                    <a:pt x="4430" y="446"/>
                  </a:cubicBezTo>
                  <a:cubicBezTo>
                    <a:pt x="4346" y="267"/>
                    <a:pt x="4203" y="89"/>
                    <a:pt x="4025" y="29"/>
                  </a:cubicBezTo>
                  <a:cubicBezTo>
                    <a:pt x="3971" y="9"/>
                    <a:pt x="3917" y="0"/>
                    <a:pt x="3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2"/>
            <p:cNvSpPr/>
            <p:nvPr/>
          </p:nvSpPr>
          <p:spPr>
            <a:xfrm>
              <a:off x="3083259" y="1634442"/>
              <a:ext cx="70750" cy="58125"/>
            </a:xfrm>
            <a:custGeom>
              <a:avLst/>
              <a:gdLst/>
              <a:ahLst/>
              <a:cxnLst/>
              <a:rect l="l" t="t" r="r" b="b"/>
              <a:pathLst>
                <a:path w="1132" h="930" extrusionOk="0">
                  <a:moveTo>
                    <a:pt x="1001" y="1"/>
                  </a:moveTo>
                  <a:cubicBezTo>
                    <a:pt x="977" y="48"/>
                    <a:pt x="965" y="84"/>
                    <a:pt x="930" y="143"/>
                  </a:cubicBezTo>
                  <a:cubicBezTo>
                    <a:pt x="882" y="203"/>
                    <a:pt x="858" y="263"/>
                    <a:pt x="811" y="322"/>
                  </a:cubicBezTo>
                  <a:cubicBezTo>
                    <a:pt x="715" y="441"/>
                    <a:pt x="620" y="548"/>
                    <a:pt x="501" y="632"/>
                  </a:cubicBezTo>
                  <a:cubicBezTo>
                    <a:pt x="346" y="751"/>
                    <a:pt x="179" y="858"/>
                    <a:pt x="1" y="929"/>
                  </a:cubicBezTo>
                  <a:lnTo>
                    <a:pt x="203" y="929"/>
                  </a:lnTo>
                  <a:cubicBezTo>
                    <a:pt x="465" y="905"/>
                    <a:pt x="799" y="882"/>
                    <a:pt x="1001" y="655"/>
                  </a:cubicBezTo>
                  <a:cubicBezTo>
                    <a:pt x="1096" y="548"/>
                    <a:pt x="1132" y="429"/>
                    <a:pt x="1132" y="298"/>
                  </a:cubicBezTo>
                  <a:cubicBezTo>
                    <a:pt x="1132" y="227"/>
                    <a:pt x="1108" y="155"/>
                    <a:pt x="1084" y="96"/>
                  </a:cubicBezTo>
                  <a:cubicBezTo>
                    <a:pt x="1049" y="60"/>
                    <a:pt x="1037" y="24"/>
                    <a:pt x="1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2"/>
            <p:cNvSpPr/>
            <p:nvPr/>
          </p:nvSpPr>
          <p:spPr>
            <a:xfrm>
              <a:off x="2935945" y="1619567"/>
              <a:ext cx="189813" cy="83813"/>
            </a:xfrm>
            <a:custGeom>
              <a:avLst/>
              <a:gdLst/>
              <a:ahLst/>
              <a:cxnLst/>
              <a:rect l="l" t="t" r="r" b="b"/>
              <a:pathLst>
                <a:path w="3037" h="1341" extrusionOk="0">
                  <a:moveTo>
                    <a:pt x="2929" y="0"/>
                  </a:moveTo>
                  <a:lnTo>
                    <a:pt x="2929" y="0"/>
                  </a:lnTo>
                  <a:cubicBezTo>
                    <a:pt x="2751" y="167"/>
                    <a:pt x="2572" y="310"/>
                    <a:pt x="2382" y="441"/>
                  </a:cubicBezTo>
                  <a:cubicBezTo>
                    <a:pt x="1802" y="841"/>
                    <a:pt x="1104" y="1115"/>
                    <a:pt x="402" y="1115"/>
                  </a:cubicBezTo>
                  <a:cubicBezTo>
                    <a:pt x="268" y="1115"/>
                    <a:pt x="134" y="1105"/>
                    <a:pt x="0" y="1084"/>
                  </a:cubicBezTo>
                  <a:lnTo>
                    <a:pt x="0" y="1084"/>
                  </a:lnTo>
                  <a:cubicBezTo>
                    <a:pt x="167" y="1179"/>
                    <a:pt x="322" y="1251"/>
                    <a:pt x="501" y="1274"/>
                  </a:cubicBezTo>
                  <a:cubicBezTo>
                    <a:pt x="681" y="1320"/>
                    <a:pt x="858" y="1340"/>
                    <a:pt x="1036" y="1340"/>
                  </a:cubicBezTo>
                  <a:cubicBezTo>
                    <a:pt x="1186" y="1340"/>
                    <a:pt x="1336" y="1326"/>
                    <a:pt x="1489" y="1298"/>
                  </a:cubicBezTo>
                  <a:cubicBezTo>
                    <a:pt x="1477" y="1274"/>
                    <a:pt x="1489" y="1251"/>
                    <a:pt x="1513" y="1251"/>
                  </a:cubicBezTo>
                  <a:lnTo>
                    <a:pt x="1727" y="1251"/>
                  </a:lnTo>
                  <a:cubicBezTo>
                    <a:pt x="1870" y="1203"/>
                    <a:pt x="2025" y="1155"/>
                    <a:pt x="2167" y="1084"/>
                  </a:cubicBezTo>
                  <a:cubicBezTo>
                    <a:pt x="2429" y="977"/>
                    <a:pt x="2679" y="846"/>
                    <a:pt x="2846" y="620"/>
                  </a:cubicBezTo>
                  <a:cubicBezTo>
                    <a:pt x="2977" y="441"/>
                    <a:pt x="3037" y="191"/>
                    <a:pt x="2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2"/>
            <p:cNvSpPr/>
            <p:nvPr/>
          </p:nvSpPr>
          <p:spPr>
            <a:xfrm>
              <a:off x="2840694" y="1494566"/>
              <a:ext cx="170438" cy="147375"/>
            </a:xfrm>
            <a:custGeom>
              <a:avLst/>
              <a:gdLst/>
              <a:ahLst/>
              <a:cxnLst/>
              <a:rect l="l" t="t" r="r" b="b"/>
              <a:pathLst>
                <a:path w="2727" h="2358" extrusionOk="0">
                  <a:moveTo>
                    <a:pt x="84" y="0"/>
                  </a:moveTo>
                  <a:cubicBezTo>
                    <a:pt x="84" y="36"/>
                    <a:pt x="60" y="60"/>
                    <a:pt x="60" y="107"/>
                  </a:cubicBezTo>
                  <a:cubicBezTo>
                    <a:pt x="0" y="988"/>
                    <a:pt x="620" y="1893"/>
                    <a:pt x="1417" y="2227"/>
                  </a:cubicBezTo>
                  <a:cubicBezTo>
                    <a:pt x="1608" y="2298"/>
                    <a:pt x="1810" y="2346"/>
                    <a:pt x="2013" y="2358"/>
                  </a:cubicBezTo>
                  <a:cubicBezTo>
                    <a:pt x="2227" y="2358"/>
                    <a:pt x="2465" y="2322"/>
                    <a:pt x="2620" y="2203"/>
                  </a:cubicBezTo>
                  <a:cubicBezTo>
                    <a:pt x="2656" y="2179"/>
                    <a:pt x="2703" y="2143"/>
                    <a:pt x="2727" y="2108"/>
                  </a:cubicBezTo>
                  <a:cubicBezTo>
                    <a:pt x="2715" y="2108"/>
                    <a:pt x="2703" y="2108"/>
                    <a:pt x="2679" y="2084"/>
                  </a:cubicBezTo>
                  <a:cubicBezTo>
                    <a:pt x="2679" y="2126"/>
                    <a:pt x="2651" y="2169"/>
                    <a:pt x="2611" y="2169"/>
                  </a:cubicBezTo>
                  <a:cubicBezTo>
                    <a:pt x="2606" y="2169"/>
                    <a:pt x="2601" y="2168"/>
                    <a:pt x="2596" y="2167"/>
                  </a:cubicBezTo>
                  <a:cubicBezTo>
                    <a:pt x="2227" y="2084"/>
                    <a:pt x="1870" y="1989"/>
                    <a:pt x="1513" y="1834"/>
                  </a:cubicBezTo>
                  <a:cubicBezTo>
                    <a:pt x="953" y="1596"/>
                    <a:pt x="465" y="1191"/>
                    <a:pt x="227" y="631"/>
                  </a:cubicBezTo>
                  <a:cubicBezTo>
                    <a:pt x="143" y="441"/>
                    <a:pt x="96" y="215"/>
                    <a:pt x="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2"/>
            <p:cNvSpPr/>
            <p:nvPr/>
          </p:nvSpPr>
          <p:spPr>
            <a:xfrm>
              <a:off x="2804944" y="1440940"/>
              <a:ext cx="261313" cy="236875"/>
            </a:xfrm>
            <a:custGeom>
              <a:avLst/>
              <a:gdLst/>
              <a:ahLst/>
              <a:cxnLst/>
              <a:rect l="l" t="t" r="r" b="b"/>
              <a:pathLst>
                <a:path w="4181" h="3790" extrusionOk="0">
                  <a:moveTo>
                    <a:pt x="882" y="1"/>
                  </a:moveTo>
                  <a:lnTo>
                    <a:pt x="799" y="37"/>
                  </a:lnTo>
                  <a:cubicBezTo>
                    <a:pt x="727" y="72"/>
                    <a:pt x="644" y="120"/>
                    <a:pt x="572" y="156"/>
                  </a:cubicBezTo>
                  <a:cubicBezTo>
                    <a:pt x="13" y="715"/>
                    <a:pt x="1" y="1573"/>
                    <a:pt x="275" y="2263"/>
                  </a:cubicBezTo>
                  <a:cubicBezTo>
                    <a:pt x="561" y="2930"/>
                    <a:pt x="1132" y="3466"/>
                    <a:pt x="1823" y="3680"/>
                  </a:cubicBezTo>
                  <a:cubicBezTo>
                    <a:pt x="2071" y="3746"/>
                    <a:pt x="2338" y="3790"/>
                    <a:pt x="2597" y="3790"/>
                  </a:cubicBezTo>
                  <a:cubicBezTo>
                    <a:pt x="2710" y="3790"/>
                    <a:pt x="2822" y="3781"/>
                    <a:pt x="2930" y="3763"/>
                  </a:cubicBezTo>
                  <a:cubicBezTo>
                    <a:pt x="3275" y="3704"/>
                    <a:pt x="3632" y="3573"/>
                    <a:pt x="3870" y="3299"/>
                  </a:cubicBezTo>
                  <a:cubicBezTo>
                    <a:pt x="4109" y="3025"/>
                    <a:pt x="4180" y="2632"/>
                    <a:pt x="4049" y="2287"/>
                  </a:cubicBezTo>
                  <a:cubicBezTo>
                    <a:pt x="3930" y="1977"/>
                    <a:pt x="3632" y="1692"/>
                    <a:pt x="3287" y="1668"/>
                  </a:cubicBezTo>
                  <a:cubicBezTo>
                    <a:pt x="3271" y="1667"/>
                    <a:pt x="3254" y="1666"/>
                    <a:pt x="3238" y="1666"/>
                  </a:cubicBezTo>
                  <a:cubicBezTo>
                    <a:pt x="3088" y="1666"/>
                    <a:pt x="2944" y="1715"/>
                    <a:pt x="2858" y="1823"/>
                  </a:cubicBezTo>
                  <a:cubicBezTo>
                    <a:pt x="2763" y="1930"/>
                    <a:pt x="2716" y="2085"/>
                    <a:pt x="2739" y="2227"/>
                  </a:cubicBezTo>
                  <a:cubicBezTo>
                    <a:pt x="2763" y="2537"/>
                    <a:pt x="3061" y="2763"/>
                    <a:pt x="3359" y="2775"/>
                  </a:cubicBezTo>
                  <a:cubicBezTo>
                    <a:pt x="3370" y="2704"/>
                    <a:pt x="3382" y="2620"/>
                    <a:pt x="3347" y="2537"/>
                  </a:cubicBezTo>
                  <a:cubicBezTo>
                    <a:pt x="3304" y="2435"/>
                    <a:pt x="3201" y="2376"/>
                    <a:pt x="3090" y="2376"/>
                  </a:cubicBezTo>
                  <a:cubicBezTo>
                    <a:pt x="3045" y="2376"/>
                    <a:pt x="2998" y="2385"/>
                    <a:pt x="2954" y="2406"/>
                  </a:cubicBezTo>
                  <a:cubicBezTo>
                    <a:pt x="2943" y="2411"/>
                    <a:pt x="2932" y="2414"/>
                    <a:pt x="2920" y="2414"/>
                  </a:cubicBezTo>
                  <a:cubicBezTo>
                    <a:pt x="2858" y="2414"/>
                    <a:pt x="2800" y="2338"/>
                    <a:pt x="2870" y="2287"/>
                  </a:cubicBezTo>
                  <a:cubicBezTo>
                    <a:pt x="2936" y="2229"/>
                    <a:pt x="3015" y="2204"/>
                    <a:pt x="3095" y="2204"/>
                  </a:cubicBezTo>
                  <a:cubicBezTo>
                    <a:pt x="3245" y="2204"/>
                    <a:pt x="3400" y="2293"/>
                    <a:pt x="3478" y="2418"/>
                  </a:cubicBezTo>
                  <a:cubicBezTo>
                    <a:pt x="3620" y="2644"/>
                    <a:pt x="3525" y="2978"/>
                    <a:pt x="3347" y="3132"/>
                  </a:cubicBezTo>
                  <a:cubicBezTo>
                    <a:pt x="3144" y="3311"/>
                    <a:pt x="2882" y="3370"/>
                    <a:pt x="2644" y="3370"/>
                  </a:cubicBezTo>
                  <a:cubicBezTo>
                    <a:pt x="2406" y="3370"/>
                    <a:pt x="2168" y="3335"/>
                    <a:pt x="1954" y="3239"/>
                  </a:cubicBezTo>
                  <a:cubicBezTo>
                    <a:pt x="1513" y="3061"/>
                    <a:pt x="1144" y="2739"/>
                    <a:pt x="882" y="2335"/>
                  </a:cubicBezTo>
                  <a:cubicBezTo>
                    <a:pt x="584" y="1882"/>
                    <a:pt x="430" y="1334"/>
                    <a:pt x="513" y="811"/>
                  </a:cubicBezTo>
                  <a:cubicBezTo>
                    <a:pt x="561" y="596"/>
                    <a:pt x="644" y="370"/>
                    <a:pt x="787" y="180"/>
                  </a:cubicBezTo>
                  <a:cubicBezTo>
                    <a:pt x="811" y="120"/>
                    <a:pt x="846" y="6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2"/>
            <p:cNvSpPr/>
            <p:nvPr/>
          </p:nvSpPr>
          <p:spPr>
            <a:xfrm>
              <a:off x="2816882" y="1407503"/>
              <a:ext cx="159313" cy="45438"/>
            </a:xfrm>
            <a:custGeom>
              <a:avLst/>
              <a:gdLst/>
              <a:ahLst/>
              <a:cxnLst/>
              <a:rect l="l" t="t" r="r" b="b"/>
              <a:pathLst>
                <a:path w="2549" h="727" extrusionOk="0">
                  <a:moveTo>
                    <a:pt x="2025" y="0"/>
                  </a:moveTo>
                  <a:cubicBezTo>
                    <a:pt x="1274" y="24"/>
                    <a:pt x="584" y="298"/>
                    <a:pt x="0" y="726"/>
                  </a:cubicBezTo>
                  <a:cubicBezTo>
                    <a:pt x="24" y="715"/>
                    <a:pt x="48" y="703"/>
                    <a:pt x="72" y="703"/>
                  </a:cubicBezTo>
                  <a:cubicBezTo>
                    <a:pt x="84" y="703"/>
                    <a:pt x="108" y="703"/>
                    <a:pt x="108" y="715"/>
                  </a:cubicBezTo>
                  <a:cubicBezTo>
                    <a:pt x="179" y="679"/>
                    <a:pt x="250" y="643"/>
                    <a:pt x="310" y="607"/>
                  </a:cubicBezTo>
                  <a:cubicBezTo>
                    <a:pt x="381" y="548"/>
                    <a:pt x="477" y="488"/>
                    <a:pt x="560" y="429"/>
                  </a:cubicBezTo>
                  <a:cubicBezTo>
                    <a:pt x="564" y="428"/>
                    <a:pt x="568" y="427"/>
                    <a:pt x="571" y="427"/>
                  </a:cubicBezTo>
                  <a:cubicBezTo>
                    <a:pt x="600" y="427"/>
                    <a:pt x="618" y="467"/>
                    <a:pt x="608" y="488"/>
                  </a:cubicBezTo>
                  <a:cubicBezTo>
                    <a:pt x="655" y="476"/>
                    <a:pt x="715" y="441"/>
                    <a:pt x="774" y="429"/>
                  </a:cubicBezTo>
                  <a:lnTo>
                    <a:pt x="786" y="417"/>
                  </a:lnTo>
                  <a:cubicBezTo>
                    <a:pt x="792" y="411"/>
                    <a:pt x="801" y="408"/>
                    <a:pt x="810" y="408"/>
                  </a:cubicBezTo>
                  <a:cubicBezTo>
                    <a:pt x="819" y="408"/>
                    <a:pt x="828" y="411"/>
                    <a:pt x="834" y="417"/>
                  </a:cubicBezTo>
                  <a:cubicBezTo>
                    <a:pt x="858" y="405"/>
                    <a:pt x="905" y="381"/>
                    <a:pt x="941" y="381"/>
                  </a:cubicBezTo>
                  <a:lnTo>
                    <a:pt x="1120" y="298"/>
                  </a:lnTo>
                  <a:cubicBezTo>
                    <a:pt x="1123" y="294"/>
                    <a:pt x="1127" y="293"/>
                    <a:pt x="1130" y="293"/>
                  </a:cubicBezTo>
                  <a:cubicBezTo>
                    <a:pt x="1139" y="293"/>
                    <a:pt x="1147" y="301"/>
                    <a:pt x="1155" y="310"/>
                  </a:cubicBezTo>
                  <a:cubicBezTo>
                    <a:pt x="1215" y="298"/>
                    <a:pt x="1274" y="286"/>
                    <a:pt x="1334" y="250"/>
                  </a:cubicBezTo>
                  <a:cubicBezTo>
                    <a:pt x="1560" y="179"/>
                    <a:pt x="1798" y="119"/>
                    <a:pt x="2036" y="72"/>
                  </a:cubicBezTo>
                  <a:cubicBezTo>
                    <a:pt x="2203" y="36"/>
                    <a:pt x="2382" y="24"/>
                    <a:pt x="2548" y="12"/>
                  </a:cubicBezTo>
                  <a:cubicBezTo>
                    <a:pt x="2513" y="12"/>
                    <a:pt x="2489" y="0"/>
                    <a:pt x="2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2"/>
            <p:cNvSpPr/>
            <p:nvPr/>
          </p:nvSpPr>
          <p:spPr>
            <a:xfrm>
              <a:off x="2786381" y="1361940"/>
              <a:ext cx="209125" cy="108875"/>
            </a:xfrm>
            <a:custGeom>
              <a:avLst/>
              <a:gdLst/>
              <a:ahLst/>
              <a:cxnLst/>
              <a:rect l="l" t="t" r="r" b="b"/>
              <a:pathLst>
                <a:path w="3346" h="1742" extrusionOk="0">
                  <a:moveTo>
                    <a:pt x="2101" y="1"/>
                  </a:moveTo>
                  <a:cubicBezTo>
                    <a:pt x="1719" y="1"/>
                    <a:pt x="1336" y="135"/>
                    <a:pt x="1012" y="360"/>
                  </a:cubicBezTo>
                  <a:cubicBezTo>
                    <a:pt x="727" y="551"/>
                    <a:pt x="477" y="813"/>
                    <a:pt x="298" y="1110"/>
                  </a:cubicBezTo>
                  <a:cubicBezTo>
                    <a:pt x="179" y="1313"/>
                    <a:pt x="84" y="1515"/>
                    <a:pt x="0" y="1741"/>
                  </a:cubicBezTo>
                  <a:cubicBezTo>
                    <a:pt x="119" y="1610"/>
                    <a:pt x="250" y="1467"/>
                    <a:pt x="381" y="1348"/>
                  </a:cubicBezTo>
                  <a:cubicBezTo>
                    <a:pt x="798" y="1027"/>
                    <a:pt x="1286" y="789"/>
                    <a:pt x="1810" y="670"/>
                  </a:cubicBezTo>
                  <a:cubicBezTo>
                    <a:pt x="2060" y="610"/>
                    <a:pt x="2334" y="574"/>
                    <a:pt x="2596" y="574"/>
                  </a:cubicBezTo>
                  <a:cubicBezTo>
                    <a:pt x="2739" y="574"/>
                    <a:pt x="2870" y="574"/>
                    <a:pt x="2989" y="598"/>
                  </a:cubicBezTo>
                  <a:cubicBezTo>
                    <a:pt x="3108" y="610"/>
                    <a:pt x="3239" y="610"/>
                    <a:pt x="3346" y="658"/>
                  </a:cubicBezTo>
                  <a:cubicBezTo>
                    <a:pt x="3334" y="610"/>
                    <a:pt x="3298" y="563"/>
                    <a:pt x="3275" y="539"/>
                  </a:cubicBezTo>
                  <a:cubicBezTo>
                    <a:pt x="3155" y="396"/>
                    <a:pt x="3013" y="301"/>
                    <a:pt x="2870" y="205"/>
                  </a:cubicBezTo>
                  <a:cubicBezTo>
                    <a:pt x="2627" y="64"/>
                    <a:pt x="2364" y="1"/>
                    <a:pt x="2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2"/>
            <p:cNvSpPr/>
            <p:nvPr/>
          </p:nvSpPr>
          <p:spPr>
            <a:xfrm>
              <a:off x="2790819" y="1310002"/>
              <a:ext cx="279125" cy="168750"/>
            </a:xfrm>
            <a:custGeom>
              <a:avLst/>
              <a:gdLst/>
              <a:ahLst/>
              <a:cxnLst/>
              <a:rect l="l" t="t" r="r" b="b"/>
              <a:pathLst>
                <a:path w="4466" h="2700" extrusionOk="0">
                  <a:moveTo>
                    <a:pt x="2584" y="1"/>
                  </a:moveTo>
                  <a:cubicBezTo>
                    <a:pt x="1906" y="1"/>
                    <a:pt x="1275" y="334"/>
                    <a:pt x="798" y="810"/>
                  </a:cubicBezTo>
                  <a:cubicBezTo>
                    <a:pt x="584" y="1048"/>
                    <a:pt x="370" y="1370"/>
                    <a:pt x="191" y="1679"/>
                  </a:cubicBezTo>
                  <a:cubicBezTo>
                    <a:pt x="120" y="1810"/>
                    <a:pt x="60" y="1941"/>
                    <a:pt x="1" y="2084"/>
                  </a:cubicBezTo>
                  <a:cubicBezTo>
                    <a:pt x="60" y="1965"/>
                    <a:pt x="132" y="1846"/>
                    <a:pt x="203" y="1739"/>
                  </a:cubicBezTo>
                  <a:cubicBezTo>
                    <a:pt x="614" y="1139"/>
                    <a:pt x="1293" y="691"/>
                    <a:pt x="2020" y="691"/>
                  </a:cubicBezTo>
                  <a:cubicBezTo>
                    <a:pt x="2030" y="691"/>
                    <a:pt x="2039" y="691"/>
                    <a:pt x="2049" y="691"/>
                  </a:cubicBezTo>
                  <a:cubicBezTo>
                    <a:pt x="2394" y="691"/>
                    <a:pt x="2715" y="810"/>
                    <a:pt x="2989" y="1013"/>
                  </a:cubicBezTo>
                  <a:cubicBezTo>
                    <a:pt x="3120" y="1096"/>
                    <a:pt x="3239" y="1215"/>
                    <a:pt x="3346" y="1346"/>
                  </a:cubicBezTo>
                  <a:cubicBezTo>
                    <a:pt x="3370" y="1382"/>
                    <a:pt x="3394" y="1429"/>
                    <a:pt x="3418" y="1453"/>
                  </a:cubicBezTo>
                  <a:cubicBezTo>
                    <a:pt x="3422" y="1452"/>
                    <a:pt x="3427" y="1452"/>
                    <a:pt x="3431" y="1452"/>
                  </a:cubicBezTo>
                  <a:cubicBezTo>
                    <a:pt x="3486" y="1452"/>
                    <a:pt x="3532" y="1516"/>
                    <a:pt x="3477" y="1560"/>
                  </a:cubicBezTo>
                  <a:cubicBezTo>
                    <a:pt x="3513" y="1632"/>
                    <a:pt x="3537" y="1703"/>
                    <a:pt x="3549" y="1786"/>
                  </a:cubicBezTo>
                  <a:cubicBezTo>
                    <a:pt x="3549" y="1821"/>
                    <a:pt x="3525" y="1840"/>
                    <a:pt x="3500" y="1840"/>
                  </a:cubicBezTo>
                  <a:cubicBezTo>
                    <a:pt x="3482" y="1840"/>
                    <a:pt x="3463" y="1830"/>
                    <a:pt x="3454" y="1810"/>
                  </a:cubicBezTo>
                  <a:cubicBezTo>
                    <a:pt x="3418" y="1763"/>
                    <a:pt x="3394" y="1703"/>
                    <a:pt x="3358" y="1667"/>
                  </a:cubicBezTo>
                  <a:cubicBezTo>
                    <a:pt x="3334" y="1679"/>
                    <a:pt x="3311" y="1703"/>
                    <a:pt x="3287" y="1727"/>
                  </a:cubicBezTo>
                  <a:cubicBezTo>
                    <a:pt x="3168" y="1846"/>
                    <a:pt x="3061" y="1989"/>
                    <a:pt x="3037" y="2156"/>
                  </a:cubicBezTo>
                  <a:cubicBezTo>
                    <a:pt x="3001" y="2298"/>
                    <a:pt x="3049" y="2465"/>
                    <a:pt x="3168" y="2572"/>
                  </a:cubicBezTo>
                  <a:cubicBezTo>
                    <a:pt x="3267" y="2661"/>
                    <a:pt x="3387" y="2699"/>
                    <a:pt x="3509" y="2699"/>
                  </a:cubicBezTo>
                  <a:cubicBezTo>
                    <a:pt x="3666" y="2699"/>
                    <a:pt x="3827" y="2637"/>
                    <a:pt x="3954" y="2537"/>
                  </a:cubicBezTo>
                  <a:cubicBezTo>
                    <a:pt x="4442" y="2144"/>
                    <a:pt x="4466" y="1394"/>
                    <a:pt x="4180" y="858"/>
                  </a:cubicBezTo>
                  <a:cubicBezTo>
                    <a:pt x="3870" y="298"/>
                    <a:pt x="3227" y="1"/>
                    <a:pt x="25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2"/>
            <p:cNvSpPr/>
            <p:nvPr/>
          </p:nvSpPr>
          <p:spPr>
            <a:xfrm>
              <a:off x="2857820" y="1267939"/>
              <a:ext cx="73000" cy="65938"/>
            </a:xfrm>
            <a:custGeom>
              <a:avLst/>
              <a:gdLst/>
              <a:ahLst/>
              <a:cxnLst/>
              <a:rect l="l" t="t" r="r" b="b"/>
              <a:pathLst>
                <a:path w="1168" h="1055" extrusionOk="0">
                  <a:moveTo>
                    <a:pt x="907" y="0"/>
                  </a:moveTo>
                  <a:cubicBezTo>
                    <a:pt x="793" y="0"/>
                    <a:pt x="680" y="75"/>
                    <a:pt x="596" y="150"/>
                  </a:cubicBezTo>
                  <a:cubicBezTo>
                    <a:pt x="524" y="209"/>
                    <a:pt x="465" y="281"/>
                    <a:pt x="417" y="352"/>
                  </a:cubicBezTo>
                  <a:cubicBezTo>
                    <a:pt x="369" y="412"/>
                    <a:pt x="346" y="471"/>
                    <a:pt x="310" y="519"/>
                  </a:cubicBezTo>
                  <a:cubicBezTo>
                    <a:pt x="227" y="709"/>
                    <a:pt x="107" y="888"/>
                    <a:pt x="0" y="1055"/>
                  </a:cubicBezTo>
                  <a:lnTo>
                    <a:pt x="131" y="971"/>
                  </a:lnTo>
                  <a:cubicBezTo>
                    <a:pt x="119" y="971"/>
                    <a:pt x="119" y="935"/>
                    <a:pt x="131" y="935"/>
                  </a:cubicBezTo>
                  <a:cubicBezTo>
                    <a:pt x="262" y="852"/>
                    <a:pt x="429" y="793"/>
                    <a:pt x="572" y="697"/>
                  </a:cubicBezTo>
                  <a:cubicBezTo>
                    <a:pt x="715" y="626"/>
                    <a:pt x="822" y="519"/>
                    <a:pt x="917" y="400"/>
                  </a:cubicBezTo>
                  <a:cubicBezTo>
                    <a:pt x="1000" y="316"/>
                    <a:pt x="1167" y="90"/>
                    <a:pt x="1000" y="19"/>
                  </a:cubicBezTo>
                  <a:cubicBezTo>
                    <a:pt x="970" y="6"/>
                    <a:pt x="938" y="0"/>
                    <a:pt x="9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2"/>
            <p:cNvSpPr/>
            <p:nvPr/>
          </p:nvSpPr>
          <p:spPr>
            <a:xfrm>
              <a:off x="2764819" y="1246751"/>
              <a:ext cx="118375" cy="243375"/>
            </a:xfrm>
            <a:custGeom>
              <a:avLst/>
              <a:gdLst/>
              <a:ahLst/>
              <a:cxnLst/>
              <a:rect l="l" t="t" r="r" b="b"/>
              <a:pathLst>
                <a:path w="1894" h="3894" extrusionOk="0">
                  <a:moveTo>
                    <a:pt x="1893" y="0"/>
                  </a:moveTo>
                  <a:lnTo>
                    <a:pt x="1893" y="0"/>
                  </a:lnTo>
                  <a:cubicBezTo>
                    <a:pt x="1679" y="179"/>
                    <a:pt x="1476" y="370"/>
                    <a:pt x="1298" y="596"/>
                  </a:cubicBezTo>
                  <a:cubicBezTo>
                    <a:pt x="905" y="1048"/>
                    <a:pt x="595" y="1560"/>
                    <a:pt x="369" y="2108"/>
                  </a:cubicBezTo>
                  <a:cubicBezTo>
                    <a:pt x="167" y="2620"/>
                    <a:pt x="48" y="3168"/>
                    <a:pt x="0" y="3715"/>
                  </a:cubicBezTo>
                  <a:cubicBezTo>
                    <a:pt x="12" y="3775"/>
                    <a:pt x="12" y="3822"/>
                    <a:pt x="24" y="3882"/>
                  </a:cubicBezTo>
                  <a:lnTo>
                    <a:pt x="24" y="3894"/>
                  </a:lnTo>
                  <a:cubicBezTo>
                    <a:pt x="48" y="3882"/>
                    <a:pt x="60" y="3882"/>
                    <a:pt x="60" y="3870"/>
                  </a:cubicBezTo>
                  <a:cubicBezTo>
                    <a:pt x="107" y="3787"/>
                    <a:pt x="83" y="3703"/>
                    <a:pt x="107" y="3632"/>
                  </a:cubicBezTo>
                  <a:cubicBezTo>
                    <a:pt x="119" y="3453"/>
                    <a:pt x="167" y="3287"/>
                    <a:pt x="226" y="3120"/>
                  </a:cubicBezTo>
                  <a:cubicBezTo>
                    <a:pt x="441" y="2525"/>
                    <a:pt x="857" y="2013"/>
                    <a:pt x="1214" y="1513"/>
                  </a:cubicBezTo>
                  <a:cubicBezTo>
                    <a:pt x="1548" y="1048"/>
                    <a:pt x="1845" y="548"/>
                    <a:pt x="1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2"/>
            <p:cNvSpPr/>
            <p:nvPr/>
          </p:nvSpPr>
          <p:spPr>
            <a:xfrm>
              <a:off x="2765506" y="1170438"/>
              <a:ext cx="73750" cy="191688"/>
            </a:xfrm>
            <a:custGeom>
              <a:avLst/>
              <a:gdLst/>
              <a:ahLst/>
              <a:cxnLst/>
              <a:rect l="l" t="t" r="r" b="b"/>
              <a:pathLst>
                <a:path w="1180" h="3067" extrusionOk="0">
                  <a:moveTo>
                    <a:pt x="632" y="0"/>
                  </a:moveTo>
                  <a:cubicBezTo>
                    <a:pt x="605" y="0"/>
                    <a:pt x="577" y="9"/>
                    <a:pt x="549" y="31"/>
                  </a:cubicBezTo>
                  <a:cubicBezTo>
                    <a:pt x="453" y="114"/>
                    <a:pt x="430" y="305"/>
                    <a:pt x="406" y="424"/>
                  </a:cubicBezTo>
                  <a:cubicBezTo>
                    <a:pt x="334" y="817"/>
                    <a:pt x="251" y="1198"/>
                    <a:pt x="191" y="1591"/>
                  </a:cubicBezTo>
                  <a:cubicBezTo>
                    <a:pt x="120" y="2079"/>
                    <a:pt x="49" y="2567"/>
                    <a:pt x="1" y="3067"/>
                  </a:cubicBezTo>
                  <a:cubicBezTo>
                    <a:pt x="120" y="2710"/>
                    <a:pt x="287" y="2376"/>
                    <a:pt x="513" y="2067"/>
                  </a:cubicBezTo>
                  <a:cubicBezTo>
                    <a:pt x="691" y="1817"/>
                    <a:pt x="906" y="1579"/>
                    <a:pt x="1168" y="1364"/>
                  </a:cubicBezTo>
                  <a:lnTo>
                    <a:pt x="1168" y="1341"/>
                  </a:lnTo>
                  <a:cubicBezTo>
                    <a:pt x="1180" y="948"/>
                    <a:pt x="1084" y="543"/>
                    <a:pt x="882" y="221"/>
                  </a:cubicBezTo>
                  <a:cubicBezTo>
                    <a:pt x="834" y="145"/>
                    <a:pt x="741" y="0"/>
                    <a:pt x="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2"/>
            <p:cNvSpPr/>
            <p:nvPr/>
          </p:nvSpPr>
          <p:spPr>
            <a:xfrm>
              <a:off x="2760319" y="1249001"/>
              <a:ext cx="105000" cy="210625"/>
            </a:xfrm>
            <a:custGeom>
              <a:avLst/>
              <a:gdLst/>
              <a:ahLst/>
              <a:cxnLst/>
              <a:rect l="l" t="t" r="r" b="b"/>
              <a:pathLst>
                <a:path w="1680" h="3370" extrusionOk="0">
                  <a:moveTo>
                    <a:pt x="1679" y="0"/>
                  </a:moveTo>
                  <a:cubicBezTo>
                    <a:pt x="1525" y="95"/>
                    <a:pt x="1382" y="215"/>
                    <a:pt x="1251" y="334"/>
                  </a:cubicBezTo>
                  <a:cubicBezTo>
                    <a:pt x="786" y="738"/>
                    <a:pt x="429" y="1250"/>
                    <a:pt x="215" y="1834"/>
                  </a:cubicBezTo>
                  <a:cubicBezTo>
                    <a:pt x="60" y="2322"/>
                    <a:pt x="1" y="2846"/>
                    <a:pt x="36" y="3370"/>
                  </a:cubicBezTo>
                  <a:cubicBezTo>
                    <a:pt x="60" y="3167"/>
                    <a:pt x="84" y="2977"/>
                    <a:pt x="132" y="2786"/>
                  </a:cubicBezTo>
                  <a:cubicBezTo>
                    <a:pt x="251" y="2203"/>
                    <a:pt x="477" y="1631"/>
                    <a:pt x="786" y="1107"/>
                  </a:cubicBezTo>
                  <a:cubicBezTo>
                    <a:pt x="1025" y="703"/>
                    <a:pt x="1334" y="334"/>
                    <a:pt x="1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2"/>
            <p:cNvSpPr/>
            <p:nvPr/>
          </p:nvSpPr>
          <p:spPr>
            <a:xfrm>
              <a:off x="2762569" y="1507941"/>
              <a:ext cx="165250" cy="449875"/>
            </a:xfrm>
            <a:custGeom>
              <a:avLst/>
              <a:gdLst/>
              <a:ahLst/>
              <a:cxnLst/>
              <a:rect l="l" t="t" r="r" b="b"/>
              <a:pathLst>
                <a:path w="2644" h="7198" extrusionOk="0">
                  <a:moveTo>
                    <a:pt x="119" y="1"/>
                  </a:moveTo>
                  <a:lnTo>
                    <a:pt x="119" y="1"/>
                  </a:lnTo>
                  <a:cubicBezTo>
                    <a:pt x="96" y="36"/>
                    <a:pt x="84" y="84"/>
                    <a:pt x="48" y="120"/>
                  </a:cubicBezTo>
                  <a:cubicBezTo>
                    <a:pt x="0" y="310"/>
                    <a:pt x="0" y="501"/>
                    <a:pt x="24" y="679"/>
                  </a:cubicBezTo>
                  <a:cubicBezTo>
                    <a:pt x="36" y="1084"/>
                    <a:pt x="60" y="1465"/>
                    <a:pt x="107" y="1870"/>
                  </a:cubicBezTo>
                  <a:cubicBezTo>
                    <a:pt x="203" y="2656"/>
                    <a:pt x="346" y="3418"/>
                    <a:pt x="596" y="4180"/>
                  </a:cubicBezTo>
                  <a:cubicBezTo>
                    <a:pt x="822" y="4846"/>
                    <a:pt x="1108" y="5501"/>
                    <a:pt x="1489" y="6097"/>
                  </a:cubicBezTo>
                  <a:cubicBezTo>
                    <a:pt x="1691" y="6394"/>
                    <a:pt x="1893" y="6680"/>
                    <a:pt x="2120" y="6942"/>
                  </a:cubicBezTo>
                  <a:cubicBezTo>
                    <a:pt x="2181" y="7013"/>
                    <a:pt x="2303" y="7197"/>
                    <a:pt x="2419" y="7197"/>
                  </a:cubicBezTo>
                  <a:cubicBezTo>
                    <a:pt x="2438" y="7197"/>
                    <a:pt x="2458" y="7192"/>
                    <a:pt x="2477" y="7180"/>
                  </a:cubicBezTo>
                  <a:cubicBezTo>
                    <a:pt x="2536" y="7156"/>
                    <a:pt x="2584" y="7061"/>
                    <a:pt x="2608" y="7001"/>
                  </a:cubicBezTo>
                  <a:cubicBezTo>
                    <a:pt x="2620" y="6990"/>
                    <a:pt x="2620" y="6978"/>
                    <a:pt x="2643" y="6966"/>
                  </a:cubicBezTo>
                  <a:cubicBezTo>
                    <a:pt x="2560" y="6442"/>
                    <a:pt x="2286" y="5977"/>
                    <a:pt x="1989" y="5561"/>
                  </a:cubicBezTo>
                  <a:cubicBezTo>
                    <a:pt x="1703" y="5132"/>
                    <a:pt x="1417" y="4715"/>
                    <a:pt x="1179" y="4263"/>
                  </a:cubicBezTo>
                  <a:cubicBezTo>
                    <a:pt x="941" y="3822"/>
                    <a:pt x="738" y="3358"/>
                    <a:pt x="560" y="2882"/>
                  </a:cubicBezTo>
                  <a:cubicBezTo>
                    <a:pt x="381" y="2394"/>
                    <a:pt x="238" y="1882"/>
                    <a:pt x="167" y="1370"/>
                  </a:cubicBezTo>
                  <a:cubicBezTo>
                    <a:pt x="143" y="1120"/>
                    <a:pt x="107" y="846"/>
                    <a:pt x="107" y="596"/>
                  </a:cubicBezTo>
                  <a:cubicBezTo>
                    <a:pt x="107" y="393"/>
                    <a:pt x="107" y="191"/>
                    <a:pt x="119"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2"/>
            <p:cNvSpPr/>
            <p:nvPr/>
          </p:nvSpPr>
          <p:spPr>
            <a:xfrm>
              <a:off x="2771506" y="1493816"/>
              <a:ext cx="173438" cy="434625"/>
            </a:xfrm>
            <a:custGeom>
              <a:avLst/>
              <a:gdLst/>
              <a:ahLst/>
              <a:cxnLst/>
              <a:rect l="l" t="t" r="r" b="b"/>
              <a:pathLst>
                <a:path w="2775" h="6954" extrusionOk="0">
                  <a:moveTo>
                    <a:pt x="143" y="0"/>
                  </a:moveTo>
                  <a:cubicBezTo>
                    <a:pt x="95" y="48"/>
                    <a:pt x="72" y="96"/>
                    <a:pt x="24" y="131"/>
                  </a:cubicBezTo>
                  <a:cubicBezTo>
                    <a:pt x="12" y="393"/>
                    <a:pt x="0" y="655"/>
                    <a:pt x="12" y="905"/>
                  </a:cubicBezTo>
                  <a:cubicBezTo>
                    <a:pt x="24" y="1203"/>
                    <a:pt x="72" y="1501"/>
                    <a:pt x="131" y="1786"/>
                  </a:cubicBezTo>
                  <a:cubicBezTo>
                    <a:pt x="238" y="2298"/>
                    <a:pt x="381" y="2798"/>
                    <a:pt x="572" y="3275"/>
                  </a:cubicBezTo>
                  <a:cubicBezTo>
                    <a:pt x="774" y="3751"/>
                    <a:pt x="1012" y="4203"/>
                    <a:pt x="1262" y="4644"/>
                  </a:cubicBezTo>
                  <a:cubicBezTo>
                    <a:pt x="1512" y="5072"/>
                    <a:pt x="1798" y="5477"/>
                    <a:pt x="2060" y="5894"/>
                  </a:cubicBezTo>
                  <a:cubicBezTo>
                    <a:pt x="2274" y="6227"/>
                    <a:pt x="2465" y="6584"/>
                    <a:pt x="2560" y="6954"/>
                  </a:cubicBezTo>
                  <a:cubicBezTo>
                    <a:pt x="2774" y="6346"/>
                    <a:pt x="2751" y="5644"/>
                    <a:pt x="2417" y="5072"/>
                  </a:cubicBezTo>
                  <a:lnTo>
                    <a:pt x="2417" y="5072"/>
                  </a:lnTo>
                  <a:cubicBezTo>
                    <a:pt x="2422" y="5075"/>
                    <a:pt x="2425" y="5076"/>
                    <a:pt x="2428" y="5076"/>
                  </a:cubicBezTo>
                  <a:cubicBezTo>
                    <a:pt x="2441" y="5076"/>
                    <a:pt x="2441" y="5058"/>
                    <a:pt x="2441" y="5049"/>
                  </a:cubicBezTo>
                  <a:cubicBezTo>
                    <a:pt x="2024" y="4691"/>
                    <a:pt x="1679" y="4275"/>
                    <a:pt x="1346" y="3846"/>
                  </a:cubicBezTo>
                  <a:cubicBezTo>
                    <a:pt x="1012" y="3382"/>
                    <a:pt x="715" y="2870"/>
                    <a:pt x="476" y="2358"/>
                  </a:cubicBezTo>
                  <a:cubicBezTo>
                    <a:pt x="357" y="2084"/>
                    <a:pt x="250" y="1798"/>
                    <a:pt x="179" y="1524"/>
                  </a:cubicBezTo>
                  <a:cubicBezTo>
                    <a:pt x="95" y="1227"/>
                    <a:pt x="36" y="905"/>
                    <a:pt x="36" y="596"/>
                  </a:cubicBezTo>
                  <a:cubicBezTo>
                    <a:pt x="36" y="405"/>
                    <a:pt x="84" y="191"/>
                    <a:pt x="14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2"/>
            <p:cNvSpPr/>
            <p:nvPr/>
          </p:nvSpPr>
          <p:spPr>
            <a:xfrm>
              <a:off x="2782631" y="1472941"/>
              <a:ext cx="245625" cy="378125"/>
            </a:xfrm>
            <a:custGeom>
              <a:avLst/>
              <a:gdLst/>
              <a:ahLst/>
              <a:cxnLst/>
              <a:rect l="l" t="t" r="r" b="b"/>
              <a:pathLst>
                <a:path w="3930" h="6050" extrusionOk="0">
                  <a:moveTo>
                    <a:pt x="322" y="1"/>
                  </a:moveTo>
                  <a:cubicBezTo>
                    <a:pt x="251" y="108"/>
                    <a:pt x="179" y="215"/>
                    <a:pt x="132" y="334"/>
                  </a:cubicBezTo>
                  <a:cubicBezTo>
                    <a:pt x="13" y="632"/>
                    <a:pt x="1" y="953"/>
                    <a:pt x="25" y="1275"/>
                  </a:cubicBezTo>
                  <a:cubicBezTo>
                    <a:pt x="60" y="1573"/>
                    <a:pt x="132" y="1846"/>
                    <a:pt x="215" y="2120"/>
                  </a:cubicBezTo>
                  <a:cubicBezTo>
                    <a:pt x="310" y="2382"/>
                    <a:pt x="417" y="2644"/>
                    <a:pt x="537" y="2882"/>
                  </a:cubicBezTo>
                  <a:cubicBezTo>
                    <a:pt x="787" y="3370"/>
                    <a:pt x="1096" y="3847"/>
                    <a:pt x="1441" y="4275"/>
                  </a:cubicBezTo>
                  <a:cubicBezTo>
                    <a:pt x="2084" y="5097"/>
                    <a:pt x="2894" y="5835"/>
                    <a:pt x="3930" y="6049"/>
                  </a:cubicBezTo>
                  <a:cubicBezTo>
                    <a:pt x="3454" y="5764"/>
                    <a:pt x="3001" y="5454"/>
                    <a:pt x="2596" y="5097"/>
                  </a:cubicBezTo>
                  <a:cubicBezTo>
                    <a:pt x="1822" y="4430"/>
                    <a:pt x="1168" y="3609"/>
                    <a:pt x="727" y="2668"/>
                  </a:cubicBezTo>
                  <a:cubicBezTo>
                    <a:pt x="501" y="2216"/>
                    <a:pt x="322" y="1704"/>
                    <a:pt x="239" y="1192"/>
                  </a:cubicBezTo>
                  <a:cubicBezTo>
                    <a:pt x="191" y="930"/>
                    <a:pt x="156" y="656"/>
                    <a:pt x="203" y="394"/>
                  </a:cubicBezTo>
                  <a:cubicBezTo>
                    <a:pt x="239" y="263"/>
                    <a:pt x="263" y="120"/>
                    <a:pt x="322"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2"/>
            <p:cNvSpPr/>
            <p:nvPr/>
          </p:nvSpPr>
          <p:spPr>
            <a:xfrm>
              <a:off x="2795319" y="1458066"/>
              <a:ext cx="231438" cy="380312"/>
            </a:xfrm>
            <a:custGeom>
              <a:avLst/>
              <a:gdLst/>
              <a:ahLst/>
              <a:cxnLst/>
              <a:rect l="l" t="t" r="r" b="b"/>
              <a:pathLst>
                <a:path w="3703" h="6085" extrusionOk="0">
                  <a:moveTo>
                    <a:pt x="465" y="1"/>
                  </a:moveTo>
                  <a:cubicBezTo>
                    <a:pt x="369" y="48"/>
                    <a:pt x="298" y="108"/>
                    <a:pt x="214" y="156"/>
                  </a:cubicBezTo>
                  <a:cubicBezTo>
                    <a:pt x="167" y="215"/>
                    <a:pt x="131" y="287"/>
                    <a:pt x="107" y="358"/>
                  </a:cubicBezTo>
                  <a:cubicBezTo>
                    <a:pt x="60" y="501"/>
                    <a:pt x="36" y="632"/>
                    <a:pt x="12" y="763"/>
                  </a:cubicBezTo>
                  <a:cubicBezTo>
                    <a:pt x="0" y="1084"/>
                    <a:pt x="60" y="1406"/>
                    <a:pt x="155" y="1703"/>
                  </a:cubicBezTo>
                  <a:cubicBezTo>
                    <a:pt x="417" y="2668"/>
                    <a:pt x="929" y="3561"/>
                    <a:pt x="1584" y="4323"/>
                  </a:cubicBezTo>
                  <a:cubicBezTo>
                    <a:pt x="2191" y="5025"/>
                    <a:pt x="2917" y="5597"/>
                    <a:pt x="3703" y="6085"/>
                  </a:cubicBezTo>
                  <a:cubicBezTo>
                    <a:pt x="3620" y="5918"/>
                    <a:pt x="3524" y="5740"/>
                    <a:pt x="3441" y="5573"/>
                  </a:cubicBezTo>
                  <a:cubicBezTo>
                    <a:pt x="3191" y="5109"/>
                    <a:pt x="2893" y="4668"/>
                    <a:pt x="2536" y="4263"/>
                  </a:cubicBezTo>
                  <a:cubicBezTo>
                    <a:pt x="2203" y="3894"/>
                    <a:pt x="1822" y="3561"/>
                    <a:pt x="1369" y="3311"/>
                  </a:cubicBezTo>
                  <a:cubicBezTo>
                    <a:pt x="1357" y="3299"/>
                    <a:pt x="1346" y="3275"/>
                    <a:pt x="1346" y="3263"/>
                  </a:cubicBezTo>
                  <a:cubicBezTo>
                    <a:pt x="822" y="2942"/>
                    <a:pt x="417" y="2418"/>
                    <a:pt x="238" y="1811"/>
                  </a:cubicBezTo>
                  <a:cubicBezTo>
                    <a:pt x="60" y="1227"/>
                    <a:pt x="107" y="501"/>
                    <a:pt x="46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2"/>
            <p:cNvSpPr/>
            <p:nvPr/>
          </p:nvSpPr>
          <p:spPr>
            <a:xfrm>
              <a:off x="2959008" y="1708131"/>
              <a:ext cx="110938" cy="102750"/>
            </a:xfrm>
            <a:custGeom>
              <a:avLst/>
              <a:gdLst/>
              <a:ahLst/>
              <a:cxnLst/>
              <a:rect l="l" t="t" r="r" b="b"/>
              <a:pathLst>
                <a:path w="1775" h="1644" extrusionOk="0">
                  <a:moveTo>
                    <a:pt x="1" y="0"/>
                  </a:moveTo>
                  <a:lnTo>
                    <a:pt x="1" y="0"/>
                  </a:lnTo>
                  <a:cubicBezTo>
                    <a:pt x="72" y="72"/>
                    <a:pt x="132" y="155"/>
                    <a:pt x="215" y="238"/>
                  </a:cubicBezTo>
                  <a:cubicBezTo>
                    <a:pt x="643" y="774"/>
                    <a:pt x="1060" y="1465"/>
                    <a:pt x="1775" y="1643"/>
                  </a:cubicBezTo>
                  <a:cubicBezTo>
                    <a:pt x="1775" y="1405"/>
                    <a:pt x="1739" y="1191"/>
                    <a:pt x="1656" y="977"/>
                  </a:cubicBezTo>
                  <a:cubicBezTo>
                    <a:pt x="1620" y="953"/>
                    <a:pt x="1608" y="905"/>
                    <a:pt x="1596" y="858"/>
                  </a:cubicBezTo>
                  <a:cubicBezTo>
                    <a:pt x="1477" y="596"/>
                    <a:pt x="1286" y="358"/>
                    <a:pt x="1048" y="155"/>
                  </a:cubicBezTo>
                  <a:cubicBezTo>
                    <a:pt x="1024" y="143"/>
                    <a:pt x="1001" y="143"/>
                    <a:pt x="989" y="131"/>
                  </a:cubicBezTo>
                  <a:cubicBezTo>
                    <a:pt x="965" y="131"/>
                    <a:pt x="965" y="119"/>
                    <a:pt x="965" y="96"/>
                  </a:cubicBezTo>
                  <a:cubicBezTo>
                    <a:pt x="953" y="84"/>
                    <a:pt x="941" y="72"/>
                    <a:pt x="929" y="72"/>
                  </a:cubicBezTo>
                  <a:cubicBezTo>
                    <a:pt x="839" y="79"/>
                    <a:pt x="749" y="83"/>
                    <a:pt x="659" y="83"/>
                  </a:cubicBezTo>
                  <a:cubicBezTo>
                    <a:pt x="451" y="83"/>
                    <a:pt x="244" y="62"/>
                    <a:pt x="36" y="12"/>
                  </a:cubicBezTo>
                  <a:cubicBezTo>
                    <a:pt x="12" y="12"/>
                    <a:pt x="12" y="1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2"/>
            <p:cNvSpPr/>
            <p:nvPr/>
          </p:nvSpPr>
          <p:spPr>
            <a:xfrm>
              <a:off x="3346699" y="1795944"/>
              <a:ext cx="48438" cy="58063"/>
            </a:xfrm>
            <a:custGeom>
              <a:avLst/>
              <a:gdLst/>
              <a:ahLst/>
              <a:cxnLst/>
              <a:rect l="l" t="t" r="r" b="b"/>
              <a:pathLst>
                <a:path w="775" h="929" extrusionOk="0">
                  <a:moveTo>
                    <a:pt x="1" y="0"/>
                  </a:moveTo>
                  <a:cubicBezTo>
                    <a:pt x="334" y="203"/>
                    <a:pt x="536" y="548"/>
                    <a:pt x="572" y="929"/>
                  </a:cubicBezTo>
                  <a:cubicBezTo>
                    <a:pt x="656" y="869"/>
                    <a:pt x="739" y="774"/>
                    <a:pt x="751" y="679"/>
                  </a:cubicBezTo>
                  <a:cubicBezTo>
                    <a:pt x="775" y="524"/>
                    <a:pt x="703" y="381"/>
                    <a:pt x="620" y="250"/>
                  </a:cubicBezTo>
                  <a:cubicBezTo>
                    <a:pt x="596" y="238"/>
                    <a:pt x="596" y="226"/>
                    <a:pt x="620" y="215"/>
                  </a:cubicBezTo>
                  <a:lnTo>
                    <a:pt x="572" y="167"/>
                  </a:lnTo>
                  <a:cubicBezTo>
                    <a:pt x="501" y="96"/>
                    <a:pt x="406" y="48"/>
                    <a:pt x="322" y="24"/>
                  </a:cubicBezTo>
                  <a:cubicBezTo>
                    <a:pt x="215" y="24"/>
                    <a:pt x="108"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2"/>
            <p:cNvSpPr/>
            <p:nvPr/>
          </p:nvSpPr>
          <p:spPr>
            <a:xfrm>
              <a:off x="3385387" y="1798881"/>
              <a:ext cx="68563" cy="86000"/>
            </a:xfrm>
            <a:custGeom>
              <a:avLst/>
              <a:gdLst/>
              <a:ahLst/>
              <a:cxnLst/>
              <a:rect l="l" t="t" r="r" b="b"/>
              <a:pathLst>
                <a:path w="1097" h="1376" extrusionOk="0">
                  <a:moveTo>
                    <a:pt x="1" y="1"/>
                  </a:moveTo>
                  <a:cubicBezTo>
                    <a:pt x="132" y="108"/>
                    <a:pt x="239" y="239"/>
                    <a:pt x="298" y="394"/>
                  </a:cubicBezTo>
                  <a:cubicBezTo>
                    <a:pt x="370" y="537"/>
                    <a:pt x="394" y="691"/>
                    <a:pt x="418" y="846"/>
                  </a:cubicBezTo>
                  <a:lnTo>
                    <a:pt x="418" y="1084"/>
                  </a:lnTo>
                  <a:cubicBezTo>
                    <a:pt x="418" y="1168"/>
                    <a:pt x="394" y="1251"/>
                    <a:pt x="441" y="1311"/>
                  </a:cubicBezTo>
                  <a:cubicBezTo>
                    <a:pt x="473" y="1358"/>
                    <a:pt x="524" y="1375"/>
                    <a:pt x="579" y="1375"/>
                  </a:cubicBezTo>
                  <a:cubicBezTo>
                    <a:pt x="647" y="1375"/>
                    <a:pt x="722" y="1349"/>
                    <a:pt x="775" y="1322"/>
                  </a:cubicBezTo>
                  <a:cubicBezTo>
                    <a:pt x="870" y="1263"/>
                    <a:pt x="953" y="1168"/>
                    <a:pt x="989" y="1037"/>
                  </a:cubicBezTo>
                  <a:cubicBezTo>
                    <a:pt x="1096" y="763"/>
                    <a:pt x="965" y="477"/>
                    <a:pt x="739" y="299"/>
                  </a:cubicBezTo>
                  <a:cubicBezTo>
                    <a:pt x="596" y="168"/>
                    <a:pt x="418" y="96"/>
                    <a:pt x="215" y="37"/>
                  </a:cubicBezTo>
                  <a:cubicBezTo>
                    <a:pt x="144" y="13"/>
                    <a:pt x="7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2"/>
            <p:cNvSpPr/>
            <p:nvPr/>
          </p:nvSpPr>
          <p:spPr>
            <a:xfrm>
              <a:off x="3479200" y="1831632"/>
              <a:ext cx="23813" cy="63313"/>
            </a:xfrm>
            <a:custGeom>
              <a:avLst/>
              <a:gdLst/>
              <a:ahLst/>
              <a:cxnLst/>
              <a:rect l="l" t="t" r="r" b="b"/>
              <a:pathLst>
                <a:path w="381" h="1013" extrusionOk="0">
                  <a:moveTo>
                    <a:pt x="0" y="1"/>
                  </a:moveTo>
                  <a:lnTo>
                    <a:pt x="0" y="1"/>
                  </a:lnTo>
                  <a:cubicBezTo>
                    <a:pt x="48" y="84"/>
                    <a:pt x="71" y="179"/>
                    <a:pt x="83" y="263"/>
                  </a:cubicBezTo>
                  <a:cubicBezTo>
                    <a:pt x="143" y="501"/>
                    <a:pt x="167" y="763"/>
                    <a:pt x="131" y="1013"/>
                  </a:cubicBezTo>
                  <a:lnTo>
                    <a:pt x="143" y="1001"/>
                  </a:lnTo>
                  <a:cubicBezTo>
                    <a:pt x="202" y="953"/>
                    <a:pt x="250" y="894"/>
                    <a:pt x="298" y="846"/>
                  </a:cubicBezTo>
                  <a:cubicBezTo>
                    <a:pt x="321" y="822"/>
                    <a:pt x="345" y="787"/>
                    <a:pt x="357" y="739"/>
                  </a:cubicBezTo>
                  <a:cubicBezTo>
                    <a:pt x="357" y="727"/>
                    <a:pt x="357" y="703"/>
                    <a:pt x="369" y="679"/>
                  </a:cubicBezTo>
                  <a:cubicBezTo>
                    <a:pt x="381" y="560"/>
                    <a:pt x="369" y="465"/>
                    <a:pt x="310" y="358"/>
                  </a:cubicBezTo>
                  <a:cubicBezTo>
                    <a:pt x="262" y="239"/>
                    <a:pt x="179" y="132"/>
                    <a:pt x="83" y="60"/>
                  </a:cubicBezTo>
                  <a:cubicBezTo>
                    <a:pt x="60" y="25"/>
                    <a:pt x="24" y="13"/>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2"/>
            <p:cNvSpPr/>
            <p:nvPr/>
          </p:nvSpPr>
          <p:spPr>
            <a:xfrm>
              <a:off x="3039384" y="1705443"/>
              <a:ext cx="483750" cy="150063"/>
            </a:xfrm>
            <a:custGeom>
              <a:avLst/>
              <a:gdLst/>
              <a:ahLst/>
              <a:cxnLst/>
              <a:rect l="l" t="t" r="r" b="b"/>
              <a:pathLst>
                <a:path w="7740" h="2401" extrusionOk="0">
                  <a:moveTo>
                    <a:pt x="5275" y="0"/>
                  </a:moveTo>
                  <a:cubicBezTo>
                    <a:pt x="5167" y="0"/>
                    <a:pt x="5060" y="3"/>
                    <a:pt x="4953" y="8"/>
                  </a:cubicBezTo>
                  <a:cubicBezTo>
                    <a:pt x="4322" y="43"/>
                    <a:pt x="3715" y="127"/>
                    <a:pt x="3108" y="174"/>
                  </a:cubicBezTo>
                  <a:cubicBezTo>
                    <a:pt x="2953" y="186"/>
                    <a:pt x="2810" y="198"/>
                    <a:pt x="2644" y="222"/>
                  </a:cubicBezTo>
                  <a:cubicBezTo>
                    <a:pt x="2239" y="317"/>
                    <a:pt x="1810" y="377"/>
                    <a:pt x="1393" y="401"/>
                  </a:cubicBezTo>
                  <a:cubicBezTo>
                    <a:pt x="1271" y="407"/>
                    <a:pt x="1147" y="411"/>
                    <a:pt x="1022" y="411"/>
                  </a:cubicBezTo>
                  <a:cubicBezTo>
                    <a:pt x="675" y="411"/>
                    <a:pt x="325" y="381"/>
                    <a:pt x="0" y="293"/>
                  </a:cubicBezTo>
                  <a:lnTo>
                    <a:pt x="0" y="293"/>
                  </a:lnTo>
                  <a:cubicBezTo>
                    <a:pt x="239" y="496"/>
                    <a:pt x="393" y="770"/>
                    <a:pt x="500" y="1067"/>
                  </a:cubicBezTo>
                  <a:cubicBezTo>
                    <a:pt x="631" y="1174"/>
                    <a:pt x="834" y="1198"/>
                    <a:pt x="977" y="1234"/>
                  </a:cubicBezTo>
                  <a:cubicBezTo>
                    <a:pt x="1286" y="1258"/>
                    <a:pt x="1608" y="1270"/>
                    <a:pt x="1905" y="1293"/>
                  </a:cubicBezTo>
                  <a:cubicBezTo>
                    <a:pt x="2185" y="1299"/>
                    <a:pt x="2468" y="1302"/>
                    <a:pt x="2752" y="1302"/>
                  </a:cubicBezTo>
                  <a:cubicBezTo>
                    <a:pt x="3037" y="1302"/>
                    <a:pt x="3322" y="1299"/>
                    <a:pt x="3608" y="1293"/>
                  </a:cubicBezTo>
                  <a:cubicBezTo>
                    <a:pt x="3922" y="1280"/>
                    <a:pt x="4231" y="1271"/>
                    <a:pt x="4542" y="1271"/>
                  </a:cubicBezTo>
                  <a:cubicBezTo>
                    <a:pt x="4797" y="1271"/>
                    <a:pt x="5053" y="1277"/>
                    <a:pt x="5311" y="1293"/>
                  </a:cubicBezTo>
                  <a:lnTo>
                    <a:pt x="5382" y="1293"/>
                  </a:lnTo>
                  <a:cubicBezTo>
                    <a:pt x="5442" y="1293"/>
                    <a:pt x="5501" y="1305"/>
                    <a:pt x="5573" y="1317"/>
                  </a:cubicBezTo>
                  <a:cubicBezTo>
                    <a:pt x="6001" y="1365"/>
                    <a:pt x="6430" y="1472"/>
                    <a:pt x="6811" y="1663"/>
                  </a:cubicBezTo>
                  <a:cubicBezTo>
                    <a:pt x="7025" y="1770"/>
                    <a:pt x="7239" y="1901"/>
                    <a:pt x="7394" y="2091"/>
                  </a:cubicBezTo>
                  <a:cubicBezTo>
                    <a:pt x="7466" y="2186"/>
                    <a:pt x="7537" y="2282"/>
                    <a:pt x="7573" y="2401"/>
                  </a:cubicBezTo>
                  <a:cubicBezTo>
                    <a:pt x="7716" y="2032"/>
                    <a:pt x="7739" y="1603"/>
                    <a:pt x="7585" y="1210"/>
                  </a:cubicBezTo>
                  <a:cubicBezTo>
                    <a:pt x="7442" y="758"/>
                    <a:pt x="7049" y="424"/>
                    <a:pt x="6608" y="234"/>
                  </a:cubicBezTo>
                  <a:cubicBezTo>
                    <a:pt x="6184" y="51"/>
                    <a:pt x="5729" y="0"/>
                    <a:pt x="5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2"/>
            <p:cNvSpPr/>
            <p:nvPr/>
          </p:nvSpPr>
          <p:spPr>
            <a:xfrm>
              <a:off x="3408450" y="1699193"/>
              <a:ext cx="169000" cy="105625"/>
            </a:xfrm>
            <a:custGeom>
              <a:avLst/>
              <a:gdLst/>
              <a:ahLst/>
              <a:cxnLst/>
              <a:rect l="l" t="t" r="r" b="b"/>
              <a:pathLst>
                <a:path w="2704" h="1690" extrusionOk="0">
                  <a:moveTo>
                    <a:pt x="1" y="0"/>
                  </a:moveTo>
                  <a:cubicBezTo>
                    <a:pt x="370" y="48"/>
                    <a:pt x="727" y="155"/>
                    <a:pt x="1037" y="334"/>
                  </a:cubicBezTo>
                  <a:cubicBezTo>
                    <a:pt x="1239" y="429"/>
                    <a:pt x="1394" y="584"/>
                    <a:pt x="1537" y="727"/>
                  </a:cubicBezTo>
                  <a:lnTo>
                    <a:pt x="1549" y="751"/>
                  </a:lnTo>
                  <a:cubicBezTo>
                    <a:pt x="1608" y="810"/>
                    <a:pt x="1668" y="870"/>
                    <a:pt x="1715" y="941"/>
                  </a:cubicBezTo>
                  <a:cubicBezTo>
                    <a:pt x="1811" y="1072"/>
                    <a:pt x="1906" y="1203"/>
                    <a:pt x="1977" y="1346"/>
                  </a:cubicBezTo>
                  <a:cubicBezTo>
                    <a:pt x="2025" y="1405"/>
                    <a:pt x="2049" y="1477"/>
                    <a:pt x="2085" y="1536"/>
                  </a:cubicBezTo>
                  <a:cubicBezTo>
                    <a:pt x="2108" y="1584"/>
                    <a:pt x="2132" y="1644"/>
                    <a:pt x="2168" y="1667"/>
                  </a:cubicBezTo>
                  <a:cubicBezTo>
                    <a:pt x="2191" y="1683"/>
                    <a:pt x="2217" y="1689"/>
                    <a:pt x="2243" y="1689"/>
                  </a:cubicBezTo>
                  <a:cubicBezTo>
                    <a:pt x="2338" y="1689"/>
                    <a:pt x="2445" y="1604"/>
                    <a:pt x="2501" y="1548"/>
                  </a:cubicBezTo>
                  <a:cubicBezTo>
                    <a:pt x="2704" y="1346"/>
                    <a:pt x="2692" y="1024"/>
                    <a:pt x="2585" y="762"/>
                  </a:cubicBezTo>
                  <a:cubicBezTo>
                    <a:pt x="2501" y="536"/>
                    <a:pt x="2323" y="358"/>
                    <a:pt x="2108" y="239"/>
                  </a:cubicBezTo>
                  <a:cubicBezTo>
                    <a:pt x="1906" y="120"/>
                    <a:pt x="1656" y="60"/>
                    <a:pt x="1418" y="60"/>
                  </a:cubicBezTo>
                  <a:cubicBezTo>
                    <a:pt x="1394" y="60"/>
                    <a:pt x="1382" y="48"/>
                    <a:pt x="1382" y="48"/>
                  </a:cubicBezTo>
                  <a:lnTo>
                    <a:pt x="1037" y="48"/>
                  </a:lnTo>
                  <a:cubicBezTo>
                    <a:pt x="703" y="36"/>
                    <a:pt x="346" y="2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2"/>
            <p:cNvSpPr/>
            <p:nvPr/>
          </p:nvSpPr>
          <p:spPr>
            <a:xfrm>
              <a:off x="3337761" y="1600192"/>
              <a:ext cx="308875" cy="91625"/>
            </a:xfrm>
            <a:custGeom>
              <a:avLst/>
              <a:gdLst/>
              <a:ahLst/>
              <a:cxnLst/>
              <a:rect l="l" t="t" r="r" b="b"/>
              <a:pathLst>
                <a:path w="4942" h="1466" extrusionOk="0">
                  <a:moveTo>
                    <a:pt x="4942" y="1"/>
                  </a:moveTo>
                  <a:lnTo>
                    <a:pt x="4942" y="1"/>
                  </a:lnTo>
                  <a:cubicBezTo>
                    <a:pt x="4882" y="37"/>
                    <a:pt x="4811" y="72"/>
                    <a:pt x="4728" y="96"/>
                  </a:cubicBezTo>
                  <a:cubicBezTo>
                    <a:pt x="4644" y="144"/>
                    <a:pt x="4549" y="191"/>
                    <a:pt x="4454" y="239"/>
                  </a:cubicBezTo>
                  <a:cubicBezTo>
                    <a:pt x="4275" y="322"/>
                    <a:pt x="4073" y="394"/>
                    <a:pt x="3894" y="477"/>
                  </a:cubicBezTo>
                  <a:cubicBezTo>
                    <a:pt x="3227" y="739"/>
                    <a:pt x="2525" y="965"/>
                    <a:pt x="1811" y="1108"/>
                  </a:cubicBezTo>
                  <a:cubicBezTo>
                    <a:pt x="1215" y="1227"/>
                    <a:pt x="596" y="1275"/>
                    <a:pt x="1" y="1453"/>
                  </a:cubicBezTo>
                  <a:cubicBezTo>
                    <a:pt x="201" y="1417"/>
                    <a:pt x="401" y="1402"/>
                    <a:pt x="601" y="1402"/>
                  </a:cubicBezTo>
                  <a:cubicBezTo>
                    <a:pt x="663" y="1402"/>
                    <a:pt x="725" y="1403"/>
                    <a:pt x="787" y="1406"/>
                  </a:cubicBezTo>
                  <a:cubicBezTo>
                    <a:pt x="1319" y="1406"/>
                    <a:pt x="1855" y="1465"/>
                    <a:pt x="2388" y="1465"/>
                  </a:cubicBezTo>
                  <a:cubicBezTo>
                    <a:pt x="2749" y="1465"/>
                    <a:pt x="3109" y="1438"/>
                    <a:pt x="3466" y="1346"/>
                  </a:cubicBezTo>
                  <a:cubicBezTo>
                    <a:pt x="3835" y="1251"/>
                    <a:pt x="4192" y="1084"/>
                    <a:pt x="4478" y="799"/>
                  </a:cubicBezTo>
                  <a:cubicBezTo>
                    <a:pt x="4704" y="572"/>
                    <a:pt x="4870" y="299"/>
                    <a:pt x="4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2"/>
            <p:cNvSpPr/>
            <p:nvPr/>
          </p:nvSpPr>
          <p:spPr>
            <a:xfrm>
              <a:off x="2756631" y="1159375"/>
              <a:ext cx="904937" cy="804563"/>
            </a:xfrm>
            <a:custGeom>
              <a:avLst/>
              <a:gdLst/>
              <a:ahLst/>
              <a:cxnLst/>
              <a:rect l="l" t="t" r="r" b="b"/>
              <a:pathLst>
                <a:path w="14479" h="12873" extrusionOk="0">
                  <a:moveTo>
                    <a:pt x="2502" y="1742"/>
                  </a:moveTo>
                  <a:cubicBezTo>
                    <a:pt x="2530" y="1742"/>
                    <a:pt x="2557" y="1746"/>
                    <a:pt x="2584" y="1756"/>
                  </a:cubicBezTo>
                  <a:cubicBezTo>
                    <a:pt x="2762" y="1827"/>
                    <a:pt x="2584" y="2053"/>
                    <a:pt x="2512" y="2137"/>
                  </a:cubicBezTo>
                  <a:cubicBezTo>
                    <a:pt x="2405" y="2256"/>
                    <a:pt x="2298" y="2363"/>
                    <a:pt x="2167" y="2434"/>
                  </a:cubicBezTo>
                  <a:cubicBezTo>
                    <a:pt x="2024" y="2518"/>
                    <a:pt x="1857" y="2589"/>
                    <a:pt x="1726" y="2672"/>
                  </a:cubicBezTo>
                  <a:cubicBezTo>
                    <a:pt x="1703" y="2684"/>
                    <a:pt x="1703" y="2696"/>
                    <a:pt x="1726" y="2696"/>
                  </a:cubicBezTo>
                  <a:lnTo>
                    <a:pt x="1584" y="2792"/>
                  </a:lnTo>
                  <a:cubicBezTo>
                    <a:pt x="1703" y="2613"/>
                    <a:pt x="1810" y="2434"/>
                    <a:pt x="1905" y="2256"/>
                  </a:cubicBezTo>
                  <a:cubicBezTo>
                    <a:pt x="1929" y="2196"/>
                    <a:pt x="1965" y="2137"/>
                    <a:pt x="1976" y="2077"/>
                  </a:cubicBezTo>
                  <a:cubicBezTo>
                    <a:pt x="2060" y="2018"/>
                    <a:pt x="2119" y="1946"/>
                    <a:pt x="2179" y="1887"/>
                  </a:cubicBezTo>
                  <a:cubicBezTo>
                    <a:pt x="2265" y="1810"/>
                    <a:pt x="2388" y="1742"/>
                    <a:pt x="2502" y="1742"/>
                  </a:cubicBezTo>
                  <a:close/>
                  <a:moveTo>
                    <a:pt x="777" y="188"/>
                  </a:moveTo>
                  <a:cubicBezTo>
                    <a:pt x="885" y="188"/>
                    <a:pt x="977" y="325"/>
                    <a:pt x="1024" y="410"/>
                  </a:cubicBezTo>
                  <a:cubicBezTo>
                    <a:pt x="1226" y="744"/>
                    <a:pt x="1334" y="1137"/>
                    <a:pt x="1298" y="1529"/>
                  </a:cubicBezTo>
                  <a:lnTo>
                    <a:pt x="1298" y="1553"/>
                  </a:lnTo>
                  <a:cubicBezTo>
                    <a:pt x="1048" y="1768"/>
                    <a:pt x="833" y="2006"/>
                    <a:pt x="631" y="2268"/>
                  </a:cubicBezTo>
                  <a:cubicBezTo>
                    <a:pt x="405" y="2565"/>
                    <a:pt x="250" y="2911"/>
                    <a:pt x="131" y="3268"/>
                  </a:cubicBezTo>
                  <a:cubicBezTo>
                    <a:pt x="191" y="2768"/>
                    <a:pt x="250" y="2268"/>
                    <a:pt x="333" y="1779"/>
                  </a:cubicBezTo>
                  <a:cubicBezTo>
                    <a:pt x="393" y="1398"/>
                    <a:pt x="476" y="1006"/>
                    <a:pt x="548" y="625"/>
                  </a:cubicBezTo>
                  <a:cubicBezTo>
                    <a:pt x="572" y="506"/>
                    <a:pt x="595" y="303"/>
                    <a:pt x="691" y="220"/>
                  </a:cubicBezTo>
                  <a:cubicBezTo>
                    <a:pt x="720" y="198"/>
                    <a:pt x="749" y="188"/>
                    <a:pt x="777" y="188"/>
                  </a:cubicBezTo>
                  <a:close/>
                  <a:moveTo>
                    <a:pt x="2846" y="3958"/>
                  </a:moveTo>
                  <a:cubicBezTo>
                    <a:pt x="2750" y="3994"/>
                    <a:pt x="2655" y="4030"/>
                    <a:pt x="2560" y="4042"/>
                  </a:cubicBezTo>
                  <a:cubicBezTo>
                    <a:pt x="2215" y="4137"/>
                    <a:pt x="1881" y="4268"/>
                    <a:pt x="1560" y="4399"/>
                  </a:cubicBezTo>
                  <a:lnTo>
                    <a:pt x="1548" y="4399"/>
                  </a:lnTo>
                  <a:cubicBezTo>
                    <a:pt x="1524" y="4399"/>
                    <a:pt x="1524" y="4411"/>
                    <a:pt x="1512" y="4411"/>
                  </a:cubicBezTo>
                  <a:cubicBezTo>
                    <a:pt x="1488" y="4435"/>
                    <a:pt x="1453" y="4446"/>
                    <a:pt x="1429" y="4446"/>
                  </a:cubicBezTo>
                  <a:cubicBezTo>
                    <a:pt x="1322" y="4494"/>
                    <a:pt x="1214" y="4530"/>
                    <a:pt x="1131" y="4577"/>
                  </a:cubicBezTo>
                  <a:cubicBezTo>
                    <a:pt x="1107" y="4577"/>
                    <a:pt x="1095" y="4589"/>
                    <a:pt x="1084" y="4589"/>
                  </a:cubicBezTo>
                  <a:cubicBezTo>
                    <a:pt x="1595" y="4232"/>
                    <a:pt x="2215" y="3994"/>
                    <a:pt x="2846" y="3958"/>
                  </a:cubicBezTo>
                  <a:close/>
                  <a:moveTo>
                    <a:pt x="1738" y="1458"/>
                  </a:moveTo>
                  <a:lnTo>
                    <a:pt x="1738" y="1458"/>
                  </a:lnTo>
                  <a:cubicBezTo>
                    <a:pt x="1393" y="1779"/>
                    <a:pt x="1084" y="2149"/>
                    <a:pt x="845" y="2553"/>
                  </a:cubicBezTo>
                  <a:cubicBezTo>
                    <a:pt x="524" y="3077"/>
                    <a:pt x="310" y="3637"/>
                    <a:pt x="191" y="4232"/>
                  </a:cubicBezTo>
                  <a:cubicBezTo>
                    <a:pt x="143" y="4435"/>
                    <a:pt x="107" y="4625"/>
                    <a:pt x="95" y="4816"/>
                  </a:cubicBezTo>
                  <a:cubicBezTo>
                    <a:pt x="60" y="4292"/>
                    <a:pt x="119" y="3780"/>
                    <a:pt x="274" y="3280"/>
                  </a:cubicBezTo>
                  <a:cubicBezTo>
                    <a:pt x="476" y="2696"/>
                    <a:pt x="845" y="2184"/>
                    <a:pt x="1298" y="1779"/>
                  </a:cubicBezTo>
                  <a:cubicBezTo>
                    <a:pt x="1441" y="1660"/>
                    <a:pt x="1584" y="1553"/>
                    <a:pt x="1738" y="1458"/>
                  </a:cubicBezTo>
                  <a:close/>
                  <a:moveTo>
                    <a:pt x="2584" y="3241"/>
                  </a:moveTo>
                  <a:cubicBezTo>
                    <a:pt x="2848" y="3241"/>
                    <a:pt x="3113" y="3305"/>
                    <a:pt x="3358" y="3446"/>
                  </a:cubicBezTo>
                  <a:cubicBezTo>
                    <a:pt x="3500" y="3530"/>
                    <a:pt x="3643" y="3637"/>
                    <a:pt x="3762" y="3780"/>
                  </a:cubicBezTo>
                  <a:lnTo>
                    <a:pt x="3846" y="3911"/>
                  </a:lnTo>
                  <a:cubicBezTo>
                    <a:pt x="3727" y="3863"/>
                    <a:pt x="3596" y="3851"/>
                    <a:pt x="3477" y="3839"/>
                  </a:cubicBezTo>
                  <a:cubicBezTo>
                    <a:pt x="3346" y="3815"/>
                    <a:pt x="3215" y="3815"/>
                    <a:pt x="3084" y="3815"/>
                  </a:cubicBezTo>
                  <a:cubicBezTo>
                    <a:pt x="2822" y="3815"/>
                    <a:pt x="2572" y="3851"/>
                    <a:pt x="2298" y="3911"/>
                  </a:cubicBezTo>
                  <a:cubicBezTo>
                    <a:pt x="1774" y="4030"/>
                    <a:pt x="1286" y="4268"/>
                    <a:pt x="869" y="4589"/>
                  </a:cubicBezTo>
                  <a:cubicBezTo>
                    <a:pt x="726" y="4708"/>
                    <a:pt x="607" y="4827"/>
                    <a:pt x="488" y="4982"/>
                  </a:cubicBezTo>
                  <a:cubicBezTo>
                    <a:pt x="572" y="4768"/>
                    <a:pt x="667" y="4566"/>
                    <a:pt x="786" y="4351"/>
                  </a:cubicBezTo>
                  <a:cubicBezTo>
                    <a:pt x="964" y="4054"/>
                    <a:pt x="1214" y="3792"/>
                    <a:pt x="1500" y="3589"/>
                  </a:cubicBezTo>
                  <a:cubicBezTo>
                    <a:pt x="1823" y="3372"/>
                    <a:pt x="2204" y="3241"/>
                    <a:pt x="2584" y="3241"/>
                  </a:cubicBezTo>
                  <a:close/>
                  <a:moveTo>
                    <a:pt x="2024" y="1398"/>
                  </a:moveTo>
                  <a:lnTo>
                    <a:pt x="2024" y="1398"/>
                  </a:lnTo>
                  <a:cubicBezTo>
                    <a:pt x="1976" y="1946"/>
                    <a:pt x="1679" y="2446"/>
                    <a:pt x="1345" y="2911"/>
                  </a:cubicBezTo>
                  <a:cubicBezTo>
                    <a:pt x="976" y="3434"/>
                    <a:pt x="572" y="3923"/>
                    <a:pt x="357" y="4518"/>
                  </a:cubicBezTo>
                  <a:cubicBezTo>
                    <a:pt x="298" y="4685"/>
                    <a:pt x="250" y="4851"/>
                    <a:pt x="238" y="5030"/>
                  </a:cubicBezTo>
                  <a:lnTo>
                    <a:pt x="238" y="5089"/>
                  </a:lnTo>
                  <a:cubicBezTo>
                    <a:pt x="238" y="5066"/>
                    <a:pt x="214" y="5054"/>
                    <a:pt x="202" y="5054"/>
                  </a:cubicBezTo>
                  <a:cubicBezTo>
                    <a:pt x="191" y="5042"/>
                    <a:pt x="179" y="5006"/>
                    <a:pt x="155" y="4994"/>
                  </a:cubicBezTo>
                  <a:cubicBezTo>
                    <a:pt x="155" y="4982"/>
                    <a:pt x="143" y="4982"/>
                    <a:pt x="143" y="4982"/>
                  </a:cubicBezTo>
                  <a:cubicBezTo>
                    <a:pt x="191" y="4470"/>
                    <a:pt x="310" y="3982"/>
                    <a:pt x="500" y="3518"/>
                  </a:cubicBezTo>
                  <a:cubicBezTo>
                    <a:pt x="726" y="2970"/>
                    <a:pt x="1036" y="2446"/>
                    <a:pt x="1429" y="2006"/>
                  </a:cubicBezTo>
                  <a:cubicBezTo>
                    <a:pt x="1595" y="1779"/>
                    <a:pt x="1810" y="1589"/>
                    <a:pt x="2024" y="1398"/>
                  </a:cubicBezTo>
                  <a:close/>
                  <a:moveTo>
                    <a:pt x="3155" y="2387"/>
                  </a:moveTo>
                  <a:cubicBezTo>
                    <a:pt x="3774" y="2387"/>
                    <a:pt x="4429" y="2684"/>
                    <a:pt x="4739" y="3256"/>
                  </a:cubicBezTo>
                  <a:cubicBezTo>
                    <a:pt x="5024" y="3780"/>
                    <a:pt x="5013" y="4530"/>
                    <a:pt x="4524" y="4935"/>
                  </a:cubicBezTo>
                  <a:cubicBezTo>
                    <a:pt x="4397" y="5035"/>
                    <a:pt x="4233" y="5098"/>
                    <a:pt x="4073" y="5098"/>
                  </a:cubicBezTo>
                  <a:cubicBezTo>
                    <a:pt x="3948" y="5098"/>
                    <a:pt x="3826" y="5059"/>
                    <a:pt x="3727" y="4970"/>
                  </a:cubicBezTo>
                  <a:cubicBezTo>
                    <a:pt x="3608" y="4863"/>
                    <a:pt x="3560" y="4696"/>
                    <a:pt x="3596" y="4554"/>
                  </a:cubicBezTo>
                  <a:cubicBezTo>
                    <a:pt x="3631" y="4387"/>
                    <a:pt x="3727" y="4232"/>
                    <a:pt x="3846" y="4113"/>
                  </a:cubicBezTo>
                  <a:cubicBezTo>
                    <a:pt x="3881" y="4101"/>
                    <a:pt x="3893" y="4077"/>
                    <a:pt x="3929" y="4054"/>
                  </a:cubicBezTo>
                  <a:cubicBezTo>
                    <a:pt x="3953" y="4101"/>
                    <a:pt x="3965" y="4161"/>
                    <a:pt x="4012" y="4208"/>
                  </a:cubicBezTo>
                  <a:cubicBezTo>
                    <a:pt x="4026" y="4222"/>
                    <a:pt x="4044" y="4228"/>
                    <a:pt x="4062" y="4228"/>
                  </a:cubicBezTo>
                  <a:cubicBezTo>
                    <a:pt x="4092" y="4228"/>
                    <a:pt x="4120" y="4210"/>
                    <a:pt x="4120" y="4173"/>
                  </a:cubicBezTo>
                  <a:cubicBezTo>
                    <a:pt x="4120" y="4101"/>
                    <a:pt x="4084" y="4030"/>
                    <a:pt x="4048" y="3946"/>
                  </a:cubicBezTo>
                  <a:cubicBezTo>
                    <a:pt x="4100" y="3915"/>
                    <a:pt x="4061" y="3847"/>
                    <a:pt x="4010" y="3847"/>
                  </a:cubicBezTo>
                  <a:cubicBezTo>
                    <a:pt x="4003" y="3847"/>
                    <a:pt x="3996" y="3848"/>
                    <a:pt x="3989" y="3851"/>
                  </a:cubicBezTo>
                  <a:cubicBezTo>
                    <a:pt x="3953" y="3815"/>
                    <a:pt x="3941" y="3768"/>
                    <a:pt x="3905" y="3744"/>
                  </a:cubicBezTo>
                  <a:cubicBezTo>
                    <a:pt x="3810" y="3613"/>
                    <a:pt x="3691" y="3506"/>
                    <a:pt x="3548" y="3399"/>
                  </a:cubicBezTo>
                  <a:cubicBezTo>
                    <a:pt x="3286" y="3208"/>
                    <a:pt x="2941" y="3101"/>
                    <a:pt x="2619" y="3089"/>
                  </a:cubicBezTo>
                  <a:cubicBezTo>
                    <a:pt x="2609" y="3089"/>
                    <a:pt x="2599" y="3089"/>
                    <a:pt x="2589" y="3089"/>
                  </a:cubicBezTo>
                  <a:cubicBezTo>
                    <a:pt x="1839" y="3089"/>
                    <a:pt x="1162" y="3526"/>
                    <a:pt x="774" y="4125"/>
                  </a:cubicBezTo>
                  <a:cubicBezTo>
                    <a:pt x="691" y="4232"/>
                    <a:pt x="631" y="4351"/>
                    <a:pt x="560" y="4470"/>
                  </a:cubicBezTo>
                  <a:cubicBezTo>
                    <a:pt x="619" y="4339"/>
                    <a:pt x="679" y="4208"/>
                    <a:pt x="750" y="4065"/>
                  </a:cubicBezTo>
                  <a:cubicBezTo>
                    <a:pt x="917" y="3756"/>
                    <a:pt x="1131" y="3446"/>
                    <a:pt x="1381" y="3196"/>
                  </a:cubicBezTo>
                  <a:cubicBezTo>
                    <a:pt x="1846" y="2732"/>
                    <a:pt x="2477" y="2387"/>
                    <a:pt x="3155" y="2387"/>
                  </a:cubicBezTo>
                  <a:close/>
                  <a:moveTo>
                    <a:pt x="7883" y="7128"/>
                  </a:moveTo>
                  <a:cubicBezTo>
                    <a:pt x="7958" y="7128"/>
                    <a:pt x="8028" y="7157"/>
                    <a:pt x="8072" y="7233"/>
                  </a:cubicBezTo>
                  <a:cubicBezTo>
                    <a:pt x="8132" y="7304"/>
                    <a:pt x="8156" y="7375"/>
                    <a:pt x="8156" y="7471"/>
                  </a:cubicBezTo>
                  <a:cubicBezTo>
                    <a:pt x="8096" y="7375"/>
                    <a:pt x="8001" y="7328"/>
                    <a:pt x="7894" y="7316"/>
                  </a:cubicBezTo>
                  <a:cubicBezTo>
                    <a:pt x="7871" y="7313"/>
                    <a:pt x="7848" y="7312"/>
                    <a:pt x="7825" y="7312"/>
                  </a:cubicBezTo>
                  <a:cubicBezTo>
                    <a:pt x="7749" y="7312"/>
                    <a:pt x="7669" y="7327"/>
                    <a:pt x="7596" y="7363"/>
                  </a:cubicBezTo>
                  <a:cubicBezTo>
                    <a:pt x="7561" y="7375"/>
                    <a:pt x="7525" y="7387"/>
                    <a:pt x="7477" y="7411"/>
                  </a:cubicBezTo>
                  <a:cubicBezTo>
                    <a:pt x="7537" y="7316"/>
                    <a:pt x="7596" y="7244"/>
                    <a:pt x="7691" y="7185"/>
                  </a:cubicBezTo>
                  <a:cubicBezTo>
                    <a:pt x="7748" y="7151"/>
                    <a:pt x="7817" y="7128"/>
                    <a:pt x="7883" y="7128"/>
                  </a:cubicBezTo>
                  <a:close/>
                  <a:moveTo>
                    <a:pt x="1429" y="5363"/>
                  </a:moveTo>
                  <a:cubicBezTo>
                    <a:pt x="1441" y="5578"/>
                    <a:pt x="1488" y="5804"/>
                    <a:pt x="1572" y="5994"/>
                  </a:cubicBezTo>
                  <a:cubicBezTo>
                    <a:pt x="1810" y="6554"/>
                    <a:pt x="2298" y="6959"/>
                    <a:pt x="2858" y="7197"/>
                  </a:cubicBezTo>
                  <a:cubicBezTo>
                    <a:pt x="3191" y="7352"/>
                    <a:pt x="3572" y="7471"/>
                    <a:pt x="3941" y="7530"/>
                  </a:cubicBezTo>
                  <a:cubicBezTo>
                    <a:pt x="3947" y="7531"/>
                    <a:pt x="3953" y="7532"/>
                    <a:pt x="3959" y="7532"/>
                  </a:cubicBezTo>
                  <a:cubicBezTo>
                    <a:pt x="4005" y="7532"/>
                    <a:pt x="4024" y="7489"/>
                    <a:pt x="4024" y="7447"/>
                  </a:cubicBezTo>
                  <a:cubicBezTo>
                    <a:pt x="4048" y="7447"/>
                    <a:pt x="4060" y="7447"/>
                    <a:pt x="4072" y="7459"/>
                  </a:cubicBezTo>
                  <a:cubicBezTo>
                    <a:pt x="4048" y="7506"/>
                    <a:pt x="4012" y="7542"/>
                    <a:pt x="3965" y="7566"/>
                  </a:cubicBezTo>
                  <a:cubicBezTo>
                    <a:pt x="3807" y="7681"/>
                    <a:pt x="3622" y="7723"/>
                    <a:pt x="3433" y="7723"/>
                  </a:cubicBezTo>
                  <a:cubicBezTo>
                    <a:pt x="3408" y="7723"/>
                    <a:pt x="3383" y="7722"/>
                    <a:pt x="3358" y="7721"/>
                  </a:cubicBezTo>
                  <a:cubicBezTo>
                    <a:pt x="3155" y="7721"/>
                    <a:pt x="2953" y="7661"/>
                    <a:pt x="2762" y="7578"/>
                  </a:cubicBezTo>
                  <a:cubicBezTo>
                    <a:pt x="1965" y="7244"/>
                    <a:pt x="1345" y="6351"/>
                    <a:pt x="1405" y="5470"/>
                  </a:cubicBezTo>
                  <a:cubicBezTo>
                    <a:pt x="1405" y="5435"/>
                    <a:pt x="1429" y="5411"/>
                    <a:pt x="1429" y="5363"/>
                  </a:cubicBezTo>
                  <a:close/>
                  <a:moveTo>
                    <a:pt x="10788" y="5593"/>
                  </a:moveTo>
                  <a:cubicBezTo>
                    <a:pt x="10802" y="5593"/>
                    <a:pt x="10818" y="5596"/>
                    <a:pt x="10835" y="5601"/>
                  </a:cubicBezTo>
                  <a:cubicBezTo>
                    <a:pt x="10918" y="5637"/>
                    <a:pt x="10990" y="5720"/>
                    <a:pt x="11049" y="5804"/>
                  </a:cubicBezTo>
                  <a:cubicBezTo>
                    <a:pt x="11192" y="5947"/>
                    <a:pt x="11287" y="6125"/>
                    <a:pt x="11347" y="6304"/>
                  </a:cubicBezTo>
                  <a:cubicBezTo>
                    <a:pt x="11406" y="6494"/>
                    <a:pt x="11430" y="6709"/>
                    <a:pt x="11347" y="6899"/>
                  </a:cubicBezTo>
                  <a:cubicBezTo>
                    <a:pt x="11275" y="7078"/>
                    <a:pt x="11144" y="7197"/>
                    <a:pt x="10990" y="7304"/>
                  </a:cubicBezTo>
                  <a:cubicBezTo>
                    <a:pt x="10799" y="7435"/>
                    <a:pt x="10597" y="7542"/>
                    <a:pt x="10382" y="7661"/>
                  </a:cubicBezTo>
                  <a:lnTo>
                    <a:pt x="10037" y="7852"/>
                  </a:lnTo>
                  <a:cubicBezTo>
                    <a:pt x="10013" y="7864"/>
                    <a:pt x="9966" y="7899"/>
                    <a:pt x="9942" y="7911"/>
                  </a:cubicBezTo>
                  <a:cubicBezTo>
                    <a:pt x="10037" y="7780"/>
                    <a:pt x="10132" y="7649"/>
                    <a:pt x="10204" y="7494"/>
                  </a:cubicBezTo>
                  <a:cubicBezTo>
                    <a:pt x="10299" y="7316"/>
                    <a:pt x="10370" y="7137"/>
                    <a:pt x="10418" y="6947"/>
                  </a:cubicBezTo>
                  <a:cubicBezTo>
                    <a:pt x="10489" y="6756"/>
                    <a:pt x="10549" y="6542"/>
                    <a:pt x="10597" y="6351"/>
                  </a:cubicBezTo>
                  <a:cubicBezTo>
                    <a:pt x="10632" y="6161"/>
                    <a:pt x="10656" y="5947"/>
                    <a:pt x="10668" y="5756"/>
                  </a:cubicBezTo>
                  <a:cubicBezTo>
                    <a:pt x="10678" y="5666"/>
                    <a:pt x="10713" y="5593"/>
                    <a:pt x="10788" y="5593"/>
                  </a:cubicBezTo>
                  <a:close/>
                  <a:moveTo>
                    <a:pt x="1548" y="4696"/>
                  </a:moveTo>
                  <a:lnTo>
                    <a:pt x="1548" y="4696"/>
                  </a:lnTo>
                  <a:cubicBezTo>
                    <a:pt x="1429" y="4875"/>
                    <a:pt x="1334" y="5101"/>
                    <a:pt x="1286" y="5328"/>
                  </a:cubicBezTo>
                  <a:cubicBezTo>
                    <a:pt x="1203" y="5863"/>
                    <a:pt x="1381" y="6411"/>
                    <a:pt x="1667" y="6840"/>
                  </a:cubicBezTo>
                  <a:cubicBezTo>
                    <a:pt x="1929" y="7244"/>
                    <a:pt x="2286" y="7566"/>
                    <a:pt x="2738" y="7744"/>
                  </a:cubicBezTo>
                  <a:cubicBezTo>
                    <a:pt x="2953" y="7840"/>
                    <a:pt x="3191" y="7887"/>
                    <a:pt x="3417" y="7887"/>
                  </a:cubicBezTo>
                  <a:cubicBezTo>
                    <a:pt x="3667" y="7887"/>
                    <a:pt x="3941" y="7828"/>
                    <a:pt x="4120" y="7649"/>
                  </a:cubicBezTo>
                  <a:cubicBezTo>
                    <a:pt x="4310" y="7471"/>
                    <a:pt x="4405" y="7149"/>
                    <a:pt x="4251" y="6935"/>
                  </a:cubicBezTo>
                  <a:cubicBezTo>
                    <a:pt x="4172" y="6802"/>
                    <a:pt x="4017" y="6715"/>
                    <a:pt x="3866" y="6715"/>
                  </a:cubicBezTo>
                  <a:cubicBezTo>
                    <a:pt x="3787" y="6715"/>
                    <a:pt x="3709" y="6739"/>
                    <a:pt x="3643" y="6792"/>
                  </a:cubicBezTo>
                  <a:cubicBezTo>
                    <a:pt x="3574" y="6841"/>
                    <a:pt x="3628" y="6923"/>
                    <a:pt x="3688" y="6923"/>
                  </a:cubicBezTo>
                  <a:cubicBezTo>
                    <a:pt x="3701" y="6923"/>
                    <a:pt x="3714" y="6919"/>
                    <a:pt x="3727" y="6911"/>
                  </a:cubicBezTo>
                  <a:cubicBezTo>
                    <a:pt x="3761" y="6896"/>
                    <a:pt x="3799" y="6888"/>
                    <a:pt x="3838" y="6888"/>
                  </a:cubicBezTo>
                  <a:cubicBezTo>
                    <a:pt x="3949" y="6888"/>
                    <a:pt x="4067" y="6948"/>
                    <a:pt x="4120" y="7054"/>
                  </a:cubicBezTo>
                  <a:cubicBezTo>
                    <a:pt x="4143" y="7125"/>
                    <a:pt x="4143" y="7209"/>
                    <a:pt x="4132" y="7292"/>
                  </a:cubicBezTo>
                  <a:cubicBezTo>
                    <a:pt x="3834" y="7268"/>
                    <a:pt x="3524" y="7054"/>
                    <a:pt x="3512" y="6732"/>
                  </a:cubicBezTo>
                  <a:cubicBezTo>
                    <a:pt x="3489" y="6601"/>
                    <a:pt x="3536" y="6459"/>
                    <a:pt x="3631" y="6340"/>
                  </a:cubicBezTo>
                  <a:cubicBezTo>
                    <a:pt x="3716" y="6213"/>
                    <a:pt x="3856" y="6171"/>
                    <a:pt x="4002" y="6171"/>
                  </a:cubicBezTo>
                  <a:cubicBezTo>
                    <a:pt x="4021" y="6171"/>
                    <a:pt x="4041" y="6171"/>
                    <a:pt x="4060" y="6173"/>
                  </a:cubicBezTo>
                  <a:cubicBezTo>
                    <a:pt x="4405" y="6197"/>
                    <a:pt x="4703" y="6482"/>
                    <a:pt x="4822" y="6792"/>
                  </a:cubicBezTo>
                  <a:cubicBezTo>
                    <a:pt x="4953" y="7137"/>
                    <a:pt x="4882" y="7542"/>
                    <a:pt x="4643" y="7804"/>
                  </a:cubicBezTo>
                  <a:cubicBezTo>
                    <a:pt x="4405" y="8078"/>
                    <a:pt x="4048" y="8209"/>
                    <a:pt x="3703" y="8268"/>
                  </a:cubicBezTo>
                  <a:cubicBezTo>
                    <a:pt x="3574" y="8289"/>
                    <a:pt x="3444" y="8300"/>
                    <a:pt x="3314" y="8300"/>
                  </a:cubicBezTo>
                  <a:cubicBezTo>
                    <a:pt x="3071" y="8300"/>
                    <a:pt x="2828" y="8263"/>
                    <a:pt x="2596" y="8185"/>
                  </a:cubicBezTo>
                  <a:cubicBezTo>
                    <a:pt x="1905" y="7959"/>
                    <a:pt x="1334" y="7435"/>
                    <a:pt x="1048" y="6768"/>
                  </a:cubicBezTo>
                  <a:cubicBezTo>
                    <a:pt x="798" y="6161"/>
                    <a:pt x="786" y="5399"/>
                    <a:pt x="1167" y="4851"/>
                  </a:cubicBezTo>
                  <a:cubicBezTo>
                    <a:pt x="1203" y="4827"/>
                    <a:pt x="1250" y="4816"/>
                    <a:pt x="1274" y="4804"/>
                  </a:cubicBezTo>
                  <a:cubicBezTo>
                    <a:pt x="1369" y="4756"/>
                    <a:pt x="1453" y="4732"/>
                    <a:pt x="1548" y="4696"/>
                  </a:cubicBezTo>
                  <a:close/>
                  <a:moveTo>
                    <a:pt x="7929" y="4218"/>
                  </a:moveTo>
                  <a:cubicBezTo>
                    <a:pt x="8306" y="4218"/>
                    <a:pt x="8682" y="4386"/>
                    <a:pt x="8965" y="4637"/>
                  </a:cubicBezTo>
                  <a:cubicBezTo>
                    <a:pt x="9370" y="4994"/>
                    <a:pt x="9620" y="5506"/>
                    <a:pt x="9656" y="6042"/>
                  </a:cubicBezTo>
                  <a:cubicBezTo>
                    <a:pt x="9704" y="6613"/>
                    <a:pt x="9489" y="7209"/>
                    <a:pt x="9144" y="7685"/>
                  </a:cubicBezTo>
                  <a:cubicBezTo>
                    <a:pt x="8954" y="7947"/>
                    <a:pt x="8715" y="8161"/>
                    <a:pt x="8465" y="8340"/>
                  </a:cubicBezTo>
                  <a:cubicBezTo>
                    <a:pt x="8525" y="8280"/>
                    <a:pt x="8584" y="8209"/>
                    <a:pt x="8632" y="8137"/>
                  </a:cubicBezTo>
                  <a:cubicBezTo>
                    <a:pt x="8727" y="7971"/>
                    <a:pt x="8823" y="7804"/>
                    <a:pt x="8894" y="7649"/>
                  </a:cubicBezTo>
                  <a:cubicBezTo>
                    <a:pt x="9061" y="7256"/>
                    <a:pt x="9180" y="6828"/>
                    <a:pt x="9168" y="6411"/>
                  </a:cubicBezTo>
                  <a:cubicBezTo>
                    <a:pt x="9144" y="6018"/>
                    <a:pt x="9025" y="5649"/>
                    <a:pt x="8775" y="5351"/>
                  </a:cubicBezTo>
                  <a:cubicBezTo>
                    <a:pt x="8551" y="5105"/>
                    <a:pt x="8222" y="4932"/>
                    <a:pt x="7877" y="4932"/>
                  </a:cubicBezTo>
                  <a:cubicBezTo>
                    <a:pt x="7855" y="4932"/>
                    <a:pt x="7833" y="4933"/>
                    <a:pt x="7811" y="4935"/>
                  </a:cubicBezTo>
                  <a:cubicBezTo>
                    <a:pt x="7620" y="4947"/>
                    <a:pt x="7441" y="5030"/>
                    <a:pt x="7287" y="5149"/>
                  </a:cubicBezTo>
                  <a:cubicBezTo>
                    <a:pt x="7215" y="5208"/>
                    <a:pt x="7156" y="5280"/>
                    <a:pt x="7096" y="5351"/>
                  </a:cubicBezTo>
                  <a:cubicBezTo>
                    <a:pt x="7060" y="5411"/>
                    <a:pt x="7037" y="5470"/>
                    <a:pt x="7025" y="5530"/>
                  </a:cubicBezTo>
                  <a:cubicBezTo>
                    <a:pt x="6977" y="5458"/>
                    <a:pt x="6965" y="5363"/>
                    <a:pt x="6941" y="5280"/>
                  </a:cubicBezTo>
                  <a:cubicBezTo>
                    <a:pt x="6918" y="5161"/>
                    <a:pt x="6918" y="5042"/>
                    <a:pt x="6941" y="4923"/>
                  </a:cubicBezTo>
                  <a:cubicBezTo>
                    <a:pt x="7001" y="4673"/>
                    <a:pt x="7180" y="4470"/>
                    <a:pt x="7406" y="4339"/>
                  </a:cubicBezTo>
                  <a:cubicBezTo>
                    <a:pt x="7574" y="4255"/>
                    <a:pt x="7751" y="4218"/>
                    <a:pt x="7929" y="4218"/>
                  </a:cubicBezTo>
                  <a:close/>
                  <a:moveTo>
                    <a:pt x="13765" y="7002"/>
                  </a:moveTo>
                  <a:cubicBezTo>
                    <a:pt x="13852" y="7002"/>
                    <a:pt x="13939" y="7003"/>
                    <a:pt x="14026" y="7006"/>
                  </a:cubicBezTo>
                  <a:cubicBezTo>
                    <a:pt x="14014" y="7006"/>
                    <a:pt x="14014" y="7018"/>
                    <a:pt x="14002" y="7018"/>
                  </a:cubicBezTo>
                  <a:cubicBezTo>
                    <a:pt x="13930" y="7066"/>
                    <a:pt x="13835" y="7090"/>
                    <a:pt x="13764" y="7137"/>
                  </a:cubicBezTo>
                  <a:lnTo>
                    <a:pt x="13276" y="7363"/>
                  </a:lnTo>
                  <a:cubicBezTo>
                    <a:pt x="12942" y="7494"/>
                    <a:pt x="12597" y="7625"/>
                    <a:pt x="12263" y="7733"/>
                  </a:cubicBezTo>
                  <a:cubicBezTo>
                    <a:pt x="11918" y="7852"/>
                    <a:pt x="11561" y="7947"/>
                    <a:pt x="11216" y="8018"/>
                  </a:cubicBezTo>
                  <a:cubicBezTo>
                    <a:pt x="10859" y="8090"/>
                    <a:pt x="10501" y="8161"/>
                    <a:pt x="10156" y="8221"/>
                  </a:cubicBezTo>
                  <a:cubicBezTo>
                    <a:pt x="9954" y="8268"/>
                    <a:pt x="9763" y="8316"/>
                    <a:pt x="9549" y="8364"/>
                  </a:cubicBezTo>
                  <a:lnTo>
                    <a:pt x="9811" y="8185"/>
                  </a:lnTo>
                  <a:cubicBezTo>
                    <a:pt x="10144" y="7971"/>
                    <a:pt x="10489" y="7780"/>
                    <a:pt x="10823" y="7625"/>
                  </a:cubicBezTo>
                  <a:cubicBezTo>
                    <a:pt x="11525" y="7328"/>
                    <a:pt x="12287" y="7125"/>
                    <a:pt x="13049" y="7030"/>
                  </a:cubicBezTo>
                  <a:cubicBezTo>
                    <a:pt x="13285" y="7013"/>
                    <a:pt x="13526" y="7002"/>
                    <a:pt x="13765" y="7002"/>
                  </a:cubicBezTo>
                  <a:close/>
                  <a:moveTo>
                    <a:pt x="6215" y="7590"/>
                  </a:moveTo>
                  <a:cubicBezTo>
                    <a:pt x="6251" y="7614"/>
                    <a:pt x="6275" y="7649"/>
                    <a:pt x="6287" y="7685"/>
                  </a:cubicBezTo>
                  <a:cubicBezTo>
                    <a:pt x="6322" y="7744"/>
                    <a:pt x="6346" y="7828"/>
                    <a:pt x="6346" y="7887"/>
                  </a:cubicBezTo>
                  <a:cubicBezTo>
                    <a:pt x="6370" y="8018"/>
                    <a:pt x="6322" y="8149"/>
                    <a:pt x="6215" y="8245"/>
                  </a:cubicBezTo>
                  <a:cubicBezTo>
                    <a:pt x="6013" y="8459"/>
                    <a:pt x="5679" y="8495"/>
                    <a:pt x="5382" y="8506"/>
                  </a:cubicBezTo>
                  <a:lnTo>
                    <a:pt x="5191" y="8506"/>
                  </a:lnTo>
                  <a:cubicBezTo>
                    <a:pt x="5370" y="8435"/>
                    <a:pt x="5536" y="8340"/>
                    <a:pt x="5679" y="8209"/>
                  </a:cubicBezTo>
                  <a:cubicBezTo>
                    <a:pt x="5810" y="8137"/>
                    <a:pt x="5917" y="8030"/>
                    <a:pt x="6025" y="7911"/>
                  </a:cubicBezTo>
                  <a:cubicBezTo>
                    <a:pt x="6072" y="7852"/>
                    <a:pt x="6108" y="7792"/>
                    <a:pt x="6144" y="7733"/>
                  </a:cubicBezTo>
                  <a:cubicBezTo>
                    <a:pt x="6167" y="7685"/>
                    <a:pt x="6203" y="7649"/>
                    <a:pt x="6215" y="7590"/>
                  </a:cubicBezTo>
                  <a:close/>
                  <a:moveTo>
                    <a:pt x="14252" y="7030"/>
                  </a:moveTo>
                  <a:lnTo>
                    <a:pt x="14252" y="7030"/>
                  </a:lnTo>
                  <a:cubicBezTo>
                    <a:pt x="14180" y="7352"/>
                    <a:pt x="14014" y="7625"/>
                    <a:pt x="13787" y="7852"/>
                  </a:cubicBezTo>
                  <a:cubicBezTo>
                    <a:pt x="13514" y="8137"/>
                    <a:pt x="13156" y="8304"/>
                    <a:pt x="12775" y="8399"/>
                  </a:cubicBezTo>
                  <a:cubicBezTo>
                    <a:pt x="12424" y="8491"/>
                    <a:pt x="12065" y="8518"/>
                    <a:pt x="11703" y="8518"/>
                  </a:cubicBezTo>
                  <a:cubicBezTo>
                    <a:pt x="11169" y="8518"/>
                    <a:pt x="10629" y="8459"/>
                    <a:pt x="10097" y="8459"/>
                  </a:cubicBezTo>
                  <a:cubicBezTo>
                    <a:pt x="9835" y="8459"/>
                    <a:pt x="9585" y="8483"/>
                    <a:pt x="9311" y="8506"/>
                  </a:cubicBezTo>
                  <a:cubicBezTo>
                    <a:pt x="9906" y="8328"/>
                    <a:pt x="10513" y="8304"/>
                    <a:pt x="11120" y="8161"/>
                  </a:cubicBezTo>
                  <a:cubicBezTo>
                    <a:pt x="11847" y="8018"/>
                    <a:pt x="12537" y="7804"/>
                    <a:pt x="13204" y="7530"/>
                  </a:cubicBezTo>
                  <a:cubicBezTo>
                    <a:pt x="13383" y="7447"/>
                    <a:pt x="13585" y="7375"/>
                    <a:pt x="13764" y="7292"/>
                  </a:cubicBezTo>
                  <a:cubicBezTo>
                    <a:pt x="13847" y="7244"/>
                    <a:pt x="13942" y="7197"/>
                    <a:pt x="14038" y="7149"/>
                  </a:cubicBezTo>
                  <a:cubicBezTo>
                    <a:pt x="14121" y="7125"/>
                    <a:pt x="14192" y="7078"/>
                    <a:pt x="14252" y="7030"/>
                  </a:cubicBezTo>
                  <a:close/>
                  <a:moveTo>
                    <a:pt x="5798" y="7352"/>
                  </a:moveTo>
                  <a:lnTo>
                    <a:pt x="5798" y="7352"/>
                  </a:lnTo>
                  <a:cubicBezTo>
                    <a:pt x="5917" y="7542"/>
                    <a:pt x="5846" y="7804"/>
                    <a:pt x="5715" y="7971"/>
                  </a:cubicBezTo>
                  <a:cubicBezTo>
                    <a:pt x="5548" y="8197"/>
                    <a:pt x="5275" y="8328"/>
                    <a:pt x="5036" y="8435"/>
                  </a:cubicBezTo>
                  <a:cubicBezTo>
                    <a:pt x="4894" y="8495"/>
                    <a:pt x="4739" y="8554"/>
                    <a:pt x="4596" y="8590"/>
                  </a:cubicBezTo>
                  <a:lnTo>
                    <a:pt x="4382" y="8590"/>
                  </a:lnTo>
                  <a:cubicBezTo>
                    <a:pt x="4358" y="8590"/>
                    <a:pt x="4346" y="8626"/>
                    <a:pt x="4358" y="8637"/>
                  </a:cubicBezTo>
                  <a:cubicBezTo>
                    <a:pt x="4185" y="8668"/>
                    <a:pt x="4015" y="8690"/>
                    <a:pt x="3845" y="8690"/>
                  </a:cubicBezTo>
                  <a:cubicBezTo>
                    <a:pt x="3687" y="8690"/>
                    <a:pt x="3530" y="8671"/>
                    <a:pt x="3370" y="8626"/>
                  </a:cubicBezTo>
                  <a:cubicBezTo>
                    <a:pt x="3191" y="8578"/>
                    <a:pt x="3012" y="8506"/>
                    <a:pt x="2869" y="8435"/>
                  </a:cubicBezTo>
                  <a:lnTo>
                    <a:pt x="2869" y="8435"/>
                  </a:lnTo>
                  <a:cubicBezTo>
                    <a:pt x="3011" y="8459"/>
                    <a:pt x="3154" y="8471"/>
                    <a:pt x="3297" y="8471"/>
                  </a:cubicBezTo>
                  <a:cubicBezTo>
                    <a:pt x="3990" y="8471"/>
                    <a:pt x="4678" y="8197"/>
                    <a:pt x="5251" y="7792"/>
                  </a:cubicBezTo>
                  <a:cubicBezTo>
                    <a:pt x="5441" y="7661"/>
                    <a:pt x="5620" y="7506"/>
                    <a:pt x="5798" y="7352"/>
                  </a:cubicBezTo>
                  <a:close/>
                  <a:moveTo>
                    <a:pt x="7835" y="3315"/>
                  </a:moveTo>
                  <a:cubicBezTo>
                    <a:pt x="8254" y="3315"/>
                    <a:pt x="8661" y="3432"/>
                    <a:pt x="9025" y="3637"/>
                  </a:cubicBezTo>
                  <a:cubicBezTo>
                    <a:pt x="9406" y="3863"/>
                    <a:pt x="9716" y="4173"/>
                    <a:pt x="9942" y="4530"/>
                  </a:cubicBezTo>
                  <a:cubicBezTo>
                    <a:pt x="10430" y="5304"/>
                    <a:pt x="10549" y="6316"/>
                    <a:pt x="10204" y="7185"/>
                  </a:cubicBezTo>
                  <a:cubicBezTo>
                    <a:pt x="9882" y="8030"/>
                    <a:pt x="9061" y="8637"/>
                    <a:pt x="8156" y="8721"/>
                  </a:cubicBezTo>
                  <a:cubicBezTo>
                    <a:pt x="8072" y="8721"/>
                    <a:pt x="8001" y="8733"/>
                    <a:pt x="7930" y="8733"/>
                  </a:cubicBezTo>
                  <a:cubicBezTo>
                    <a:pt x="8132" y="8661"/>
                    <a:pt x="8311" y="8554"/>
                    <a:pt x="8489" y="8447"/>
                  </a:cubicBezTo>
                  <a:cubicBezTo>
                    <a:pt x="8751" y="8280"/>
                    <a:pt x="8989" y="8078"/>
                    <a:pt x="9180" y="7852"/>
                  </a:cubicBezTo>
                  <a:cubicBezTo>
                    <a:pt x="9585" y="7375"/>
                    <a:pt x="9823" y="6756"/>
                    <a:pt x="9799" y="6113"/>
                  </a:cubicBezTo>
                  <a:cubicBezTo>
                    <a:pt x="9787" y="5530"/>
                    <a:pt x="9561" y="4947"/>
                    <a:pt x="9132" y="4530"/>
                  </a:cubicBezTo>
                  <a:cubicBezTo>
                    <a:pt x="8821" y="4228"/>
                    <a:pt x="8386" y="4020"/>
                    <a:pt x="7948" y="4020"/>
                  </a:cubicBezTo>
                  <a:cubicBezTo>
                    <a:pt x="7765" y="4020"/>
                    <a:pt x="7581" y="4056"/>
                    <a:pt x="7406" y="4137"/>
                  </a:cubicBezTo>
                  <a:cubicBezTo>
                    <a:pt x="7144" y="4256"/>
                    <a:pt x="6929" y="4458"/>
                    <a:pt x="6810" y="4732"/>
                  </a:cubicBezTo>
                  <a:cubicBezTo>
                    <a:pt x="6703" y="4982"/>
                    <a:pt x="6727" y="5292"/>
                    <a:pt x="6870" y="5530"/>
                  </a:cubicBezTo>
                  <a:cubicBezTo>
                    <a:pt x="6870" y="5542"/>
                    <a:pt x="6882" y="5542"/>
                    <a:pt x="6906" y="5566"/>
                  </a:cubicBezTo>
                  <a:cubicBezTo>
                    <a:pt x="6863" y="5619"/>
                    <a:pt x="6897" y="5700"/>
                    <a:pt x="6963" y="5700"/>
                  </a:cubicBezTo>
                  <a:cubicBezTo>
                    <a:pt x="6971" y="5700"/>
                    <a:pt x="6980" y="5699"/>
                    <a:pt x="6989" y="5697"/>
                  </a:cubicBezTo>
                  <a:cubicBezTo>
                    <a:pt x="6994" y="5696"/>
                    <a:pt x="7000" y="5695"/>
                    <a:pt x="7005" y="5695"/>
                  </a:cubicBezTo>
                  <a:cubicBezTo>
                    <a:pt x="7072" y="5695"/>
                    <a:pt x="7144" y="5761"/>
                    <a:pt x="7144" y="5828"/>
                  </a:cubicBezTo>
                  <a:cubicBezTo>
                    <a:pt x="7120" y="5935"/>
                    <a:pt x="7025" y="6006"/>
                    <a:pt x="6929" y="6018"/>
                  </a:cubicBezTo>
                  <a:cubicBezTo>
                    <a:pt x="6885" y="6029"/>
                    <a:pt x="6838" y="6035"/>
                    <a:pt x="6791" y="6035"/>
                  </a:cubicBezTo>
                  <a:cubicBezTo>
                    <a:pt x="6636" y="6035"/>
                    <a:pt x="6474" y="5978"/>
                    <a:pt x="6346" y="5887"/>
                  </a:cubicBezTo>
                  <a:cubicBezTo>
                    <a:pt x="5989" y="5661"/>
                    <a:pt x="5810" y="5244"/>
                    <a:pt x="5858" y="4827"/>
                  </a:cubicBezTo>
                  <a:cubicBezTo>
                    <a:pt x="5906" y="4387"/>
                    <a:pt x="6191" y="3970"/>
                    <a:pt x="6560" y="3696"/>
                  </a:cubicBezTo>
                  <a:cubicBezTo>
                    <a:pt x="6918" y="3446"/>
                    <a:pt x="7346" y="3315"/>
                    <a:pt x="7775" y="3315"/>
                  </a:cubicBezTo>
                  <a:cubicBezTo>
                    <a:pt x="7795" y="3315"/>
                    <a:pt x="7815" y="3315"/>
                    <a:pt x="7835" y="3315"/>
                  </a:cubicBezTo>
                  <a:close/>
                  <a:moveTo>
                    <a:pt x="8154" y="6607"/>
                  </a:moveTo>
                  <a:cubicBezTo>
                    <a:pt x="8199" y="6607"/>
                    <a:pt x="8243" y="6613"/>
                    <a:pt x="8287" y="6625"/>
                  </a:cubicBezTo>
                  <a:cubicBezTo>
                    <a:pt x="8477" y="6685"/>
                    <a:pt x="8632" y="6852"/>
                    <a:pt x="8692" y="7042"/>
                  </a:cubicBezTo>
                  <a:cubicBezTo>
                    <a:pt x="8763" y="7268"/>
                    <a:pt x="8727" y="7506"/>
                    <a:pt x="8644" y="7721"/>
                  </a:cubicBezTo>
                  <a:cubicBezTo>
                    <a:pt x="8453" y="8149"/>
                    <a:pt x="8037" y="8459"/>
                    <a:pt x="7596" y="8649"/>
                  </a:cubicBezTo>
                  <a:cubicBezTo>
                    <a:pt x="7382" y="8757"/>
                    <a:pt x="7120" y="8828"/>
                    <a:pt x="6882" y="8876"/>
                  </a:cubicBezTo>
                  <a:lnTo>
                    <a:pt x="6846" y="8876"/>
                  </a:lnTo>
                  <a:cubicBezTo>
                    <a:pt x="6668" y="8887"/>
                    <a:pt x="6465" y="8923"/>
                    <a:pt x="6287" y="8935"/>
                  </a:cubicBezTo>
                  <a:cubicBezTo>
                    <a:pt x="6144" y="8947"/>
                    <a:pt x="5989" y="8983"/>
                    <a:pt x="5846" y="8995"/>
                  </a:cubicBezTo>
                  <a:cubicBezTo>
                    <a:pt x="5693" y="9006"/>
                    <a:pt x="5539" y="9012"/>
                    <a:pt x="5384" y="9012"/>
                  </a:cubicBezTo>
                  <a:cubicBezTo>
                    <a:pt x="5047" y="9012"/>
                    <a:pt x="4708" y="8981"/>
                    <a:pt x="4382" y="8899"/>
                  </a:cubicBezTo>
                  <a:cubicBezTo>
                    <a:pt x="4358" y="8864"/>
                    <a:pt x="4310" y="8852"/>
                    <a:pt x="4262" y="8816"/>
                  </a:cubicBezTo>
                  <a:cubicBezTo>
                    <a:pt x="4441" y="8792"/>
                    <a:pt x="4608" y="8745"/>
                    <a:pt x="4774" y="8685"/>
                  </a:cubicBezTo>
                  <a:cubicBezTo>
                    <a:pt x="4923" y="8691"/>
                    <a:pt x="5072" y="8694"/>
                    <a:pt x="5221" y="8694"/>
                  </a:cubicBezTo>
                  <a:cubicBezTo>
                    <a:pt x="5370" y="8694"/>
                    <a:pt x="5519" y="8691"/>
                    <a:pt x="5667" y="8685"/>
                  </a:cubicBezTo>
                  <a:cubicBezTo>
                    <a:pt x="5711" y="8686"/>
                    <a:pt x="5754" y="8687"/>
                    <a:pt x="5797" y="8687"/>
                  </a:cubicBezTo>
                  <a:cubicBezTo>
                    <a:pt x="6180" y="8687"/>
                    <a:pt x="6555" y="8640"/>
                    <a:pt x="6929" y="8554"/>
                  </a:cubicBezTo>
                  <a:cubicBezTo>
                    <a:pt x="7299" y="8459"/>
                    <a:pt x="7715" y="8340"/>
                    <a:pt x="8001" y="8054"/>
                  </a:cubicBezTo>
                  <a:cubicBezTo>
                    <a:pt x="8239" y="7828"/>
                    <a:pt x="8406" y="7423"/>
                    <a:pt x="8180" y="7125"/>
                  </a:cubicBezTo>
                  <a:cubicBezTo>
                    <a:pt x="8100" y="7024"/>
                    <a:pt x="7989" y="6980"/>
                    <a:pt x="7874" y="6980"/>
                  </a:cubicBezTo>
                  <a:cubicBezTo>
                    <a:pt x="7800" y="6980"/>
                    <a:pt x="7725" y="6998"/>
                    <a:pt x="7656" y="7030"/>
                  </a:cubicBezTo>
                  <a:cubicBezTo>
                    <a:pt x="7584" y="7078"/>
                    <a:pt x="7513" y="7137"/>
                    <a:pt x="7453" y="7197"/>
                  </a:cubicBezTo>
                  <a:cubicBezTo>
                    <a:pt x="7513" y="7066"/>
                    <a:pt x="7584" y="6923"/>
                    <a:pt x="7691" y="6828"/>
                  </a:cubicBezTo>
                  <a:cubicBezTo>
                    <a:pt x="7805" y="6695"/>
                    <a:pt x="7980" y="6607"/>
                    <a:pt x="8154" y="6607"/>
                  </a:cubicBezTo>
                  <a:close/>
                  <a:moveTo>
                    <a:pt x="10430" y="8637"/>
                  </a:moveTo>
                  <a:cubicBezTo>
                    <a:pt x="10763" y="8661"/>
                    <a:pt x="11120" y="8685"/>
                    <a:pt x="11466" y="8685"/>
                  </a:cubicBezTo>
                  <a:lnTo>
                    <a:pt x="11811" y="8685"/>
                  </a:lnTo>
                  <a:cubicBezTo>
                    <a:pt x="11811" y="8697"/>
                    <a:pt x="11823" y="8697"/>
                    <a:pt x="11835" y="8697"/>
                  </a:cubicBezTo>
                  <a:cubicBezTo>
                    <a:pt x="12085" y="8697"/>
                    <a:pt x="12323" y="8757"/>
                    <a:pt x="12537" y="8876"/>
                  </a:cubicBezTo>
                  <a:cubicBezTo>
                    <a:pt x="12752" y="8995"/>
                    <a:pt x="12930" y="9173"/>
                    <a:pt x="13014" y="9399"/>
                  </a:cubicBezTo>
                  <a:cubicBezTo>
                    <a:pt x="13133" y="9649"/>
                    <a:pt x="13133" y="9971"/>
                    <a:pt x="12930" y="10185"/>
                  </a:cubicBezTo>
                  <a:cubicBezTo>
                    <a:pt x="12876" y="10249"/>
                    <a:pt x="12773" y="10333"/>
                    <a:pt x="12680" y="10333"/>
                  </a:cubicBezTo>
                  <a:cubicBezTo>
                    <a:pt x="12651" y="10333"/>
                    <a:pt x="12623" y="10324"/>
                    <a:pt x="12597" y="10304"/>
                  </a:cubicBezTo>
                  <a:cubicBezTo>
                    <a:pt x="12561" y="10281"/>
                    <a:pt x="12525" y="10221"/>
                    <a:pt x="12514" y="10173"/>
                  </a:cubicBezTo>
                  <a:cubicBezTo>
                    <a:pt x="12478" y="10114"/>
                    <a:pt x="12442" y="10042"/>
                    <a:pt x="12406" y="9983"/>
                  </a:cubicBezTo>
                  <a:lnTo>
                    <a:pt x="12144" y="9578"/>
                  </a:lnTo>
                  <a:cubicBezTo>
                    <a:pt x="12097" y="9519"/>
                    <a:pt x="12037" y="9447"/>
                    <a:pt x="11978" y="9388"/>
                  </a:cubicBezTo>
                  <a:lnTo>
                    <a:pt x="11954" y="9376"/>
                  </a:lnTo>
                  <a:cubicBezTo>
                    <a:pt x="11823" y="9209"/>
                    <a:pt x="11644" y="9078"/>
                    <a:pt x="11466" y="8971"/>
                  </a:cubicBezTo>
                  <a:cubicBezTo>
                    <a:pt x="11144" y="8792"/>
                    <a:pt x="10787" y="8685"/>
                    <a:pt x="10430" y="8637"/>
                  </a:cubicBezTo>
                  <a:close/>
                  <a:moveTo>
                    <a:pt x="3227" y="8780"/>
                  </a:moveTo>
                  <a:cubicBezTo>
                    <a:pt x="3239" y="8780"/>
                    <a:pt x="3239" y="8780"/>
                    <a:pt x="3250" y="8792"/>
                  </a:cubicBezTo>
                  <a:cubicBezTo>
                    <a:pt x="3448" y="8842"/>
                    <a:pt x="3656" y="8868"/>
                    <a:pt x="3865" y="8868"/>
                  </a:cubicBezTo>
                  <a:cubicBezTo>
                    <a:pt x="3958" y="8868"/>
                    <a:pt x="4051" y="8863"/>
                    <a:pt x="4143" y="8852"/>
                  </a:cubicBezTo>
                  <a:cubicBezTo>
                    <a:pt x="4167" y="8864"/>
                    <a:pt x="4179" y="8864"/>
                    <a:pt x="4191" y="8876"/>
                  </a:cubicBezTo>
                  <a:cubicBezTo>
                    <a:pt x="4191" y="8887"/>
                    <a:pt x="4191" y="8911"/>
                    <a:pt x="4203" y="8911"/>
                  </a:cubicBezTo>
                  <a:cubicBezTo>
                    <a:pt x="4227" y="8923"/>
                    <a:pt x="4251" y="8923"/>
                    <a:pt x="4262" y="8935"/>
                  </a:cubicBezTo>
                  <a:cubicBezTo>
                    <a:pt x="4501" y="9114"/>
                    <a:pt x="4703" y="9352"/>
                    <a:pt x="4822" y="9638"/>
                  </a:cubicBezTo>
                  <a:cubicBezTo>
                    <a:pt x="4834" y="9685"/>
                    <a:pt x="4846" y="9721"/>
                    <a:pt x="4858" y="9757"/>
                  </a:cubicBezTo>
                  <a:cubicBezTo>
                    <a:pt x="4953" y="9959"/>
                    <a:pt x="4977" y="10197"/>
                    <a:pt x="4977" y="10423"/>
                  </a:cubicBezTo>
                  <a:cubicBezTo>
                    <a:pt x="4286" y="10245"/>
                    <a:pt x="3870" y="9542"/>
                    <a:pt x="3429" y="9018"/>
                  </a:cubicBezTo>
                  <a:cubicBezTo>
                    <a:pt x="3370" y="8935"/>
                    <a:pt x="3298" y="8852"/>
                    <a:pt x="3227" y="8780"/>
                  </a:cubicBezTo>
                  <a:close/>
                  <a:moveTo>
                    <a:pt x="976" y="4935"/>
                  </a:moveTo>
                  <a:lnTo>
                    <a:pt x="976" y="4935"/>
                  </a:lnTo>
                  <a:cubicBezTo>
                    <a:pt x="691" y="5423"/>
                    <a:pt x="679" y="6066"/>
                    <a:pt x="845" y="6601"/>
                  </a:cubicBezTo>
                  <a:cubicBezTo>
                    <a:pt x="1024" y="7209"/>
                    <a:pt x="1429" y="7721"/>
                    <a:pt x="1941" y="8054"/>
                  </a:cubicBezTo>
                  <a:cubicBezTo>
                    <a:pt x="1941" y="8078"/>
                    <a:pt x="1941" y="8090"/>
                    <a:pt x="1976" y="8102"/>
                  </a:cubicBezTo>
                  <a:cubicBezTo>
                    <a:pt x="2405" y="8352"/>
                    <a:pt x="2786" y="8685"/>
                    <a:pt x="3131" y="9054"/>
                  </a:cubicBezTo>
                  <a:cubicBezTo>
                    <a:pt x="3489" y="9447"/>
                    <a:pt x="3786" y="9911"/>
                    <a:pt x="4048" y="10364"/>
                  </a:cubicBezTo>
                  <a:cubicBezTo>
                    <a:pt x="4132" y="10531"/>
                    <a:pt x="4227" y="10709"/>
                    <a:pt x="4310" y="10876"/>
                  </a:cubicBezTo>
                  <a:cubicBezTo>
                    <a:pt x="3524" y="10400"/>
                    <a:pt x="2798" y="9804"/>
                    <a:pt x="2179" y="9114"/>
                  </a:cubicBezTo>
                  <a:cubicBezTo>
                    <a:pt x="1524" y="8352"/>
                    <a:pt x="1024" y="7459"/>
                    <a:pt x="750" y="6494"/>
                  </a:cubicBezTo>
                  <a:cubicBezTo>
                    <a:pt x="667" y="6185"/>
                    <a:pt x="607" y="5875"/>
                    <a:pt x="631" y="5566"/>
                  </a:cubicBezTo>
                  <a:cubicBezTo>
                    <a:pt x="655" y="5423"/>
                    <a:pt x="679" y="5292"/>
                    <a:pt x="726" y="5161"/>
                  </a:cubicBezTo>
                  <a:cubicBezTo>
                    <a:pt x="738" y="5125"/>
                    <a:pt x="738" y="5113"/>
                    <a:pt x="750" y="5077"/>
                  </a:cubicBezTo>
                  <a:cubicBezTo>
                    <a:pt x="833" y="5042"/>
                    <a:pt x="905" y="4982"/>
                    <a:pt x="976" y="4935"/>
                  </a:cubicBezTo>
                  <a:close/>
                  <a:moveTo>
                    <a:pt x="679" y="5149"/>
                  </a:moveTo>
                  <a:lnTo>
                    <a:pt x="679" y="5149"/>
                  </a:lnTo>
                  <a:cubicBezTo>
                    <a:pt x="643" y="5232"/>
                    <a:pt x="619" y="5328"/>
                    <a:pt x="607" y="5411"/>
                  </a:cubicBezTo>
                  <a:cubicBezTo>
                    <a:pt x="560" y="5673"/>
                    <a:pt x="583" y="5947"/>
                    <a:pt x="631" y="6220"/>
                  </a:cubicBezTo>
                  <a:cubicBezTo>
                    <a:pt x="738" y="6721"/>
                    <a:pt x="905" y="7233"/>
                    <a:pt x="1119" y="7685"/>
                  </a:cubicBezTo>
                  <a:cubicBezTo>
                    <a:pt x="1572" y="8626"/>
                    <a:pt x="2227" y="9447"/>
                    <a:pt x="3000" y="10114"/>
                  </a:cubicBezTo>
                  <a:cubicBezTo>
                    <a:pt x="3417" y="10471"/>
                    <a:pt x="3858" y="10781"/>
                    <a:pt x="4322" y="11066"/>
                  </a:cubicBezTo>
                  <a:cubicBezTo>
                    <a:pt x="3310" y="10864"/>
                    <a:pt x="2512" y="10114"/>
                    <a:pt x="1857" y="9292"/>
                  </a:cubicBezTo>
                  <a:cubicBezTo>
                    <a:pt x="1512" y="8864"/>
                    <a:pt x="1203" y="8387"/>
                    <a:pt x="953" y="7899"/>
                  </a:cubicBezTo>
                  <a:cubicBezTo>
                    <a:pt x="833" y="7649"/>
                    <a:pt x="726" y="7387"/>
                    <a:pt x="631" y="7137"/>
                  </a:cubicBezTo>
                  <a:cubicBezTo>
                    <a:pt x="548" y="6852"/>
                    <a:pt x="464" y="6566"/>
                    <a:pt x="441" y="6292"/>
                  </a:cubicBezTo>
                  <a:cubicBezTo>
                    <a:pt x="405" y="5982"/>
                    <a:pt x="429" y="5649"/>
                    <a:pt x="548" y="5351"/>
                  </a:cubicBezTo>
                  <a:cubicBezTo>
                    <a:pt x="560" y="5304"/>
                    <a:pt x="583" y="5244"/>
                    <a:pt x="619" y="5208"/>
                  </a:cubicBezTo>
                  <a:lnTo>
                    <a:pt x="679" y="5149"/>
                  </a:lnTo>
                  <a:close/>
                  <a:moveTo>
                    <a:pt x="9442" y="10185"/>
                  </a:moveTo>
                  <a:cubicBezTo>
                    <a:pt x="9549" y="10185"/>
                    <a:pt x="9656" y="10209"/>
                    <a:pt x="9763" y="10209"/>
                  </a:cubicBezTo>
                  <a:cubicBezTo>
                    <a:pt x="9847" y="10245"/>
                    <a:pt x="9942" y="10292"/>
                    <a:pt x="10013" y="10352"/>
                  </a:cubicBezTo>
                  <a:lnTo>
                    <a:pt x="10061" y="10400"/>
                  </a:lnTo>
                  <a:cubicBezTo>
                    <a:pt x="10037" y="10411"/>
                    <a:pt x="10037" y="10423"/>
                    <a:pt x="10061" y="10447"/>
                  </a:cubicBezTo>
                  <a:cubicBezTo>
                    <a:pt x="10144" y="10566"/>
                    <a:pt x="10239" y="10697"/>
                    <a:pt x="10192" y="10864"/>
                  </a:cubicBezTo>
                  <a:cubicBezTo>
                    <a:pt x="10156" y="10959"/>
                    <a:pt x="10097" y="11054"/>
                    <a:pt x="10013" y="11114"/>
                  </a:cubicBezTo>
                  <a:cubicBezTo>
                    <a:pt x="9977" y="10733"/>
                    <a:pt x="9763" y="10376"/>
                    <a:pt x="9442" y="10185"/>
                  </a:cubicBezTo>
                  <a:close/>
                  <a:moveTo>
                    <a:pt x="9794" y="8737"/>
                  </a:moveTo>
                  <a:cubicBezTo>
                    <a:pt x="10246" y="8737"/>
                    <a:pt x="10708" y="8788"/>
                    <a:pt x="11132" y="8971"/>
                  </a:cubicBezTo>
                  <a:cubicBezTo>
                    <a:pt x="11573" y="9161"/>
                    <a:pt x="11966" y="9495"/>
                    <a:pt x="12121" y="9947"/>
                  </a:cubicBezTo>
                  <a:cubicBezTo>
                    <a:pt x="12263" y="10340"/>
                    <a:pt x="12240" y="10769"/>
                    <a:pt x="12097" y="11138"/>
                  </a:cubicBezTo>
                  <a:cubicBezTo>
                    <a:pt x="12049" y="11019"/>
                    <a:pt x="11990" y="10923"/>
                    <a:pt x="11918" y="10828"/>
                  </a:cubicBezTo>
                  <a:cubicBezTo>
                    <a:pt x="11752" y="10650"/>
                    <a:pt x="11549" y="10519"/>
                    <a:pt x="11335" y="10400"/>
                  </a:cubicBezTo>
                  <a:cubicBezTo>
                    <a:pt x="10954" y="10209"/>
                    <a:pt x="10537" y="10102"/>
                    <a:pt x="10097" y="10054"/>
                  </a:cubicBezTo>
                  <a:cubicBezTo>
                    <a:pt x="10037" y="10042"/>
                    <a:pt x="9977" y="10042"/>
                    <a:pt x="9906" y="10030"/>
                  </a:cubicBezTo>
                  <a:lnTo>
                    <a:pt x="9835" y="10030"/>
                  </a:lnTo>
                  <a:cubicBezTo>
                    <a:pt x="9593" y="10010"/>
                    <a:pt x="9354" y="10003"/>
                    <a:pt x="9115" y="10003"/>
                  </a:cubicBezTo>
                  <a:cubicBezTo>
                    <a:pt x="8788" y="10003"/>
                    <a:pt x="8462" y="10017"/>
                    <a:pt x="8132" y="10030"/>
                  </a:cubicBezTo>
                  <a:cubicBezTo>
                    <a:pt x="7852" y="10036"/>
                    <a:pt x="7569" y="10039"/>
                    <a:pt x="7285" y="10039"/>
                  </a:cubicBezTo>
                  <a:cubicBezTo>
                    <a:pt x="7001" y="10039"/>
                    <a:pt x="6715" y="10036"/>
                    <a:pt x="6429" y="10030"/>
                  </a:cubicBezTo>
                  <a:cubicBezTo>
                    <a:pt x="6108" y="10007"/>
                    <a:pt x="5798" y="9995"/>
                    <a:pt x="5501" y="9971"/>
                  </a:cubicBezTo>
                  <a:cubicBezTo>
                    <a:pt x="5334" y="9947"/>
                    <a:pt x="5155" y="9911"/>
                    <a:pt x="5024" y="9804"/>
                  </a:cubicBezTo>
                  <a:cubicBezTo>
                    <a:pt x="4917" y="9507"/>
                    <a:pt x="4739" y="9233"/>
                    <a:pt x="4524" y="9030"/>
                  </a:cubicBezTo>
                  <a:lnTo>
                    <a:pt x="4524" y="9030"/>
                  </a:lnTo>
                  <a:cubicBezTo>
                    <a:pt x="4849" y="9118"/>
                    <a:pt x="5199" y="9148"/>
                    <a:pt x="5546" y="9148"/>
                  </a:cubicBezTo>
                  <a:cubicBezTo>
                    <a:pt x="5671" y="9148"/>
                    <a:pt x="5795" y="9144"/>
                    <a:pt x="5917" y="9138"/>
                  </a:cubicBezTo>
                  <a:cubicBezTo>
                    <a:pt x="6334" y="9102"/>
                    <a:pt x="6763" y="9054"/>
                    <a:pt x="7168" y="8959"/>
                  </a:cubicBezTo>
                  <a:cubicBezTo>
                    <a:pt x="7322" y="8935"/>
                    <a:pt x="7465" y="8923"/>
                    <a:pt x="7632" y="8911"/>
                  </a:cubicBezTo>
                  <a:cubicBezTo>
                    <a:pt x="8239" y="8852"/>
                    <a:pt x="8870" y="8780"/>
                    <a:pt x="9477" y="8745"/>
                  </a:cubicBezTo>
                  <a:cubicBezTo>
                    <a:pt x="9582" y="8740"/>
                    <a:pt x="9688" y="8737"/>
                    <a:pt x="9794" y="8737"/>
                  </a:cubicBezTo>
                  <a:close/>
                  <a:moveTo>
                    <a:pt x="10061" y="10233"/>
                  </a:moveTo>
                  <a:lnTo>
                    <a:pt x="10061" y="10233"/>
                  </a:lnTo>
                  <a:cubicBezTo>
                    <a:pt x="10132" y="10245"/>
                    <a:pt x="10204" y="10245"/>
                    <a:pt x="10275" y="10269"/>
                  </a:cubicBezTo>
                  <a:cubicBezTo>
                    <a:pt x="10478" y="10328"/>
                    <a:pt x="10656" y="10400"/>
                    <a:pt x="10799" y="10531"/>
                  </a:cubicBezTo>
                  <a:cubicBezTo>
                    <a:pt x="11025" y="10709"/>
                    <a:pt x="11156" y="10995"/>
                    <a:pt x="11049" y="11281"/>
                  </a:cubicBezTo>
                  <a:cubicBezTo>
                    <a:pt x="11013" y="11400"/>
                    <a:pt x="10930" y="11495"/>
                    <a:pt x="10835" y="11554"/>
                  </a:cubicBezTo>
                  <a:cubicBezTo>
                    <a:pt x="10784" y="11586"/>
                    <a:pt x="10712" y="11611"/>
                    <a:pt x="10646" y="11611"/>
                  </a:cubicBezTo>
                  <a:cubicBezTo>
                    <a:pt x="10588" y="11611"/>
                    <a:pt x="10535" y="11592"/>
                    <a:pt x="10501" y="11543"/>
                  </a:cubicBezTo>
                  <a:cubicBezTo>
                    <a:pt x="10454" y="11483"/>
                    <a:pt x="10478" y="11400"/>
                    <a:pt x="10478" y="11316"/>
                  </a:cubicBezTo>
                  <a:cubicBezTo>
                    <a:pt x="10478" y="11245"/>
                    <a:pt x="10489" y="11162"/>
                    <a:pt x="10478" y="11078"/>
                  </a:cubicBezTo>
                  <a:cubicBezTo>
                    <a:pt x="10454" y="10923"/>
                    <a:pt x="10430" y="10769"/>
                    <a:pt x="10358" y="10626"/>
                  </a:cubicBezTo>
                  <a:cubicBezTo>
                    <a:pt x="10275" y="10471"/>
                    <a:pt x="10180" y="10340"/>
                    <a:pt x="10061" y="10233"/>
                  </a:cubicBezTo>
                  <a:close/>
                  <a:moveTo>
                    <a:pt x="11585" y="10757"/>
                  </a:moveTo>
                  <a:lnTo>
                    <a:pt x="11585" y="10757"/>
                  </a:lnTo>
                  <a:cubicBezTo>
                    <a:pt x="11621" y="10769"/>
                    <a:pt x="11644" y="10804"/>
                    <a:pt x="11680" y="10816"/>
                  </a:cubicBezTo>
                  <a:cubicBezTo>
                    <a:pt x="11775" y="10888"/>
                    <a:pt x="11859" y="10995"/>
                    <a:pt x="11918" y="11102"/>
                  </a:cubicBezTo>
                  <a:cubicBezTo>
                    <a:pt x="11942" y="11197"/>
                    <a:pt x="11966" y="11304"/>
                    <a:pt x="11966" y="11424"/>
                  </a:cubicBezTo>
                  <a:cubicBezTo>
                    <a:pt x="11942" y="11459"/>
                    <a:pt x="11942" y="11471"/>
                    <a:pt x="11942" y="11495"/>
                  </a:cubicBezTo>
                  <a:cubicBezTo>
                    <a:pt x="11930" y="11531"/>
                    <a:pt x="11894" y="11554"/>
                    <a:pt x="11882" y="11602"/>
                  </a:cubicBezTo>
                  <a:cubicBezTo>
                    <a:pt x="11847" y="11662"/>
                    <a:pt x="11787" y="11709"/>
                    <a:pt x="11740" y="11757"/>
                  </a:cubicBezTo>
                  <a:lnTo>
                    <a:pt x="11716" y="11769"/>
                  </a:lnTo>
                  <a:cubicBezTo>
                    <a:pt x="11752" y="11519"/>
                    <a:pt x="11740" y="11257"/>
                    <a:pt x="11680" y="11019"/>
                  </a:cubicBezTo>
                  <a:cubicBezTo>
                    <a:pt x="11656" y="10935"/>
                    <a:pt x="11632" y="10840"/>
                    <a:pt x="11585" y="10757"/>
                  </a:cubicBezTo>
                  <a:close/>
                  <a:moveTo>
                    <a:pt x="357" y="5470"/>
                  </a:moveTo>
                  <a:lnTo>
                    <a:pt x="357" y="5470"/>
                  </a:lnTo>
                  <a:cubicBezTo>
                    <a:pt x="310" y="5637"/>
                    <a:pt x="274" y="5804"/>
                    <a:pt x="274" y="5959"/>
                  </a:cubicBezTo>
                  <a:cubicBezTo>
                    <a:pt x="262" y="6280"/>
                    <a:pt x="322" y="6590"/>
                    <a:pt x="405" y="6887"/>
                  </a:cubicBezTo>
                  <a:cubicBezTo>
                    <a:pt x="488" y="7173"/>
                    <a:pt x="583" y="7447"/>
                    <a:pt x="703" y="7721"/>
                  </a:cubicBezTo>
                  <a:cubicBezTo>
                    <a:pt x="953" y="8256"/>
                    <a:pt x="1250" y="8745"/>
                    <a:pt x="1584" y="9209"/>
                  </a:cubicBezTo>
                  <a:cubicBezTo>
                    <a:pt x="1917" y="9638"/>
                    <a:pt x="2250" y="10054"/>
                    <a:pt x="2667" y="10411"/>
                  </a:cubicBezTo>
                  <a:cubicBezTo>
                    <a:pt x="2667" y="10423"/>
                    <a:pt x="2667" y="10435"/>
                    <a:pt x="2691" y="10471"/>
                  </a:cubicBezTo>
                  <a:cubicBezTo>
                    <a:pt x="3000" y="11019"/>
                    <a:pt x="3048" y="11721"/>
                    <a:pt x="2810" y="12328"/>
                  </a:cubicBezTo>
                  <a:cubicBezTo>
                    <a:pt x="2715" y="11947"/>
                    <a:pt x="2524" y="11602"/>
                    <a:pt x="2322" y="11281"/>
                  </a:cubicBezTo>
                  <a:cubicBezTo>
                    <a:pt x="2048" y="10864"/>
                    <a:pt x="1762" y="10459"/>
                    <a:pt x="1512" y="10030"/>
                  </a:cubicBezTo>
                  <a:cubicBezTo>
                    <a:pt x="1262" y="9578"/>
                    <a:pt x="1024" y="9138"/>
                    <a:pt x="833" y="8661"/>
                  </a:cubicBezTo>
                  <a:cubicBezTo>
                    <a:pt x="631" y="8185"/>
                    <a:pt x="476" y="7673"/>
                    <a:pt x="381" y="7173"/>
                  </a:cubicBezTo>
                  <a:cubicBezTo>
                    <a:pt x="322" y="6887"/>
                    <a:pt x="274" y="6590"/>
                    <a:pt x="262" y="6292"/>
                  </a:cubicBezTo>
                  <a:cubicBezTo>
                    <a:pt x="250" y="6066"/>
                    <a:pt x="262" y="5839"/>
                    <a:pt x="262" y="5625"/>
                  </a:cubicBezTo>
                  <a:cubicBezTo>
                    <a:pt x="286" y="5578"/>
                    <a:pt x="322" y="5518"/>
                    <a:pt x="357" y="5470"/>
                  </a:cubicBezTo>
                  <a:close/>
                  <a:moveTo>
                    <a:pt x="214" y="5756"/>
                  </a:moveTo>
                  <a:lnTo>
                    <a:pt x="214" y="6161"/>
                  </a:lnTo>
                  <a:cubicBezTo>
                    <a:pt x="214" y="6423"/>
                    <a:pt x="250" y="6673"/>
                    <a:pt x="274" y="6935"/>
                  </a:cubicBezTo>
                  <a:cubicBezTo>
                    <a:pt x="357" y="7447"/>
                    <a:pt x="488" y="7959"/>
                    <a:pt x="667" y="8447"/>
                  </a:cubicBezTo>
                  <a:cubicBezTo>
                    <a:pt x="845" y="8923"/>
                    <a:pt x="1048" y="9388"/>
                    <a:pt x="1286" y="9828"/>
                  </a:cubicBezTo>
                  <a:cubicBezTo>
                    <a:pt x="1524" y="10281"/>
                    <a:pt x="1810" y="10697"/>
                    <a:pt x="2096" y="11126"/>
                  </a:cubicBezTo>
                  <a:cubicBezTo>
                    <a:pt x="2369" y="11554"/>
                    <a:pt x="2667" y="12007"/>
                    <a:pt x="2750" y="12531"/>
                  </a:cubicBezTo>
                  <a:cubicBezTo>
                    <a:pt x="2715" y="12555"/>
                    <a:pt x="2703" y="12567"/>
                    <a:pt x="2703" y="12590"/>
                  </a:cubicBezTo>
                  <a:cubicBezTo>
                    <a:pt x="2679" y="12650"/>
                    <a:pt x="2631" y="12733"/>
                    <a:pt x="2572" y="12769"/>
                  </a:cubicBezTo>
                  <a:cubicBezTo>
                    <a:pt x="2555" y="12778"/>
                    <a:pt x="2538" y="12782"/>
                    <a:pt x="2521" y="12782"/>
                  </a:cubicBezTo>
                  <a:cubicBezTo>
                    <a:pt x="2403" y="12782"/>
                    <a:pt x="2277" y="12593"/>
                    <a:pt x="2215" y="12531"/>
                  </a:cubicBezTo>
                  <a:cubicBezTo>
                    <a:pt x="1988" y="12257"/>
                    <a:pt x="1762" y="11971"/>
                    <a:pt x="1584" y="11674"/>
                  </a:cubicBezTo>
                  <a:cubicBezTo>
                    <a:pt x="1214" y="11078"/>
                    <a:pt x="917" y="10423"/>
                    <a:pt x="691" y="9757"/>
                  </a:cubicBezTo>
                  <a:cubicBezTo>
                    <a:pt x="452" y="9018"/>
                    <a:pt x="298" y="8245"/>
                    <a:pt x="202" y="7447"/>
                  </a:cubicBezTo>
                  <a:cubicBezTo>
                    <a:pt x="155" y="7054"/>
                    <a:pt x="131" y="6661"/>
                    <a:pt x="119" y="6256"/>
                  </a:cubicBezTo>
                  <a:lnTo>
                    <a:pt x="119" y="6101"/>
                  </a:lnTo>
                  <a:cubicBezTo>
                    <a:pt x="131" y="5982"/>
                    <a:pt x="155" y="5863"/>
                    <a:pt x="214" y="5756"/>
                  </a:cubicBezTo>
                  <a:close/>
                  <a:moveTo>
                    <a:pt x="848" y="1"/>
                  </a:moveTo>
                  <a:cubicBezTo>
                    <a:pt x="737" y="1"/>
                    <a:pt x="639" y="95"/>
                    <a:pt x="572" y="220"/>
                  </a:cubicBezTo>
                  <a:cubicBezTo>
                    <a:pt x="500" y="375"/>
                    <a:pt x="488" y="577"/>
                    <a:pt x="441" y="756"/>
                  </a:cubicBezTo>
                  <a:cubicBezTo>
                    <a:pt x="393" y="958"/>
                    <a:pt x="369" y="1172"/>
                    <a:pt x="322" y="1375"/>
                  </a:cubicBezTo>
                  <a:cubicBezTo>
                    <a:pt x="250" y="1791"/>
                    <a:pt x="191" y="2220"/>
                    <a:pt x="143" y="2637"/>
                  </a:cubicBezTo>
                  <a:cubicBezTo>
                    <a:pt x="95" y="2994"/>
                    <a:pt x="71" y="3351"/>
                    <a:pt x="60" y="3708"/>
                  </a:cubicBezTo>
                  <a:cubicBezTo>
                    <a:pt x="24" y="3827"/>
                    <a:pt x="12" y="3970"/>
                    <a:pt x="12" y="4089"/>
                  </a:cubicBezTo>
                  <a:cubicBezTo>
                    <a:pt x="0" y="4292"/>
                    <a:pt x="0" y="4518"/>
                    <a:pt x="12" y="4720"/>
                  </a:cubicBezTo>
                  <a:lnTo>
                    <a:pt x="12" y="4816"/>
                  </a:lnTo>
                  <a:cubicBezTo>
                    <a:pt x="12" y="4863"/>
                    <a:pt x="24" y="4923"/>
                    <a:pt x="24" y="4958"/>
                  </a:cubicBezTo>
                  <a:cubicBezTo>
                    <a:pt x="24" y="5006"/>
                    <a:pt x="36" y="5066"/>
                    <a:pt x="36" y="5113"/>
                  </a:cubicBezTo>
                  <a:cubicBezTo>
                    <a:pt x="36" y="5137"/>
                    <a:pt x="60" y="5173"/>
                    <a:pt x="60" y="5197"/>
                  </a:cubicBezTo>
                  <a:cubicBezTo>
                    <a:pt x="36" y="5220"/>
                    <a:pt x="24" y="5244"/>
                    <a:pt x="24" y="5280"/>
                  </a:cubicBezTo>
                  <a:lnTo>
                    <a:pt x="24" y="5292"/>
                  </a:lnTo>
                  <a:cubicBezTo>
                    <a:pt x="24" y="5339"/>
                    <a:pt x="12" y="5399"/>
                    <a:pt x="12" y="5435"/>
                  </a:cubicBezTo>
                  <a:lnTo>
                    <a:pt x="12" y="5732"/>
                  </a:lnTo>
                  <a:cubicBezTo>
                    <a:pt x="12" y="5756"/>
                    <a:pt x="24" y="5780"/>
                    <a:pt x="36" y="5780"/>
                  </a:cubicBezTo>
                  <a:lnTo>
                    <a:pt x="36" y="5828"/>
                  </a:lnTo>
                  <a:cubicBezTo>
                    <a:pt x="24" y="6030"/>
                    <a:pt x="36" y="6244"/>
                    <a:pt x="36" y="6435"/>
                  </a:cubicBezTo>
                  <a:lnTo>
                    <a:pt x="83" y="7066"/>
                  </a:lnTo>
                  <a:cubicBezTo>
                    <a:pt x="143" y="7899"/>
                    <a:pt x="298" y="8733"/>
                    <a:pt x="536" y="9530"/>
                  </a:cubicBezTo>
                  <a:cubicBezTo>
                    <a:pt x="738" y="10257"/>
                    <a:pt x="1036" y="10959"/>
                    <a:pt x="1441" y="11614"/>
                  </a:cubicBezTo>
                  <a:cubicBezTo>
                    <a:pt x="1631" y="11947"/>
                    <a:pt x="1857" y="12245"/>
                    <a:pt x="2096" y="12519"/>
                  </a:cubicBezTo>
                  <a:cubicBezTo>
                    <a:pt x="2203" y="12662"/>
                    <a:pt x="2334" y="12840"/>
                    <a:pt x="2500" y="12864"/>
                  </a:cubicBezTo>
                  <a:cubicBezTo>
                    <a:pt x="2522" y="12870"/>
                    <a:pt x="2542" y="12872"/>
                    <a:pt x="2562" y="12872"/>
                  </a:cubicBezTo>
                  <a:cubicBezTo>
                    <a:pt x="2717" y="12872"/>
                    <a:pt x="2818" y="12716"/>
                    <a:pt x="2881" y="12578"/>
                  </a:cubicBezTo>
                  <a:cubicBezTo>
                    <a:pt x="3215" y="11959"/>
                    <a:pt x="3250" y="11197"/>
                    <a:pt x="2989" y="10542"/>
                  </a:cubicBezTo>
                  <a:lnTo>
                    <a:pt x="2989" y="10531"/>
                  </a:lnTo>
                  <a:cubicBezTo>
                    <a:pt x="3465" y="10888"/>
                    <a:pt x="4024" y="11150"/>
                    <a:pt x="4643" y="11209"/>
                  </a:cubicBezTo>
                  <a:cubicBezTo>
                    <a:pt x="4679" y="11209"/>
                    <a:pt x="4727" y="11173"/>
                    <a:pt x="4727" y="11126"/>
                  </a:cubicBezTo>
                  <a:cubicBezTo>
                    <a:pt x="4727" y="11090"/>
                    <a:pt x="4715" y="11078"/>
                    <a:pt x="4703" y="11066"/>
                  </a:cubicBezTo>
                  <a:lnTo>
                    <a:pt x="4703" y="11054"/>
                  </a:lnTo>
                  <a:cubicBezTo>
                    <a:pt x="4584" y="10792"/>
                    <a:pt x="4441" y="10542"/>
                    <a:pt x="4310" y="10304"/>
                  </a:cubicBezTo>
                  <a:cubicBezTo>
                    <a:pt x="4239" y="10161"/>
                    <a:pt x="4143" y="10019"/>
                    <a:pt x="4060" y="9888"/>
                  </a:cubicBezTo>
                  <a:lnTo>
                    <a:pt x="4060" y="9888"/>
                  </a:lnTo>
                  <a:cubicBezTo>
                    <a:pt x="4203" y="10042"/>
                    <a:pt x="4358" y="10185"/>
                    <a:pt x="4536" y="10292"/>
                  </a:cubicBezTo>
                  <a:cubicBezTo>
                    <a:pt x="4715" y="10411"/>
                    <a:pt x="4905" y="10483"/>
                    <a:pt x="5120" y="10519"/>
                  </a:cubicBezTo>
                  <a:cubicBezTo>
                    <a:pt x="5125" y="10520"/>
                    <a:pt x="5130" y="10521"/>
                    <a:pt x="5135" y="10521"/>
                  </a:cubicBezTo>
                  <a:cubicBezTo>
                    <a:pt x="5167" y="10521"/>
                    <a:pt x="5203" y="10490"/>
                    <a:pt x="5203" y="10459"/>
                  </a:cubicBezTo>
                  <a:cubicBezTo>
                    <a:pt x="5215" y="10257"/>
                    <a:pt x="5203" y="10066"/>
                    <a:pt x="5144" y="9888"/>
                  </a:cubicBezTo>
                  <a:lnTo>
                    <a:pt x="5144" y="9888"/>
                  </a:lnTo>
                  <a:cubicBezTo>
                    <a:pt x="5417" y="10054"/>
                    <a:pt x="5798" y="10054"/>
                    <a:pt x="6072" y="10066"/>
                  </a:cubicBezTo>
                  <a:cubicBezTo>
                    <a:pt x="6632" y="10114"/>
                    <a:pt x="7203" y="10126"/>
                    <a:pt x="7763" y="10126"/>
                  </a:cubicBezTo>
                  <a:cubicBezTo>
                    <a:pt x="8251" y="10126"/>
                    <a:pt x="8763" y="10114"/>
                    <a:pt x="9251" y="10114"/>
                  </a:cubicBezTo>
                  <a:cubicBezTo>
                    <a:pt x="9430" y="10197"/>
                    <a:pt x="9585" y="10316"/>
                    <a:pt x="9704" y="10471"/>
                  </a:cubicBezTo>
                  <a:cubicBezTo>
                    <a:pt x="9847" y="10662"/>
                    <a:pt x="9918" y="10912"/>
                    <a:pt x="9918" y="11150"/>
                  </a:cubicBezTo>
                  <a:cubicBezTo>
                    <a:pt x="9918" y="11192"/>
                    <a:pt x="9956" y="11235"/>
                    <a:pt x="10007" y="11235"/>
                  </a:cubicBezTo>
                  <a:cubicBezTo>
                    <a:pt x="10013" y="11235"/>
                    <a:pt x="10019" y="11234"/>
                    <a:pt x="10025" y="11233"/>
                  </a:cubicBezTo>
                  <a:cubicBezTo>
                    <a:pt x="10204" y="11185"/>
                    <a:pt x="10335" y="11031"/>
                    <a:pt x="10382" y="10876"/>
                  </a:cubicBezTo>
                  <a:cubicBezTo>
                    <a:pt x="10394" y="10995"/>
                    <a:pt x="10418" y="11114"/>
                    <a:pt x="10394" y="11233"/>
                  </a:cubicBezTo>
                  <a:cubicBezTo>
                    <a:pt x="10382" y="11388"/>
                    <a:pt x="10382" y="11566"/>
                    <a:pt x="10561" y="11662"/>
                  </a:cubicBezTo>
                  <a:cubicBezTo>
                    <a:pt x="10617" y="11687"/>
                    <a:pt x="10673" y="11699"/>
                    <a:pt x="10729" y="11699"/>
                  </a:cubicBezTo>
                  <a:cubicBezTo>
                    <a:pt x="10956" y="11699"/>
                    <a:pt x="11165" y="11505"/>
                    <a:pt x="11251" y="11304"/>
                  </a:cubicBezTo>
                  <a:cubicBezTo>
                    <a:pt x="11371" y="11007"/>
                    <a:pt x="11263" y="10697"/>
                    <a:pt x="11049" y="10459"/>
                  </a:cubicBezTo>
                  <a:cubicBezTo>
                    <a:pt x="11025" y="10423"/>
                    <a:pt x="10990" y="10376"/>
                    <a:pt x="10966" y="10352"/>
                  </a:cubicBezTo>
                  <a:cubicBezTo>
                    <a:pt x="10978" y="10352"/>
                    <a:pt x="10990" y="10364"/>
                    <a:pt x="11013" y="10364"/>
                  </a:cubicBezTo>
                  <a:cubicBezTo>
                    <a:pt x="11109" y="10400"/>
                    <a:pt x="11204" y="10435"/>
                    <a:pt x="11311" y="10483"/>
                  </a:cubicBezTo>
                  <a:cubicBezTo>
                    <a:pt x="11311" y="10495"/>
                    <a:pt x="11311" y="10519"/>
                    <a:pt x="11323" y="10531"/>
                  </a:cubicBezTo>
                  <a:cubicBezTo>
                    <a:pt x="11501" y="10614"/>
                    <a:pt x="11549" y="10876"/>
                    <a:pt x="11573" y="11054"/>
                  </a:cubicBezTo>
                  <a:cubicBezTo>
                    <a:pt x="11621" y="11293"/>
                    <a:pt x="11632" y="11543"/>
                    <a:pt x="11609" y="11781"/>
                  </a:cubicBezTo>
                  <a:lnTo>
                    <a:pt x="11609" y="11805"/>
                  </a:lnTo>
                  <a:cubicBezTo>
                    <a:pt x="11579" y="11824"/>
                    <a:pt x="11582" y="11870"/>
                    <a:pt x="11612" y="11870"/>
                  </a:cubicBezTo>
                  <a:cubicBezTo>
                    <a:pt x="11618" y="11870"/>
                    <a:pt x="11625" y="11868"/>
                    <a:pt x="11632" y="11864"/>
                  </a:cubicBezTo>
                  <a:cubicBezTo>
                    <a:pt x="11644" y="11864"/>
                    <a:pt x="11644" y="11864"/>
                    <a:pt x="11668" y="11852"/>
                  </a:cubicBezTo>
                  <a:lnTo>
                    <a:pt x="11680" y="11852"/>
                  </a:lnTo>
                  <a:cubicBezTo>
                    <a:pt x="11704" y="11852"/>
                    <a:pt x="11728" y="11840"/>
                    <a:pt x="11740" y="11828"/>
                  </a:cubicBezTo>
                  <a:cubicBezTo>
                    <a:pt x="11787" y="11805"/>
                    <a:pt x="11811" y="11793"/>
                    <a:pt x="11859" y="11769"/>
                  </a:cubicBezTo>
                  <a:cubicBezTo>
                    <a:pt x="11930" y="11721"/>
                    <a:pt x="11990" y="11662"/>
                    <a:pt x="12037" y="11602"/>
                  </a:cubicBezTo>
                  <a:lnTo>
                    <a:pt x="12121" y="11471"/>
                  </a:lnTo>
                  <a:cubicBezTo>
                    <a:pt x="12144" y="11471"/>
                    <a:pt x="12156" y="11447"/>
                    <a:pt x="12156" y="11435"/>
                  </a:cubicBezTo>
                  <a:cubicBezTo>
                    <a:pt x="12406" y="11054"/>
                    <a:pt x="12502" y="10578"/>
                    <a:pt x="12406" y="10126"/>
                  </a:cubicBezTo>
                  <a:lnTo>
                    <a:pt x="12406" y="10126"/>
                  </a:lnTo>
                  <a:cubicBezTo>
                    <a:pt x="12454" y="10221"/>
                    <a:pt x="12514" y="10316"/>
                    <a:pt x="12597" y="10376"/>
                  </a:cubicBezTo>
                  <a:cubicBezTo>
                    <a:pt x="12643" y="10404"/>
                    <a:pt x="12690" y="10416"/>
                    <a:pt x="12736" y="10416"/>
                  </a:cubicBezTo>
                  <a:cubicBezTo>
                    <a:pt x="12846" y="10416"/>
                    <a:pt x="12954" y="10351"/>
                    <a:pt x="13037" y="10292"/>
                  </a:cubicBezTo>
                  <a:cubicBezTo>
                    <a:pt x="13287" y="10078"/>
                    <a:pt x="13335" y="9745"/>
                    <a:pt x="13240" y="9447"/>
                  </a:cubicBezTo>
                  <a:cubicBezTo>
                    <a:pt x="13168" y="9161"/>
                    <a:pt x="12990" y="8923"/>
                    <a:pt x="12752" y="8757"/>
                  </a:cubicBezTo>
                  <a:cubicBezTo>
                    <a:pt x="12644" y="8685"/>
                    <a:pt x="12514" y="8626"/>
                    <a:pt x="12383" y="8578"/>
                  </a:cubicBezTo>
                  <a:cubicBezTo>
                    <a:pt x="12930" y="8506"/>
                    <a:pt x="13478" y="8340"/>
                    <a:pt x="13895" y="7959"/>
                  </a:cubicBezTo>
                  <a:cubicBezTo>
                    <a:pt x="14204" y="7673"/>
                    <a:pt x="14430" y="7280"/>
                    <a:pt x="14478" y="6863"/>
                  </a:cubicBezTo>
                  <a:lnTo>
                    <a:pt x="14478" y="6863"/>
                  </a:lnTo>
                  <a:cubicBezTo>
                    <a:pt x="14471" y="6868"/>
                    <a:pt x="14464" y="6870"/>
                    <a:pt x="14457" y="6870"/>
                  </a:cubicBezTo>
                  <a:cubicBezTo>
                    <a:pt x="14428" y="6870"/>
                    <a:pt x="14397" y="6840"/>
                    <a:pt x="14359" y="6840"/>
                  </a:cubicBezTo>
                  <a:cubicBezTo>
                    <a:pt x="14179" y="6826"/>
                    <a:pt x="13999" y="6819"/>
                    <a:pt x="13818" y="6819"/>
                  </a:cubicBezTo>
                  <a:cubicBezTo>
                    <a:pt x="13221" y="6819"/>
                    <a:pt x="12622" y="6893"/>
                    <a:pt x="12037" y="7030"/>
                  </a:cubicBezTo>
                  <a:cubicBezTo>
                    <a:pt x="11752" y="7113"/>
                    <a:pt x="11466" y="7197"/>
                    <a:pt x="11204" y="7304"/>
                  </a:cubicBezTo>
                  <a:cubicBezTo>
                    <a:pt x="11287" y="7233"/>
                    <a:pt x="11371" y="7137"/>
                    <a:pt x="11418" y="7018"/>
                  </a:cubicBezTo>
                  <a:cubicBezTo>
                    <a:pt x="11525" y="6828"/>
                    <a:pt x="11549" y="6601"/>
                    <a:pt x="11501" y="6399"/>
                  </a:cubicBezTo>
                  <a:cubicBezTo>
                    <a:pt x="11454" y="6185"/>
                    <a:pt x="11347" y="5994"/>
                    <a:pt x="11216" y="5828"/>
                  </a:cubicBezTo>
                  <a:cubicBezTo>
                    <a:pt x="11156" y="5756"/>
                    <a:pt x="11085" y="5661"/>
                    <a:pt x="11013" y="5589"/>
                  </a:cubicBezTo>
                  <a:cubicBezTo>
                    <a:pt x="10959" y="5535"/>
                    <a:pt x="10875" y="5481"/>
                    <a:pt x="10797" y="5481"/>
                  </a:cubicBezTo>
                  <a:cubicBezTo>
                    <a:pt x="10790" y="5481"/>
                    <a:pt x="10782" y="5481"/>
                    <a:pt x="10775" y="5482"/>
                  </a:cubicBezTo>
                  <a:cubicBezTo>
                    <a:pt x="10549" y="5506"/>
                    <a:pt x="10573" y="5768"/>
                    <a:pt x="10561" y="5935"/>
                  </a:cubicBezTo>
                  <a:cubicBezTo>
                    <a:pt x="10561" y="5994"/>
                    <a:pt x="10549" y="6066"/>
                    <a:pt x="10537" y="6125"/>
                  </a:cubicBezTo>
                  <a:cubicBezTo>
                    <a:pt x="10537" y="5578"/>
                    <a:pt x="10382" y="5030"/>
                    <a:pt x="10120" y="4554"/>
                  </a:cubicBezTo>
                  <a:cubicBezTo>
                    <a:pt x="9882" y="4137"/>
                    <a:pt x="9537" y="3780"/>
                    <a:pt x="9132" y="3518"/>
                  </a:cubicBezTo>
                  <a:cubicBezTo>
                    <a:pt x="8733" y="3278"/>
                    <a:pt x="8279" y="3148"/>
                    <a:pt x="7823" y="3148"/>
                  </a:cubicBezTo>
                  <a:cubicBezTo>
                    <a:pt x="7803" y="3148"/>
                    <a:pt x="7783" y="3148"/>
                    <a:pt x="7763" y="3149"/>
                  </a:cubicBezTo>
                  <a:cubicBezTo>
                    <a:pt x="7287" y="3161"/>
                    <a:pt x="6810" y="3315"/>
                    <a:pt x="6429" y="3601"/>
                  </a:cubicBezTo>
                  <a:cubicBezTo>
                    <a:pt x="6025" y="3899"/>
                    <a:pt x="5727" y="4351"/>
                    <a:pt x="5679" y="4875"/>
                  </a:cubicBezTo>
                  <a:cubicBezTo>
                    <a:pt x="5656" y="5339"/>
                    <a:pt x="5870" y="5828"/>
                    <a:pt x="6275" y="6066"/>
                  </a:cubicBezTo>
                  <a:cubicBezTo>
                    <a:pt x="6439" y="6157"/>
                    <a:pt x="6624" y="6213"/>
                    <a:pt x="6803" y="6213"/>
                  </a:cubicBezTo>
                  <a:cubicBezTo>
                    <a:pt x="6858" y="6213"/>
                    <a:pt x="6912" y="6208"/>
                    <a:pt x="6965" y="6197"/>
                  </a:cubicBezTo>
                  <a:cubicBezTo>
                    <a:pt x="7096" y="6173"/>
                    <a:pt x="7215" y="6101"/>
                    <a:pt x="7275" y="5982"/>
                  </a:cubicBezTo>
                  <a:cubicBezTo>
                    <a:pt x="7334" y="5863"/>
                    <a:pt x="7334" y="5720"/>
                    <a:pt x="7239" y="5625"/>
                  </a:cubicBezTo>
                  <a:cubicBezTo>
                    <a:pt x="7203" y="5578"/>
                    <a:pt x="7156" y="5542"/>
                    <a:pt x="7096" y="5518"/>
                  </a:cubicBezTo>
                  <a:cubicBezTo>
                    <a:pt x="7156" y="5411"/>
                    <a:pt x="7239" y="5304"/>
                    <a:pt x="7334" y="5232"/>
                  </a:cubicBezTo>
                  <a:cubicBezTo>
                    <a:pt x="7453" y="5149"/>
                    <a:pt x="7596" y="5066"/>
                    <a:pt x="7751" y="5054"/>
                  </a:cubicBezTo>
                  <a:cubicBezTo>
                    <a:pt x="7798" y="5045"/>
                    <a:pt x="7846" y="5041"/>
                    <a:pt x="7894" y="5041"/>
                  </a:cubicBezTo>
                  <a:cubicBezTo>
                    <a:pt x="8171" y="5041"/>
                    <a:pt x="8451" y="5180"/>
                    <a:pt x="8644" y="5363"/>
                  </a:cubicBezTo>
                  <a:cubicBezTo>
                    <a:pt x="9144" y="5875"/>
                    <a:pt x="9108" y="6673"/>
                    <a:pt x="8870" y="7316"/>
                  </a:cubicBezTo>
                  <a:cubicBezTo>
                    <a:pt x="8870" y="7209"/>
                    <a:pt x="8846" y="7125"/>
                    <a:pt x="8823" y="7018"/>
                  </a:cubicBezTo>
                  <a:cubicBezTo>
                    <a:pt x="8751" y="6804"/>
                    <a:pt x="8596" y="6613"/>
                    <a:pt x="8394" y="6530"/>
                  </a:cubicBezTo>
                  <a:cubicBezTo>
                    <a:pt x="8310" y="6492"/>
                    <a:pt x="8222" y="6474"/>
                    <a:pt x="8135" y="6474"/>
                  </a:cubicBezTo>
                  <a:cubicBezTo>
                    <a:pt x="7950" y="6474"/>
                    <a:pt x="7769" y="6552"/>
                    <a:pt x="7632" y="6673"/>
                  </a:cubicBezTo>
                  <a:cubicBezTo>
                    <a:pt x="7406" y="6863"/>
                    <a:pt x="7287" y="7161"/>
                    <a:pt x="7215" y="7447"/>
                  </a:cubicBezTo>
                  <a:cubicBezTo>
                    <a:pt x="7203" y="7494"/>
                    <a:pt x="7227" y="7518"/>
                    <a:pt x="7275" y="7518"/>
                  </a:cubicBezTo>
                  <a:cubicBezTo>
                    <a:pt x="7275" y="7548"/>
                    <a:pt x="7307" y="7569"/>
                    <a:pt x="7332" y="7569"/>
                  </a:cubicBezTo>
                  <a:cubicBezTo>
                    <a:pt x="7337" y="7569"/>
                    <a:pt x="7342" y="7568"/>
                    <a:pt x="7346" y="7566"/>
                  </a:cubicBezTo>
                  <a:cubicBezTo>
                    <a:pt x="7354" y="7566"/>
                    <a:pt x="7367" y="7571"/>
                    <a:pt x="7379" y="7571"/>
                  </a:cubicBezTo>
                  <a:cubicBezTo>
                    <a:pt x="7385" y="7571"/>
                    <a:pt x="7390" y="7570"/>
                    <a:pt x="7394" y="7566"/>
                  </a:cubicBezTo>
                  <a:cubicBezTo>
                    <a:pt x="7525" y="7483"/>
                    <a:pt x="7691" y="7435"/>
                    <a:pt x="7834" y="7435"/>
                  </a:cubicBezTo>
                  <a:cubicBezTo>
                    <a:pt x="7894" y="7435"/>
                    <a:pt x="7977" y="7447"/>
                    <a:pt x="8037" y="7494"/>
                  </a:cubicBezTo>
                  <a:cubicBezTo>
                    <a:pt x="8096" y="7542"/>
                    <a:pt x="8072" y="7602"/>
                    <a:pt x="8096" y="7661"/>
                  </a:cubicBezTo>
                  <a:cubicBezTo>
                    <a:pt x="8096" y="7673"/>
                    <a:pt x="8108" y="7673"/>
                    <a:pt x="8108" y="7673"/>
                  </a:cubicBezTo>
                  <a:cubicBezTo>
                    <a:pt x="8049" y="7804"/>
                    <a:pt x="7942" y="7923"/>
                    <a:pt x="7858" y="8018"/>
                  </a:cubicBezTo>
                  <a:cubicBezTo>
                    <a:pt x="7715" y="8137"/>
                    <a:pt x="7561" y="8209"/>
                    <a:pt x="7394" y="8268"/>
                  </a:cubicBezTo>
                  <a:cubicBezTo>
                    <a:pt x="7215" y="8328"/>
                    <a:pt x="7037" y="8387"/>
                    <a:pt x="6846" y="8435"/>
                  </a:cubicBezTo>
                  <a:cubicBezTo>
                    <a:pt x="6572" y="8495"/>
                    <a:pt x="6287" y="8530"/>
                    <a:pt x="6025" y="8566"/>
                  </a:cubicBezTo>
                  <a:cubicBezTo>
                    <a:pt x="6310" y="8447"/>
                    <a:pt x="6548" y="8209"/>
                    <a:pt x="6513" y="7875"/>
                  </a:cubicBezTo>
                  <a:cubicBezTo>
                    <a:pt x="6501" y="7721"/>
                    <a:pt x="6406" y="7518"/>
                    <a:pt x="6263" y="7447"/>
                  </a:cubicBezTo>
                  <a:cubicBezTo>
                    <a:pt x="6254" y="7444"/>
                    <a:pt x="6245" y="7442"/>
                    <a:pt x="6236" y="7442"/>
                  </a:cubicBezTo>
                  <a:cubicBezTo>
                    <a:pt x="6211" y="7442"/>
                    <a:pt x="6191" y="7456"/>
                    <a:pt x="6191" y="7483"/>
                  </a:cubicBezTo>
                  <a:cubicBezTo>
                    <a:pt x="6167" y="7554"/>
                    <a:pt x="6132" y="7614"/>
                    <a:pt x="6084" y="7673"/>
                  </a:cubicBezTo>
                  <a:cubicBezTo>
                    <a:pt x="6048" y="7733"/>
                    <a:pt x="6013" y="7792"/>
                    <a:pt x="5965" y="7840"/>
                  </a:cubicBezTo>
                  <a:lnTo>
                    <a:pt x="5953" y="7852"/>
                  </a:lnTo>
                  <a:cubicBezTo>
                    <a:pt x="6037" y="7625"/>
                    <a:pt x="6037" y="7387"/>
                    <a:pt x="5894" y="7197"/>
                  </a:cubicBezTo>
                  <a:cubicBezTo>
                    <a:pt x="5884" y="7183"/>
                    <a:pt x="5873" y="7178"/>
                    <a:pt x="5861" y="7178"/>
                  </a:cubicBezTo>
                  <a:cubicBezTo>
                    <a:pt x="5842" y="7178"/>
                    <a:pt x="5820" y="7190"/>
                    <a:pt x="5798" y="7197"/>
                  </a:cubicBezTo>
                  <a:cubicBezTo>
                    <a:pt x="5489" y="7494"/>
                    <a:pt x="5132" y="7756"/>
                    <a:pt x="4763" y="7959"/>
                  </a:cubicBezTo>
                  <a:lnTo>
                    <a:pt x="4786" y="7923"/>
                  </a:lnTo>
                  <a:cubicBezTo>
                    <a:pt x="5072" y="7625"/>
                    <a:pt x="5179" y="7161"/>
                    <a:pt x="5060" y="6768"/>
                  </a:cubicBezTo>
                  <a:cubicBezTo>
                    <a:pt x="4941" y="6387"/>
                    <a:pt x="4620" y="6054"/>
                    <a:pt x="4227" y="5994"/>
                  </a:cubicBezTo>
                  <a:cubicBezTo>
                    <a:pt x="4167" y="5984"/>
                    <a:pt x="4106" y="5977"/>
                    <a:pt x="4047" y="5977"/>
                  </a:cubicBezTo>
                  <a:cubicBezTo>
                    <a:pt x="3908" y="5977"/>
                    <a:pt x="3776" y="6013"/>
                    <a:pt x="3667" y="6113"/>
                  </a:cubicBezTo>
                  <a:cubicBezTo>
                    <a:pt x="3536" y="6209"/>
                    <a:pt x="3453" y="6375"/>
                    <a:pt x="3417" y="6542"/>
                  </a:cubicBezTo>
                  <a:cubicBezTo>
                    <a:pt x="3370" y="6852"/>
                    <a:pt x="3524" y="7137"/>
                    <a:pt x="3774" y="7304"/>
                  </a:cubicBezTo>
                  <a:cubicBezTo>
                    <a:pt x="3250" y="7185"/>
                    <a:pt x="2750" y="7018"/>
                    <a:pt x="2334" y="6673"/>
                  </a:cubicBezTo>
                  <a:cubicBezTo>
                    <a:pt x="1905" y="6328"/>
                    <a:pt x="1572" y="5839"/>
                    <a:pt x="1572" y="5256"/>
                  </a:cubicBezTo>
                  <a:cubicBezTo>
                    <a:pt x="1572" y="5125"/>
                    <a:pt x="1584" y="4982"/>
                    <a:pt x="1631" y="4839"/>
                  </a:cubicBezTo>
                  <a:cubicBezTo>
                    <a:pt x="1691" y="4744"/>
                    <a:pt x="1750" y="4649"/>
                    <a:pt x="1822" y="4566"/>
                  </a:cubicBezTo>
                  <a:cubicBezTo>
                    <a:pt x="1846" y="4566"/>
                    <a:pt x="1857" y="4542"/>
                    <a:pt x="1869" y="4542"/>
                  </a:cubicBezTo>
                  <a:cubicBezTo>
                    <a:pt x="1917" y="4530"/>
                    <a:pt x="1929" y="4482"/>
                    <a:pt x="1929" y="4458"/>
                  </a:cubicBezTo>
                  <a:cubicBezTo>
                    <a:pt x="1976" y="4411"/>
                    <a:pt x="2024" y="4387"/>
                    <a:pt x="2048" y="4351"/>
                  </a:cubicBezTo>
                  <a:cubicBezTo>
                    <a:pt x="2203" y="4304"/>
                    <a:pt x="2346" y="4244"/>
                    <a:pt x="2500" y="4220"/>
                  </a:cubicBezTo>
                  <a:cubicBezTo>
                    <a:pt x="2643" y="4185"/>
                    <a:pt x="2798" y="4173"/>
                    <a:pt x="2953" y="4149"/>
                  </a:cubicBezTo>
                  <a:cubicBezTo>
                    <a:pt x="3191" y="4113"/>
                    <a:pt x="3429" y="4089"/>
                    <a:pt x="3691" y="4089"/>
                  </a:cubicBezTo>
                  <a:cubicBezTo>
                    <a:pt x="3536" y="4268"/>
                    <a:pt x="3453" y="4506"/>
                    <a:pt x="3489" y="4744"/>
                  </a:cubicBezTo>
                  <a:cubicBezTo>
                    <a:pt x="3563" y="5063"/>
                    <a:pt x="3866" y="5240"/>
                    <a:pt x="4176" y="5240"/>
                  </a:cubicBezTo>
                  <a:cubicBezTo>
                    <a:pt x="4212" y="5240"/>
                    <a:pt x="4250" y="5237"/>
                    <a:pt x="4286" y="5232"/>
                  </a:cubicBezTo>
                  <a:cubicBezTo>
                    <a:pt x="4643" y="5173"/>
                    <a:pt x="4905" y="4887"/>
                    <a:pt x="5036" y="4577"/>
                  </a:cubicBezTo>
                  <a:cubicBezTo>
                    <a:pt x="5179" y="4268"/>
                    <a:pt x="5203" y="3911"/>
                    <a:pt x="5120" y="3565"/>
                  </a:cubicBezTo>
                  <a:cubicBezTo>
                    <a:pt x="5036" y="3220"/>
                    <a:pt x="4846" y="2922"/>
                    <a:pt x="4596" y="2684"/>
                  </a:cubicBezTo>
                  <a:cubicBezTo>
                    <a:pt x="4322" y="2446"/>
                    <a:pt x="4001" y="2303"/>
                    <a:pt x="3655" y="2220"/>
                  </a:cubicBezTo>
                  <a:cubicBezTo>
                    <a:pt x="3518" y="2196"/>
                    <a:pt x="3383" y="2184"/>
                    <a:pt x="3250" y="2184"/>
                  </a:cubicBezTo>
                  <a:cubicBezTo>
                    <a:pt x="2993" y="2184"/>
                    <a:pt x="2744" y="2229"/>
                    <a:pt x="2500" y="2315"/>
                  </a:cubicBezTo>
                  <a:cubicBezTo>
                    <a:pt x="2560" y="2256"/>
                    <a:pt x="2619" y="2196"/>
                    <a:pt x="2679" y="2125"/>
                  </a:cubicBezTo>
                  <a:cubicBezTo>
                    <a:pt x="2762" y="2006"/>
                    <a:pt x="2893" y="1791"/>
                    <a:pt x="2750" y="1672"/>
                  </a:cubicBezTo>
                  <a:cubicBezTo>
                    <a:pt x="2695" y="1627"/>
                    <a:pt x="2632" y="1610"/>
                    <a:pt x="2566" y="1610"/>
                  </a:cubicBezTo>
                  <a:cubicBezTo>
                    <a:pt x="2475" y="1610"/>
                    <a:pt x="2381" y="1643"/>
                    <a:pt x="2298" y="1684"/>
                  </a:cubicBezTo>
                  <a:cubicBezTo>
                    <a:pt x="2262" y="1720"/>
                    <a:pt x="2215" y="1744"/>
                    <a:pt x="2167" y="1791"/>
                  </a:cubicBezTo>
                  <a:cubicBezTo>
                    <a:pt x="2238" y="1565"/>
                    <a:pt x="2274" y="1327"/>
                    <a:pt x="2274" y="1089"/>
                  </a:cubicBezTo>
                  <a:cubicBezTo>
                    <a:pt x="2274" y="1042"/>
                    <a:pt x="2230" y="1010"/>
                    <a:pt x="2188" y="1010"/>
                  </a:cubicBezTo>
                  <a:cubicBezTo>
                    <a:pt x="2177" y="1010"/>
                    <a:pt x="2165" y="1012"/>
                    <a:pt x="2155" y="1017"/>
                  </a:cubicBezTo>
                  <a:cubicBezTo>
                    <a:pt x="1929" y="1125"/>
                    <a:pt x="1726" y="1244"/>
                    <a:pt x="1524" y="1387"/>
                  </a:cubicBezTo>
                  <a:cubicBezTo>
                    <a:pt x="1524" y="1053"/>
                    <a:pt x="1453" y="696"/>
                    <a:pt x="1274" y="398"/>
                  </a:cubicBezTo>
                  <a:cubicBezTo>
                    <a:pt x="1203" y="255"/>
                    <a:pt x="1095" y="77"/>
                    <a:pt x="929" y="17"/>
                  </a:cubicBezTo>
                  <a:cubicBezTo>
                    <a:pt x="901" y="6"/>
                    <a:pt x="874"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2"/>
            <p:cNvSpPr/>
            <p:nvPr/>
          </p:nvSpPr>
          <p:spPr>
            <a:xfrm>
              <a:off x="1881498" y="1597692"/>
              <a:ext cx="280563" cy="85187"/>
            </a:xfrm>
            <a:custGeom>
              <a:avLst/>
              <a:gdLst/>
              <a:ahLst/>
              <a:cxnLst/>
              <a:rect l="l" t="t" r="r" b="b"/>
              <a:pathLst>
                <a:path w="4489" h="1363" extrusionOk="0">
                  <a:moveTo>
                    <a:pt x="266" y="1"/>
                  </a:moveTo>
                  <a:cubicBezTo>
                    <a:pt x="178" y="1"/>
                    <a:pt x="90" y="2"/>
                    <a:pt x="0" y="5"/>
                  </a:cubicBezTo>
                  <a:cubicBezTo>
                    <a:pt x="24" y="5"/>
                    <a:pt x="24" y="17"/>
                    <a:pt x="36" y="17"/>
                  </a:cubicBezTo>
                  <a:cubicBezTo>
                    <a:pt x="107" y="65"/>
                    <a:pt x="203" y="89"/>
                    <a:pt x="274" y="136"/>
                  </a:cubicBezTo>
                  <a:lnTo>
                    <a:pt x="762" y="362"/>
                  </a:lnTo>
                  <a:cubicBezTo>
                    <a:pt x="1096" y="493"/>
                    <a:pt x="1429" y="612"/>
                    <a:pt x="1774" y="731"/>
                  </a:cubicBezTo>
                  <a:cubicBezTo>
                    <a:pt x="2120" y="839"/>
                    <a:pt x="2465" y="946"/>
                    <a:pt x="2822" y="1017"/>
                  </a:cubicBezTo>
                  <a:cubicBezTo>
                    <a:pt x="3167" y="1089"/>
                    <a:pt x="3525" y="1148"/>
                    <a:pt x="3882" y="1220"/>
                  </a:cubicBezTo>
                  <a:cubicBezTo>
                    <a:pt x="4084" y="1255"/>
                    <a:pt x="4298" y="1303"/>
                    <a:pt x="4489" y="1363"/>
                  </a:cubicBezTo>
                  <a:lnTo>
                    <a:pt x="4215" y="1184"/>
                  </a:lnTo>
                  <a:cubicBezTo>
                    <a:pt x="3894" y="970"/>
                    <a:pt x="3560" y="779"/>
                    <a:pt x="3215" y="624"/>
                  </a:cubicBezTo>
                  <a:cubicBezTo>
                    <a:pt x="2524" y="315"/>
                    <a:pt x="1762" y="112"/>
                    <a:pt x="989" y="29"/>
                  </a:cubicBezTo>
                  <a:cubicBezTo>
                    <a:pt x="744" y="12"/>
                    <a:pt x="507"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2"/>
            <p:cNvSpPr/>
            <p:nvPr/>
          </p:nvSpPr>
          <p:spPr>
            <a:xfrm>
              <a:off x="2043687" y="1509191"/>
              <a:ext cx="93125" cy="144688"/>
            </a:xfrm>
            <a:custGeom>
              <a:avLst/>
              <a:gdLst/>
              <a:ahLst/>
              <a:cxnLst/>
              <a:rect l="l" t="t" r="r" b="b"/>
              <a:pathLst>
                <a:path w="1490" h="2315" extrusionOk="0">
                  <a:moveTo>
                    <a:pt x="635" y="0"/>
                  </a:moveTo>
                  <a:cubicBezTo>
                    <a:pt x="623" y="0"/>
                    <a:pt x="610" y="2"/>
                    <a:pt x="596" y="4"/>
                  </a:cubicBezTo>
                  <a:cubicBezTo>
                    <a:pt x="501" y="40"/>
                    <a:pt x="429" y="123"/>
                    <a:pt x="370" y="195"/>
                  </a:cubicBezTo>
                  <a:cubicBezTo>
                    <a:pt x="251" y="350"/>
                    <a:pt x="132" y="516"/>
                    <a:pt x="72" y="707"/>
                  </a:cubicBezTo>
                  <a:cubicBezTo>
                    <a:pt x="13" y="897"/>
                    <a:pt x="1" y="1112"/>
                    <a:pt x="72" y="1302"/>
                  </a:cubicBezTo>
                  <a:cubicBezTo>
                    <a:pt x="132" y="1481"/>
                    <a:pt x="287" y="1600"/>
                    <a:pt x="429" y="1707"/>
                  </a:cubicBezTo>
                  <a:cubicBezTo>
                    <a:pt x="620" y="1838"/>
                    <a:pt x="834" y="1945"/>
                    <a:pt x="1037" y="2064"/>
                  </a:cubicBezTo>
                  <a:lnTo>
                    <a:pt x="1382" y="2255"/>
                  </a:lnTo>
                  <a:cubicBezTo>
                    <a:pt x="1430" y="2267"/>
                    <a:pt x="1465" y="2302"/>
                    <a:pt x="1489" y="2314"/>
                  </a:cubicBezTo>
                  <a:cubicBezTo>
                    <a:pt x="1382" y="2183"/>
                    <a:pt x="1299" y="2052"/>
                    <a:pt x="1203" y="1886"/>
                  </a:cubicBezTo>
                  <a:cubicBezTo>
                    <a:pt x="1120" y="1707"/>
                    <a:pt x="1049" y="1528"/>
                    <a:pt x="1001" y="1326"/>
                  </a:cubicBezTo>
                  <a:cubicBezTo>
                    <a:pt x="930" y="1147"/>
                    <a:pt x="882" y="945"/>
                    <a:pt x="834" y="754"/>
                  </a:cubicBezTo>
                  <a:cubicBezTo>
                    <a:pt x="787" y="552"/>
                    <a:pt x="775" y="362"/>
                    <a:pt x="763" y="159"/>
                  </a:cubicBezTo>
                  <a:cubicBezTo>
                    <a:pt x="763" y="75"/>
                    <a:pt x="72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2"/>
            <p:cNvSpPr/>
            <p:nvPr/>
          </p:nvSpPr>
          <p:spPr>
            <a:xfrm>
              <a:off x="2099500" y="1367252"/>
              <a:ext cx="296250" cy="338688"/>
            </a:xfrm>
            <a:custGeom>
              <a:avLst/>
              <a:gdLst/>
              <a:ahLst/>
              <a:cxnLst/>
              <a:rect l="l" t="t" r="r" b="b"/>
              <a:pathLst>
                <a:path w="4740" h="5419" extrusionOk="0">
                  <a:moveTo>
                    <a:pt x="2713" y="0"/>
                  </a:moveTo>
                  <a:cubicBezTo>
                    <a:pt x="2283" y="0"/>
                    <a:pt x="1877" y="118"/>
                    <a:pt x="1525" y="323"/>
                  </a:cubicBezTo>
                  <a:cubicBezTo>
                    <a:pt x="1168" y="537"/>
                    <a:pt x="846" y="859"/>
                    <a:pt x="608" y="1216"/>
                  </a:cubicBezTo>
                  <a:cubicBezTo>
                    <a:pt x="108" y="2013"/>
                    <a:pt x="1" y="3002"/>
                    <a:pt x="346" y="3871"/>
                  </a:cubicBezTo>
                  <a:cubicBezTo>
                    <a:pt x="691" y="4704"/>
                    <a:pt x="1489" y="5323"/>
                    <a:pt x="2394" y="5407"/>
                  </a:cubicBezTo>
                  <a:cubicBezTo>
                    <a:pt x="2477" y="5407"/>
                    <a:pt x="2549" y="5419"/>
                    <a:pt x="2620" y="5419"/>
                  </a:cubicBezTo>
                  <a:cubicBezTo>
                    <a:pt x="2430" y="5359"/>
                    <a:pt x="2239" y="5252"/>
                    <a:pt x="2061" y="5133"/>
                  </a:cubicBezTo>
                  <a:cubicBezTo>
                    <a:pt x="1799" y="4966"/>
                    <a:pt x="1561" y="4776"/>
                    <a:pt x="1370" y="4538"/>
                  </a:cubicBezTo>
                  <a:cubicBezTo>
                    <a:pt x="965" y="4049"/>
                    <a:pt x="727" y="3418"/>
                    <a:pt x="751" y="2799"/>
                  </a:cubicBezTo>
                  <a:cubicBezTo>
                    <a:pt x="763" y="2204"/>
                    <a:pt x="1001" y="1644"/>
                    <a:pt x="1418" y="1228"/>
                  </a:cubicBezTo>
                  <a:cubicBezTo>
                    <a:pt x="1729" y="916"/>
                    <a:pt x="2166" y="711"/>
                    <a:pt x="2606" y="711"/>
                  </a:cubicBezTo>
                  <a:cubicBezTo>
                    <a:pt x="2788" y="711"/>
                    <a:pt x="2970" y="746"/>
                    <a:pt x="3144" y="823"/>
                  </a:cubicBezTo>
                  <a:cubicBezTo>
                    <a:pt x="3406" y="942"/>
                    <a:pt x="3632" y="1144"/>
                    <a:pt x="3739" y="1418"/>
                  </a:cubicBezTo>
                  <a:cubicBezTo>
                    <a:pt x="3847" y="1668"/>
                    <a:pt x="3847" y="2002"/>
                    <a:pt x="3680" y="2216"/>
                  </a:cubicBezTo>
                  <a:lnTo>
                    <a:pt x="3644" y="2252"/>
                  </a:lnTo>
                  <a:cubicBezTo>
                    <a:pt x="3685" y="2303"/>
                    <a:pt x="3655" y="2390"/>
                    <a:pt x="3593" y="2390"/>
                  </a:cubicBezTo>
                  <a:cubicBezTo>
                    <a:pt x="3583" y="2390"/>
                    <a:pt x="3572" y="2387"/>
                    <a:pt x="3561" y="2383"/>
                  </a:cubicBezTo>
                  <a:cubicBezTo>
                    <a:pt x="3549" y="2380"/>
                    <a:pt x="3538" y="2378"/>
                    <a:pt x="3528" y="2378"/>
                  </a:cubicBezTo>
                  <a:cubicBezTo>
                    <a:pt x="3450" y="2378"/>
                    <a:pt x="3396" y="2451"/>
                    <a:pt x="3406" y="2513"/>
                  </a:cubicBezTo>
                  <a:cubicBezTo>
                    <a:pt x="3430" y="2621"/>
                    <a:pt x="3513" y="2680"/>
                    <a:pt x="3620" y="2716"/>
                  </a:cubicBezTo>
                  <a:cubicBezTo>
                    <a:pt x="3654" y="2722"/>
                    <a:pt x="3689" y="2725"/>
                    <a:pt x="3724" y="2725"/>
                  </a:cubicBezTo>
                  <a:cubicBezTo>
                    <a:pt x="3889" y="2725"/>
                    <a:pt x="4067" y="2661"/>
                    <a:pt x="4204" y="2573"/>
                  </a:cubicBezTo>
                  <a:cubicBezTo>
                    <a:pt x="4561" y="2335"/>
                    <a:pt x="4740" y="1942"/>
                    <a:pt x="4692" y="1513"/>
                  </a:cubicBezTo>
                  <a:cubicBezTo>
                    <a:pt x="4644" y="1061"/>
                    <a:pt x="4359" y="656"/>
                    <a:pt x="3989" y="382"/>
                  </a:cubicBezTo>
                  <a:cubicBezTo>
                    <a:pt x="3632" y="132"/>
                    <a:pt x="3204" y="13"/>
                    <a:pt x="2775" y="1"/>
                  </a:cubicBezTo>
                  <a:cubicBezTo>
                    <a:pt x="2754" y="1"/>
                    <a:pt x="2734" y="0"/>
                    <a:pt x="2713"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2"/>
            <p:cNvSpPr/>
            <p:nvPr/>
          </p:nvSpPr>
          <p:spPr>
            <a:xfrm>
              <a:off x="2151626" y="1421878"/>
              <a:ext cx="174188" cy="258000"/>
            </a:xfrm>
            <a:custGeom>
              <a:avLst/>
              <a:gdLst/>
              <a:ahLst/>
              <a:cxnLst/>
              <a:rect l="l" t="t" r="r" b="b"/>
              <a:pathLst>
                <a:path w="2787" h="4128" extrusionOk="0">
                  <a:moveTo>
                    <a:pt x="1771" y="1"/>
                  </a:moveTo>
                  <a:cubicBezTo>
                    <a:pt x="1391" y="1"/>
                    <a:pt x="1009" y="174"/>
                    <a:pt x="727" y="425"/>
                  </a:cubicBezTo>
                  <a:cubicBezTo>
                    <a:pt x="334" y="782"/>
                    <a:pt x="96" y="1282"/>
                    <a:pt x="48" y="1818"/>
                  </a:cubicBezTo>
                  <a:cubicBezTo>
                    <a:pt x="0" y="2413"/>
                    <a:pt x="203" y="2997"/>
                    <a:pt x="548" y="3473"/>
                  </a:cubicBezTo>
                  <a:cubicBezTo>
                    <a:pt x="750" y="3723"/>
                    <a:pt x="965" y="3949"/>
                    <a:pt x="1239" y="4128"/>
                  </a:cubicBezTo>
                  <a:cubicBezTo>
                    <a:pt x="1179" y="4056"/>
                    <a:pt x="1119" y="3997"/>
                    <a:pt x="1072" y="3925"/>
                  </a:cubicBezTo>
                  <a:cubicBezTo>
                    <a:pt x="965" y="3771"/>
                    <a:pt x="881" y="3604"/>
                    <a:pt x="810" y="3425"/>
                  </a:cubicBezTo>
                  <a:cubicBezTo>
                    <a:pt x="643" y="3044"/>
                    <a:pt x="524" y="2604"/>
                    <a:pt x="536" y="2187"/>
                  </a:cubicBezTo>
                  <a:cubicBezTo>
                    <a:pt x="548" y="1806"/>
                    <a:pt x="667" y="1437"/>
                    <a:pt x="929" y="1139"/>
                  </a:cubicBezTo>
                  <a:cubicBezTo>
                    <a:pt x="1147" y="889"/>
                    <a:pt x="1474" y="718"/>
                    <a:pt x="1802" y="718"/>
                  </a:cubicBezTo>
                  <a:cubicBezTo>
                    <a:pt x="1832" y="718"/>
                    <a:pt x="1863" y="720"/>
                    <a:pt x="1893" y="723"/>
                  </a:cubicBezTo>
                  <a:cubicBezTo>
                    <a:pt x="2084" y="735"/>
                    <a:pt x="2262" y="806"/>
                    <a:pt x="2417" y="925"/>
                  </a:cubicBezTo>
                  <a:cubicBezTo>
                    <a:pt x="2489" y="985"/>
                    <a:pt x="2548" y="1068"/>
                    <a:pt x="2608" y="1139"/>
                  </a:cubicBezTo>
                  <a:cubicBezTo>
                    <a:pt x="2632" y="1199"/>
                    <a:pt x="2667" y="1258"/>
                    <a:pt x="2679" y="1318"/>
                  </a:cubicBezTo>
                  <a:cubicBezTo>
                    <a:pt x="2715" y="1223"/>
                    <a:pt x="2739" y="1151"/>
                    <a:pt x="2751" y="1068"/>
                  </a:cubicBezTo>
                  <a:cubicBezTo>
                    <a:pt x="2786" y="949"/>
                    <a:pt x="2786" y="830"/>
                    <a:pt x="2751" y="711"/>
                  </a:cubicBezTo>
                  <a:cubicBezTo>
                    <a:pt x="2691" y="449"/>
                    <a:pt x="2512" y="246"/>
                    <a:pt x="2298" y="127"/>
                  </a:cubicBezTo>
                  <a:cubicBezTo>
                    <a:pt x="2130" y="40"/>
                    <a:pt x="1951" y="1"/>
                    <a:pt x="17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2"/>
            <p:cNvSpPr/>
            <p:nvPr/>
          </p:nvSpPr>
          <p:spPr>
            <a:xfrm>
              <a:off x="2248377" y="1603629"/>
              <a:ext cx="41688" cy="21188"/>
            </a:xfrm>
            <a:custGeom>
              <a:avLst/>
              <a:gdLst/>
              <a:ahLst/>
              <a:cxnLst/>
              <a:rect l="l" t="t" r="r" b="b"/>
              <a:pathLst>
                <a:path w="667" h="339" extrusionOk="0">
                  <a:moveTo>
                    <a:pt x="278" y="0"/>
                  </a:moveTo>
                  <a:cubicBezTo>
                    <a:pt x="200" y="0"/>
                    <a:pt x="123" y="29"/>
                    <a:pt x="72" y="101"/>
                  </a:cubicBezTo>
                  <a:cubicBezTo>
                    <a:pt x="12" y="184"/>
                    <a:pt x="0" y="255"/>
                    <a:pt x="0" y="339"/>
                  </a:cubicBezTo>
                  <a:cubicBezTo>
                    <a:pt x="60" y="255"/>
                    <a:pt x="155" y="220"/>
                    <a:pt x="250" y="208"/>
                  </a:cubicBezTo>
                  <a:cubicBezTo>
                    <a:pt x="357" y="208"/>
                    <a:pt x="464" y="220"/>
                    <a:pt x="548" y="232"/>
                  </a:cubicBezTo>
                  <a:cubicBezTo>
                    <a:pt x="595" y="232"/>
                    <a:pt x="643" y="267"/>
                    <a:pt x="667" y="279"/>
                  </a:cubicBezTo>
                  <a:cubicBezTo>
                    <a:pt x="607" y="196"/>
                    <a:pt x="548" y="125"/>
                    <a:pt x="464" y="53"/>
                  </a:cubicBezTo>
                  <a:cubicBezTo>
                    <a:pt x="410" y="21"/>
                    <a:pt x="344"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2"/>
            <p:cNvSpPr/>
            <p:nvPr/>
          </p:nvSpPr>
          <p:spPr>
            <a:xfrm>
              <a:off x="2209626" y="1573129"/>
              <a:ext cx="281375" cy="150562"/>
            </a:xfrm>
            <a:custGeom>
              <a:avLst/>
              <a:gdLst/>
              <a:ahLst/>
              <a:cxnLst/>
              <a:rect l="l" t="t" r="r" b="b"/>
              <a:pathLst>
                <a:path w="4502" h="2409" extrusionOk="0">
                  <a:moveTo>
                    <a:pt x="643" y="0"/>
                  </a:moveTo>
                  <a:cubicBezTo>
                    <a:pt x="592" y="0"/>
                    <a:pt x="540" y="9"/>
                    <a:pt x="489" y="29"/>
                  </a:cubicBezTo>
                  <a:cubicBezTo>
                    <a:pt x="311" y="89"/>
                    <a:pt x="156" y="267"/>
                    <a:pt x="84" y="446"/>
                  </a:cubicBezTo>
                  <a:cubicBezTo>
                    <a:pt x="1" y="660"/>
                    <a:pt x="37" y="898"/>
                    <a:pt x="132" y="1113"/>
                  </a:cubicBezTo>
                  <a:cubicBezTo>
                    <a:pt x="334" y="1541"/>
                    <a:pt x="739" y="1851"/>
                    <a:pt x="1168" y="2053"/>
                  </a:cubicBezTo>
                  <a:cubicBezTo>
                    <a:pt x="1394" y="2148"/>
                    <a:pt x="1644" y="2232"/>
                    <a:pt x="1882" y="2267"/>
                  </a:cubicBezTo>
                  <a:lnTo>
                    <a:pt x="1930" y="2267"/>
                  </a:lnTo>
                  <a:cubicBezTo>
                    <a:pt x="2108" y="2291"/>
                    <a:pt x="2299" y="2315"/>
                    <a:pt x="2477" y="2327"/>
                  </a:cubicBezTo>
                  <a:cubicBezTo>
                    <a:pt x="2632" y="2351"/>
                    <a:pt x="2775" y="2363"/>
                    <a:pt x="2930" y="2398"/>
                  </a:cubicBezTo>
                  <a:cubicBezTo>
                    <a:pt x="3059" y="2405"/>
                    <a:pt x="3187" y="2409"/>
                    <a:pt x="3316" y="2409"/>
                  </a:cubicBezTo>
                  <a:cubicBezTo>
                    <a:pt x="3675" y="2409"/>
                    <a:pt x="4032" y="2379"/>
                    <a:pt x="4382" y="2291"/>
                  </a:cubicBezTo>
                  <a:cubicBezTo>
                    <a:pt x="4430" y="2256"/>
                    <a:pt x="4466" y="2244"/>
                    <a:pt x="4502" y="2220"/>
                  </a:cubicBezTo>
                  <a:cubicBezTo>
                    <a:pt x="4335" y="2184"/>
                    <a:pt x="4168" y="2137"/>
                    <a:pt x="4001" y="2101"/>
                  </a:cubicBezTo>
                  <a:cubicBezTo>
                    <a:pt x="3853" y="2107"/>
                    <a:pt x="3704" y="2110"/>
                    <a:pt x="3555" y="2110"/>
                  </a:cubicBezTo>
                  <a:cubicBezTo>
                    <a:pt x="3406" y="2110"/>
                    <a:pt x="3257" y="2107"/>
                    <a:pt x="3108" y="2101"/>
                  </a:cubicBezTo>
                  <a:cubicBezTo>
                    <a:pt x="2680" y="2077"/>
                    <a:pt x="2251" y="2053"/>
                    <a:pt x="1835" y="1946"/>
                  </a:cubicBezTo>
                  <a:cubicBezTo>
                    <a:pt x="1465" y="1851"/>
                    <a:pt x="1049" y="1732"/>
                    <a:pt x="763" y="1458"/>
                  </a:cubicBezTo>
                  <a:cubicBezTo>
                    <a:pt x="537" y="1220"/>
                    <a:pt x="370" y="815"/>
                    <a:pt x="596" y="517"/>
                  </a:cubicBezTo>
                  <a:cubicBezTo>
                    <a:pt x="669" y="416"/>
                    <a:pt x="777" y="372"/>
                    <a:pt x="891" y="372"/>
                  </a:cubicBezTo>
                  <a:cubicBezTo>
                    <a:pt x="963" y="372"/>
                    <a:pt x="1039" y="390"/>
                    <a:pt x="1108" y="422"/>
                  </a:cubicBezTo>
                  <a:cubicBezTo>
                    <a:pt x="1192" y="458"/>
                    <a:pt x="1263" y="517"/>
                    <a:pt x="1323" y="589"/>
                  </a:cubicBezTo>
                  <a:cubicBezTo>
                    <a:pt x="1263" y="458"/>
                    <a:pt x="1180" y="327"/>
                    <a:pt x="1084" y="220"/>
                  </a:cubicBezTo>
                  <a:cubicBezTo>
                    <a:pt x="967" y="93"/>
                    <a:pt x="807" y="0"/>
                    <a:pt x="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2"/>
            <p:cNvSpPr/>
            <p:nvPr/>
          </p:nvSpPr>
          <p:spPr>
            <a:xfrm>
              <a:off x="2360003" y="1634442"/>
              <a:ext cx="70750" cy="58125"/>
            </a:xfrm>
            <a:custGeom>
              <a:avLst/>
              <a:gdLst/>
              <a:ahLst/>
              <a:cxnLst/>
              <a:rect l="l" t="t" r="r" b="b"/>
              <a:pathLst>
                <a:path w="1132" h="930" extrusionOk="0">
                  <a:moveTo>
                    <a:pt x="131" y="1"/>
                  </a:moveTo>
                  <a:cubicBezTo>
                    <a:pt x="107" y="24"/>
                    <a:pt x="95" y="60"/>
                    <a:pt x="60" y="96"/>
                  </a:cubicBezTo>
                  <a:cubicBezTo>
                    <a:pt x="36" y="155"/>
                    <a:pt x="0" y="227"/>
                    <a:pt x="0" y="298"/>
                  </a:cubicBezTo>
                  <a:cubicBezTo>
                    <a:pt x="0" y="429"/>
                    <a:pt x="48" y="548"/>
                    <a:pt x="131" y="655"/>
                  </a:cubicBezTo>
                  <a:cubicBezTo>
                    <a:pt x="345" y="882"/>
                    <a:pt x="667" y="905"/>
                    <a:pt x="941" y="929"/>
                  </a:cubicBezTo>
                  <a:lnTo>
                    <a:pt x="1131" y="929"/>
                  </a:lnTo>
                  <a:cubicBezTo>
                    <a:pt x="953" y="858"/>
                    <a:pt x="786" y="751"/>
                    <a:pt x="643" y="632"/>
                  </a:cubicBezTo>
                  <a:cubicBezTo>
                    <a:pt x="524" y="548"/>
                    <a:pt x="417" y="441"/>
                    <a:pt x="333" y="322"/>
                  </a:cubicBezTo>
                  <a:cubicBezTo>
                    <a:pt x="286" y="263"/>
                    <a:pt x="250" y="203"/>
                    <a:pt x="214" y="143"/>
                  </a:cubicBezTo>
                  <a:cubicBezTo>
                    <a:pt x="179" y="84"/>
                    <a:pt x="167" y="48"/>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2"/>
            <p:cNvSpPr/>
            <p:nvPr/>
          </p:nvSpPr>
          <p:spPr>
            <a:xfrm>
              <a:off x="2389003" y="1619567"/>
              <a:ext cx="189813" cy="83813"/>
            </a:xfrm>
            <a:custGeom>
              <a:avLst/>
              <a:gdLst/>
              <a:ahLst/>
              <a:cxnLst/>
              <a:rect l="l" t="t" r="r" b="b"/>
              <a:pathLst>
                <a:path w="3037" h="1341" extrusionOk="0">
                  <a:moveTo>
                    <a:pt x="108" y="0"/>
                  </a:moveTo>
                  <a:lnTo>
                    <a:pt x="108" y="0"/>
                  </a:lnTo>
                  <a:cubicBezTo>
                    <a:pt x="0" y="191"/>
                    <a:pt x="60" y="441"/>
                    <a:pt x="191" y="620"/>
                  </a:cubicBezTo>
                  <a:cubicBezTo>
                    <a:pt x="358" y="846"/>
                    <a:pt x="608" y="977"/>
                    <a:pt x="858" y="1084"/>
                  </a:cubicBezTo>
                  <a:cubicBezTo>
                    <a:pt x="1012" y="1155"/>
                    <a:pt x="1155" y="1203"/>
                    <a:pt x="1310" y="1251"/>
                  </a:cubicBezTo>
                  <a:lnTo>
                    <a:pt x="1512" y="1251"/>
                  </a:lnTo>
                  <a:cubicBezTo>
                    <a:pt x="1548" y="1251"/>
                    <a:pt x="1560" y="1274"/>
                    <a:pt x="1548" y="1298"/>
                  </a:cubicBezTo>
                  <a:cubicBezTo>
                    <a:pt x="1695" y="1326"/>
                    <a:pt x="1845" y="1340"/>
                    <a:pt x="1995" y="1340"/>
                  </a:cubicBezTo>
                  <a:cubicBezTo>
                    <a:pt x="2173" y="1340"/>
                    <a:pt x="2350" y="1320"/>
                    <a:pt x="2524" y="1274"/>
                  </a:cubicBezTo>
                  <a:cubicBezTo>
                    <a:pt x="2703" y="1251"/>
                    <a:pt x="2870" y="1179"/>
                    <a:pt x="3036" y="1084"/>
                  </a:cubicBezTo>
                  <a:lnTo>
                    <a:pt x="3036" y="1084"/>
                  </a:lnTo>
                  <a:cubicBezTo>
                    <a:pt x="2903" y="1105"/>
                    <a:pt x="2768" y="1115"/>
                    <a:pt x="2634" y="1115"/>
                  </a:cubicBezTo>
                  <a:cubicBezTo>
                    <a:pt x="1929" y="1115"/>
                    <a:pt x="1225" y="841"/>
                    <a:pt x="655" y="441"/>
                  </a:cubicBezTo>
                  <a:cubicBezTo>
                    <a:pt x="453" y="310"/>
                    <a:pt x="274" y="167"/>
                    <a:pt x="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2"/>
            <p:cNvSpPr/>
            <p:nvPr/>
          </p:nvSpPr>
          <p:spPr>
            <a:xfrm>
              <a:off x="2503566" y="1494566"/>
              <a:ext cx="169750" cy="147375"/>
            </a:xfrm>
            <a:custGeom>
              <a:avLst/>
              <a:gdLst/>
              <a:ahLst/>
              <a:cxnLst/>
              <a:rect l="l" t="t" r="r" b="b"/>
              <a:pathLst>
                <a:path w="2716" h="2358" extrusionOk="0">
                  <a:moveTo>
                    <a:pt x="2644" y="0"/>
                  </a:moveTo>
                  <a:cubicBezTo>
                    <a:pt x="2632" y="215"/>
                    <a:pt x="2585" y="441"/>
                    <a:pt x="2501" y="631"/>
                  </a:cubicBezTo>
                  <a:cubicBezTo>
                    <a:pt x="2263" y="1191"/>
                    <a:pt x="1763" y="1596"/>
                    <a:pt x="1215" y="1834"/>
                  </a:cubicBezTo>
                  <a:cubicBezTo>
                    <a:pt x="858" y="1989"/>
                    <a:pt x="501" y="2084"/>
                    <a:pt x="132" y="2167"/>
                  </a:cubicBezTo>
                  <a:cubicBezTo>
                    <a:pt x="127" y="2168"/>
                    <a:pt x="122" y="2169"/>
                    <a:pt x="117" y="2169"/>
                  </a:cubicBezTo>
                  <a:cubicBezTo>
                    <a:pt x="75" y="2169"/>
                    <a:pt x="37" y="2126"/>
                    <a:pt x="37" y="2084"/>
                  </a:cubicBezTo>
                  <a:cubicBezTo>
                    <a:pt x="25" y="2108"/>
                    <a:pt x="13" y="2108"/>
                    <a:pt x="1" y="2108"/>
                  </a:cubicBezTo>
                  <a:cubicBezTo>
                    <a:pt x="25" y="2143"/>
                    <a:pt x="72" y="2179"/>
                    <a:pt x="96" y="2203"/>
                  </a:cubicBezTo>
                  <a:cubicBezTo>
                    <a:pt x="263" y="2322"/>
                    <a:pt x="501" y="2358"/>
                    <a:pt x="715" y="2358"/>
                  </a:cubicBezTo>
                  <a:cubicBezTo>
                    <a:pt x="918" y="2346"/>
                    <a:pt x="1108" y="2298"/>
                    <a:pt x="1311" y="2227"/>
                  </a:cubicBezTo>
                  <a:cubicBezTo>
                    <a:pt x="2108" y="1893"/>
                    <a:pt x="2716" y="988"/>
                    <a:pt x="2656" y="107"/>
                  </a:cubicBezTo>
                  <a:cubicBezTo>
                    <a:pt x="2656" y="60"/>
                    <a:pt x="2644" y="36"/>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2"/>
            <p:cNvSpPr/>
            <p:nvPr/>
          </p:nvSpPr>
          <p:spPr>
            <a:xfrm>
              <a:off x="2448503" y="1440940"/>
              <a:ext cx="261250" cy="236875"/>
            </a:xfrm>
            <a:custGeom>
              <a:avLst/>
              <a:gdLst/>
              <a:ahLst/>
              <a:cxnLst/>
              <a:rect l="l" t="t" r="r" b="b"/>
              <a:pathLst>
                <a:path w="4180" h="3790" extrusionOk="0">
                  <a:moveTo>
                    <a:pt x="3287" y="1"/>
                  </a:moveTo>
                  <a:cubicBezTo>
                    <a:pt x="3335" y="61"/>
                    <a:pt x="3358" y="120"/>
                    <a:pt x="3394" y="180"/>
                  </a:cubicBezTo>
                  <a:cubicBezTo>
                    <a:pt x="3525" y="370"/>
                    <a:pt x="3620" y="596"/>
                    <a:pt x="3656" y="811"/>
                  </a:cubicBezTo>
                  <a:cubicBezTo>
                    <a:pt x="3751" y="1334"/>
                    <a:pt x="3585" y="1882"/>
                    <a:pt x="3287" y="2335"/>
                  </a:cubicBezTo>
                  <a:cubicBezTo>
                    <a:pt x="3037" y="2739"/>
                    <a:pt x="2668" y="3061"/>
                    <a:pt x="2215" y="3239"/>
                  </a:cubicBezTo>
                  <a:cubicBezTo>
                    <a:pt x="2013" y="3335"/>
                    <a:pt x="1775" y="3370"/>
                    <a:pt x="1537" y="3370"/>
                  </a:cubicBezTo>
                  <a:cubicBezTo>
                    <a:pt x="1299" y="3370"/>
                    <a:pt x="1025" y="3311"/>
                    <a:pt x="834" y="3132"/>
                  </a:cubicBezTo>
                  <a:cubicBezTo>
                    <a:pt x="656" y="2978"/>
                    <a:pt x="549" y="2644"/>
                    <a:pt x="703" y="2418"/>
                  </a:cubicBezTo>
                  <a:cubicBezTo>
                    <a:pt x="781" y="2293"/>
                    <a:pt x="935" y="2204"/>
                    <a:pt x="1086" y="2204"/>
                  </a:cubicBezTo>
                  <a:cubicBezTo>
                    <a:pt x="1166" y="2204"/>
                    <a:pt x="1245" y="2229"/>
                    <a:pt x="1311" y="2287"/>
                  </a:cubicBezTo>
                  <a:cubicBezTo>
                    <a:pt x="1371" y="2338"/>
                    <a:pt x="1320" y="2414"/>
                    <a:pt x="1252" y="2414"/>
                  </a:cubicBezTo>
                  <a:cubicBezTo>
                    <a:pt x="1240" y="2414"/>
                    <a:pt x="1228" y="2411"/>
                    <a:pt x="1215" y="2406"/>
                  </a:cubicBezTo>
                  <a:cubicBezTo>
                    <a:pt x="1174" y="2385"/>
                    <a:pt x="1130" y="2376"/>
                    <a:pt x="1087" y="2376"/>
                  </a:cubicBezTo>
                  <a:cubicBezTo>
                    <a:pt x="979" y="2376"/>
                    <a:pt x="877" y="2435"/>
                    <a:pt x="834" y="2537"/>
                  </a:cubicBezTo>
                  <a:cubicBezTo>
                    <a:pt x="787" y="2620"/>
                    <a:pt x="799" y="2704"/>
                    <a:pt x="822" y="2775"/>
                  </a:cubicBezTo>
                  <a:cubicBezTo>
                    <a:pt x="1120" y="2763"/>
                    <a:pt x="1418" y="2537"/>
                    <a:pt x="1442" y="2227"/>
                  </a:cubicBezTo>
                  <a:cubicBezTo>
                    <a:pt x="1453" y="2085"/>
                    <a:pt x="1418" y="1930"/>
                    <a:pt x="1322" y="1823"/>
                  </a:cubicBezTo>
                  <a:cubicBezTo>
                    <a:pt x="1226" y="1715"/>
                    <a:pt x="1091" y="1666"/>
                    <a:pt x="943" y="1666"/>
                  </a:cubicBezTo>
                  <a:cubicBezTo>
                    <a:pt x="927" y="1666"/>
                    <a:pt x="910" y="1667"/>
                    <a:pt x="894" y="1668"/>
                  </a:cubicBezTo>
                  <a:cubicBezTo>
                    <a:pt x="549" y="1692"/>
                    <a:pt x="251" y="1977"/>
                    <a:pt x="132" y="2287"/>
                  </a:cubicBezTo>
                  <a:cubicBezTo>
                    <a:pt x="1" y="2632"/>
                    <a:pt x="72" y="3025"/>
                    <a:pt x="310" y="3299"/>
                  </a:cubicBezTo>
                  <a:cubicBezTo>
                    <a:pt x="549" y="3573"/>
                    <a:pt x="906" y="3704"/>
                    <a:pt x="1251" y="3763"/>
                  </a:cubicBezTo>
                  <a:cubicBezTo>
                    <a:pt x="1359" y="3781"/>
                    <a:pt x="1470" y="3790"/>
                    <a:pt x="1581" y="3790"/>
                  </a:cubicBezTo>
                  <a:cubicBezTo>
                    <a:pt x="1837" y="3790"/>
                    <a:pt x="2098" y="3746"/>
                    <a:pt x="2346" y="3680"/>
                  </a:cubicBezTo>
                  <a:cubicBezTo>
                    <a:pt x="3049" y="3466"/>
                    <a:pt x="3620" y="2930"/>
                    <a:pt x="3894" y="2263"/>
                  </a:cubicBezTo>
                  <a:cubicBezTo>
                    <a:pt x="4180" y="1573"/>
                    <a:pt x="4168" y="715"/>
                    <a:pt x="3597" y="156"/>
                  </a:cubicBezTo>
                  <a:cubicBezTo>
                    <a:pt x="3525" y="120"/>
                    <a:pt x="3454" y="72"/>
                    <a:pt x="3382" y="37"/>
                  </a:cubicBezTo>
                  <a:lnTo>
                    <a:pt x="32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2"/>
            <p:cNvSpPr/>
            <p:nvPr/>
          </p:nvSpPr>
          <p:spPr>
            <a:xfrm>
              <a:off x="2538567" y="1407503"/>
              <a:ext cx="159313" cy="45438"/>
            </a:xfrm>
            <a:custGeom>
              <a:avLst/>
              <a:gdLst/>
              <a:ahLst/>
              <a:cxnLst/>
              <a:rect l="l" t="t" r="r" b="b"/>
              <a:pathLst>
                <a:path w="2549" h="727" extrusionOk="0">
                  <a:moveTo>
                    <a:pt x="72" y="0"/>
                  </a:moveTo>
                  <a:cubicBezTo>
                    <a:pt x="60" y="0"/>
                    <a:pt x="36" y="12"/>
                    <a:pt x="1" y="12"/>
                  </a:cubicBezTo>
                  <a:cubicBezTo>
                    <a:pt x="167" y="24"/>
                    <a:pt x="346" y="36"/>
                    <a:pt x="512" y="72"/>
                  </a:cubicBezTo>
                  <a:cubicBezTo>
                    <a:pt x="751" y="119"/>
                    <a:pt x="989" y="179"/>
                    <a:pt x="1203" y="250"/>
                  </a:cubicBezTo>
                  <a:cubicBezTo>
                    <a:pt x="1263" y="286"/>
                    <a:pt x="1322" y="298"/>
                    <a:pt x="1382" y="310"/>
                  </a:cubicBezTo>
                  <a:cubicBezTo>
                    <a:pt x="1398" y="301"/>
                    <a:pt x="1409" y="293"/>
                    <a:pt x="1418" y="293"/>
                  </a:cubicBezTo>
                  <a:cubicBezTo>
                    <a:pt x="1422" y="293"/>
                    <a:pt x="1426" y="294"/>
                    <a:pt x="1429" y="298"/>
                  </a:cubicBezTo>
                  <a:lnTo>
                    <a:pt x="1608" y="381"/>
                  </a:lnTo>
                  <a:cubicBezTo>
                    <a:pt x="1644" y="381"/>
                    <a:pt x="1679" y="405"/>
                    <a:pt x="1715" y="417"/>
                  </a:cubicBezTo>
                  <a:cubicBezTo>
                    <a:pt x="1721" y="411"/>
                    <a:pt x="1727" y="408"/>
                    <a:pt x="1734" y="408"/>
                  </a:cubicBezTo>
                  <a:cubicBezTo>
                    <a:pt x="1742" y="408"/>
                    <a:pt x="1751" y="411"/>
                    <a:pt x="1763" y="417"/>
                  </a:cubicBezTo>
                  <a:lnTo>
                    <a:pt x="1775" y="429"/>
                  </a:lnTo>
                  <a:cubicBezTo>
                    <a:pt x="1834" y="441"/>
                    <a:pt x="1894" y="476"/>
                    <a:pt x="1941" y="488"/>
                  </a:cubicBezTo>
                  <a:cubicBezTo>
                    <a:pt x="1920" y="467"/>
                    <a:pt x="1946" y="427"/>
                    <a:pt x="1969" y="427"/>
                  </a:cubicBezTo>
                  <a:cubicBezTo>
                    <a:pt x="1972" y="427"/>
                    <a:pt x="1974" y="428"/>
                    <a:pt x="1977" y="429"/>
                  </a:cubicBezTo>
                  <a:cubicBezTo>
                    <a:pt x="2072" y="488"/>
                    <a:pt x="2156" y="548"/>
                    <a:pt x="2239" y="607"/>
                  </a:cubicBezTo>
                  <a:cubicBezTo>
                    <a:pt x="2298" y="643"/>
                    <a:pt x="2370" y="679"/>
                    <a:pt x="2441" y="715"/>
                  </a:cubicBezTo>
                  <a:cubicBezTo>
                    <a:pt x="2441" y="703"/>
                    <a:pt x="2453" y="703"/>
                    <a:pt x="2477" y="703"/>
                  </a:cubicBezTo>
                  <a:cubicBezTo>
                    <a:pt x="2501" y="703"/>
                    <a:pt x="2513" y="715"/>
                    <a:pt x="2548" y="726"/>
                  </a:cubicBezTo>
                  <a:cubicBezTo>
                    <a:pt x="1965" y="298"/>
                    <a:pt x="1263" y="24"/>
                    <a:pt x="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2"/>
            <p:cNvSpPr/>
            <p:nvPr/>
          </p:nvSpPr>
          <p:spPr>
            <a:xfrm>
              <a:off x="2519192" y="1361940"/>
              <a:ext cx="209188" cy="108875"/>
            </a:xfrm>
            <a:custGeom>
              <a:avLst/>
              <a:gdLst/>
              <a:ahLst/>
              <a:cxnLst/>
              <a:rect l="l" t="t" r="r" b="b"/>
              <a:pathLst>
                <a:path w="3347" h="1742" extrusionOk="0">
                  <a:moveTo>
                    <a:pt x="1246" y="1"/>
                  </a:moveTo>
                  <a:cubicBezTo>
                    <a:pt x="983" y="1"/>
                    <a:pt x="720" y="64"/>
                    <a:pt x="477" y="205"/>
                  </a:cubicBezTo>
                  <a:cubicBezTo>
                    <a:pt x="322" y="301"/>
                    <a:pt x="191" y="396"/>
                    <a:pt x="72" y="539"/>
                  </a:cubicBezTo>
                  <a:cubicBezTo>
                    <a:pt x="49" y="563"/>
                    <a:pt x="13" y="610"/>
                    <a:pt x="1" y="658"/>
                  </a:cubicBezTo>
                  <a:cubicBezTo>
                    <a:pt x="96" y="610"/>
                    <a:pt x="239" y="610"/>
                    <a:pt x="358" y="598"/>
                  </a:cubicBezTo>
                  <a:cubicBezTo>
                    <a:pt x="477" y="574"/>
                    <a:pt x="608" y="574"/>
                    <a:pt x="739" y="574"/>
                  </a:cubicBezTo>
                  <a:cubicBezTo>
                    <a:pt x="1013" y="574"/>
                    <a:pt x="1275" y="610"/>
                    <a:pt x="1525" y="670"/>
                  </a:cubicBezTo>
                  <a:cubicBezTo>
                    <a:pt x="2049" y="789"/>
                    <a:pt x="2549" y="1027"/>
                    <a:pt x="2966" y="1348"/>
                  </a:cubicBezTo>
                  <a:cubicBezTo>
                    <a:pt x="3097" y="1467"/>
                    <a:pt x="3228" y="1610"/>
                    <a:pt x="3347" y="1741"/>
                  </a:cubicBezTo>
                  <a:cubicBezTo>
                    <a:pt x="3263" y="1515"/>
                    <a:pt x="3168" y="1313"/>
                    <a:pt x="3049" y="1110"/>
                  </a:cubicBezTo>
                  <a:cubicBezTo>
                    <a:pt x="2870" y="813"/>
                    <a:pt x="2620" y="551"/>
                    <a:pt x="2335" y="360"/>
                  </a:cubicBezTo>
                  <a:cubicBezTo>
                    <a:pt x="2010" y="135"/>
                    <a:pt x="1628" y="1"/>
                    <a:pt x="1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2"/>
            <p:cNvSpPr/>
            <p:nvPr/>
          </p:nvSpPr>
          <p:spPr>
            <a:xfrm>
              <a:off x="2444816" y="1310002"/>
              <a:ext cx="279125" cy="168750"/>
            </a:xfrm>
            <a:custGeom>
              <a:avLst/>
              <a:gdLst/>
              <a:ahLst/>
              <a:cxnLst/>
              <a:rect l="l" t="t" r="r" b="b"/>
              <a:pathLst>
                <a:path w="4466" h="2700" extrusionOk="0">
                  <a:moveTo>
                    <a:pt x="1870" y="1"/>
                  </a:moveTo>
                  <a:cubicBezTo>
                    <a:pt x="1239" y="1"/>
                    <a:pt x="596" y="298"/>
                    <a:pt x="286" y="858"/>
                  </a:cubicBezTo>
                  <a:cubicBezTo>
                    <a:pt x="0" y="1394"/>
                    <a:pt x="12" y="2144"/>
                    <a:pt x="500" y="2537"/>
                  </a:cubicBezTo>
                  <a:cubicBezTo>
                    <a:pt x="627" y="2637"/>
                    <a:pt x="792" y="2699"/>
                    <a:pt x="952" y="2699"/>
                  </a:cubicBezTo>
                  <a:cubicBezTo>
                    <a:pt x="1077" y="2699"/>
                    <a:pt x="1199" y="2661"/>
                    <a:pt x="1298" y="2572"/>
                  </a:cubicBezTo>
                  <a:cubicBezTo>
                    <a:pt x="1417" y="2465"/>
                    <a:pt x="1453" y="2298"/>
                    <a:pt x="1429" y="2156"/>
                  </a:cubicBezTo>
                  <a:cubicBezTo>
                    <a:pt x="1393" y="1989"/>
                    <a:pt x="1298" y="1846"/>
                    <a:pt x="1179" y="1727"/>
                  </a:cubicBezTo>
                  <a:cubicBezTo>
                    <a:pt x="1143" y="1703"/>
                    <a:pt x="1131" y="1679"/>
                    <a:pt x="1096" y="1667"/>
                  </a:cubicBezTo>
                  <a:cubicBezTo>
                    <a:pt x="1072" y="1703"/>
                    <a:pt x="1036" y="1763"/>
                    <a:pt x="1012" y="1810"/>
                  </a:cubicBezTo>
                  <a:cubicBezTo>
                    <a:pt x="997" y="1830"/>
                    <a:pt x="976" y="1840"/>
                    <a:pt x="957" y="1840"/>
                  </a:cubicBezTo>
                  <a:cubicBezTo>
                    <a:pt x="929" y="1840"/>
                    <a:pt x="905" y="1821"/>
                    <a:pt x="905" y="1786"/>
                  </a:cubicBezTo>
                  <a:cubicBezTo>
                    <a:pt x="917" y="1703"/>
                    <a:pt x="953" y="1632"/>
                    <a:pt x="977" y="1560"/>
                  </a:cubicBezTo>
                  <a:cubicBezTo>
                    <a:pt x="922" y="1516"/>
                    <a:pt x="968" y="1452"/>
                    <a:pt x="1023" y="1452"/>
                  </a:cubicBezTo>
                  <a:cubicBezTo>
                    <a:pt x="1027" y="1452"/>
                    <a:pt x="1032" y="1452"/>
                    <a:pt x="1036" y="1453"/>
                  </a:cubicBezTo>
                  <a:cubicBezTo>
                    <a:pt x="1072" y="1429"/>
                    <a:pt x="1084" y="1382"/>
                    <a:pt x="1120" y="1346"/>
                  </a:cubicBezTo>
                  <a:cubicBezTo>
                    <a:pt x="1215" y="1215"/>
                    <a:pt x="1334" y="1096"/>
                    <a:pt x="1477" y="1013"/>
                  </a:cubicBezTo>
                  <a:cubicBezTo>
                    <a:pt x="1739" y="810"/>
                    <a:pt x="2072" y="691"/>
                    <a:pt x="2405" y="691"/>
                  </a:cubicBezTo>
                  <a:cubicBezTo>
                    <a:pt x="2415" y="691"/>
                    <a:pt x="2425" y="691"/>
                    <a:pt x="2434" y="691"/>
                  </a:cubicBezTo>
                  <a:cubicBezTo>
                    <a:pt x="3173" y="691"/>
                    <a:pt x="3839" y="1139"/>
                    <a:pt x="4251" y="1739"/>
                  </a:cubicBezTo>
                  <a:cubicBezTo>
                    <a:pt x="4334" y="1846"/>
                    <a:pt x="4406" y="1965"/>
                    <a:pt x="4465" y="2084"/>
                  </a:cubicBezTo>
                  <a:cubicBezTo>
                    <a:pt x="4406" y="1941"/>
                    <a:pt x="4346" y="1810"/>
                    <a:pt x="4275" y="1679"/>
                  </a:cubicBezTo>
                  <a:cubicBezTo>
                    <a:pt x="4096" y="1370"/>
                    <a:pt x="3894" y="1048"/>
                    <a:pt x="3656" y="810"/>
                  </a:cubicBezTo>
                  <a:cubicBezTo>
                    <a:pt x="3179" y="334"/>
                    <a:pt x="2560" y="1"/>
                    <a:pt x="1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2"/>
            <p:cNvSpPr/>
            <p:nvPr/>
          </p:nvSpPr>
          <p:spPr>
            <a:xfrm>
              <a:off x="2583192" y="1267939"/>
              <a:ext cx="73750" cy="65938"/>
            </a:xfrm>
            <a:custGeom>
              <a:avLst/>
              <a:gdLst/>
              <a:ahLst/>
              <a:cxnLst/>
              <a:rect l="l" t="t" r="r" b="b"/>
              <a:pathLst>
                <a:path w="1180" h="1055" extrusionOk="0">
                  <a:moveTo>
                    <a:pt x="268" y="0"/>
                  </a:moveTo>
                  <a:cubicBezTo>
                    <a:pt x="238" y="0"/>
                    <a:pt x="208" y="6"/>
                    <a:pt x="179" y="19"/>
                  </a:cubicBezTo>
                  <a:cubicBezTo>
                    <a:pt x="1" y="90"/>
                    <a:pt x="179" y="316"/>
                    <a:pt x="251" y="400"/>
                  </a:cubicBezTo>
                  <a:cubicBezTo>
                    <a:pt x="358" y="519"/>
                    <a:pt x="465" y="626"/>
                    <a:pt x="596" y="697"/>
                  </a:cubicBezTo>
                  <a:cubicBezTo>
                    <a:pt x="751" y="793"/>
                    <a:pt x="906" y="852"/>
                    <a:pt x="1049" y="935"/>
                  </a:cubicBezTo>
                  <a:cubicBezTo>
                    <a:pt x="1061" y="935"/>
                    <a:pt x="1061" y="971"/>
                    <a:pt x="1049" y="971"/>
                  </a:cubicBezTo>
                  <a:lnTo>
                    <a:pt x="1180" y="1055"/>
                  </a:lnTo>
                  <a:cubicBezTo>
                    <a:pt x="1072" y="888"/>
                    <a:pt x="953" y="709"/>
                    <a:pt x="870" y="519"/>
                  </a:cubicBezTo>
                  <a:cubicBezTo>
                    <a:pt x="834" y="471"/>
                    <a:pt x="822" y="412"/>
                    <a:pt x="763" y="352"/>
                  </a:cubicBezTo>
                  <a:cubicBezTo>
                    <a:pt x="715" y="281"/>
                    <a:pt x="656" y="209"/>
                    <a:pt x="584" y="150"/>
                  </a:cubicBezTo>
                  <a:cubicBezTo>
                    <a:pt x="500" y="75"/>
                    <a:pt x="380"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2"/>
            <p:cNvSpPr/>
            <p:nvPr/>
          </p:nvSpPr>
          <p:spPr>
            <a:xfrm>
              <a:off x="2631568" y="1246751"/>
              <a:ext cx="118375" cy="243375"/>
            </a:xfrm>
            <a:custGeom>
              <a:avLst/>
              <a:gdLst/>
              <a:ahLst/>
              <a:cxnLst/>
              <a:rect l="l" t="t" r="r" b="b"/>
              <a:pathLst>
                <a:path w="1894" h="3894" extrusionOk="0">
                  <a:moveTo>
                    <a:pt x="1" y="0"/>
                  </a:moveTo>
                  <a:lnTo>
                    <a:pt x="1" y="0"/>
                  </a:lnTo>
                  <a:cubicBezTo>
                    <a:pt x="48" y="548"/>
                    <a:pt x="346" y="1048"/>
                    <a:pt x="668" y="1513"/>
                  </a:cubicBezTo>
                  <a:cubicBezTo>
                    <a:pt x="1025" y="2013"/>
                    <a:pt x="1441" y="2525"/>
                    <a:pt x="1668" y="3120"/>
                  </a:cubicBezTo>
                  <a:cubicBezTo>
                    <a:pt x="1727" y="3287"/>
                    <a:pt x="1775" y="3453"/>
                    <a:pt x="1787" y="3632"/>
                  </a:cubicBezTo>
                  <a:cubicBezTo>
                    <a:pt x="1799" y="3703"/>
                    <a:pt x="1787" y="3787"/>
                    <a:pt x="1834" y="3870"/>
                  </a:cubicBezTo>
                  <a:cubicBezTo>
                    <a:pt x="1834" y="3882"/>
                    <a:pt x="1846" y="3882"/>
                    <a:pt x="1858" y="3894"/>
                  </a:cubicBezTo>
                  <a:lnTo>
                    <a:pt x="1858" y="3882"/>
                  </a:lnTo>
                  <a:cubicBezTo>
                    <a:pt x="1882" y="3822"/>
                    <a:pt x="1882" y="3775"/>
                    <a:pt x="1894" y="3715"/>
                  </a:cubicBezTo>
                  <a:cubicBezTo>
                    <a:pt x="1846" y="3168"/>
                    <a:pt x="1727" y="2620"/>
                    <a:pt x="1525" y="2108"/>
                  </a:cubicBezTo>
                  <a:cubicBezTo>
                    <a:pt x="1299" y="1560"/>
                    <a:pt x="989" y="1048"/>
                    <a:pt x="596" y="596"/>
                  </a:cubicBezTo>
                  <a:cubicBezTo>
                    <a:pt x="418" y="370"/>
                    <a:pt x="215" y="17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2"/>
            <p:cNvSpPr/>
            <p:nvPr/>
          </p:nvSpPr>
          <p:spPr>
            <a:xfrm>
              <a:off x="2675505" y="1170438"/>
              <a:ext cx="73000" cy="191688"/>
            </a:xfrm>
            <a:custGeom>
              <a:avLst/>
              <a:gdLst/>
              <a:ahLst/>
              <a:cxnLst/>
              <a:rect l="l" t="t" r="r" b="b"/>
              <a:pathLst>
                <a:path w="1168" h="3067" extrusionOk="0">
                  <a:moveTo>
                    <a:pt x="541" y="0"/>
                  </a:moveTo>
                  <a:cubicBezTo>
                    <a:pt x="439" y="0"/>
                    <a:pt x="346" y="145"/>
                    <a:pt x="298" y="221"/>
                  </a:cubicBezTo>
                  <a:cubicBezTo>
                    <a:pt x="84" y="543"/>
                    <a:pt x="0" y="948"/>
                    <a:pt x="12" y="1341"/>
                  </a:cubicBezTo>
                  <a:lnTo>
                    <a:pt x="12" y="1364"/>
                  </a:lnTo>
                  <a:cubicBezTo>
                    <a:pt x="262" y="1579"/>
                    <a:pt x="488" y="1817"/>
                    <a:pt x="667" y="2067"/>
                  </a:cubicBezTo>
                  <a:cubicBezTo>
                    <a:pt x="893" y="2376"/>
                    <a:pt x="1048" y="2710"/>
                    <a:pt x="1167" y="3067"/>
                  </a:cubicBezTo>
                  <a:cubicBezTo>
                    <a:pt x="1131" y="2567"/>
                    <a:pt x="1048" y="2079"/>
                    <a:pt x="977" y="1591"/>
                  </a:cubicBezTo>
                  <a:cubicBezTo>
                    <a:pt x="917" y="1198"/>
                    <a:pt x="846" y="817"/>
                    <a:pt x="774" y="424"/>
                  </a:cubicBezTo>
                  <a:cubicBezTo>
                    <a:pt x="738" y="305"/>
                    <a:pt x="727" y="114"/>
                    <a:pt x="619" y="31"/>
                  </a:cubicBezTo>
                  <a:cubicBezTo>
                    <a:pt x="593" y="9"/>
                    <a:pt x="567" y="0"/>
                    <a:pt x="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2"/>
            <p:cNvSpPr/>
            <p:nvPr/>
          </p:nvSpPr>
          <p:spPr>
            <a:xfrm>
              <a:off x="2649443" y="1249001"/>
              <a:ext cx="105000" cy="210625"/>
            </a:xfrm>
            <a:custGeom>
              <a:avLst/>
              <a:gdLst/>
              <a:ahLst/>
              <a:cxnLst/>
              <a:rect l="l" t="t" r="r" b="b"/>
              <a:pathLst>
                <a:path w="1680" h="3370" extrusionOk="0">
                  <a:moveTo>
                    <a:pt x="1" y="0"/>
                  </a:moveTo>
                  <a:cubicBezTo>
                    <a:pt x="346" y="334"/>
                    <a:pt x="655" y="703"/>
                    <a:pt x="894" y="1107"/>
                  </a:cubicBezTo>
                  <a:cubicBezTo>
                    <a:pt x="1203" y="1631"/>
                    <a:pt x="1429" y="2203"/>
                    <a:pt x="1548" y="2786"/>
                  </a:cubicBezTo>
                  <a:cubicBezTo>
                    <a:pt x="1584" y="2977"/>
                    <a:pt x="1620" y="3167"/>
                    <a:pt x="1632" y="3370"/>
                  </a:cubicBezTo>
                  <a:cubicBezTo>
                    <a:pt x="1679" y="2846"/>
                    <a:pt x="1620" y="2322"/>
                    <a:pt x="1453" y="1834"/>
                  </a:cubicBezTo>
                  <a:cubicBezTo>
                    <a:pt x="1251" y="1250"/>
                    <a:pt x="894" y="738"/>
                    <a:pt x="429" y="334"/>
                  </a:cubicBezTo>
                  <a:cubicBezTo>
                    <a:pt x="298" y="215"/>
                    <a:pt x="143" y="9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2"/>
            <p:cNvSpPr/>
            <p:nvPr/>
          </p:nvSpPr>
          <p:spPr>
            <a:xfrm>
              <a:off x="2586942" y="1507941"/>
              <a:ext cx="164500" cy="449875"/>
            </a:xfrm>
            <a:custGeom>
              <a:avLst/>
              <a:gdLst/>
              <a:ahLst/>
              <a:cxnLst/>
              <a:rect l="l" t="t" r="r" b="b"/>
              <a:pathLst>
                <a:path w="2632" h="7198" extrusionOk="0">
                  <a:moveTo>
                    <a:pt x="2513" y="1"/>
                  </a:moveTo>
                  <a:lnTo>
                    <a:pt x="2513" y="1"/>
                  </a:lnTo>
                  <a:cubicBezTo>
                    <a:pt x="2536" y="191"/>
                    <a:pt x="2536" y="393"/>
                    <a:pt x="2536" y="596"/>
                  </a:cubicBezTo>
                  <a:cubicBezTo>
                    <a:pt x="2536" y="846"/>
                    <a:pt x="2501" y="1120"/>
                    <a:pt x="2477" y="1370"/>
                  </a:cubicBezTo>
                  <a:cubicBezTo>
                    <a:pt x="2394" y="1882"/>
                    <a:pt x="2263" y="2394"/>
                    <a:pt x="2084" y="2882"/>
                  </a:cubicBezTo>
                  <a:cubicBezTo>
                    <a:pt x="1905" y="3358"/>
                    <a:pt x="1703" y="3822"/>
                    <a:pt x="1465" y="4263"/>
                  </a:cubicBezTo>
                  <a:cubicBezTo>
                    <a:pt x="1227" y="4715"/>
                    <a:pt x="953" y="5132"/>
                    <a:pt x="655" y="5561"/>
                  </a:cubicBezTo>
                  <a:cubicBezTo>
                    <a:pt x="358" y="5977"/>
                    <a:pt x="72" y="6442"/>
                    <a:pt x="0" y="6966"/>
                  </a:cubicBezTo>
                  <a:cubicBezTo>
                    <a:pt x="12" y="6978"/>
                    <a:pt x="12" y="6990"/>
                    <a:pt x="36" y="7001"/>
                  </a:cubicBezTo>
                  <a:cubicBezTo>
                    <a:pt x="60" y="7061"/>
                    <a:pt x="108" y="7156"/>
                    <a:pt x="167" y="7180"/>
                  </a:cubicBezTo>
                  <a:cubicBezTo>
                    <a:pt x="186" y="7192"/>
                    <a:pt x="205" y="7197"/>
                    <a:pt x="225" y="7197"/>
                  </a:cubicBezTo>
                  <a:cubicBezTo>
                    <a:pt x="338" y="7197"/>
                    <a:pt x="453" y="7013"/>
                    <a:pt x="524" y="6942"/>
                  </a:cubicBezTo>
                  <a:cubicBezTo>
                    <a:pt x="739" y="6680"/>
                    <a:pt x="953" y="6394"/>
                    <a:pt x="1143" y="6097"/>
                  </a:cubicBezTo>
                  <a:cubicBezTo>
                    <a:pt x="1536" y="5501"/>
                    <a:pt x="1810" y="4846"/>
                    <a:pt x="2036" y="4180"/>
                  </a:cubicBezTo>
                  <a:cubicBezTo>
                    <a:pt x="2286" y="3418"/>
                    <a:pt x="2441" y="2656"/>
                    <a:pt x="2525" y="1870"/>
                  </a:cubicBezTo>
                  <a:cubicBezTo>
                    <a:pt x="2572" y="1465"/>
                    <a:pt x="2608" y="1084"/>
                    <a:pt x="2620" y="679"/>
                  </a:cubicBezTo>
                  <a:cubicBezTo>
                    <a:pt x="2632" y="501"/>
                    <a:pt x="2632" y="310"/>
                    <a:pt x="2596" y="120"/>
                  </a:cubicBezTo>
                  <a:cubicBezTo>
                    <a:pt x="2560" y="84"/>
                    <a:pt x="2548" y="36"/>
                    <a:pt x="2513"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2"/>
            <p:cNvSpPr/>
            <p:nvPr/>
          </p:nvSpPr>
          <p:spPr>
            <a:xfrm>
              <a:off x="2569067" y="1493816"/>
              <a:ext cx="174188" cy="434625"/>
            </a:xfrm>
            <a:custGeom>
              <a:avLst/>
              <a:gdLst/>
              <a:ahLst/>
              <a:cxnLst/>
              <a:rect l="l" t="t" r="r" b="b"/>
              <a:pathLst>
                <a:path w="2787" h="6954" extrusionOk="0">
                  <a:moveTo>
                    <a:pt x="2644" y="0"/>
                  </a:moveTo>
                  <a:lnTo>
                    <a:pt x="2644" y="0"/>
                  </a:lnTo>
                  <a:cubicBezTo>
                    <a:pt x="2691" y="191"/>
                    <a:pt x="2739" y="405"/>
                    <a:pt x="2739" y="596"/>
                  </a:cubicBezTo>
                  <a:cubicBezTo>
                    <a:pt x="2739" y="905"/>
                    <a:pt x="2680" y="1227"/>
                    <a:pt x="2608" y="1524"/>
                  </a:cubicBezTo>
                  <a:cubicBezTo>
                    <a:pt x="2537" y="1798"/>
                    <a:pt x="2430" y="2084"/>
                    <a:pt x="2310" y="2358"/>
                  </a:cubicBezTo>
                  <a:cubicBezTo>
                    <a:pt x="2072" y="2870"/>
                    <a:pt x="1775" y="3382"/>
                    <a:pt x="1429" y="3846"/>
                  </a:cubicBezTo>
                  <a:cubicBezTo>
                    <a:pt x="1108" y="4275"/>
                    <a:pt x="763" y="4691"/>
                    <a:pt x="346" y="5049"/>
                  </a:cubicBezTo>
                  <a:cubicBezTo>
                    <a:pt x="346" y="5058"/>
                    <a:pt x="346" y="5076"/>
                    <a:pt x="352" y="5076"/>
                  </a:cubicBezTo>
                  <a:cubicBezTo>
                    <a:pt x="354" y="5076"/>
                    <a:pt x="356" y="5075"/>
                    <a:pt x="358" y="5072"/>
                  </a:cubicBezTo>
                  <a:lnTo>
                    <a:pt x="358" y="5072"/>
                  </a:lnTo>
                  <a:cubicBezTo>
                    <a:pt x="36" y="5644"/>
                    <a:pt x="1" y="6346"/>
                    <a:pt x="227" y="6954"/>
                  </a:cubicBezTo>
                  <a:cubicBezTo>
                    <a:pt x="322" y="6584"/>
                    <a:pt x="513" y="6227"/>
                    <a:pt x="715" y="5894"/>
                  </a:cubicBezTo>
                  <a:cubicBezTo>
                    <a:pt x="989" y="5477"/>
                    <a:pt x="1263" y="5072"/>
                    <a:pt x="1525" y="4644"/>
                  </a:cubicBezTo>
                  <a:cubicBezTo>
                    <a:pt x="1775" y="4203"/>
                    <a:pt x="2013" y="3751"/>
                    <a:pt x="2203" y="3275"/>
                  </a:cubicBezTo>
                  <a:cubicBezTo>
                    <a:pt x="2406" y="2798"/>
                    <a:pt x="2549" y="2298"/>
                    <a:pt x="2656" y="1786"/>
                  </a:cubicBezTo>
                  <a:cubicBezTo>
                    <a:pt x="2715" y="1501"/>
                    <a:pt x="2763" y="1203"/>
                    <a:pt x="2775" y="905"/>
                  </a:cubicBezTo>
                  <a:cubicBezTo>
                    <a:pt x="2787" y="655"/>
                    <a:pt x="2775" y="393"/>
                    <a:pt x="2763" y="131"/>
                  </a:cubicBezTo>
                  <a:cubicBezTo>
                    <a:pt x="2715" y="96"/>
                    <a:pt x="2680" y="48"/>
                    <a:pt x="264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2"/>
            <p:cNvSpPr/>
            <p:nvPr/>
          </p:nvSpPr>
          <p:spPr>
            <a:xfrm>
              <a:off x="2486504" y="1472941"/>
              <a:ext cx="245625" cy="378125"/>
            </a:xfrm>
            <a:custGeom>
              <a:avLst/>
              <a:gdLst/>
              <a:ahLst/>
              <a:cxnLst/>
              <a:rect l="l" t="t" r="r" b="b"/>
              <a:pathLst>
                <a:path w="3930" h="6050" extrusionOk="0">
                  <a:moveTo>
                    <a:pt x="3608" y="1"/>
                  </a:moveTo>
                  <a:cubicBezTo>
                    <a:pt x="3667" y="120"/>
                    <a:pt x="3691" y="263"/>
                    <a:pt x="3727" y="394"/>
                  </a:cubicBezTo>
                  <a:cubicBezTo>
                    <a:pt x="3762" y="656"/>
                    <a:pt x="3739" y="930"/>
                    <a:pt x="3691" y="1192"/>
                  </a:cubicBezTo>
                  <a:cubicBezTo>
                    <a:pt x="3608" y="1704"/>
                    <a:pt x="3429" y="2216"/>
                    <a:pt x="3203" y="2668"/>
                  </a:cubicBezTo>
                  <a:cubicBezTo>
                    <a:pt x="2750" y="3609"/>
                    <a:pt x="2096" y="4430"/>
                    <a:pt x="1322" y="5097"/>
                  </a:cubicBezTo>
                  <a:cubicBezTo>
                    <a:pt x="917" y="5454"/>
                    <a:pt x="476" y="5764"/>
                    <a:pt x="0" y="6049"/>
                  </a:cubicBezTo>
                  <a:cubicBezTo>
                    <a:pt x="1024" y="5835"/>
                    <a:pt x="1846" y="5097"/>
                    <a:pt x="2488" y="4275"/>
                  </a:cubicBezTo>
                  <a:cubicBezTo>
                    <a:pt x="2822" y="3847"/>
                    <a:pt x="3143" y="3370"/>
                    <a:pt x="3393" y="2882"/>
                  </a:cubicBezTo>
                  <a:cubicBezTo>
                    <a:pt x="3512" y="2644"/>
                    <a:pt x="3620" y="2382"/>
                    <a:pt x="3703" y="2120"/>
                  </a:cubicBezTo>
                  <a:cubicBezTo>
                    <a:pt x="3798" y="1846"/>
                    <a:pt x="3870" y="1573"/>
                    <a:pt x="3905" y="1275"/>
                  </a:cubicBezTo>
                  <a:cubicBezTo>
                    <a:pt x="3929" y="953"/>
                    <a:pt x="3917" y="632"/>
                    <a:pt x="3798" y="334"/>
                  </a:cubicBezTo>
                  <a:cubicBezTo>
                    <a:pt x="3751" y="215"/>
                    <a:pt x="3679" y="108"/>
                    <a:pt x="3608"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2"/>
            <p:cNvSpPr/>
            <p:nvPr/>
          </p:nvSpPr>
          <p:spPr>
            <a:xfrm>
              <a:off x="2487191" y="1458066"/>
              <a:ext cx="232250" cy="380312"/>
            </a:xfrm>
            <a:custGeom>
              <a:avLst/>
              <a:gdLst/>
              <a:ahLst/>
              <a:cxnLst/>
              <a:rect l="l" t="t" r="r" b="b"/>
              <a:pathLst>
                <a:path w="3716" h="6085" extrusionOk="0">
                  <a:moveTo>
                    <a:pt x="3251" y="1"/>
                  </a:moveTo>
                  <a:cubicBezTo>
                    <a:pt x="3609" y="501"/>
                    <a:pt x="3656" y="1227"/>
                    <a:pt x="3478" y="1811"/>
                  </a:cubicBezTo>
                  <a:cubicBezTo>
                    <a:pt x="3299" y="2418"/>
                    <a:pt x="2894" y="2942"/>
                    <a:pt x="2370" y="3263"/>
                  </a:cubicBezTo>
                  <a:cubicBezTo>
                    <a:pt x="2370" y="3275"/>
                    <a:pt x="2358" y="3299"/>
                    <a:pt x="2347" y="3311"/>
                  </a:cubicBezTo>
                  <a:cubicBezTo>
                    <a:pt x="1894" y="3561"/>
                    <a:pt x="1513" y="3894"/>
                    <a:pt x="1180" y="4263"/>
                  </a:cubicBezTo>
                  <a:cubicBezTo>
                    <a:pt x="823" y="4668"/>
                    <a:pt x="525" y="5109"/>
                    <a:pt x="275" y="5573"/>
                  </a:cubicBezTo>
                  <a:cubicBezTo>
                    <a:pt x="180" y="5740"/>
                    <a:pt x="96" y="5918"/>
                    <a:pt x="1" y="6085"/>
                  </a:cubicBezTo>
                  <a:cubicBezTo>
                    <a:pt x="787" y="5597"/>
                    <a:pt x="1525" y="5025"/>
                    <a:pt x="2132" y="4323"/>
                  </a:cubicBezTo>
                  <a:cubicBezTo>
                    <a:pt x="2787" y="3561"/>
                    <a:pt x="3299" y="2668"/>
                    <a:pt x="3561" y="1703"/>
                  </a:cubicBezTo>
                  <a:cubicBezTo>
                    <a:pt x="3656" y="1406"/>
                    <a:pt x="3716" y="1084"/>
                    <a:pt x="3692" y="763"/>
                  </a:cubicBezTo>
                  <a:cubicBezTo>
                    <a:pt x="3680" y="632"/>
                    <a:pt x="3656" y="501"/>
                    <a:pt x="3609" y="358"/>
                  </a:cubicBezTo>
                  <a:cubicBezTo>
                    <a:pt x="3573" y="287"/>
                    <a:pt x="3549" y="215"/>
                    <a:pt x="3501" y="156"/>
                  </a:cubicBezTo>
                  <a:cubicBezTo>
                    <a:pt x="3418" y="108"/>
                    <a:pt x="3335" y="48"/>
                    <a:pt x="3251"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2"/>
            <p:cNvSpPr/>
            <p:nvPr/>
          </p:nvSpPr>
          <p:spPr>
            <a:xfrm>
              <a:off x="2444816" y="1708131"/>
              <a:ext cx="110188" cy="102750"/>
            </a:xfrm>
            <a:custGeom>
              <a:avLst/>
              <a:gdLst/>
              <a:ahLst/>
              <a:cxnLst/>
              <a:rect l="l" t="t" r="r" b="b"/>
              <a:pathLst>
                <a:path w="1763" h="1644" extrusionOk="0">
                  <a:moveTo>
                    <a:pt x="1762" y="0"/>
                  </a:moveTo>
                  <a:cubicBezTo>
                    <a:pt x="1751" y="12"/>
                    <a:pt x="1751" y="12"/>
                    <a:pt x="1739" y="12"/>
                  </a:cubicBezTo>
                  <a:cubicBezTo>
                    <a:pt x="1531" y="62"/>
                    <a:pt x="1324" y="83"/>
                    <a:pt x="1116" y="83"/>
                  </a:cubicBezTo>
                  <a:cubicBezTo>
                    <a:pt x="1026" y="83"/>
                    <a:pt x="936" y="79"/>
                    <a:pt x="846" y="72"/>
                  </a:cubicBezTo>
                  <a:cubicBezTo>
                    <a:pt x="834" y="72"/>
                    <a:pt x="822" y="84"/>
                    <a:pt x="798" y="96"/>
                  </a:cubicBezTo>
                  <a:cubicBezTo>
                    <a:pt x="798" y="119"/>
                    <a:pt x="798" y="131"/>
                    <a:pt x="786" y="131"/>
                  </a:cubicBezTo>
                  <a:cubicBezTo>
                    <a:pt x="774" y="143"/>
                    <a:pt x="739" y="143"/>
                    <a:pt x="727" y="155"/>
                  </a:cubicBezTo>
                  <a:cubicBezTo>
                    <a:pt x="488" y="358"/>
                    <a:pt x="298" y="596"/>
                    <a:pt x="179" y="858"/>
                  </a:cubicBezTo>
                  <a:cubicBezTo>
                    <a:pt x="167" y="905"/>
                    <a:pt x="143" y="953"/>
                    <a:pt x="119" y="977"/>
                  </a:cubicBezTo>
                  <a:cubicBezTo>
                    <a:pt x="24" y="1191"/>
                    <a:pt x="0" y="1405"/>
                    <a:pt x="0" y="1643"/>
                  </a:cubicBezTo>
                  <a:cubicBezTo>
                    <a:pt x="715" y="1465"/>
                    <a:pt x="1131" y="774"/>
                    <a:pt x="1560" y="238"/>
                  </a:cubicBezTo>
                  <a:cubicBezTo>
                    <a:pt x="1631" y="155"/>
                    <a:pt x="1691" y="72"/>
                    <a:pt x="17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2"/>
            <p:cNvSpPr/>
            <p:nvPr/>
          </p:nvSpPr>
          <p:spPr>
            <a:xfrm>
              <a:off x="2118876" y="1795944"/>
              <a:ext cx="48438" cy="58063"/>
            </a:xfrm>
            <a:custGeom>
              <a:avLst/>
              <a:gdLst/>
              <a:ahLst/>
              <a:cxnLst/>
              <a:rect l="l" t="t" r="r" b="b"/>
              <a:pathLst>
                <a:path w="775" h="929" extrusionOk="0">
                  <a:moveTo>
                    <a:pt x="774" y="0"/>
                  </a:moveTo>
                  <a:cubicBezTo>
                    <a:pt x="679" y="0"/>
                    <a:pt x="572" y="24"/>
                    <a:pt x="465" y="24"/>
                  </a:cubicBezTo>
                  <a:cubicBezTo>
                    <a:pt x="381" y="48"/>
                    <a:pt x="286" y="96"/>
                    <a:pt x="215" y="167"/>
                  </a:cubicBezTo>
                  <a:lnTo>
                    <a:pt x="167" y="215"/>
                  </a:lnTo>
                  <a:cubicBezTo>
                    <a:pt x="179" y="226"/>
                    <a:pt x="179" y="238"/>
                    <a:pt x="167" y="250"/>
                  </a:cubicBezTo>
                  <a:cubicBezTo>
                    <a:pt x="84" y="381"/>
                    <a:pt x="0" y="524"/>
                    <a:pt x="36" y="679"/>
                  </a:cubicBezTo>
                  <a:cubicBezTo>
                    <a:pt x="48" y="774"/>
                    <a:pt x="119" y="869"/>
                    <a:pt x="215" y="929"/>
                  </a:cubicBezTo>
                  <a:cubicBezTo>
                    <a:pt x="239" y="548"/>
                    <a:pt x="453" y="203"/>
                    <a:pt x="7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2"/>
            <p:cNvSpPr/>
            <p:nvPr/>
          </p:nvSpPr>
          <p:spPr>
            <a:xfrm>
              <a:off x="2060813" y="1798881"/>
              <a:ext cx="68563" cy="86000"/>
            </a:xfrm>
            <a:custGeom>
              <a:avLst/>
              <a:gdLst/>
              <a:ahLst/>
              <a:cxnLst/>
              <a:rect l="l" t="t" r="r" b="b"/>
              <a:pathLst>
                <a:path w="1097" h="1376" extrusionOk="0">
                  <a:moveTo>
                    <a:pt x="1096" y="1"/>
                  </a:moveTo>
                  <a:cubicBezTo>
                    <a:pt x="1025" y="1"/>
                    <a:pt x="953" y="13"/>
                    <a:pt x="870" y="37"/>
                  </a:cubicBezTo>
                  <a:cubicBezTo>
                    <a:pt x="679" y="96"/>
                    <a:pt x="501" y="168"/>
                    <a:pt x="358" y="299"/>
                  </a:cubicBezTo>
                  <a:cubicBezTo>
                    <a:pt x="132" y="477"/>
                    <a:pt x="1" y="763"/>
                    <a:pt x="96" y="1037"/>
                  </a:cubicBezTo>
                  <a:cubicBezTo>
                    <a:pt x="144" y="1168"/>
                    <a:pt x="215" y="1263"/>
                    <a:pt x="322" y="1322"/>
                  </a:cubicBezTo>
                  <a:cubicBezTo>
                    <a:pt x="375" y="1349"/>
                    <a:pt x="446" y="1375"/>
                    <a:pt x="513" y="1375"/>
                  </a:cubicBezTo>
                  <a:cubicBezTo>
                    <a:pt x="567" y="1375"/>
                    <a:pt x="618" y="1358"/>
                    <a:pt x="656" y="1311"/>
                  </a:cubicBezTo>
                  <a:cubicBezTo>
                    <a:pt x="691" y="1251"/>
                    <a:pt x="679" y="1168"/>
                    <a:pt x="679" y="1084"/>
                  </a:cubicBezTo>
                  <a:lnTo>
                    <a:pt x="679" y="846"/>
                  </a:lnTo>
                  <a:cubicBezTo>
                    <a:pt x="691" y="691"/>
                    <a:pt x="727" y="537"/>
                    <a:pt x="798" y="394"/>
                  </a:cubicBezTo>
                  <a:cubicBezTo>
                    <a:pt x="858" y="239"/>
                    <a:pt x="965" y="108"/>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2"/>
            <p:cNvSpPr/>
            <p:nvPr/>
          </p:nvSpPr>
          <p:spPr>
            <a:xfrm>
              <a:off x="2010937" y="1831632"/>
              <a:ext cx="24625" cy="63313"/>
            </a:xfrm>
            <a:custGeom>
              <a:avLst/>
              <a:gdLst/>
              <a:ahLst/>
              <a:cxnLst/>
              <a:rect l="l" t="t" r="r" b="b"/>
              <a:pathLst>
                <a:path w="394" h="1013" extrusionOk="0">
                  <a:moveTo>
                    <a:pt x="394" y="1"/>
                  </a:moveTo>
                  <a:lnTo>
                    <a:pt x="394" y="1"/>
                  </a:lnTo>
                  <a:cubicBezTo>
                    <a:pt x="358" y="13"/>
                    <a:pt x="334" y="25"/>
                    <a:pt x="299" y="60"/>
                  </a:cubicBezTo>
                  <a:cubicBezTo>
                    <a:pt x="215" y="132"/>
                    <a:pt x="120" y="239"/>
                    <a:pt x="72" y="358"/>
                  </a:cubicBezTo>
                  <a:cubicBezTo>
                    <a:pt x="13" y="465"/>
                    <a:pt x="1" y="560"/>
                    <a:pt x="13" y="679"/>
                  </a:cubicBezTo>
                  <a:cubicBezTo>
                    <a:pt x="37" y="703"/>
                    <a:pt x="37" y="727"/>
                    <a:pt x="37" y="739"/>
                  </a:cubicBezTo>
                  <a:cubicBezTo>
                    <a:pt x="49" y="787"/>
                    <a:pt x="61" y="822"/>
                    <a:pt x="96" y="846"/>
                  </a:cubicBezTo>
                  <a:cubicBezTo>
                    <a:pt x="132" y="894"/>
                    <a:pt x="180" y="953"/>
                    <a:pt x="239" y="1001"/>
                  </a:cubicBezTo>
                  <a:lnTo>
                    <a:pt x="251" y="1013"/>
                  </a:lnTo>
                  <a:cubicBezTo>
                    <a:pt x="227" y="763"/>
                    <a:pt x="239" y="501"/>
                    <a:pt x="299" y="263"/>
                  </a:cubicBezTo>
                  <a:cubicBezTo>
                    <a:pt x="322" y="179"/>
                    <a:pt x="346" y="84"/>
                    <a:pt x="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2"/>
            <p:cNvSpPr/>
            <p:nvPr/>
          </p:nvSpPr>
          <p:spPr>
            <a:xfrm>
              <a:off x="1991624" y="1705443"/>
              <a:ext cx="483750" cy="150063"/>
            </a:xfrm>
            <a:custGeom>
              <a:avLst/>
              <a:gdLst/>
              <a:ahLst/>
              <a:cxnLst/>
              <a:rect l="l" t="t" r="r" b="b"/>
              <a:pathLst>
                <a:path w="7740" h="2401" extrusionOk="0">
                  <a:moveTo>
                    <a:pt x="2461" y="0"/>
                  </a:moveTo>
                  <a:cubicBezTo>
                    <a:pt x="2003" y="0"/>
                    <a:pt x="1555" y="51"/>
                    <a:pt x="1132" y="234"/>
                  </a:cubicBezTo>
                  <a:cubicBezTo>
                    <a:pt x="679" y="424"/>
                    <a:pt x="298" y="758"/>
                    <a:pt x="155" y="1210"/>
                  </a:cubicBezTo>
                  <a:cubicBezTo>
                    <a:pt x="0" y="1603"/>
                    <a:pt x="12" y="2032"/>
                    <a:pt x="167" y="2401"/>
                  </a:cubicBezTo>
                  <a:cubicBezTo>
                    <a:pt x="191" y="2282"/>
                    <a:pt x="274" y="2186"/>
                    <a:pt x="346" y="2091"/>
                  </a:cubicBezTo>
                  <a:cubicBezTo>
                    <a:pt x="489" y="1901"/>
                    <a:pt x="715" y="1770"/>
                    <a:pt x="929" y="1663"/>
                  </a:cubicBezTo>
                  <a:cubicBezTo>
                    <a:pt x="1310" y="1472"/>
                    <a:pt x="1727" y="1365"/>
                    <a:pt x="2155" y="1317"/>
                  </a:cubicBezTo>
                  <a:cubicBezTo>
                    <a:pt x="2239" y="1305"/>
                    <a:pt x="2298" y="1293"/>
                    <a:pt x="2358" y="1293"/>
                  </a:cubicBezTo>
                  <a:lnTo>
                    <a:pt x="2429" y="1293"/>
                  </a:lnTo>
                  <a:cubicBezTo>
                    <a:pt x="2682" y="1277"/>
                    <a:pt x="2937" y="1271"/>
                    <a:pt x="3192" y="1271"/>
                  </a:cubicBezTo>
                  <a:cubicBezTo>
                    <a:pt x="3502" y="1271"/>
                    <a:pt x="3813" y="1280"/>
                    <a:pt x="4120" y="1293"/>
                  </a:cubicBezTo>
                  <a:cubicBezTo>
                    <a:pt x="4412" y="1299"/>
                    <a:pt x="4700" y="1302"/>
                    <a:pt x="4986" y="1302"/>
                  </a:cubicBezTo>
                  <a:cubicBezTo>
                    <a:pt x="5272" y="1302"/>
                    <a:pt x="5555" y="1299"/>
                    <a:pt x="5834" y="1293"/>
                  </a:cubicBezTo>
                  <a:cubicBezTo>
                    <a:pt x="6132" y="1270"/>
                    <a:pt x="6442" y="1258"/>
                    <a:pt x="6763" y="1234"/>
                  </a:cubicBezTo>
                  <a:cubicBezTo>
                    <a:pt x="6906" y="1198"/>
                    <a:pt x="7097" y="1174"/>
                    <a:pt x="7228" y="1067"/>
                  </a:cubicBezTo>
                  <a:cubicBezTo>
                    <a:pt x="7335" y="770"/>
                    <a:pt x="7501" y="496"/>
                    <a:pt x="7739" y="293"/>
                  </a:cubicBezTo>
                  <a:lnTo>
                    <a:pt x="7739" y="293"/>
                  </a:lnTo>
                  <a:cubicBezTo>
                    <a:pt x="7406" y="381"/>
                    <a:pt x="7054" y="411"/>
                    <a:pt x="6706" y="411"/>
                  </a:cubicBezTo>
                  <a:cubicBezTo>
                    <a:pt x="6581" y="411"/>
                    <a:pt x="6457" y="407"/>
                    <a:pt x="6335" y="401"/>
                  </a:cubicBezTo>
                  <a:cubicBezTo>
                    <a:pt x="5930" y="377"/>
                    <a:pt x="5489" y="317"/>
                    <a:pt x="5096" y="222"/>
                  </a:cubicBezTo>
                  <a:cubicBezTo>
                    <a:pt x="4930" y="198"/>
                    <a:pt x="4775" y="186"/>
                    <a:pt x="4632" y="174"/>
                  </a:cubicBezTo>
                  <a:cubicBezTo>
                    <a:pt x="4025" y="127"/>
                    <a:pt x="3406" y="43"/>
                    <a:pt x="2786" y="8"/>
                  </a:cubicBezTo>
                  <a:cubicBezTo>
                    <a:pt x="2677" y="3"/>
                    <a:pt x="2569" y="0"/>
                    <a:pt x="2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2"/>
            <p:cNvSpPr/>
            <p:nvPr/>
          </p:nvSpPr>
          <p:spPr>
            <a:xfrm>
              <a:off x="1936561" y="1699193"/>
              <a:ext cx="169688" cy="105625"/>
            </a:xfrm>
            <a:custGeom>
              <a:avLst/>
              <a:gdLst/>
              <a:ahLst/>
              <a:cxnLst/>
              <a:rect l="l" t="t" r="r" b="b"/>
              <a:pathLst>
                <a:path w="2715" h="1690" extrusionOk="0">
                  <a:moveTo>
                    <a:pt x="2715" y="0"/>
                  </a:moveTo>
                  <a:lnTo>
                    <a:pt x="2715" y="0"/>
                  </a:lnTo>
                  <a:cubicBezTo>
                    <a:pt x="2370" y="24"/>
                    <a:pt x="2013" y="36"/>
                    <a:pt x="1667" y="48"/>
                  </a:cubicBezTo>
                  <a:lnTo>
                    <a:pt x="1334" y="48"/>
                  </a:lnTo>
                  <a:cubicBezTo>
                    <a:pt x="1334" y="48"/>
                    <a:pt x="1310" y="60"/>
                    <a:pt x="1298" y="60"/>
                  </a:cubicBezTo>
                  <a:cubicBezTo>
                    <a:pt x="1060" y="60"/>
                    <a:pt x="810" y="120"/>
                    <a:pt x="596" y="239"/>
                  </a:cubicBezTo>
                  <a:cubicBezTo>
                    <a:pt x="393" y="358"/>
                    <a:pt x="227" y="536"/>
                    <a:pt x="119" y="762"/>
                  </a:cubicBezTo>
                  <a:cubicBezTo>
                    <a:pt x="24" y="1024"/>
                    <a:pt x="0" y="1346"/>
                    <a:pt x="215" y="1548"/>
                  </a:cubicBezTo>
                  <a:cubicBezTo>
                    <a:pt x="271" y="1604"/>
                    <a:pt x="378" y="1689"/>
                    <a:pt x="467" y="1689"/>
                  </a:cubicBezTo>
                  <a:cubicBezTo>
                    <a:pt x="492" y="1689"/>
                    <a:pt x="515" y="1683"/>
                    <a:pt x="536" y="1667"/>
                  </a:cubicBezTo>
                  <a:cubicBezTo>
                    <a:pt x="584" y="1644"/>
                    <a:pt x="596" y="1584"/>
                    <a:pt x="631" y="1536"/>
                  </a:cubicBezTo>
                  <a:cubicBezTo>
                    <a:pt x="655" y="1477"/>
                    <a:pt x="691" y="1405"/>
                    <a:pt x="739" y="1346"/>
                  </a:cubicBezTo>
                  <a:cubicBezTo>
                    <a:pt x="810" y="1203"/>
                    <a:pt x="893" y="1072"/>
                    <a:pt x="1000" y="941"/>
                  </a:cubicBezTo>
                  <a:cubicBezTo>
                    <a:pt x="1048" y="870"/>
                    <a:pt x="1108" y="810"/>
                    <a:pt x="1167" y="751"/>
                  </a:cubicBezTo>
                  <a:lnTo>
                    <a:pt x="1179" y="727"/>
                  </a:lnTo>
                  <a:cubicBezTo>
                    <a:pt x="1310" y="584"/>
                    <a:pt x="1477" y="429"/>
                    <a:pt x="1667" y="334"/>
                  </a:cubicBezTo>
                  <a:cubicBezTo>
                    <a:pt x="1989" y="155"/>
                    <a:pt x="2346" y="48"/>
                    <a:pt x="2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2"/>
            <p:cNvSpPr/>
            <p:nvPr/>
          </p:nvSpPr>
          <p:spPr>
            <a:xfrm>
              <a:off x="1868061" y="1600192"/>
              <a:ext cx="308938" cy="91625"/>
            </a:xfrm>
            <a:custGeom>
              <a:avLst/>
              <a:gdLst/>
              <a:ahLst/>
              <a:cxnLst/>
              <a:rect l="l" t="t" r="r" b="b"/>
              <a:pathLst>
                <a:path w="4943" h="1466" extrusionOk="0">
                  <a:moveTo>
                    <a:pt x="1" y="1"/>
                  </a:moveTo>
                  <a:cubicBezTo>
                    <a:pt x="72" y="299"/>
                    <a:pt x="239" y="572"/>
                    <a:pt x="453" y="799"/>
                  </a:cubicBezTo>
                  <a:cubicBezTo>
                    <a:pt x="739" y="1084"/>
                    <a:pt x="1096" y="1251"/>
                    <a:pt x="1465" y="1346"/>
                  </a:cubicBezTo>
                  <a:cubicBezTo>
                    <a:pt x="1822" y="1438"/>
                    <a:pt x="2182" y="1465"/>
                    <a:pt x="2543" y="1465"/>
                  </a:cubicBezTo>
                  <a:cubicBezTo>
                    <a:pt x="3076" y="1465"/>
                    <a:pt x="3612" y="1406"/>
                    <a:pt x="4144" y="1406"/>
                  </a:cubicBezTo>
                  <a:cubicBezTo>
                    <a:pt x="4209" y="1403"/>
                    <a:pt x="4272" y="1402"/>
                    <a:pt x="4335" y="1402"/>
                  </a:cubicBezTo>
                  <a:cubicBezTo>
                    <a:pt x="4538" y="1402"/>
                    <a:pt x="4733" y="1417"/>
                    <a:pt x="4942" y="1453"/>
                  </a:cubicBezTo>
                  <a:cubicBezTo>
                    <a:pt x="4347" y="1275"/>
                    <a:pt x="3716" y="1227"/>
                    <a:pt x="3120" y="1108"/>
                  </a:cubicBezTo>
                  <a:cubicBezTo>
                    <a:pt x="2406" y="965"/>
                    <a:pt x="1715" y="739"/>
                    <a:pt x="1037" y="477"/>
                  </a:cubicBezTo>
                  <a:cubicBezTo>
                    <a:pt x="858" y="394"/>
                    <a:pt x="668" y="322"/>
                    <a:pt x="489" y="239"/>
                  </a:cubicBezTo>
                  <a:cubicBezTo>
                    <a:pt x="382" y="191"/>
                    <a:pt x="299" y="144"/>
                    <a:pt x="203" y="96"/>
                  </a:cubicBezTo>
                  <a:cubicBezTo>
                    <a:pt x="132" y="72"/>
                    <a:pt x="61" y="3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2"/>
            <p:cNvSpPr/>
            <p:nvPr/>
          </p:nvSpPr>
          <p:spPr>
            <a:xfrm>
              <a:off x="1854686" y="1163688"/>
              <a:ext cx="906438" cy="803937"/>
            </a:xfrm>
            <a:custGeom>
              <a:avLst/>
              <a:gdLst/>
              <a:ahLst/>
              <a:cxnLst/>
              <a:rect l="l" t="t" r="r" b="b"/>
              <a:pathLst>
                <a:path w="14503" h="12863" extrusionOk="0">
                  <a:moveTo>
                    <a:pt x="11918" y="1681"/>
                  </a:moveTo>
                  <a:cubicBezTo>
                    <a:pt x="12031" y="1681"/>
                    <a:pt x="12155" y="1763"/>
                    <a:pt x="12240" y="1830"/>
                  </a:cubicBezTo>
                  <a:cubicBezTo>
                    <a:pt x="12324" y="1877"/>
                    <a:pt x="12383" y="1949"/>
                    <a:pt x="12443" y="2020"/>
                  </a:cubicBezTo>
                  <a:cubicBezTo>
                    <a:pt x="12478" y="2080"/>
                    <a:pt x="12490" y="2139"/>
                    <a:pt x="12526" y="2199"/>
                  </a:cubicBezTo>
                  <a:cubicBezTo>
                    <a:pt x="12609" y="2401"/>
                    <a:pt x="12728" y="2580"/>
                    <a:pt x="12836" y="2734"/>
                  </a:cubicBezTo>
                  <a:lnTo>
                    <a:pt x="12705" y="2651"/>
                  </a:lnTo>
                  <a:cubicBezTo>
                    <a:pt x="12717" y="2651"/>
                    <a:pt x="12717" y="2615"/>
                    <a:pt x="12705" y="2615"/>
                  </a:cubicBezTo>
                  <a:cubicBezTo>
                    <a:pt x="12562" y="2532"/>
                    <a:pt x="12407" y="2472"/>
                    <a:pt x="12252" y="2377"/>
                  </a:cubicBezTo>
                  <a:cubicBezTo>
                    <a:pt x="12121" y="2306"/>
                    <a:pt x="12014" y="2199"/>
                    <a:pt x="11907" y="2080"/>
                  </a:cubicBezTo>
                  <a:cubicBezTo>
                    <a:pt x="11835" y="1996"/>
                    <a:pt x="11657" y="1770"/>
                    <a:pt x="11835" y="1699"/>
                  </a:cubicBezTo>
                  <a:cubicBezTo>
                    <a:pt x="11862" y="1687"/>
                    <a:pt x="11890" y="1681"/>
                    <a:pt x="11918" y="1681"/>
                  </a:cubicBezTo>
                  <a:close/>
                  <a:moveTo>
                    <a:pt x="13674" y="108"/>
                  </a:moveTo>
                  <a:cubicBezTo>
                    <a:pt x="13700" y="108"/>
                    <a:pt x="13726" y="117"/>
                    <a:pt x="13752" y="139"/>
                  </a:cubicBezTo>
                  <a:cubicBezTo>
                    <a:pt x="13860" y="222"/>
                    <a:pt x="13871" y="413"/>
                    <a:pt x="13907" y="532"/>
                  </a:cubicBezTo>
                  <a:cubicBezTo>
                    <a:pt x="13979" y="925"/>
                    <a:pt x="14050" y="1306"/>
                    <a:pt x="14110" y="1699"/>
                  </a:cubicBezTo>
                  <a:cubicBezTo>
                    <a:pt x="14205" y="2199"/>
                    <a:pt x="14264" y="2699"/>
                    <a:pt x="14324" y="3187"/>
                  </a:cubicBezTo>
                  <a:cubicBezTo>
                    <a:pt x="14205" y="2830"/>
                    <a:pt x="14038" y="2496"/>
                    <a:pt x="13812" y="2187"/>
                  </a:cubicBezTo>
                  <a:cubicBezTo>
                    <a:pt x="13621" y="1925"/>
                    <a:pt x="13395" y="1687"/>
                    <a:pt x="13145" y="1472"/>
                  </a:cubicBezTo>
                  <a:lnTo>
                    <a:pt x="13145" y="1449"/>
                  </a:lnTo>
                  <a:cubicBezTo>
                    <a:pt x="13133" y="1056"/>
                    <a:pt x="13217" y="651"/>
                    <a:pt x="13431" y="329"/>
                  </a:cubicBezTo>
                  <a:cubicBezTo>
                    <a:pt x="13479" y="253"/>
                    <a:pt x="13572" y="108"/>
                    <a:pt x="13674" y="108"/>
                  </a:cubicBezTo>
                  <a:close/>
                  <a:moveTo>
                    <a:pt x="11597" y="3913"/>
                  </a:moveTo>
                  <a:lnTo>
                    <a:pt x="11597" y="3913"/>
                  </a:lnTo>
                  <a:cubicBezTo>
                    <a:pt x="12240" y="3961"/>
                    <a:pt x="12848" y="4199"/>
                    <a:pt x="13371" y="4556"/>
                  </a:cubicBezTo>
                  <a:cubicBezTo>
                    <a:pt x="13348" y="4556"/>
                    <a:pt x="13336" y="4544"/>
                    <a:pt x="13324" y="4544"/>
                  </a:cubicBezTo>
                  <a:cubicBezTo>
                    <a:pt x="13217" y="4497"/>
                    <a:pt x="13121" y="4449"/>
                    <a:pt x="13026" y="4401"/>
                  </a:cubicBezTo>
                  <a:cubicBezTo>
                    <a:pt x="12990" y="4389"/>
                    <a:pt x="12967" y="4377"/>
                    <a:pt x="12931" y="4377"/>
                  </a:cubicBezTo>
                  <a:cubicBezTo>
                    <a:pt x="12919" y="4377"/>
                    <a:pt x="12919" y="4366"/>
                    <a:pt x="12907" y="4366"/>
                  </a:cubicBezTo>
                  <a:lnTo>
                    <a:pt x="12895" y="4366"/>
                  </a:lnTo>
                  <a:cubicBezTo>
                    <a:pt x="12562" y="4223"/>
                    <a:pt x="12240" y="4092"/>
                    <a:pt x="11895" y="4008"/>
                  </a:cubicBezTo>
                  <a:cubicBezTo>
                    <a:pt x="11788" y="3961"/>
                    <a:pt x="11705" y="3925"/>
                    <a:pt x="11597" y="3913"/>
                  </a:cubicBezTo>
                  <a:close/>
                  <a:moveTo>
                    <a:pt x="12717" y="1389"/>
                  </a:moveTo>
                  <a:lnTo>
                    <a:pt x="12717" y="1389"/>
                  </a:lnTo>
                  <a:cubicBezTo>
                    <a:pt x="12859" y="1472"/>
                    <a:pt x="13014" y="1591"/>
                    <a:pt x="13145" y="1710"/>
                  </a:cubicBezTo>
                  <a:cubicBezTo>
                    <a:pt x="13610" y="2115"/>
                    <a:pt x="13967" y="2639"/>
                    <a:pt x="14169" y="3211"/>
                  </a:cubicBezTo>
                  <a:cubicBezTo>
                    <a:pt x="14336" y="3711"/>
                    <a:pt x="14395" y="4223"/>
                    <a:pt x="14348" y="4747"/>
                  </a:cubicBezTo>
                  <a:cubicBezTo>
                    <a:pt x="14336" y="4556"/>
                    <a:pt x="14312" y="4366"/>
                    <a:pt x="14264" y="4163"/>
                  </a:cubicBezTo>
                  <a:cubicBezTo>
                    <a:pt x="14145" y="3568"/>
                    <a:pt x="13919" y="3008"/>
                    <a:pt x="13610" y="2484"/>
                  </a:cubicBezTo>
                  <a:cubicBezTo>
                    <a:pt x="13371" y="2080"/>
                    <a:pt x="13062" y="1710"/>
                    <a:pt x="12717" y="1389"/>
                  </a:cubicBezTo>
                  <a:close/>
                  <a:moveTo>
                    <a:pt x="11883" y="3160"/>
                  </a:moveTo>
                  <a:cubicBezTo>
                    <a:pt x="12263" y="3160"/>
                    <a:pt x="12644" y="3291"/>
                    <a:pt x="12967" y="3508"/>
                  </a:cubicBezTo>
                  <a:cubicBezTo>
                    <a:pt x="13252" y="3711"/>
                    <a:pt x="13502" y="3973"/>
                    <a:pt x="13681" y="4270"/>
                  </a:cubicBezTo>
                  <a:cubicBezTo>
                    <a:pt x="13800" y="4461"/>
                    <a:pt x="13895" y="4675"/>
                    <a:pt x="13979" y="4901"/>
                  </a:cubicBezTo>
                  <a:cubicBezTo>
                    <a:pt x="13860" y="4758"/>
                    <a:pt x="13729" y="4627"/>
                    <a:pt x="13598" y="4508"/>
                  </a:cubicBezTo>
                  <a:cubicBezTo>
                    <a:pt x="13181" y="4187"/>
                    <a:pt x="12681" y="3949"/>
                    <a:pt x="12157" y="3830"/>
                  </a:cubicBezTo>
                  <a:cubicBezTo>
                    <a:pt x="11907" y="3770"/>
                    <a:pt x="11645" y="3735"/>
                    <a:pt x="11371" y="3735"/>
                  </a:cubicBezTo>
                  <a:cubicBezTo>
                    <a:pt x="11240" y="3735"/>
                    <a:pt x="11109" y="3735"/>
                    <a:pt x="10990" y="3746"/>
                  </a:cubicBezTo>
                  <a:cubicBezTo>
                    <a:pt x="10859" y="3782"/>
                    <a:pt x="10740" y="3794"/>
                    <a:pt x="10609" y="3830"/>
                  </a:cubicBezTo>
                  <a:lnTo>
                    <a:pt x="10704" y="3687"/>
                  </a:lnTo>
                  <a:cubicBezTo>
                    <a:pt x="10823" y="3556"/>
                    <a:pt x="10954" y="3449"/>
                    <a:pt x="11109" y="3365"/>
                  </a:cubicBezTo>
                  <a:cubicBezTo>
                    <a:pt x="11354" y="3224"/>
                    <a:pt x="11618" y="3160"/>
                    <a:pt x="11883" y="3160"/>
                  </a:cubicBezTo>
                  <a:close/>
                  <a:moveTo>
                    <a:pt x="12431" y="1306"/>
                  </a:moveTo>
                  <a:lnTo>
                    <a:pt x="12431" y="1306"/>
                  </a:lnTo>
                  <a:cubicBezTo>
                    <a:pt x="12657" y="1484"/>
                    <a:pt x="12848" y="1699"/>
                    <a:pt x="13038" y="1925"/>
                  </a:cubicBezTo>
                  <a:cubicBezTo>
                    <a:pt x="13431" y="2377"/>
                    <a:pt x="13740" y="2889"/>
                    <a:pt x="13967" y="3437"/>
                  </a:cubicBezTo>
                  <a:cubicBezTo>
                    <a:pt x="14157" y="3901"/>
                    <a:pt x="14276" y="4401"/>
                    <a:pt x="14324" y="4901"/>
                  </a:cubicBezTo>
                  <a:lnTo>
                    <a:pt x="14312" y="4913"/>
                  </a:lnTo>
                  <a:cubicBezTo>
                    <a:pt x="14288" y="4925"/>
                    <a:pt x="14276" y="4949"/>
                    <a:pt x="14264" y="4973"/>
                  </a:cubicBezTo>
                  <a:lnTo>
                    <a:pt x="14229" y="4997"/>
                  </a:lnTo>
                  <a:lnTo>
                    <a:pt x="14229" y="4937"/>
                  </a:lnTo>
                  <a:cubicBezTo>
                    <a:pt x="14217" y="4758"/>
                    <a:pt x="14169" y="4604"/>
                    <a:pt x="14110" y="4437"/>
                  </a:cubicBezTo>
                  <a:cubicBezTo>
                    <a:pt x="13895" y="3842"/>
                    <a:pt x="13479" y="3330"/>
                    <a:pt x="13121" y="2830"/>
                  </a:cubicBezTo>
                  <a:cubicBezTo>
                    <a:pt x="12776" y="2377"/>
                    <a:pt x="12478" y="1877"/>
                    <a:pt x="12431" y="1306"/>
                  </a:cubicBezTo>
                  <a:close/>
                  <a:moveTo>
                    <a:pt x="11376" y="2340"/>
                  </a:moveTo>
                  <a:cubicBezTo>
                    <a:pt x="12008" y="2340"/>
                    <a:pt x="12625" y="2678"/>
                    <a:pt x="13086" y="3139"/>
                  </a:cubicBezTo>
                  <a:cubicBezTo>
                    <a:pt x="13336" y="3389"/>
                    <a:pt x="13550" y="3711"/>
                    <a:pt x="13717" y="4020"/>
                  </a:cubicBezTo>
                  <a:cubicBezTo>
                    <a:pt x="13788" y="4151"/>
                    <a:pt x="13848" y="4282"/>
                    <a:pt x="13907" y="4425"/>
                  </a:cubicBezTo>
                  <a:cubicBezTo>
                    <a:pt x="13848" y="4306"/>
                    <a:pt x="13776" y="4187"/>
                    <a:pt x="13693" y="4080"/>
                  </a:cubicBezTo>
                  <a:cubicBezTo>
                    <a:pt x="13281" y="3480"/>
                    <a:pt x="12615" y="3032"/>
                    <a:pt x="11876" y="3032"/>
                  </a:cubicBezTo>
                  <a:cubicBezTo>
                    <a:pt x="11867" y="3032"/>
                    <a:pt x="11857" y="3032"/>
                    <a:pt x="11847" y="3032"/>
                  </a:cubicBezTo>
                  <a:cubicBezTo>
                    <a:pt x="11514" y="3032"/>
                    <a:pt x="11181" y="3151"/>
                    <a:pt x="10919" y="3354"/>
                  </a:cubicBezTo>
                  <a:cubicBezTo>
                    <a:pt x="10776" y="3437"/>
                    <a:pt x="10657" y="3556"/>
                    <a:pt x="10562" y="3687"/>
                  </a:cubicBezTo>
                  <a:cubicBezTo>
                    <a:pt x="10526" y="3723"/>
                    <a:pt x="10514" y="3770"/>
                    <a:pt x="10478" y="3794"/>
                  </a:cubicBezTo>
                  <a:cubicBezTo>
                    <a:pt x="10474" y="3793"/>
                    <a:pt x="10469" y="3793"/>
                    <a:pt x="10465" y="3793"/>
                  </a:cubicBezTo>
                  <a:cubicBezTo>
                    <a:pt x="10410" y="3793"/>
                    <a:pt x="10364" y="3857"/>
                    <a:pt x="10419" y="3901"/>
                  </a:cubicBezTo>
                  <a:cubicBezTo>
                    <a:pt x="10395" y="3973"/>
                    <a:pt x="10359" y="4044"/>
                    <a:pt x="10347" y="4127"/>
                  </a:cubicBezTo>
                  <a:cubicBezTo>
                    <a:pt x="10347" y="4162"/>
                    <a:pt x="10371" y="4181"/>
                    <a:pt x="10399" y="4181"/>
                  </a:cubicBezTo>
                  <a:cubicBezTo>
                    <a:pt x="10418" y="4181"/>
                    <a:pt x="10439" y="4171"/>
                    <a:pt x="10454" y="4151"/>
                  </a:cubicBezTo>
                  <a:cubicBezTo>
                    <a:pt x="10478" y="4104"/>
                    <a:pt x="10514" y="4044"/>
                    <a:pt x="10538" y="4008"/>
                  </a:cubicBezTo>
                  <a:cubicBezTo>
                    <a:pt x="10573" y="4020"/>
                    <a:pt x="10585" y="4044"/>
                    <a:pt x="10621" y="4068"/>
                  </a:cubicBezTo>
                  <a:cubicBezTo>
                    <a:pt x="10740" y="4187"/>
                    <a:pt x="10835" y="4330"/>
                    <a:pt x="10871" y="4497"/>
                  </a:cubicBezTo>
                  <a:cubicBezTo>
                    <a:pt x="10895" y="4639"/>
                    <a:pt x="10859" y="4806"/>
                    <a:pt x="10740" y="4913"/>
                  </a:cubicBezTo>
                  <a:cubicBezTo>
                    <a:pt x="10641" y="5002"/>
                    <a:pt x="10519" y="5040"/>
                    <a:pt x="10394" y="5040"/>
                  </a:cubicBezTo>
                  <a:cubicBezTo>
                    <a:pt x="10234" y="5040"/>
                    <a:pt x="10069" y="4978"/>
                    <a:pt x="9942" y="4878"/>
                  </a:cubicBezTo>
                  <a:cubicBezTo>
                    <a:pt x="9454" y="4485"/>
                    <a:pt x="9442" y="3735"/>
                    <a:pt x="9728" y="3199"/>
                  </a:cubicBezTo>
                  <a:cubicBezTo>
                    <a:pt x="10038" y="2639"/>
                    <a:pt x="10681" y="2342"/>
                    <a:pt x="11312" y="2342"/>
                  </a:cubicBezTo>
                  <a:cubicBezTo>
                    <a:pt x="11333" y="2341"/>
                    <a:pt x="11354" y="2340"/>
                    <a:pt x="11376" y="2340"/>
                  </a:cubicBezTo>
                  <a:close/>
                  <a:moveTo>
                    <a:pt x="6577" y="7039"/>
                  </a:moveTo>
                  <a:cubicBezTo>
                    <a:pt x="6643" y="7039"/>
                    <a:pt x="6709" y="7060"/>
                    <a:pt x="6763" y="7092"/>
                  </a:cubicBezTo>
                  <a:cubicBezTo>
                    <a:pt x="6847" y="7164"/>
                    <a:pt x="6906" y="7235"/>
                    <a:pt x="6966" y="7318"/>
                  </a:cubicBezTo>
                  <a:cubicBezTo>
                    <a:pt x="6942" y="7306"/>
                    <a:pt x="6894" y="7271"/>
                    <a:pt x="6847" y="7271"/>
                  </a:cubicBezTo>
                  <a:cubicBezTo>
                    <a:pt x="6763" y="7247"/>
                    <a:pt x="6644" y="7235"/>
                    <a:pt x="6549" y="7235"/>
                  </a:cubicBezTo>
                  <a:cubicBezTo>
                    <a:pt x="6466" y="7259"/>
                    <a:pt x="6359" y="7306"/>
                    <a:pt x="6299" y="7378"/>
                  </a:cubicBezTo>
                  <a:cubicBezTo>
                    <a:pt x="6299" y="7306"/>
                    <a:pt x="6311" y="7223"/>
                    <a:pt x="6371" y="7140"/>
                  </a:cubicBezTo>
                  <a:cubicBezTo>
                    <a:pt x="6422" y="7068"/>
                    <a:pt x="6499" y="7039"/>
                    <a:pt x="6577" y="7039"/>
                  </a:cubicBezTo>
                  <a:close/>
                  <a:moveTo>
                    <a:pt x="13026" y="5294"/>
                  </a:moveTo>
                  <a:cubicBezTo>
                    <a:pt x="13026" y="5330"/>
                    <a:pt x="13038" y="5354"/>
                    <a:pt x="13038" y="5401"/>
                  </a:cubicBezTo>
                  <a:cubicBezTo>
                    <a:pt x="13098" y="6282"/>
                    <a:pt x="12490" y="7187"/>
                    <a:pt x="11693" y="7521"/>
                  </a:cubicBezTo>
                  <a:cubicBezTo>
                    <a:pt x="11490" y="7592"/>
                    <a:pt x="11300" y="7640"/>
                    <a:pt x="11097" y="7652"/>
                  </a:cubicBezTo>
                  <a:cubicBezTo>
                    <a:pt x="10883" y="7652"/>
                    <a:pt x="10645" y="7616"/>
                    <a:pt x="10478" y="7497"/>
                  </a:cubicBezTo>
                  <a:cubicBezTo>
                    <a:pt x="10454" y="7473"/>
                    <a:pt x="10407" y="7437"/>
                    <a:pt x="10383" y="7402"/>
                  </a:cubicBezTo>
                  <a:cubicBezTo>
                    <a:pt x="10395" y="7402"/>
                    <a:pt x="10407" y="7402"/>
                    <a:pt x="10419" y="7378"/>
                  </a:cubicBezTo>
                  <a:cubicBezTo>
                    <a:pt x="10419" y="7420"/>
                    <a:pt x="10457" y="7463"/>
                    <a:pt x="10499" y="7463"/>
                  </a:cubicBezTo>
                  <a:cubicBezTo>
                    <a:pt x="10504" y="7463"/>
                    <a:pt x="10509" y="7462"/>
                    <a:pt x="10514" y="7461"/>
                  </a:cubicBezTo>
                  <a:cubicBezTo>
                    <a:pt x="10883" y="7378"/>
                    <a:pt x="11240" y="7283"/>
                    <a:pt x="11597" y="7128"/>
                  </a:cubicBezTo>
                  <a:cubicBezTo>
                    <a:pt x="12145" y="6890"/>
                    <a:pt x="12645" y="6485"/>
                    <a:pt x="12883" y="5925"/>
                  </a:cubicBezTo>
                  <a:cubicBezTo>
                    <a:pt x="12967" y="5735"/>
                    <a:pt x="13014" y="5509"/>
                    <a:pt x="13026" y="5294"/>
                  </a:cubicBezTo>
                  <a:close/>
                  <a:moveTo>
                    <a:pt x="3657" y="5513"/>
                  </a:moveTo>
                  <a:cubicBezTo>
                    <a:pt x="3740" y="5513"/>
                    <a:pt x="3775" y="5592"/>
                    <a:pt x="3775" y="5663"/>
                  </a:cubicBezTo>
                  <a:cubicBezTo>
                    <a:pt x="3787" y="5878"/>
                    <a:pt x="3799" y="6068"/>
                    <a:pt x="3846" y="6259"/>
                  </a:cubicBezTo>
                  <a:cubicBezTo>
                    <a:pt x="3906" y="6473"/>
                    <a:pt x="3965" y="6687"/>
                    <a:pt x="4025" y="6866"/>
                  </a:cubicBezTo>
                  <a:cubicBezTo>
                    <a:pt x="4073" y="7056"/>
                    <a:pt x="4144" y="7235"/>
                    <a:pt x="4227" y="7414"/>
                  </a:cubicBezTo>
                  <a:cubicBezTo>
                    <a:pt x="4311" y="7556"/>
                    <a:pt x="4394" y="7687"/>
                    <a:pt x="4501" y="7830"/>
                  </a:cubicBezTo>
                  <a:cubicBezTo>
                    <a:pt x="4466" y="7818"/>
                    <a:pt x="4442" y="7783"/>
                    <a:pt x="4394" y="7771"/>
                  </a:cubicBezTo>
                  <a:lnTo>
                    <a:pt x="4049" y="7568"/>
                  </a:lnTo>
                  <a:cubicBezTo>
                    <a:pt x="3846" y="7449"/>
                    <a:pt x="3632" y="7354"/>
                    <a:pt x="3442" y="7211"/>
                  </a:cubicBezTo>
                  <a:cubicBezTo>
                    <a:pt x="3299" y="7116"/>
                    <a:pt x="3144" y="6997"/>
                    <a:pt x="3084" y="6818"/>
                  </a:cubicBezTo>
                  <a:cubicBezTo>
                    <a:pt x="3013" y="6616"/>
                    <a:pt x="3025" y="6413"/>
                    <a:pt x="3084" y="6223"/>
                  </a:cubicBezTo>
                  <a:cubicBezTo>
                    <a:pt x="3144" y="6021"/>
                    <a:pt x="3263" y="5866"/>
                    <a:pt x="3382" y="5711"/>
                  </a:cubicBezTo>
                  <a:cubicBezTo>
                    <a:pt x="3442" y="5640"/>
                    <a:pt x="3513" y="5544"/>
                    <a:pt x="3608" y="5520"/>
                  </a:cubicBezTo>
                  <a:cubicBezTo>
                    <a:pt x="3626" y="5515"/>
                    <a:pt x="3642" y="5513"/>
                    <a:pt x="3657" y="5513"/>
                  </a:cubicBezTo>
                  <a:close/>
                  <a:moveTo>
                    <a:pt x="12895" y="4616"/>
                  </a:moveTo>
                  <a:cubicBezTo>
                    <a:pt x="12978" y="4639"/>
                    <a:pt x="13074" y="4687"/>
                    <a:pt x="13157" y="4723"/>
                  </a:cubicBezTo>
                  <a:cubicBezTo>
                    <a:pt x="13193" y="4735"/>
                    <a:pt x="13240" y="4747"/>
                    <a:pt x="13264" y="4758"/>
                  </a:cubicBezTo>
                  <a:cubicBezTo>
                    <a:pt x="13657" y="5318"/>
                    <a:pt x="13633" y="6068"/>
                    <a:pt x="13383" y="6687"/>
                  </a:cubicBezTo>
                  <a:cubicBezTo>
                    <a:pt x="13098" y="7354"/>
                    <a:pt x="12538" y="7890"/>
                    <a:pt x="11835" y="8092"/>
                  </a:cubicBezTo>
                  <a:cubicBezTo>
                    <a:pt x="11585" y="8167"/>
                    <a:pt x="11322" y="8213"/>
                    <a:pt x="11064" y="8213"/>
                  </a:cubicBezTo>
                  <a:cubicBezTo>
                    <a:pt x="10955" y="8213"/>
                    <a:pt x="10846" y="8205"/>
                    <a:pt x="10740" y="8187"/>
                  </a:cubicBezTo>
                  <a:cubicBezTo>
                    <a:pt x="10395" y="8128"/>
                    <a:pt x="10038" y="7985"/>
                    <a:pt x="9800" y="7723"/>
                  </a:cubicBezTo>
                  <a:cubicBezTo>
                    <a:pt x="9561" y="7437"/>
                    <a:pt x="9490" y="7056"/>
                    <a:pt x="9621" y="6711"/>
                  </a:cubicBezTo>
                  <a:cubicBezTo>
                    <a:pt x="9740" y="6402"/>
                    <a:pt x="10038" y="6116"/>
                    <a:pt x="10383" y="6092"/>
                  </a:cubicBezTo>
                  <a:cubicBezTo>
                    <a:pt x="10405" y="6088"/>
                    <a:pt x="10428" y="6087"/>
                    <a:pt x="10451" y="6087"/>
                  </a:cubicBezTo>
                  <a:cubicBezTo>
                    <a:pt x="10585" y="6087"/>
                    <a:pt x="10720" y="6145"/>
                    <a:pt x="10812" y="6247"/>
                  </a:cubicBezTo>
                  <a:cubicBezTo>
                    <a:pt x="10895" y="6354"/>
                    <a:pt x="10943" y="6497"/>
                    <a:pt x="10931" y="6652"/>
                  </a:cubicBezTo>
                  <a:cubicBezTo>
                    <a:pt x="10895" y="6961"/>
                    <a:pt x="10597" y="7187"/>
                    <a:pt x="10300" y="7199"/>
                  </a:cubicBezTo>
                  <a:cubicBezTo>
                    <a:pt x="10288" y="7128"/>
                    <a:pt x="10276" y="7033"/>
                    <a:pt x="10323" y="6961"/>
                  </a:cubicBezTo>
                  <a:cubicBezTo>
                    <a:pt x="10366" y="6859"/>
                    <a:pt x="10469" y="6800"/>
                    <a:pt x="10576" y="6800"/>
                  </a:cubicBezTo>
                  <a:cubicBezTo>
                    <a:pt x="10619" y="6800"/>
                    <a:pt x="10663" y="6810"/>
                    <a:pt x="10704" y="6830"/>
                  </a:cubicBezTo>
                  <a:cubicBezTo>
                    <a:pt x="10713" y="6833"/>
                    <a:pt x="10722" y="6834"/>
                    <a:pt x="10731" y="6834"/>
                  </a:cubicBezTo>
                  <a:cubicBezTo>
                    <a:pt x="10796" y="6834"/>
                    <a:pt x="10862" y="6763"/>
                    <a:pt x="10800" y="6711"/>
                  </a:cubicBezTo>
                  <a:cubicBezTo>
                    <a:pt x="10730" y="6653"/>
                    <a:pt x="10648" y="6629"/>
                    <a:pt x="10567" y="6629"/>
                  </a:cubicBezTo>
                  <a:cubicBezTo>
                    <a:pt x="10413" y="6629"/>
                    <a:pt x="10258" y="6717"/>
                    <a:pt x="10181" y="6842"/>
                  </a:cubicBezTo>
                  <a:cubicBezTo>
                    <a:pt x="10038" y="7068"/>
                    <a:pt x="10145" y="7390"/>
                    <a:pt x="10323" y="7556"/>
                  </a:cubicBezTo>
                  <a:cubicBezTo>
                    <a:pt x="10514" y="7735"/>
                    <a:pt x="10776" y="7795"/>
                    <a:pt x="11014" y="7795"/>
                  </a:cubicBezTo>
                  <a:cubicBezTo>
                    <a:pt x="11252" y="7795"/>
                    <a:pt x="11490" y="7747"/>
                    <a:pt x="11705" y="7664"/>
                  </a:cubicBezTo>
                  <a:cubicBezTo>
                    <a:pt x="12145" y="7485"/>
                    <a:pt x="12526" y="7152"/>
                    <a:pt x="12776" y="6759"/>
                  </a:cubicBezTo>
                  <a:cubicBezTo>
                    <a:pt x="13074" y="6306"/>
                    <a:pt x="13240" y="5759"/>
                    <a:pt x="13145" y="5235"/>
                  </a:cubicBezTo>
                  <a:cubicBezTo>
                    <a:pt x="13121" y="5032"/>
                    <a:pt x="13026" y="4806"/>
                    <a:pt x="12895" y="4616"/>
                  </a:cubicBezTo>
                  <a:close/>
                  <a:moveTo>
                    <a:pt x="6522" y="4132"/>
                  </a:moveTo>
                  <a:cubicBezTo>
                    <a:pt x="6702" y="4132"/>
                    <a:pt x="6881" y="4171"/>
                    <a:pt x="7049" y="4258"/>
                  </a:cubicBezTo>
                  <a:cubicBezTo>
                    <a:pt x="7263" y="4377"/>
                    <a:pt x="7442" y="4580"/>
                    <a:pt x="7502" y="4842"/>
                  </a:cubicBezTo>
                  <a:cubicBezTo>
                    <a:pt x="7537" y="4961"/>
                    <a:pt x="7537" y="5080"/>
                    <a:pt x="7502" y="5199"/>
                  </a:cubicBezTo>
                  <a:cubicBezTo>
                    <a:pt x="7490" y="5282"/>
                    <a:pt x="7466" y="5354"/>
                    <a:pt x="7430" y="5449"/>
                  </a:cubicBezTo>
                  <a:cubicBezTo>
                    <a:pt x="7418" y="5389"/>
                    <a:pt x="7383" y="5330"/>
                    <a:pt x="7359" y="5270"/>
                  </a:cubicBezTo>
                  <a:cubicBezTo>
                    <a:pt x="7299" y="5199"/>
                    <a:pt x="7240" y="5116"/>
                    <a:pt x="7168" y="5056"/>
                  </a:cubicBezTo>
                  <a:cubicBezTo>
                    <a:pt x="7013" y="4937"/>
                    <a:pt x="6835" y="4866"/>
                    <a:pt x="6644" y="4854"/>
                  </a:cubicBezTo>
                  <a:cubicBezTo>
                    <a:pt x="6614" y="4851"/>
                    <a:pt x="6583" y="4849"/>
                    <a:pt x="6553" y="4849"/>
                  </a:cubicBezTo>
                  <a:cubicBezTo>
                    <a:pt x="6225" y="4849"/>
                    <a:pt x="5898" y="5020"/>
                    <a:pt x="5680" y="5270"/>
                  </a:cubicBezTo>
                  <a:cubicBezTo>
                    <a:pt x="5418" y="5568"/>
                    <a:pt x="5299" y="5937"/>
                    <a:pt x="5287" y="6318"/>
                  </a:cubicBezTo>
                  <a:cubicBezTo>
                    <a:pt x="5275" y="6735"/>
                    <a:pt x="5394" y="7175"/>
                    <a:pt x="5561" y="7556"/>
                  </a:cubicBezTo>
                  <a:cubicBezTo>
                    <a:pt x="5632" y="7735"/>
                    <a:pt x="5716" y="7902"/>
                    <a:pt x="5823" y="8056"/>
                  </a:cubicBezTo>
                  <a:cubicBezTo>
                    <a:pt x="5870" y="8128"/>
                    <a:pt x="5930" y="8187"/>
                    <a:pt x="5990" y="8259"/>
                  </a:cubicBezTo>
                  <a:cubicBezTo>
                    <a:pt x="5716" y="8080"/>
                    <a:pt x="5501" y="7854"/>
                    <a:pt x="5299" y="7604"/>
                  </a:cubicBezTo>
                  <a:cubicBezTo>
                    <a:pt x="4954" y="7128"/>
                    <a:pt x="4751" y="6544"/>
                    <a:pt x="4799" y="5949"/>
                  </a:cubicBezTo>
                  <a:cubicBezTo>
                    <a:pt x="4847" y="5413"/>
                    <a:pt x="5085" y="4913"/>
                    <a:pt x="5478" y="4556"/>
                  </a:cubicBezTo>
                  <a:cubicBezTo>
                    <a:pt x="5760" y="4305"/>
                    <a:pt x="6142" y="4132"/>
                    <a:pt x="6522" y="4132"/>
                  </a:cubicBezTo>
                  <a:close/>
                  <a:moveTo>
                    <a:pt x="695" y="6945"/>
                  </a:moveTo>
                  <a:cubicBezTo>
                    <a:pt x="936" y="6945"/>
                    <a:pt x="1173" y="6956"/>
                    <a:pt x="1418" y="6973"/>
                  </a:cubicBezTo>
                  <a:cubicBezTo>
                    <a:pt x="2168" y="7056"/>
                    <a:pt x="2918" y="7259"/>
                    <a:pt x="3632" y="7580"/>
                  </a:cubicBezTo>
                  <a:cubicBezTo>
                    <a:pt x="3989" y="7735"/>
                    <a:pt x="4323" y="7914"/>
                    <a:pt x="4644" y="8128"/>
                  </a:cubicBezTo>
                  <a:lnTo>
                    <a:pt x="4918" y="8307"/>
                  </a:lnTo>
                  <a:cubicBezTo>
                    <a:pt x="4727" y="8247"/>
                    <a:pt x="4513" y="8199"/>
                    <a:pt x="4311" y="8164"/>
                  </a:cubicBezTo>
                  <a:cubicBezTo>
                    <a:pt x="3954" y="8092"/>
                    <a:pt x="3596" y="8033"/>
                    <a:pt x="3251" y="7961"/>
                  </a:cubicBezTo>
                  <a:cubicBezTo>
                    <a:pt x="2894" y="7890"/>
                    <a:pt x="2549" y="7783"/>
                    <a:pt x="2203" y="7675"/>
                  </a:cubicBezTo>
                  <a:cubicBezTo>
                    <a:pt x="1858" y="7556"/>
                    <a:pt x="1525" y="7437"/>
                    <a:pt x="1191" y="7306"/>
                  </a:cubicBezTo>
                  <a:lnTo>
                    <a:pt x="703" y="7080"/>
                  </a:lnTo>
                  <a:cubicBezTo>
                    <a:pt x="632" y="7033"/>
                    <a:pt x="536" y="7009"/>
                    <a:pt x="465" y="6961"/>
                  </a:cubicBezTo>
                  <a:cubicBezTo>
                    <a:pt x="453" y="6961"/>
                    <a:pt x="453" y="6949"/>
                    <a:pt x="429" y="6949"/>
                  </a:cubicBezTo>
                  <a:cubicBezTo>
                    <a:pt x="519" y="6946"/>
                    <a:pt x="607" y="6945"/>
                    <a:pt x="695" y="6945"/>
                  </a:cubicBezTo>
                  <a:close/>
                  <a:moveTo>
                    <a:pt x="8204" y="7533"/>
                  </a:moveTo>
                  <a:cubicBezTo>
                    <a:pt x="8228" y="7580"/>
                    <a:pt x="8252" y="7616"/>
                    <a:pt x="8276" y="7675"/>
                  </a:cubicBezTo>
                  <a:cubicBezTo>
                    <a:pt x="8323" y="7735"/>
                    <a:pt x="8359" y="7795"/>
                    <a:pt x="8395" y="7854"/>
                  </a:cubicBezTo>
                  <a:cubicBezTo>
                    <a:pt x="8526" y="7961"/>
                    <a:pt x="8633" y="8068"/>
                    <a:pt x="8740" y="8152"/>
                  </a:cubicBezTo>
                  <a:cubicBezTo>
                    <a:pt x="8895" y="8271"/>
                    <a:pt x="9049" y="8378"/>
                    <a:pt x="9228" y="8449"/>
                  </a:cubicBezTo>
                  <a:lnTo>
                    <a:pt x="9038" y="8449"/>
                  </a:lnTo>
                  <a:cubicBezTo>
                    <a:pt x="8752" y="8437"/>
                    <a:pt x="8430" y="8414"/>
                    <a:pt x="8204" y="8187"/>
                  </a:cubicBezTo>
                  <a:cubicBezTo>
                    <a:pt x="8109" y="8080"/>
                    <a:pt x="8073" y="7961"/>
                    <a:pt x="8073" y="7830"/>
                  </a:cubicBezTo>
                  <a:cubicBezTo>
                    <a:pt x="8073" y="7759"/>
                    <a:pt x="8097" y="7687"/>
                    <a:pt x="8133" y="7628"/>
                  </a:cubicBezTo>
                  <a:cubicBezTo>
                    <a:pt x="8156" y="7592"/>
                    <a:pt x="8180" y="7556"/>
                    <a:pt x="8204" y="7533"/>
                  </a:cubicBezTo>
                  <a:close/>
                  <a:moveTo>
                    <a:pt x="203" y="6985"/>
                  </a:moveTo>
                  <a:lnTo>
                    <a:pt x="203" y="6985"/>
                  </a:lnTo>
                  <a:cubicBezTo>
                    <a:pt x="263" y="7021"/>
                    <a:pt x="334" y="7056"/>
                    <a:pt x="405" y="7104"/>
                  </a:cubicBezTo>
                  <a:cubicBezTo>
                    <a:pt x="501" y="7140"/>
                    <a:pt x="584" y="7187"/>
                    <a:pt x="691" y="7235"/>
                  </a:cubicBezTo>
                  <a:cubicBezTo>
                    <a:pt x="870" y="7318"/>
                    <a:pt x="1060" y="7402"/>
                    <a:pt x="1239" y="7473"/>
                  </a:cubicBezTo>
                  <a:cubicBezTo>
                    <a:pt x="1906" y="7735"/>
                    <a:pt x="2608" y="7961"/>
                    <a:pt x="3323" y="8116"/>
                  </a:cubicBezTo>
                  <a:cubicBezTo>
                    <a:pt x="3918" y="8235"/>
                    <a:pt x="4537" y="8271"/>
                    <a:pt x="5132" y="8449"/>
                  </a:cubicBezTo>
                  <a:cubicBezTo>
                    <a:pt x="4943" y="8424"/>
                    <a:pt x="4761" y="8404"/>
                    <a:pt x="4571" y="8404"/>
                  </a:cubicBezTo>
                  <a:cubicBezTo>
                    <a:pt x="4498" y="8404"/>
                    <a:pt x="4423" y="8407"/>
                    <a:pt x="4346" y="8414"/>
                  </a:cubicBezTo>
                  <a:cubicBezTo>
                    <a:pt x="3819" y="8414"/>
                    <a:pt x="3287" y="8468"/>
                    <a:pt x="2758" y="8468"/>
                  </a:cubicBezTo>
                  <a:cubicBezTo>
                    <a:pt x="2392" y="8468"/>
                    <a:pt x="2028" y="8442"/>
                    <a:pt x="1668" y="8354"/>
                  </a:cubicBezTo>
                  <a:cubicBezTo>
                    <a:pt x="1298" y="8247"/>
                    <a:pt x="941" y="8080"/>
                    <a:pt x="656" y="7795"/>
                  </a:cubicBezTo>
                  <a:cubicBezTo>
                    <a:pt x="441" y="7556"/>
                    <a:pt x="275" y="7283"/>
                    <a:pt x="203" y="6985"/>
                  </a:cubicBezTo>
                  <a:close/>
                  <a:moveTo>
                    <a:pt x="8657" y="7294"/>
                  </a:moveTo>
                  <a:cubicBezTo>
                    <a:pt x="8823" y="7461"/>
                    <a:pt x="9002" y="7604"/>
                    <a:pt x="9204" y="7735"/>
                  </a:cubicBezTo>
                  <a:cubicBezTo>
                    <a:pt x="9774" y="8135"/>
                    <a:pt x="10478" y="8409"/>
                    <a:pt x="11183" y="8409"/>
                  </a:cubicBezTo>
                  <a:cubicBezTo>
                    <a:pt x="11317" y="8409"/>
                    <a:pt x="11452" y="8399"/>
                    <a:pt x="11585" y="8378"/>
                  </a:cubicBezTo>
                  <a:lnTo>
                    <a:pt x="11585" y="8378"/>
                  </a:lnTo>
                  <a:cubicBezTo>
                    <a:pt x="11419" y="8473"/>
                    <a:pt x="11252" y="8545"/>
                    <a:pt x="11073" y="8568"/>
                  </a:cubicBezTo>
                  <a:cubicBezTo>
                    <a:pt x="10899" y="8614"/>
                    <a:pt x="10722" y="8634"/>
                    <a:pt x="10544" y="8634"/>
                  </a:cubicBezTo>
                  <a:cubicBezTo>
                    <a:pt x="10394" y="8634"/>
                    <a:pt x="10244" y="8620"/>
                    <a:pt x="10097" y="8592"/>
                  </a:cubicBezTo>
                  <a:cubicBezTo>
                    <a:pt x="10109" y="8568"/>
                    <a:pt x="10097" y="8545"/>
                    <a:pt x="10061" y="8545"/>
                  </a:cubicBezTo>
                  <a:lnTo>
                    <a:pt x="9859" y="8545"/>
                  </a:lnTo>
                  <a:cubicBezTo>
                    <a:pt x="9704" y="8497"/>
                    <a:pt x="9561" y="8449"/>
                    <a:pt x="9407" y="8378"/>
                  </a:cubicBezTo>
                  <a:cubicBezTo>
                    <a:pt x="9157" y="8271"/>
                    <a:pt x="8907" y="8140"/>
                    <a:pt x="8740" y="7914"/>
                  </a:cubicBezTo>
                  <a:cubicBezTo>
                    <a:pt x="8609" y="7735"/>
                    <a:pt x="8549" y="7485"/>
                    <a:pt x="8657" y="7294"/>
                  </a:cubicBezTo>
                  <a:close/>
                  <a:moveTo>
                    <a:pt x="6557" y="3243"/>
                  </a:moveTo>
                  <a:cubicBezTo>
                    <a:pt x="6594" y="3243"/>
                    <a:pt x="6631" y="3244"/>
                    <a:pt x="6668" y="3246"/>
                  </a:cubicBezTo>
                  <a:cubicBezTo>
                    <a:pt x="7097" y="3258"/>
                    <a:pt x="7537" y="3377"/>
                    <a:pt x="7895" y="3627"/>
                  </a:cubicBezTo>
                  <a:cubicBezTo>
                    <a:pt x="8264" y="3877"/>
                    <a:pt x="8549" y="4294"/>
                    <a:pt x="8585" y="4758"/>
                  </a:cubicBezTo>
                  <a:cubicBezTo>
                    <a:pt x="8633" y="5175"/>
                    <a:pt x="8454" y="5592"/>
                    <a:pt x="8097" y="5818"/>
                  </a:cubicBezTo>
                  <a:cubicBezTo>
                    <a:pt x="7966" y="5902"/>
                    <a:pt x="7806" y="5964"/>
                    <a:pt x="7646" y="5964"/>
                  </a:cubicBezTo>
                  <a:cubicBezTo>
                    <a:pt x="7602" y="5964"/>
                    <a:pt x="7557" y="5959"/>
                    <a:pt x="7514" y="5949"/>
                  </a:cubicBezTo>
                  <a:cubicBezTo>
                    <a:pt x="7418" y="5925"/>
                    <a:pt x="7323" y="5866"/>
                    <a:pt x="7311" y="5759"/>
                  </a:cubicBezTo>
                  <a:cubicBezTo>
                    <a:pt x="7311" y="5692"/>
                    <a:pt x="7372" y="5626"/>
                    <a:pt x="7448" y="5626"/>
                  </a:cubicBezTo>
                  <a:cubicBezTo>
                    <a:pt x="7454" y="5626"/>
                    <a:pt x="7460" y="5627"/>
                    <a:pt x="7466" y="5628"/>
                  </a:cubicBezTo>
                  <a:cubicBezTo>
                    <a:pt x="7475" y="5630"/>
                    <a:pt x="7483" y="5631"/>
                    <a:pt x="7491" y="5631"/>
                  </a:cubicBezTo>
                  <a:cubicBezTo>
                    <a:pt x="7558" y="5631"/>
                    <a:pt x="7592" y="5550"/>
                    <a:pt x="7549" y="5497"/>
                  </a:cubicBezTo>
                  <a:lnTo>
                    <a:pt x="7585" y="5461"/>
                  </a:lnTo>
                  <a:cubicBezTo>
                    <a:pt x="7740" y="5235"/>
                    <a:pt x="7740" y="4913"/>
                    <a:pt x="7633" y="4651"/>
                  </a:cubicBezTo>
                  <a:cubicBezTo>
                    <a:pt x="7537" y="4389"/>
                    <a:pt x="7311" y="4175"/>
                    <a:pt x="7037" y="4056"/>
                  </a:cubicBezTo>
                  <a:cubicBezTo>
                    <a:pt x="6867" y="3984"/>
                    <a:pt x="6690" y="3952"/>
                    <a:pt x="6513" y="3952"/>
                  </a:cubicBezTo>
                  <a:cubicBezTo>
                    <a:pt x="6072" y="3952"/>
                    <a:pt x="5634" y="4155"/>
                    <a:pt x="5311" y="4461"/>
                  </a:cubicBezTo>
                  <a:cubicBezTo>
                    <a:pt x="4894" y="4878"/>
                    <a:pt x="4656" y="5449"/>
                    <a:pt x="4644" y="6044"/>
                  </a:cubicBezTo>
                  <a:cubicBezTo>
                    <a:pt x="4632" y="6663"/>
                    <a:pt x="4870" y="7294"/>
                    <a:pt x="5275" y="7783"/>
                  </a:cubicBezTo>
                  <a:cubicBezTo>
                    <a:pt x="5466" y="8021"/>
                    <a:pt x="5704" y="8211"/>
                    <a:pt x="5954" y="8378"/>
                  </a:cubicBezTo>
                  <a:cubicBezTo>
                    <a:pt x="6132" y="8497"/>
                    <a:pt x="6323" y="8604"/>
                    <a:pt x="6525" y="8664"/>
                  </a:cubicBezTo>
                  <a:cubicBezTo>
                    <a:pt x="6442" y="8664"/>
                    <a:pt x="6371" y="8652"/>
                    <a:pt x="6299" y="8652"/>
                  </a:cubicBezTo>
                  <a:cubicBezTo>
                    <a:pt x="5394" y="8568"/>
                    <a:pt x="4585" y="7949"/>
                    <a:pt x="4239" y="7116"/>
                  </a:cubicBezTo>
                  <a:cubicBezTo>
                    <a:pt x="3906" y="6247"/>
                    <a:pt x="4001" y="5247"/>
                    <a:pt x="4513" y="4461"/>
                  </a:cubicBezTo>
                  <a:cubicBezTo>
                    <a:pt x="4751" y="4104"/>
                    <a:pt x="5061" y="3782"/>
                    <a:pt x="5418" y="3568"/>
                  </a:cubicBezTo>
                  <a:cubicBezTo>
                    <a:pt x="5767" y="3361"/>
                    <a:pt x="6156" y="3243"/>
                    <a:pt x="6557" y="3243"/>
                  </a:cubicBezTo>
                  <a:close/>
                  <a:moveTo>
                    <a:pt x="6316" y="6568"/>
                  </a:moveTo>
                  <a:cubicBezTo>
                    <a:pt x="6482" y="6568"/>
                    <a:pt x="6644" y="6654"/>
                    <a:pt x="6763" y="6783"/>
                  </a:cubicBezTo>
                  <a:cubicBezTo>
                    <a:pt x="6859" y="6890"/>
                    <a:pt x="6942" y="7021"/>
                    <a:pt x="7002" y="7152"/>
                  </a:cubicBezTo>
                  <a:cubicBezTo>
                    <a:pt x="6942" y="7080"/>
                    <a:pt x="6871" y="7021"/>
                    <a:pt x="6787" y="6997"/>
                  </a:cubicBezTo>
                  <a:cubicBezTo>
                    <a:pt x="6714" y="6958"/>
                    <a:pt x="6636" y="6937"/>
                    <a:pt x="6560" y="6937"/>
                  </a:cubicBezTo>
                  <a:cubicBezTo>
                    <a:pt x="6450" y="6937"/>
                    <a:pt x="6346" y="6981"/>
                    <a:pt x="6275" y="7080"/>
                  </a:cubicBezTo>
                  <a:cubicBezTo>
                    <a:pt x="6049" y="7378"/>
                    <a:pt x="6216" y="7783"/>
                    <a:pt x="6442" y="8021"/>
                  </a:cubicBezTo>
                  <a:cubicBezTo>
                    <a:pt x="6728" y="8307"/>
                    <a:pt x="7144" y="8426"/>
                    <a:pt x="7514" y="8509"/>
                  </a:cubicBezTo>
                  <a:cubicBezTo>
                    <a:pt x="7930" y="8580"/>
                    <a:pt x="8359" y="8628"/>
                    <a:pt x="8787" y="8652"/>
                  </a:cubicBezTo>
                  <a:cubicBezTo>
                    <a:pt x="8936" y="8658"/>
                    <a:pt x="9085" y="8661"/>
                    <a:pt x="9234" y="8661"/>
                  </a:cubicBezTo>
                  <a:cubicBezTo>
                    <a:pt x="9383" y="8661"/>
                    <a:pt x="9532" y="8658"/>
                    <a:pt x="9680" y="8652"/>
                  </a:cubicBezTo>
                  <a:cubicBezTo>
                    <a:pt x="9847" y="8711"/>
                    <a:pt x="10002" y="8747"/>
                    <a:pt x="10181" y="8783"/>
                  </a:cubicBezTo>
                  <a:cubicBezTo>
                    <a:pt x="10145" y="8807"/>
                    <a:pt x="10109" y="8830"/>
                    <a:pt x="10061" y="8854"/>
                  </a:cubicBezTo>
                  <a:cubicBezTo>
                    <a:pt x="9711" y="8942"/>
                    <a:pt x="9354" y="8971"/>
                    <a:pt x="8995" y="8971"/>
                  </a:cubicBezTo>
                  <a:cubicBezTo>
                    <a:pt x="8866" y="8971"/>
                    <a:pt x="8738" y="8968"/>
                    <a:pt x="8609" y="8961"/>
                  </a:cubicBezTo>
                  <a:cubicBezTo>
                    <a:pt x="8454" y="8926"/>
                    <a:pt x="8311" y="8914"/>
                    <a:pt x="8156" y="8902"/>
                  </a:cubicBezTo>
                  <a:cubicBezTo>
                    <a:pt x="7978" y="8878"/>
                    <a:pt x="7787" y="8854"/>
                    <a:pt x="7609" y="8842"/>
                  </a:cubicBezTo>
                  <a:lnTo>
                    <a:pt x="7561" y="8842"/>
                  </a:lnTo>
                  <a:cubicBezTo>
                    <a:pt x="7323" y="8795"/>
                    <a:pt x="7073" y="8723"/>
                    <a:pt x="6847" y="8616"/>
                  </a:cubicBezTo>
                  <a:cubicBezTo>
                    <a:pt x="6418" y="8426"/>
                    <a:pt x="6013" y="8104"/>
                    <a:pt x="5811" y="7675"/>
                  </a:cubicBezTo>
                  <a:cubicBezTo>
                    <a:pt x="5716" y="7473"/>
                    <a:pt x="5680" y="7235"/>
                    <a:pt x="5763" y="7009"/>
                  </a:cubicBezTo>
                  <a:cubicBezTo>
                    <a:pt x="5835" y="6830"/>
                    <a:pt x="5990" y="6652"/>
                    <a:pt x="6168" y="6592"/>
                  </a:cubicBezTo>
                  <a:cubicBezTo>
                    <a:pt x="6217" y="6576"/>
                    <a:pt x="6267" y="6568"/>
                    <a:pt x="6316" y="6568"/>
                  </a:cubicBezTo>
                  <a:close/>
                  <a:moveTo>
                    <a:pt x="4025" y="8568"/>
                  </a:moveTo>
                  <a:lnTo>
                    <a:pt x="4025" y="8568"/>
                  </a:lnTo>
                  <a:cubicBezTo>
                    <a:pt x="3656" y="8616"/>
                    <a:pt x="3299" y="8723"/>
                    <a:pt x="2977" y="8902"/>
                  </a:cubicBezTo>
                  <a:cubicBezTo>
                    <a:pt x="2787" y="8997"/>
                    <a:pt x="2620" y="9152"/>
                    <a:pt x="2489" y="9295"/>
                  </a:cubicBezTo>
                  <a:lnTo>
                    <a:pt x="2477" y="9319"/>
                  </a:lnTo>
                  <a:cubicBezTo>
                    <a:pt x="2418" y="9378"/>
                    <a:pt x="2358" y="9438"/>
                    <a:pt x="2310" y="9509"/>
                  </a:cubicBezTo>
                  <a:cubicBezTo>
                    <a:pt x="2203" y="9640"/>
                    <a:pt x="2120" y="9771"/>
                    <a:pt x="2049" y="9914"/>
                  </a:cubicBezTo>
                  <a:cubicBezTo>
                    <a:pt x="2001" y="9973"/>
                    <a:pt x="1965" y="10045"/>
                    <a:pt x="1941" y="10104"/>
                  </a:cubicBezTo>
                  <a:cubicBezTo>
                    <a:pt x="1906" y="10152"/>
                    <a:pt x="1894" y="10212"/>
                    <a:pt x="1846" y="10235"/>
                  </a:cubicBezTo>
                  <a:cubicBezTo>
                    <a:pt x="1825" y="10251"/>
                    <a:pt x="1802" y="10257"/>
                    <a:pt x="1777" y="10257"/>
                  </a:cubicBezTo>
                  <a:cubicBezTo>
                    <a:pt x="1688" y="10257"/>
                    <a:pt x="1581" y="10172"/>
                    <a:pt x="1525" y="10116"/>
                  </a:cubicBezTo>
                  <a:cubicBezTo>
                    <a:pt x="1310" y="9914"/>
                    <a:pt x="1334" y="9592"/>
                    <a:pt x="1429" y="9330"/>
                  </a:cubicBezTo>
                  <a:cubicBezTo>
                    <a:pt x="1537" y="9104"/>
                    <a:pt x="1703" y="8926"/>
                    <a:pt x="1906" y="8807"/>
                  </a:cubicBezTo>
                  <a:cubicBezTo>
                    <a:pt x="2132" y="8688"/>
                    <a:pt x="2370" y="8628"/>
                    <a:pt x="2608" y="8628"/>
                  </a:cubicBezTo>
                  <a:cubicBezTo>
                    <a:pt x="2620" y="8628"/>
                    <a:pt x="2644" y="8616"/>
                    <a:pt x="2644" y="8616"/>
                  </a:cubicBezTo>
                  <a:lnTo>
                    <a:pt x="2977" y="8616"/>
                  </a:lnTo>
                  <a:cubicBezTo>
                    <a:pt x="3323" y="8604"/>
                    <a:pt x="3680" y="8592"/>
                    <a:pt x="4025" y="8568"/>
                  </a:cubicBezTo>
                  <a:close/>
                  <a:moveTo>
                    <a:pt x="11216" y="8711"/>
                  </a:moveTo>
                  <a:lnTo>
                    <a:pt x="11216" y="8711"/>
                  </a:lnTo>
                  <a:cubicBezTo>
                    <a:pt x="11133" y="8783"/>
                    <a:pt x="11073" y="8866"/>
                    <a:pt x="11002" y="8949"/>
                  </a:cubicBezTo>
                  <a:cubicBezTo>
                    <a:pt x="10585" y="9473"/>
                    <a:pt x="10169" y="10176"/>
                    <a:pt x="9454" y="10354"/>
                  </a:cubicBezTo>
                  <a:cubicBezTo>
                    <a:pt x="9454" y="10116"/>
                    <a:pt x="9490" y="9902"/>
                    <a:pt x="9573" y="9688"/>
                  </a:cubicBezTo>
                  <a:cubicBezTo>
                    <a:pt x="9585" y="9664"/>
                    <a:pt x="9621" y="9616"/>
                    <a:pt x="9621" y="9569"/>
                  </a:cubicBezTo>
                  <a:cubicBezTo>
                    <a:pt x="9740" y="9295"/>
                    <a:pt x="9930" y="9057"/>
                    <a:pt x="10169" y="8866"/>
                  </a:cubicBezTo>
                  <a:cubicBezTo>
                    <a:pt x="10181" y="8854"/>
                    <a:pt x="10216" y="8854"/>
                    <a:pt x="10228" y="8842"/>
                  </a:cubicBezTo>
                  <a:cubicBezTo>
                    <a:pt x="10240" y="8842"/>
                    <a:pt x="10240" y="8830"/>
                    <a:pt x="10240" y="8807"/>
                  </a:cubicBezTo>
                  <a:cubicBezTo>
                    <a:pt x="10264" y="8795"/>
                    <a:pt x="10276" y="8783"/>
                    <a:pt x="10288" y="8783"/>
                  </a:cubicBezTo>
                  <a:cubicBezTo>
                    <a:pt x="10378" y="8790"/>
                    <a:pt x="10468" y="8794"/>
                    <a:pt x="10558" y="8794"/>
                  </a:cubicBezTo>
                  <a:cubicBezTo>
                    <a:pt x="10766" y="8794"/>
                    <a:pt x="10973" y="8773"/>
                    <a:pt x="11181" y="8723"/>
                  </a:cubicBezTo>
                  <a:cubicBezTo>
                    <a:pt x="11193" y="8723"/>
                    <a:pt x="11193" y="8723"/>
                    <a:pt x="11216" y="8711"/>
                  </a:cubicBezTo>
                  <a:close/>
                  <a:moveTo>
                    <a:pt x="13479" y="4866"/>
                  </a:moveTo>
                  <a:lnTo>
                    <a:pt x="13479" y="4866"/>
                  </a:lnTo>
                  <a:cubicBezTo>
                    <a:pt x="13550" y="4913"/>
                    <a:pt x="13621" y="4949"/>
                    <a:pt x="13693" y="5008"/>
                  </a:cubicBezTo>
                  <a:cubicBezTo>
                    <a:pt x="13717" y="5044"/>
                    <a:pt x="13717" y="5056"/>
                    <a:pt x="13729" y="5092"/>
                  </a:cubicBezTo>
                  <a:cubicBezTo>
                    <a:pt x="13776" y="5223"/>
                    <a:pt x="13800" y="5354"/>
                    <a:pt x="13812" y="5485"/>
                  </a:cubicBezTo>
                  <a:cubicBezTo>
                    <a:pt x="13848" y="5806"/>
                    <a:pt x="13788" y="6128"/>
                    <a:pt x="13693" y="6425"/>
                  </a:cubicBezTo>
                  <a:cubicBezTo>
                    <a:pt x="13431" y="7390"/>
                    <a:pt x="12919" y="8283"/>
                    <a:pt x="12264" y="9045"/>
                  </a:cubicBezTo>
                  <a:cubicBezTo>
                    <a:pt x="11657" y="9747"/>
                    <a:pt x="10931" y="10331"/>
                    <a:pt x="10145" y="10807"/>
                  </a:cubicBezTo>
                  <a:cubicBezTo>
                    <a:pt x="10228" y="10640"/>
                    <a:pt x="10311" y="10462"/>
                    <a:pt x="10407" y="10295"/>
                  </a:cubicBezTo>
                  <a:cubicBezTo>
                    <a:pt x="10681" y="9842"/>
                    <a:pt x="10954" y="9378"/>
                    <a:pt x="11312" y="8985"/>
                  </a:cubicBezTo>
                  <a:cubicBezTo>
                    <a:pt x="11645" y="8616"/>
                    <a:pt x="12026" y="8295"/>
                    <a:pt x="12478" y="8033"/>
                  </a:cubicBezTo>
                  <a:cubicBezTo>
                    <a:pt x="12490" y="8021"/>
                    <a:pt x="12502" y="8009"/>
                    <a:pt x="12502" y="7985"/>
                  </a:cubicBezTo>
                  <a:cubicBezTo>
                    <a:pt x="13026" y="7664"/>
                    <a:pt x="13431" y="7140"/>
                    <a:pt x="13610" y="6532"/>
                  </a:cubicBezTo>
                  <a:cubicBezTo>
                    <a:pt x="13776" y="5997"/>
                    <a:pt x="13752" y="5354"/>
                    <a:pt x="13479" y="4866"/>
                  </a:cubicBezTo>
                  <a:close/>
                  <a:moveTo>
                    <a:pt x="13752" y="5068"/>
                  </a:moveTo>
                  <a:lnTo>
                    <a:pt x="13752" y="5068"/>
                  </a:lnTo>
                  <a:cubicBezTo>
                    <a:pt x="13788" y="5092"/>
                    <a:pt x="13800" y="5104"/>
                    <a:pt x="13812" y="5128"/>
                  </a:cubicBezTo>
                  <a:cubicBezTo>
                    <a:pt x="13848" y="5175"/>
                    <a:pt x="13860" y="5235"/>
                    <a:pt x="13895" y="5282"/>
                  </a:cubicBezTo>
                  <a:cubicBezTo>
                    <a:pt x="14014" y="5580"/>
                    <a:pt x="14026" y="5901"/>
                    <a:pt x="13991" y="6223"/>
                  </a:cubicBezTo>
                  <a:cubicBezTo>
                    <a:pt x="13967" y="6521"/>
                    <a:pt x="13895" y="6794"/>
                    <a:pt x="13800" y="7068"/>
                  </a:cubicBezTo>
                  <a:cubicBezTo>
                    <a:pt x="13705" y="7330"/>
                    <a:pt x="13610" y="7592"/>
                    <a:pt x="13490" y="7830"/>
                  </a:cubicBezTo>
                  <a:cubicBezTo>
                    <a:pt x="13229" y="8318"/>
                    <a:pt x="12919" y="8795"/>
                    <a:pt x="12574" y="9223"/>
                  </a:cubicBezTo>
                  <a:cubicBezTo>
                    <a:pt x="11943" y="10045"/>
                    <a:pt x="11133" y="10795"/>
                    <a:pt x="10109" y="10997"/>
                  </a:cubicBezTo>
                  <a:cubicBezTo>
                    <a:pt x="10585" y="10712"/>
                    <a:pt x="11038" y="10402"/>
                    <a:pt x="11431" y="10045"/>
                  </a:cubicBezTo>
                  <a:cubicBezTo>
                    <a:pt x="12205" y="9378"/>
                    <a:pt x="12859" y="8545"/>
                    <a:pt x="13312" y="7616"/>
                  </a:cubicBezTo>
                  <a:cubicBezTo>
                    <a:pt x="13538" y="7164"/>
                    <a:pt x="13717" y="6652"/>
                    <a:pt x="13800" y="6140"/>
                  </a:cubicBezTo>
                  <a:cubicBezTo>
                    <a:pt x="13848" y="5878"/>
                    <a:pt x="13871" y="5604"/>
                    <a:pt x="13836" y="5342"/>
                  </a:cubicBezTo>
                  <a:cubicBezTo>
                    <a:pt x="13812" y="5247"/>
                    <a:pt x="13788" y="5163"/>
                    <a:pt x="13752" y="5068"/>
                  </a:cubicBezTo>
                  <a:close/>
                  <a:moveTo>
                    <a:pt x="5001" y="10116"/>
                  </a:moveTo>
                  <a:cubicBezTo>
                    <a:pt x="4680" y="10307"/>
                    <a:pt x="4466" y="10664"/>
                    <a:pt x="4442" y="11045"/>
                  </a:cubicBezTo>
                  <a:cubicBezTo>
                    <a:pt x="4346" y="10985"/>
                    <a:pt x="4275" y="10890"/>
                    <a:pt x="4263" y="10783"/>
                  </a:cubicBezTo>
                  <a:cubicBezTo>
                    <a:pt x="4227" y="10628"/>
                    <a:pt x="4311" y="10497"/>
                    <a:pt x="4394" y="10366"/>
                  </a:cubicBezTo>
                  <a:cubicBezTo>
                    <a:pt x="4406" y="10354"/>
                    <a:pt x="4406" y="10342"/>
                    <a:pt x="4394" y="10331"/>
                  </a:cubicBezTo>
                  <a:lnTo>
                    <a:pt x="4442" y="10283"/>
                  </a:lnTo>
                  <a:cubicBezTo>
                    <a:pt x="4513" y="10212"/>
                    <a:pt x="4608" y="10164"/>
                    <a:pt x="4692" y="10128"/>
                  </a:cubicBezTo>
                  <a:cubicBezTo>
                    <a:pt x="4799" y="10128"/>
                    <a:pt x="4906" y="10116"/>
                    <a:pt x="5001" y="10116"/>
                  </a:cubicBezTo>
                  <a:close/>
                  <a:moveTo>
                    <a:pt x="4652" y="8668"/>
                  </a:moveTo>
                  <a:cubicBezTo>
                    <a:pt x="4760" y="8668"/>
                    <a:pt x="4868" y="8671"/>
                    <a:pt x="4977" y="8676"/>
                  </a:cubicBezTo>
                  <a:cubicBezTo>
                    <a:pt x="5597" y="8711"/>
                    <a:pt x="6216" y="8795"/>
                    <a:pt x="6823" y="8842"/>
                  </a:cubicBezTo>
                  <a:cubicBezTo>
                    <a:pt x="6966" y="8854"/>
                    <a:pt x="7121" y="8866"/>
                    <a:pt x="7287" y="8890"/>
                  </a:cubicBezTo>
                  <a:cubicBezTo>
                    <a:pt x="7680" y="8985"/>
                    <a:pt x="8121" y="9045"/>
                    <a:pt x="8526" y="9069"/>
                  </a:cubicBezTo>
                  <a:cubicBezTo>
                    <a:pt x="8648" y="9075"/>
                    <a:pt x="8772" y="9079"/>
                    <a:pt x="8897" y="9079"/>
                  </a:cubicBezTo>
                  <a:cubicBezTo>
                    <a:pt x="9245" y="9079"/>
                    <a:pt x="9597" y="9049"/>
                    <a:pt x="9930" y="8961"/>
                  </a:cubicBezTo>
                  <a:lnTo>
                    <a:pt x="9930" y="8961"/>
                  </a:lnTo>
                  <a:cubicBezTo>
                    <a:pt x="9692" y="9164"/>
                    <a:pt x="9526" y="9438"/>
                    <a:pt x="9419" y="9735"/>
                  </a:cubicBezTo>
                  <a:cubicBezTo>
                    <a:pt x="9288" y="9842"/>
                    <a:pt x="9097" y="9866"/>
                    <a:pt x="8954" y="9902"/>
                  </a:cubicBezTo>
                  <a:cubicBezTo>
                    <a:pt x="8633" y="9926"/>
                    <a:pt x="8323" y="9938"/>
                    <a:pt x="8025" y="9961"/>
                  </a:cubicBezTo>
                  <a:cubicBezTo>
                    <a:pt x="7746" y="9967"/>
                    <a:pt x="7463" y="9970"/>
                    <a:pt x="7177" y="9970"/>
                  </a:cubicBezTo>
                  <a:cubicBezTo>
                    <a:pt x="6891" y="9970"/>
                    <a:pt x="6603" y="9967"/>
                    <a:pt x="6311" y="9961"/>
                  </a:cubicBezTo>
                  <a:cubicBezTo>
                    <a:pt x="6004" y="9948"/>
                    <a:pt x="5693" y="9939"/>
                    <a:pt x="5383" y="9939"/>
                  </a:cubicBezTo>
                  <a:cubicBezTo>
                    <a:pt x="5128" y="9939"/>
                    <a:pt x="4873" y="9945"/>
                    <a:pt x="4620" y="9961"/>
                  </a:cubicBezTo>
                  <a:lnTo>
                    <a:pt x="4549" y="9961"/>
                  </a:lnTo>
                  <a:cubicBezTo>
                    <a:pt x="4489" y="9961"/>
                    <a:pt x="4430" y="9973"/>
                    <a:pt x="4346" y="9985"/>
                  </a:cubicBezTo>
                  <a:cubicBezTo>
                    <a:pt x="3918" y="10033"/>
                    <a:pt x="3501" y="10140"/>
                    <a:pt x="3120" y="10331"/>
                  </a:cubicBezTo>
                  <a:cubicBezTo>
                    <a:pt x="2906" y="10438"/>
                    <a:pt x="2680" y="10569"/>
                    <a:pt x="2537" y="10759"/>
                  </a:cubicBezTo>
                  <a:cubicBezTo>
                    <a:pt x="2465" y="10854"/>
                    <a:pt x="2382" y="10950"/>
                    <a:pt x="2358" y="11069"/>
                  </a:cubicBezTo>
                  <a:cubicBezTo>
                    <a:pt x="2203" y="10700"/>
                    <a:pt x="2191" y="10271"/>
                    <a:pt x="2322" y="9878"/>
                  </a:cubicBezTo>
                  <a:cubicBezTo>
                    <a:pt x="2489" y="9426"/>
                    <a:pt x="2870" y="9080"/>
                    <a:pt x="3323" y="8902"/>
                  </a:cubicBezTo>
                  <a:cubicBezTo>
                    <a:pt x="3746" y="8719"/>
                    <a:pt x="4194" y="8668"/>
                    <a:pt x="4652" y="8668"/>
                  </a:cubicBezTo>
                  <a:close/>
                  <a:moveTo>
                    <a:pt x="4394" y="10164"/>
                  </a:moveTo>
                  <a:cubicBezTo>
                    <a:pt x="4263" y="10271"/>
                    <a:pt x="4156" y="10402"/>
                    <a:pt x="4096" y="10557"/>
                  </a:cubicBezTo>
                  <a:cubicBezTo>
                    <a:pt x="4025" y="10700"/>
                    <a:pt x="3989" y="10854"/>
                    <a:pt x="3977" y="11009"/>
                  </a:cubicBezTo>
                  <a:lnTo>
                    <a:pt x="3977" y="11247"/>
                  </a:lnTo>
                  <a:cubicBezTo>
                    <a:pt x="3977" y="11331"/>
                    <a:pt x="3989" y="11414"/>
                    <a:pt x="3954" y="11474"/>
                  </a:cubicBezTo>
                  <a:cubicBezTo>
                    <a:pt x="3916" y="11521"/>
                    <a:pt x="3865" y="11538"/>
                    <a:pt x="3811" y="11538"/>
                  </a:cubicBezTo>
                  <a:cubicBezTo>
                    <a:pt x="3744" y="11538"/>
                    <a:pt x="3673" y="11512"/>
                    <a:pt x="3620" y="11485"/>
                  </a:cubicBezTo>
                  <a:cubicBezTo>
                    <a:pt x="3513" y="11426"/>
                    <a:pt x="3442" y="11331"/>
                    <a:pt x="3394" y="11200"/>
                  </a:cubicBezTo>
                  <a:cubicBezTo>
                    <a:pt x="3299" y="10926"/>
                    <a:pt x="3430" y="10640"/>
                    <a:pt x="3656" y="10462"/>
                  </a:cubicBezTo>
                  <a:cubicBezTo>
                    <a:pt x="3799" y="10331"/>
                    <a:pt x="3977" y="10259"/>
                    <a:pt x="4168" y="10200"/>
                  </a:cubicBezTo>
                  <a:cubicBezTo>
                    <a:pt x="4251" y="10176"/>
                    <a:pt x="4323" y="10164"/>
                    <a:pt x="4394" y="10164"/>
                  </a:cubicBezTo>
                  <a:close/>
                  <a:moveTo>
                    <a:pt x="2894" y="10688"/>
                  </a:moveTo>
                  <a:lnTo>
                    <a:pt x="2894" y="10688"/>
                  </a:lnTo>
                  <a:cubicBezTo>
                    <a:pt x="2846" y="10771"/>
                    <a:pt x="2822" y="10866"/>
                    <a:pt x="2799" y="10950"/>
                  </a:cubicBezTo>
                  <a:cubicBezTo>
                    <a:pt x="2739" y="11188"/>
                    <a:pt x="2727" y="11450"/>
                    <a:pt x="2763" y="11700"/>
                  </a:cubicBezTo>
                  <a:lnTo>
                    <a:pt x="2739" y="11688"/>
                  </a:lnTo>
                  <a:cubicBezTo>
                    <a:pt x="2680" y="11640"/>
                    <a:pt x="2644" y="11581"/>
                    <a:pt x="2596" y="11533"/>
                  </a:cubicBezTo>
                  <a:cubicBezTo>
                    <a:pt x="2561" y="11509"/>
                    <a:pt x="2549" y="11474"/>
                    <a:pt x="2537" y="11426"/>
                  </a:cubicBezTo>
                  <a:cubicBezTo>
                    <a:pt x="2537" y="11414"/>
                    <a:pt x="2537" y="11390"/>
                    <a:pt x="2525" y="11366"/>
                  </a:cubicBezTo>
                  <a:cubicBezTo>
                    <a:pt x="2489" y="11235"/>
                    <a:pt x="2501" y="11128"/>
                    <a:pt x="2561" y="11033"/>
                  </a:cubicBezTo>
                  <a:cubicBezTo>
                    <a:pt x="2620" y="10926"/>
                    <a:pt x="2715" y="10819"/>
                    <a:pt x="2799" y="10747"/>
                  </a:cubicBezTo>
                  <a:cubicBezTo>
                    <a:pt x="2834" y="10712"/>
                    <a:pt x="2858" y="10700"/>
                    <a:pt x="2894" y="10688"/>
                  </a:cubicBezTo>
                  <a:close/>
                  <a:moveTo>
                    <a:pt x="14098" y="5389"/>
                  </a:moveTo>
                  <a:lnTo>
                    <a:pt x="14098" y="5389"/>
                  </a:lnTo>
                  <a:cubicBezTo>
                    <a:pt x="14133" y="5437"/>
                    <a:pt x="14169" y="5497"/>
                    <a:pt x="14193" y="5532"/>
                  </a:cubicBezTo>
                  <a:cubicBezTo>
                    <a:pt x="14205" y="5759"/>
                    <a:pt x="14205" y="5985"/>
                    <a:pt x="14193" y="6211"/>
                  </a:cubicBezTo>
                  <a:cubicBezTo>
                    <a:pt x="14169" y="6509"/>
                    <a:pt x="14133" y="6806"/>
                    <a:pt x="14074" y="7080"/>
                  </a:cubicBezTo>
                  <a:cubicBezTo>
                    <a:pt x="13967" y="7592"/>
                    <a:pt x="13812" y="8092"/>
                    <a:pt x="13621" y="8568"/>
                  </a:cubicBezTo>
                  <a:cubicBezTo>
                    <a:pt x="13431" y="9045"/>
                    <a:pt x="13193" y="9497"/>
                    <a:pt x="12943" y="9938"/>
                  </a:cubicBezTo>
                  <a:cubicBezTo>
                    <a:pt x="12681" y="10378"/>
                    <a:pt x="12395" y="10771"/>
                    <a:pt x="12133" y="11188"/>
                  </a:cubicBezTo>
                  <a:cubicBezTo>
                    <a:pt x="11931" y="11521"/>
                    <a:pt x="11728" y="11878"/>
                    <a:pt x="11645" y="12247"/>
                  </a:cubicBezTo>
                  <a:cubicBezTo>
                    <a:pt x="11407" y="11652"/>
                    <a:pt x="11454" y="10950"/>
                    <a:pt x="11764" y="10390"/>
                  </a:cubicBezTo>
                  <a:cubicBezTo>
                    <a:pt x="11776" y="10378"/>
                    <a:pt x="11776" y="10342"/>
                    <a:pt x="11776" y="10331"/>
                  </a:cubicBezTo>
                  <a:cubicBezTo>
                    <a:pt x="12193" y="9973"/>
                    <a:pt x="12538" y="9557"/>
                    <a:pt x="12859" y="9128"/>
                  </a:cubicBezTo>
                  <a:cubicBezTo>
                    <a:pt x="13205" y="8664"/>
                    <a:pt x="13502" y="8152"/>
                    <a:pt x="13740" y="7640"/>
                  </a:cubicBezTo>
                  <a:cubicBezTo>
                    <a:pt x="13860" y="7366"/>
                    <a:pt x="13967" y="7080"/>
                    <a:pt x="14038" y="6806"/>
                  </a:cubicBezTo>
                  <a:cubicBezTo>
                    <a:pt x="14110" y="6509"/>
                    <a:pt x="14169" y="6187"/>
                    <a:pt x="14169" y="5878"/>
                  </a:cubicBezTo>
                  <a:cubicBezTo>
                    <a:pt x="14169" y="5711"/>
                    <a:pt x="14145" y="5556"/>
                    <a:pt x="14098" y="5389"/>
                  </a:cubicBezTo>
                  <a:close/>
                  <a:moveTo>
                    <a:pt x="14264" y="5699"/>
                  </a:moveTo>
                  <a:cubicBezTo>
                    <a:pt x="14300" y="5806"/>
                    <a:pt x="14348" y="5925"/>
                    <a:pt x="14360" y="6044"/>
                  </a:cubicBezTo>
                  <a:lnTo>
                    <a:pt x="14360" y="6211"/>
                  </a:lnTo>
                  <a:cubicBezTo>
                    <a:pt x="14348" y="6604"/>
                    <a:pt x="14324" y="6997"/>
                    <a:pt x="14276" y="7390"/>
                  </a:cubicBezTo>
                  <a:cubicBezTo>
                    <a:pt x="14181" y="8187"/>
                    <a:pt x="14038" y="8949"/>
                    <a:pt x="13788" y="9700"/>
                  </a:cubicBezTo>
                  <a:cubicBezTo>
                    <a:pt x="13562" y="10366"/>
                    <a:pt x="13276" y="11033"/>
                    <a:pt x="12895" y="11628"/>
                  </a:cubicBezTo>
                  <a:cubicBezTo>
                    <a:pt x="12693" y="11926"/>
                    <a:pt x="12490" y="12200"/>
                    <a:pt x="12264" y="12474"/>
                  </a:cubicBezTo>
                  <a:cubicBezTo>
                    <a:pt x="12202" y="12536"/>
                    <a:pt x="12076" y="12725"/>
                    <a:pt x="11958" y="12725"/>
                  </a:cubicBezTo>
                  <a:cubicBezTo>
                    <a:pt x="11941" y="12725"/>
                    <a:pt x="11924" y="12721"/>
                    <a:pt x="11907" y="12712"/>
                  </a:cubicBezTo>
                  <a:cubicBezTo>
                    <a:pt x="11847" y="12676"/>
                    <a:pt x="11800" y="12593"/>
                    <a:pt x="11776" y="12533"/>
                  </a:cubicBezTo>
                  <a:cubicBezTo>
                    <a:pt x="11752" y="12498"/>
                    <a:pt x="11728" y="12486"/>
                    <a:pt x="11728" y="12474"/>
                  </a:cubicBezTo>
                  <a:cubicBezTo>
                    <a:pt x="11800" y="11950"/>
                    <a:pt x="12086" y="11485"/>
                    <a:pt x="12383" y="11069"/>
                  </a:cubicBezTo>
                  <a:cubicBezTo>
                    <a:pt x="12669" y="10652"/>
                    <a:pt x="12955" y="10223"/>
                    <a:pt x="13193" y="9783"/>
                  </a:cubicBezTo>
                  <a:cubicBezTo>
                    <a:pt x="13431" y="9330"/>
                    <a:pt x="13633" y="8866"/>
                    <a:pt x="13812" y="8390"/>
                  </a:cubicBezTo>
                  <a:cubicBezTo>
                    <a:pt x="13991" y="7902"/>
                    <a:pt x="14121" y="7402"/>
                    <a:pt x="14205" y="6878"/>
                  </a:cubicBezTo>
                  <a:cubicBezTo>
                    <a:pt x="14229" y="6628"/>
                    <a:pt x="14264" y="6354"/>
                    <a:pt x="14264" y="6104"/>
                  </a:cubicBezTo>
                  <a:lnTo>
                    <a:pt x="14264" y="5699"/>
                  </a:lnTo>
                  <a:close/>
                  <a:moveTo>
                    <a:pt x="13619" y="0"/>
                  </a:moveTo>
                  <a:cubicBezTo>
                    <a:pt x="13597" y="0"/>
                    <a:pt x="13574" y="3"/>
                    <a:pt x="13550" y="8"/>
                  </a:cubicBezTo>
                  <a:cubicBezTo>
                    <a:pt x="13383" y="67"/>
                    <a:pt x="13300" y="234"/>
                    <a:pt x="13205" y="389"/>
                  </a:cubicBezTo>
                  <a:cubicBezTo>
                    <a:pt x="13038" y="698"/>
                    <a:pt x="12955" y="1044"/>
                    <a:pt x="12955" y="1377"/>
                  </a:cubicBezTo>
                  <a:cubicBezTo>
                    <a:pt x="12764" y="1234"/>
                    <a:pt x="12550" y="1115"/>
                    <a:pt x="12324" y="1008"/>
                  </a:cubicBezTo>
                  <a:cubicBezTo>
                    <a:pt x="12309" y="1002"/>
                    <a:pt x="12294" y="999"/>
                    <a:pt x="12280" y="999"/>
                  </a:cubicBezTo>
                  <a:cubicBezTo>
                    <a:pt x="12238" y="999"/>
                    <a:pt x="12205" y="1026"/>
                    <a:pt x="12205" y="1079"/>
                  </a:cubicBezTo>
                  <a:cubicBezTo>
                    <a:pt x="12193" y="1318"/>
                    <a:pt x="12240" y="1556"/>
                    <a:pt x="12312" y="1782"/>
                  </a:cubicBezTo>
                  <a:cubicBezTo>
                    <a:pt x="12264" y="1734"/>
                    <a:pt x="12228" y="1710"/>
                    <a:pt x="12181" y="1675"/>
                  </a:cubicBezTo>
                  <a:cubicBezTo>
                    <a:pt x="12105" y="1633"/>
                    <a:pt x="12013" y="1600"/>
                    <a:pt x="11922" y="1600"/>
                  </a:cubicBezTo>
                  <a:cubicBezTo>
                    <a:pt x="11855" y="1600"/>
                    <a:pt x="11788" y="1618"/>
                    <a:pt x="11728" y="1663"/>
                  </a:cubicBezTo>
                  <a:cubicBezTo>
                    <a:pt x="11585" y="1782"/>
                    <a:pt x="11716" y="1996"/>
                    <a:pt x="11812" y="2115"/>
                  </a:cubicBezTo>
                  <a:cubicBezTo>
                    <a:pt x="11871" y="2187"/>
                    <a:pt x="11931" y="2246"/>
                    <a:pt x="11990" y="2306"/>
                  </a:cubicBezTo>
                  <a:cubicBezTo>
                    <a:pt x="11741" y="2228"/>
                    <a:pt x="11486" y="2180"/>
                    <a:pt x="11230" y="2180"/>
                  </a:cubicBezTo>
                  <a:cubicBezTo>
                    <a:pt x="11095" y="2180"/>
                    <a:pt x="10959" y="2194"/>
                    <a:pt x="10823" y="2222"/>
                  </a:cubicBezTo>
                  <a:cubicBezTo>
                    <a:pt x="10478" y="2282"/>
                    <a:pt x="10145" y="2437"/>
                    <a:pt x="9883" y="2675"/>
                  </a:cubicBezTo>
                  <a:cubicBezTo>
                    <a:pt x="9633" y="2901"/>
                    <a:pt x="9442" y="3211"/>
                    <a:pt x="9371" y="3556"/>
                  </a:cubicBezTo>
                  <a:cubicBezTo>
                    <a:pt x="9288" y="3889"/>
                    <a:pt x="9311" y="4235"/>
                    <a:pt x="9442" y="4568"/>
                  </a:cubicBezTo>
                  <a:cubicBezTo>
                    <a:pt x="9573" y="4878"/>
                    <a:pt x="9859" y="5175"/>
                    <a:pt x="10204" y="5223"/>
                  </a:cubicBezTo>
                  <a:cubicBezTo>
                    <a:pt x="10240" y="5228"/>
                    <a:pt x="10276" y="5230"/>
                    <a:pt x="10312" y="5230"/>
                  </a:cubicBezTo>
                  <a:cubicBezTo>
                    <a:pt x="10615" y="5230"/>
                    <a:pt x="10926" y="5054"/>
                    <a:pt x="10990" y="4735"/>
                  </a:cubicBezTo>
                  <a:cubicBezTo>
                    <a:pt x="11038" y="4497"/>
                    <a:pt x="10943" y="4258"/>
                    <a:pt x="10800" y="4080"/>
                  </a:cubicBezTo>
                  <a:cubicBezTo>
                    <a:pt x="11038" y="4080"/>
                    <a:pt x="11288" y="4104"/>
                    <a:pt x="11526" y="4139"/>
                  </a:cubicBezTo>
                  <a:cubicBezTo>
                    <a:pt x="11669" y="4163"/>
                    <a:pt x="11824" y="4187"/>
                    <a:pt x="11990" y="4211"/>
                  </a:cubicBezTo>
                  <a:lnTo>
                    <a:pt x="12431" y="4342"/>
                  </a:lnTo>
                  <a:cubicBezTo>
                    <a:pt x="12478" y="4377"/>
                    <a:pt x="12526" y="4425"/>
                    <a:pt x="12550" y="4449"/>
                  </a:cubicBezTo>
                  <a:cubicBezTo>
                    <a:pt x="12550" y="4497"/>
                    <a:pt x="12562" y="4520"/>
                    <a:pt x="12609" y="4544"/>
                  </a:cubicBezTo>
                  <a:cubicBezTo>
                    <a:pt x="12621" y="4544"/>
                    <a:pt x="12645" y="4556"/>
                    <a:pt x="12657" y="4556"/>
                  </a:cubicBezTo>
                  <a:cubicBezTo>
                    <a:pt x="12728" y="4639"/>
                    <a:pt x="12788" y="4735"/>
                    <a:pt x="12848" y="4842"/>
                  </a:cubicBezTo>
                  <a:cubicBezTo>
                    <a:pt x="12895" y="4973"/>
                    <a:pt x="12907" y="5104"/>
                    <a:pt x="12907" y="5259"/>
                  </a:cubicBezTo>
                  <a:cubicBezTo>
                    <a:pt x="12907" y="5818"/>
                    <a:pt x="12586" y="6306"/>
                    <a:pt x="12145" y="6663"/>
                  </a:cubicBezTo>
                  <a:cubicBezTo>
                    <a:pt x="11728" y="7009"/>
                    <a:pt x="11228" y="7175"/>
                    <a:pt x="10704" y="7294"/>
                  </a:cubicBezTo>
                  <a:cubicBezTo>
                    <a:pt x="10954" y="7128"/>
                    <a:pt x="11121" y="6842"/>
                    <a:pt x="11062" y="6532"/>
                  </a:cubicBezTo>
                  <a:cubicBezTo>
                    <a:pt x="11038" y="6366"/>
                    <a:pt x="10943" y="6211"/>
                    <a:pt x="10812" y="6104"/>
                  </a:cubicBezTo>
                  <a:cubicBezTo>
                    <a:pt x="10686" y="6014"/>
                    <a:pt x="10546" y="5972"/>
                    <a:pt x="10404" y="5972"/>
                  </a:cubicBezTo>
                  <a:cubicBezTo>
                    <a:pt x="10357" y="5972"/>
                    <a:pt x="10311" y="5976"/>
                    <a:pt x="10264" y="5985"/>
                  </a:cubicBezTo>
                  <a:cubicBezTo>
                    <a:pt x="9859" y="6056"/>
                    <a:pt x="9549" y="6390"/>
                    <a:pt x="9430" y="6759"/>
                  </a:cubicBezTo>
                  <a:cubicBezTo>
                    <a:pt x="9311" y="7164"/>
                    <a:pt x="9407" y="7604"/>
                    <a:pt x="9692" y="7914"/>
                  </a:cubicBezTo>
                  <a:lnTo>
                    <a:pt x="9728" y="7949"/>
                  </a:lnTo>
                  <a:cubicBezTo>
                    <a:pt x="9335" y="7735"/>
                    <a:pt x="8990" y="7485"/>
                    <a:pt x="8680" y="7187"/>
                  </a:cubicBezTo>
                  <a:cubicBezTo>
                    <a:pt x="8673" y="7180"/>
                    <a:pt x="8651" y="7174"/>
                    <a:pt x="8630" y="7174"/>
                  </a:cubicBezTo>
                  <a:cubicBezTo>
                    <a:pt x="8616" y="7174"/>
                    <a:pt x="8602" y="7177"/>
                    <a:pt x="8597" y="7187"/>
                  </a:cubicBezTo>
                  <a:cubicBezTo>
                    <a:pt x="8442" y="7378"/>
                    <a:pt x="8442" y="7640"/>
                    <a:pt x="8537" y="7842"/>
                  </a:cubicBezTo>
                  <a:lnTo>
                    <a:pt x="8514" y="7830"/>
                  </a:lnTo>
                  <a:cubicBezTo>
                    <a:pt x="8478" y="7771"/>
                    <a:pt x="8442" y="7723"/>
                    <a:pt x="8395" y="7664"/>
                  </a:cubicBezTo>
                  <a:cubicBezTo>
                    <a:pt x="8359" y="7604"/>
                    <a:pt x="8323" y="7545"/>
                    <a:pt x="8299" y="7473"/>
                  </a:cubicBezTo>
                  <a:cubicBezTo>
                    <a:pt x="8281" y="7446"/>
                    <a:pt x="8264" y="7433"/>
                    <a:pt x="8241" y="7433"/>
                  </a:cubicBezTo>
                  <a:cubicBezTo>
                    <a:pt x="8233" y="7433"/>
                    <a:pt x="8225" y="7434"/>
                    <a:pt x="8216" y="7437"/>
                  </a:cubicBezTo>
                  <a:cubicBezTo>
                    <a:pt x="8073" y="7521"/>
                    <a:pt x="7978" y="7711"/>
                    <a:pt x="7966" y="7878"/>
                  </a:cubicBezTo>
                  <a:cubicBezTo>
                    <a:pt x="7942" y="8199"/>
                    <a:pt x="8180" y="8437"/>
                    <a:pt x="8454" y="8557"/>
                  </a:cubicBezTo>
                  <a:cubicBezTo>
                    <a:pt x="8180" y="8533"/>
                    <a:pt x="7906" y="8485"/>
                    <a:pt x="7644" y="8426"/>
                  </a:cubicBezTo>
                  <a:cubicBezTo>
                    <a:pt x="7466" y="8378"/>
                    <a:pt x="7263" y="8330"/>
                    <a:pt x="7085" y="8259"/>
                  </a:cubicBezTo>
                  <a:cubicBezTo>
                    <a:pt x="6930" y="8199"/>
                    <a:pt x="6763" y="8128"/>
                    <a:pt x="6632" y="8009"/>
                  </a:cubicBezTo>
                  <a:cubicBezTo>
                    <a:pt x="6525" y="7914"/>
                    <a:pt x="6430" y="7795"/>
                    <a:pt x="6371" y="7664"/>
                  </a:cubicBezTo>
                  <a:lnTo>
                    <a:pt x="6394" y="7652"/>
                  </a:lnTo>
                  <a:cubicBezTo>
                    <a:pt x="6406" y="7592"/>
                    <a:pt x="6394" y="7533"/>
                    <a:pt x="6454" y="7485"/>
                  </a:cubicBezTo>
                  <a:cubicBezTo>
                    <a:pt x="6490" y="7437"/>
                    <a:pt x="6573" y="7425"/>
                    <a:pt x="6644" y="7425"/>
                  </a:cubicBezTo>
                  <a:cubicBezTo>
                    <a:pt x="6787" y="7425"/>
                    <a:pt x="6966" y="7473"/>
                    <a:pt x="7085" y="7556"/>
                  </a:cubicBezTo>
                  <a:cubicBezTo>
                    <a:pt x="7093" y="7564"/>
                    <a:pt x="7099" y="7567"/>
                    <a:pt x="7105" y="7567"/>
                  </a:cubicBezTo>
                  <a:cubicBezTo>
                    <a:pt x="7117" y="7567"/>
                    <a:pt x="7125" y="7556"/>
                    <a:pt x="7133" y="7556"/>
                  </a:cubicBezTo>
                  <a:cubicBezTo>
                    <a:pt x="7168" y="7556"/>
                    <a:pt x="7192" y="7545"/>
                    <a:pt x="7204" y="7521"/>
                  </a:cubicBezTo>
                  <a:cubicBezTo>
                    <a:pt x="7240" y="7497"/>
                    <a:pt x="7263" y="7473"/>
                    <a:pt x="7263" y="7437"/>
                  </a:cubicBezTo>
                  <a:cubicBezTo>
                    <a:pt x="7192" y="7164"/>
                    <a:pt x="7073" y="6866"/>
                    <a:pt x="6847" y="6663"/>
                  </a:cubicBezTo>
                  <a:cubicBezTo>
                    <a:pt x="6709" y="6542"/>
                    <a:pt x="6533" y="6470"/>
                    <a:pt x="6352" y="6470"/>
                  </a:cubicBezTo>
                  <a:cubicBezTo>
                    <a:pt x="6267" y="6470"/>
                    <a:pt x="6181" y="6486"/>
                    <a:pt x="6097" y="6521"/>
                  </a:cubicBezTo>
                  <a:cubicBezTo>
                    <a:pt x="5882" y="6604"/>
                    <a:pt x="5739" y="6806"/>
                    <a:pt x="5656" y="7009"/>
                  </a:cubicBezTo>
                  <a:cubicBezTo>
                    <a:pt x="5632" y="7104"/>
                    <a:pt x="5620" y="7199"/>
                    <a:pt x="5620" y="7306"/>
                  </a:cubicBezTo>
                  <a:cubicBezTo>
                    <a:pt x="5382" y="6687"/>
                    <a:pt x="5323" y="5866"/>
                    <a:pt x="5835" y="5354"/>
                  </a:cubicBezTo>
                  <a:cubicBezTo>
                    <a:pt x="6038" y="5171"/>
                    <a:pt x="6310" y="5031"/>
                    <a:pt x="6586" y="5031"/>
                  </a:cubicBezTo>
                  <a:cubicBezTo>
                    <a:pt x="6633" y="5031"/>
                    <a:pt x="6681" y="5035"/>
                    <a:pt x="6728" y="5044"/>
                  </a:cubicBezTo>
                  <a:cubicBezTo>
                    <a:pt x="6882" y="5080"/>
                    <a:pt x="7025" y="5139"/>
                    <a:pt x="7144" y="5223"/>
                  </a:cubicBezTo>
                  <a:cubicBezTo>
                    <a:pt x="7240" y="5294"/>
                    <a:pt x="7323" y="5401"/>
                    <a:pt x="7383" y="5509"/>
                  </a:cubicBezTo>
                  <a:cubicBezTo>
                    <a:pt x="7323" y="5520"/>
                    <a:pt x="7263" y="5556"/>
                    <a:pt x="7240" y="5616"/>
                  </a:cubicBezTo>
                  <a:cubicBezTo>
                    <a:pt x="7144" y="5711"/>
                    <a:pt x="7144" y="5854"/>
                    <a:pt x="7204" y="5973"/>
                  </a:cubicBezTo>
                  <a:cubicBezTo>
                    <a:pt x="7263" y="6092"/>
                    <a:pt x="7383" y="6163"/>
                    <a:pt x="7525" y="6187"/>
                  </a:cubicBezTo>
                  <a:cubicBezTo>
                    <a:pt x="7581" y="6198"/>
                    <a:pt x="7638" y="6204"/>
                    <a:pt x="7694" y="6204"/>
                  </a:cubicBezTo>
                  <a:cubicBezTo>
                    <a:pt x="7877" y="6204"/>
                    <a:pt x="8058" y="6147"/>
                    <a:pt x="8204" y="6056"/>
                  </a:cubicBezTo>
                  <a:cubicBezTo>
                    <a:pt x="8609" y="5818"/>
                    <a:pt x="8847" y="5330"/>
                    <a:pt x="8799" y="4866"/>
                  </a:cubicBezTo>
                  <a:cubicBezTo>
                    <a:pt x="8752" y="4366"/>
                    <a:pt x="8454" y="3901"/>
                    <a:pt x="8061" y="3592"/>
                  </a:cubicBezTo>
                  <a:cubicBezTo>
                    <a:pt x="7668" y="3306"/>
                    <a:pt x="7192" y="3151"/>
                    <a:pt x="6716" y="3139"/>
                  </a:cubicBezTo>
                  <a:cubicBezTo>
                    <a:pt x="6696" y="3139"/>
                    <a:pt x="6676" y="3138"/>
                    <a:pt x="6656" y="3138"/>
                  </a:cubicBezTo>
                  <a:cubicBezTo>
                    <a:pt x="6200" y="3138"/>
                    <a:pt x="5746" y="3269"/>
                    <a:pt x="5347" y="3508"/>
                  </a:cubicBezTo>
                  <a:cubicBezTo>
                    <a:pt x="4942" y="3770"/>
                    <a:pt x="4608" y="4127"/>
                    <a:pt x="4370" y="4544"/>
                  </a:cubicBezTo>
                  <a:cubicBezTo>
                    <a:pt x="4096" y="5020"/>
                    <a:pt x="3954" y="5568"/>
                    <a:pt x="3954" y="6116"/>
                  </a:cubicBezTo>
                  <a:cubicBezTo>
                    <a:pt x="3930" y="6056"/>
                    <a:pt x="3930" y="5985"/>
                    <a:pt x="3918" y="5925"/>
                  </a:cubicBezTo>
                  <a:cubicBezTo>
                    <a:pt x="3906" y="5759"/>
                    <a:pt x="3930" y="5497"/>
                    <a:pt x="3715" y="5473"/>
                  </a:cubicBezTo>
                  <a:cubicBezTo>
                    <a:pt x="3620" y="5473"/>
                    <a:pt x="3537" y="5520"/>
                    <a:pt x="3477" y="5580"/>
                  </a:cubicBezTo>
                  <a:cubicBezTo>
                    <a:pt x="3394" y="5651"/>
                    <a:pt x="3323" y="5735"/>
                    <a:pt x="3263" y="5818"/>
                  </a:cubicBezTo>
                  <a:cubicBezTo>
                    <a:pt x="3132" y="5985"/>
                    <a:pt x="3025" y="6175"/>
                    <a:pt x="2977" y="6390"/>
                  </a:cubicBezTo>
                  <a:cubicBezTo>
                    <a:pt x="2942" y="6592"/>
                    <a:pt x="2953" y="6818"/>
                    <a:pt x="3061" y="7009"/>
                  </a:cubicBezTo>
                  <a:cubicBezTo>
                    <a:pt x="3120" y="7116"/>
                    <a:pt x="3192" y="7199"/>
                    <a:pt x="3275" y="7294"/>
                  </a:cubicBezTo>
                  <a:cubicBezTo>
                    <a:pt x="3013" y="7187"/>
                    <a:pt x="2727" y="7104"/>
                    <a:pt x="2441" y="7021"/>
                  </a:cubicBezTo>
                  <a:cubicBezTo>
                    <a:pt x="1877" y="6877"/>
                    <a:pt x="1285" y="6808"/>
                    <a:pt x="696" y="6808"/>
                  </a:cubicBezTo>
                  <a:cubicBezTo>
                    <a:pt x="503" y="6808"/>
                    <a:pt x="311" y="6815"/>
                    <a:pt x="120" y="6830"/>
                  </a:cubicBezTo>
                  <a:cubicBezTo>
                    <a:pt x="96" y="6810"/>
                    <a:pt x="75" y="6802"/>
                    <a:pt x="57" y="6802"/>
                  </a:cubicBezTo>
                  <a:cubicBezTo>
                    <a:pt x="22" y="6802"/>
                    <a:pt x="1" y="6834"/>
                    <a:pt x="1" y="6866"/>
                  </a:cubicBezTo>
                  <a:cubicBezTo>
                    <a:pt x="48" y="7283"/>
                    <a:pt x="275" y="7664"/>
                    <a:pt x="584" y="7949"/>
                  </a:cubicBezTo>
                  <a:cubicBezTo>
                    <a:pt x="1013" y="8330"/>
                    <a:pt x="1548" y="8497"/>
                    <a:pt x="2108" y="8568"/>
                  </a:cubicBezTo>
                  <a:cubicBezTo>
                    <a:pt x="1965" y="8616"/>
                    <a:pt x="1846" y="8676"/>
                    <a:pt x="1727" y="8747"/>
                  </a:cubicBezTo>
                  <a:cubicBezTo>
                    <a:pt x="1489" y="8914"/>
                    <a:pt x="1310" y="9152"/>
                    <a:pt x="1239" y="9438"/>
                  </a:cubicBezTo>
                  <a:cubicBezTo>
                    <a:pt x="1167" y="9735"/>
                    <a:pt x="1215" y="10092"/>
                    <a:pt x="1453" y="10283"/>
                  </a:cubicBezTo>
                  <a:cubicBezTo>
                    <a:pt x="1537" y="10342"/>
                    <a:pt x="1638" y="10406"/>
                    <a:pt x="1745" y="10406"/>
                  </a:cubicBezTo>
                  <a:cubicBezTo>
                    <a:pt x="1790" y="10406"/>
                    <a:pt x="1836" y="10395"/>
                    <a:pt x="1882" y="10366"/>
                  </a:cubicBezTo>
                  <a:cubicBezTo>
                    <a:pt x="1965" y="10307"/>
                    <a:pt x="2025" y="10223"/>
                    <a:pt x="2072" y="10116"/>
                  </a:cubicBezTo>
                  <a:lnTo>
                    <a:pt x="2072" y="10116"/>
                  </a:lnTo>
                  <a:cubicBezTo>
                    <a:pt x="2001" y="10569"/>
                    <a:pt x="2072" y="11045"/>
                    <a:pt x="2322" y="11426"/>
                  </a:cubicBezTo>
                  <a:lnTo>
                    <a:pt x="2358" y="11462"/>
                  </a:lnTo>
                  <a:lnTo>
                    <a:pt x="2441" y="11593"/>
                  </a:lnTo>
                  <a:cubicBezTo>
                    <a:pt x="2489" y="11652"/>
                    <a:pt x="2549" y="11712"/>
                    <a:pt x="2620" y="11759"/>
                  </a:cubicBezTo>
                  <a:cubicBezTo>
                    <a:pt x="2656" y="11783"/>
                    <a:pt x="2703" y="11795"/>
                    <a:pt x="2739" y="11819"/>
                  </a:cubicBezTo>
                  <a:cubicBezTo>
                    <a:pt x="2763" y="11831"/>
                    <a:pt x="2775" y="11843"/>
                    <a:pt x="2799" y="11843"/>
                  </a:cubicBezTo>
                  <a:lnTo>
                    <a:pt x="2822" y="11843"/>
                  </a:lnTo>
                  <a:cubicBezTo>
                    <a:pt x="2834" y="11843"/>
                    <a:pt x="2834" y="11843"/>
                    <a:pt x="2846" y="11855"/>
                  </a:cubicBezTo>
                  <a:cubicBezTo>
                    <a:pt x="2850" y="11858"/>
                    <a:pt x="2854" y="11860"/>
                    <a:pt x="2858" y="11860"/>
                  </a:cubicBezTo>
                  <a:cubicBezTo>
                    <a:pt x="2880" y="11860"/>
                    <a:pt x="2900" y="11815"/>
                    <a:pt x="2870" y="11795"/>
                  </a:cubicBezTo>
                  <a:lnTo>
                    <a:pt x="2870" y="11771"/>
                  </a:lnTo>
                  <a:cubicBezTo>
                    <a:pt x="2846" y="11533"/>
                    <a:pt x="2858" y="11283"/>
                    <a:pt x="2906" y="11045"/>
                  </a:cubicBezTo>
                  <a:cubicBezTo>
                    <a:pt x="2930" y="10866"/>
                    <a:pt x="2977" y="10604"/>
                    <a:pt x="3156" y="10521"/>
                  </a:cubicBezTo>
                  <a:cubicBezTo>
                    <a:pt x="3168" y="10509"/>
                    <a:pt x="3192" y="10485"/>
                    <a:pt x="3168" y="10473"/>
                  </a:cubicBezTo>
                  <a:cubicBezTo>
                    <a:pt x="3275" y="10426"/>
                    <a:pt x="3370" y="10390"/>
                    <a:pt x="3465" y="10354"/>
                  </a:cubicBezTo>
                  <a:cubicBezTo>
                    <a:pt x="3489" y="10354"/>
                    <a:pt x="3501" y="10342"/>
                    <a:pt x="3513" y="10342"/>
                  </a:cubicBezTo>
                  <a:cubicBezTo>
                    <a:pt x="3489" y="10366"/>
                    <a:pt x="3453" y="10402"/>
                    <a:pt x="3430" y="10450"/>
                  </a:cubicBezTo>
                  <a:cubicBezTo>
                    <a:pt x="3227" y="10688"/>
                    <a:pt x="3108" y="10997"/>
                    <a:pt x="3227" y="11295"/>
                  </a:cubicBezTo>
                  <a:cubicBezTo>
                    <a:pt x="3313" y="11496"/>
                    <a:pt x="3523" y="11689"/>
                    <a:pt x="3750" y="11689"/>
                  </a:cubicBezTo>
                  <a:cubicBezTo>
                    <a:pt x="3805" y="11689"/>
                    <a:pt x="3862" y="11678"/>
                    <a:pt x="3918" y="11652"/>
                  </a:cubicBezTo>
                  <a:cubicBezTo>
                    <a:pt x="4085" y="11581"/>
                    <a:pt x="4096" y="11378"/>
                    <a:pt x="4085" y="11224"/>
                  </a:cubicBezTo>
                  <a:cubicBezTo>
                    <a:pt x="4061" y="11104"/>
                    <a:pt x="4085" y="10985"/>
                    <a:pt x="4096" y="10866"/>
                  </a:cubicBezTo>
                  <a:cubicBezTo>
                    <a:pt x="4144" y="11045"/>
                    <a:pt x="4287" y="11176"/>
                    <a:pt x="4454" y="11224"/>
                  </a:cubicBezTo>
                  <a:cubicBezTo>
                    <a:pt x="4459" y="11225"/>
                    <a:pt x="4464" y="11225"/>
                    <a:pt x="4469" y="11225"/>
                  </a:cubicBezTo>
                  <a:cubicBezTo>
                    <a:pt x="4513" y="11225"/>
                    <a:pt x="4561" y="11183"/>
                    <a:pt x="4561" y="11140"/>
                  </a:cubicBezTo>
                  <a:cubicBezTo>
                    <a:pt x="4561" y="10890"/>
                    <a:pt x="4632" y="10652"/>
                    <a:pt x="4787" y="10462"/>
                  </a:cubicBezTo>
                  <a:cubicBezTo>
                    <a:pt x="4906" y="10307"/>
                    <a:pt x="5049" y="10188"/>
                    <a:pt x="5228" y="10104"/>
                  </a:cubicBezTo>
                  <a:cubicBezTo>
                    <a:pt x="5716" y="10104"/>
                    <a:pt x="6228" y="10116"/>
                    <a:pt x="6716" y="10116"/>
                  </a:cubicBezTo>
                  <a:cubicBezTo>
                    <a:pt x="7287" y="10116"/>
                    <a:pt x="7847" y="10104"/>
                    <a:pt x="8406" y="10057"/>
                  </a:cubicBezTo>
                  <a:cubicBezTo>
                    <a:pt x="8692" y="10045"/>
                    <a:pt x="9085" y="10033"/>
                    <a:pt x="9335" y="9878"/>
                  </a:cubicBezTo>
                  <a:lnTo>
                    <a:pt x="9335" y="9878"/>
                  </a:lnTo>
                  <a:cubicBezTo>
                    <a:pt x="9288" y="10057"/>
                    <a:pt x="9276" y="10247"/>
                    <a:pt x="9276" y="10450"/>
                  </a:cubicBezTo>
                  <a:cubicBezTo>
                    <a:pt x="9276" y="10481"/>
                    <a:pt x="9311" y="10512"/>
                    <a:pt x="9352" y="10512"/>
                  </a:cubicBezTo>
                  <a:cubicBezTo>
                    <a:pt x="9358" y="10512"/>
                    <a:pt x="9364" y="10511"/>
                    <a:pt x="9371" y="10509"/>
                  </a:cubicBezTo>
                  <a:cubicBezTo>
                    <a:pt x="9573" y="10473"/>
                    <a:pt x="9764" y="10390"/>
                    <a:pt x="9942" y="10283"/>
                  </a:cubicBezTo>
                  <a:cubicBezTo>
                    <a:pt x="10121" y="10164"/>
                    <a:pt x="10276" y="10033"/>
                    <a:pt x="10419" y="9878"/>
                  </a:cubicBezTo>
                  <a:lnTo>
                    <a:pt x="10419" y="9878"/>
                  </a:lnTo>
                  <a:cubicBezTo>
                    <a:pt x="10335" y="10009"/>
                    <a:pt x="10240" y="10164"/>
                    <a:pt x="10169" y="10295"/>
                  </a:cubicBezTo>
                  <a:cubicBezTo>
                    <a:pt x="10038" y="10533"/>
                    <a:pt x="9883" y="10783"/>
                    <a:pt x="9776" y="11045"/>
                  </a:cubicBezTo>
                  <a:lnTo>
                    <a:pt x="9776" y="11057"/>
                  </a:lnTo>
                  <a:cubicBezTo>
                    <a:pt x="9764" y="11069"/>
                    <a:pt x="9752" y="11081"/>
                    <a:pt x="9752" y="11116"/>
                  </a:cubicBezTo>
                  <a:cubicBezTo>
                    <a:pt x="9752" y="11164"/>
                    <a:pt x="9800" y="11200"/>
                    <a:pt x="9847" y="11200"/>
                  </a:cubicBezTo>
                  <a:cubicBezTo>
                    <a:pt x="10442" y="11140"/>
                    <a:pt x="11002" y="10878"/>
                    <a:pt x="11490" y="10521"/>
                  </a:cubicBezTo>
                  <a:lnTo>
                    <a:pt x="11490" y="10533"/>
                  </a:lnTo>
                  <a:cubicBezTo>
                    <a:pt x="11228" y="11188"/>
                    <a:pt x="11276" y="11950"/>
                    <a:pt x="11597" y="12569"/>
                  </a:cubicBezTo>
                  <a:cubicBezTo>
                    <a:pt x="11661" y="12706"/>
                    <a:pt x="11762" y="12863"/>
                    <a:pt x="11925" y="12863"/>
                  </a:cubicBezTo>
                  <a:cubicBezTo>
                    <a:pt x="11946" y="12863"/>
                    <a:pt x="11968" y="12860"/>
                    <a:pt x="11990" y="12855"/>
                  </a:cubicBezTo>
                  <a:cubicBezTo>
                    <a:pt x="12169" y="12831"/>
                    <a:pt x="12288" y="12628"/>
                    <a:pt x="12383" y="12509"/>
                  </a:cubicBezTo>
                  <a:cubicBezTo>
                    <a:pt x="12621" y="12236"/>
                    <a:pt x="12848" y="11914"/>
                    <a:pt x="13038" y="11605"/>
                  </a:cubicBezTo>
                  <a:cubicBezTo>
                    <a:pt x="13431" y="10950"/>
                    <a:pt x="13740" y="10247"/>
                    <a:pt x="13955" y="9521"/>
                  </a:cubicBezTo>
                  <a:cubicBezTo>
                    <a:pt x="14193" y="8723"/>
                    <a:pt x="14324" y="7890"/>
                    <a:pt x="14395" y="7056"/>
                  </a:cubicBezTo>
                  <a:lnTo>
                    <a:pt x="14443" y="6425"/>
                  </a:lnTo>
                  <a:cubicBezTo>
                    <a:pt x="14455" y="6223"/>
                    <a:pt x="14467" y="6009"/>
                    <a:pt x="14443" y="5818"/>
                  </a:cubicBezTo>
                  <a:lnTo>
                    <a:pt x="14443" y="5770"/>
                  </a:lnTo>
                  <a:cubicBezTo>
                    <a:pt x="14455" y="5759"/>
                    <a:pt x="14467" y="5747"/>
                    <a:pt x="14467" y="5723"/>
                  </a:cubicBezTo>
                  <a:cubicBezTo>
                    <a:pt x="14467" y="5628"/>
                    <a:pt x="14491" y="5532"/>
                    <a:pt x="14467" y="5425"/>
                  </a:cubicBezTo>
                  <a:cubicBezTo>
                    <a:pt x="14467" y="5389"/>
                    <a:pt x="14467" y="5330"/>
                    <a:pt x="14455" y="5282"/>
                  </a:cubicBezTo>
                  <a:lnTo>
                    <a:pt x="14455" y="5270"/>
                  </a:lnTo>
                  <a:cubicBezTo>
                    <a:pt x="14455" y="5235"/>
                    <a:pt x="14443" y="5223"/>
                    <a:pt x="14431" y="5187"/>
                  </a:cubicBezTo>
                  <a:cubicBezTo>
                    <a:pt x="14443" y="5163"/>
                    <a:pt x="14443" y="5128"/>
                    <a:pt x="14443" y="5104"/>
                  </a:cubicBezTo>
                  <a:cubicBezTo>
                    <a:pt x="14443" y="5056"/>
                    <a:pt x="14455" y="4997"/>
                    <a:pt x="14455" y="4949"/>
                  </a:cubicBezTo>
                  <a:cubicBezTo>
                    <a:pt x="14455" y="4913"/>
                    <a:pt x="14467" y="4854"/>
                    <a:pt x="14467" y="4806"/>
                  </a:cubicBezTo>
                  <a:lnTo>
                    <a:pt x="14467" y="4711"/>
                  </a:lnTo>
                  <a:cubicBezTo>
                    <a:pt x="14502" y="4508"/>
                    <a:pt x="14502" y="4282"/>
                    <a:pt x="14467" y="4080"/>
                  </a:cubicBezTo>
                  <a:cubicBezTo>
                    <a:pt x="14455" y="3961"/>
                    <a:pt x="14443" y="3818"/>
                    <a:pt x="14431" y="3699"/>
                  </a:cubicBezTo>
                  <a:cubicBezTo>
                    <a:pt x="14407" y="3342"/>
                    <a:pt x="14383" y="2984"/>
                    <a:pt x="14336" y="2627"/>
                  </a:cubicBezTo>
                  <a:cubicBezTo>
                    <a:pt x="14288" y="2211"/>
                    <a:pt x="14229" y="1782"/>
                    <a:pt x="14157" y="1365"/>
                  </a:cubicBezTo>
                  <a:cubicBezTo>
                    <a:pt x="14133" y="1163"/>
                    <a:pt x="14086" y="948"/>
                    <a:pt x="14038" y="746"/>
                  </a:cubicBezTo>
                  <a:cubicBezTo>
                    <a:pt x="14014" y="567"/>
                    <a:pt x="13979" y="365"/>
                    <a:pt x="13907" y="210"/>
                  </a:cubicBezTo>
                  <a:cubicBezTo>
                    <a:pt x="13856" y="88"/>
                    <a:pt x="13753" y="0"/>
                    <a:pt x="1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2"/>
        <p:cNvGrpSpPr/>
        <p:nvPr/>
      </p:nvGrpSpPr>
      <p:grpSpPr>
        <a:xfrm>
          <a:off x="0" y="0"/>
          <a:ext cx="0" cy="0"/>
          <a:chOff x="0" y="0"/>
          <a:chExt cx="0" cy="0"/>
        </a:xfrm>
      </p:grpSpPr>
      <p:sp>
        <p:nvSpPr>
          <p:cNvPr id="3213" name="Google Shape;3213;p43"/>
          <p:cNvSpPr txBox="1">
            <a:spLocks noGrp="1"/>
          </p:cNvSpPr>
          <p:nvPr>
            <p:ph type="title"/>
          </p:nvPr>
        </p:nvSpPr>
        <p:spPr>
          <a:xfrm>
            <a:off x="720000" y="297951"/>
            <a:ext cx="7704000" cy="719774"/>
          </a:xfrm>
          <a:prstGeom prst="rect">
            <a:avLst/>
          </a:prstGeom>
        </p:spPr>
        <p:txBody>
          <a:bodyPr spcFirstLastPara="1" wrap="square" lIns="91425" tIns="91425" rIns="91425" bIns="91425" anchor="t" anchorCtr="0">
            <a:noAutofit/>
          </a:bodyPr>
          <a:lstStyle/>
          <a:p>
            <a:r>
              <a:rPr lang="en-US" sz="3000" i="1" dirty="0"/>
              <a:t>1. </a:t>
            </a:r>
            <a:r>
              <a:rPr lang="en-US" sz="3000" i="1" dirty="0" err="1"/>
              <a:t>Mười</a:t>
            </a:r>
            <a:r>
              <a:rPr lang="en-US" sz="3000" i="1" dirty="0"/>
              <a:t> </a:t>
            </a:r>
            <a:r>
              <a:rPr lang="en-US" sz="3000" i="1" dirty="0" err="1"/>
              <a:t>hai</a:t>
            </a:r>
            <a:r>
              <a:rPr lang="en-US" sz="3000" i="1" dirty="0"/>
              <a:t> </a:t>
            </a:r>
            <a:r>
              <a:rPr lang="en-US" sz="3000" i="1" dirty="0" err="1"/>
              <a:t>câu</a:t>
            </a:r>
            <a:r>
              <a:rPr lang="en-US" sz="3000" i="1" dirty="0"/>
              <a:t> </a:t>
            </a:r>
            <a:r>
              <a:rPr lang="en-US" sz="3000" i="1" dirty="0" err="1"/>
              <a:t>đầu</a:t>
            </a:r>
            <a:r>
              <a:rPr lang="en-US" sz="3000" i="1" dirty="0"/>
              <a:t>: </a:t>
            </a:r>
            <a:r>
              <a:rPr lang="en-US" sz="3000" i="1" dirty="0" smtClean="0"/>
              <a:t/>
            </a:r>
            <a:br>
              <a:rPr lang="en-US" sz="3000" i="1" dirty="0" smtClean="0"/>
            </a:br>
            <a:r>
              <a:rPr lang="en-US" sz="3000" i="1" dirty="0" err="1" smtClean="0"/>
              <a:t>Bối</a:t>
            </a:r>
            <a:r>
              <a:rPr lang="en-US" sz="3000" i="1" dirty="0" smtClean="0"/>
              <a:t> </a:t>
            </a:r>
            <a:r>
              <a:rPr lang="en-US" sz="3000" i="1" dirty="0" err="1"/>
              <a:t>cảnh</a:t>
            </a:r>
            <a:r>
              <a:rPr lang="en-US" sz="3000" i="1" dirty="0"/>
              <a:t> </a:t>
            </a:r>
            <a:r>
              <a:rPr lang="en-US" sz="3000" i="1" dirty="0" err="1"/>
              <a:t>trao</a:t>
            </a:r>
            <a:r>
              <a:rPr lang="en-US" sz="3000" i="1" dirty="0"/>
              <a:t> </a:t>
            </a:r>
            <a:r>
              <a:rPr lang="en-US" sz="3000" i="1" dirty="0" err="1" smtClean="0"/>
              <a:t>duyên</a:t>
            </a:r>
            <a:r>
              <a:rPr lang="en-US" sz="3000" i="1" dirty="0"/>
              <a:t>	</a:t>
            </a:r>
          </a:p>
        </p:txBody>
      </p:sp>
      <p:sp>
        <p:nvSpPr>
          <p:cNvPr id="3214" name="Google Shape;3214;p43"/>
          <p:cNvSpPr txBox="1">
            <a:spLocks noGrp="1"/>
          </p:cNvSpPr>
          <p:nvPr>
            <p:ph type="subTitle" idx="1"/>
          </p:nvPr>
        </p:nvSpPr>
        <p:spPr>
          <a:xfrm>
            <a:off x="1225099" y="1564999"/>
            <a:ext cx="3285256" cy="1220909"/>
          </a:xfrm>
          <a:prstGeom prst="rect">
            <a:avLst/>
          </a:prstGeom>
        </p:spPr>
        <p:txBody>
          <a:bodyPr spcFirstLastPara="1" wrap="square" lIns="91425" tIns="91425" rIns="91425" bIns="91425" anchor="t" anchorCtr="0">
            <a:noAutofit/>
          </a:bodyPr>
          <a:lstStyle/>
          <a:p>
            <a:pPr marL="0" indent="0"/>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Đọc</a:t>
            </a:r>
            <a:r>
              <a:rPr lang="en-US" sz="1600" b="1" i="1" dirty="0">
                <a:latin typeface="Times New Roman" panose="02020603050405020304" pitchFamily="18" charset="0"/>
                <a:cs typeface="Times New Roman" panose="02020603050405020304" pitchFamily="18" charset="0"/>
              </a:rPr>
              <a:t> 12 </a:t>
            </a:r>
            <a:r>
              <a:rPr lang="en-US" sz="1600" b="1" i="1" dirty="0" err="1">
                <a:latin typeface="Times New Roman" panose="02020603050405020304" pitchFamily="18" charset="0"/>
                <a:cs typeface="Times New Roman" panose="02020603050405020304" pitchFamily="18" charset="0"/>
              </a:rPr>
              <a:t>câu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đầu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em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hãy</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xác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định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bối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cảnh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Trao</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duyên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Từ</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đó</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nhận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xét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về</a:t>
            </a:r>
            <a:r>
              <a:rPr lang="en-US" sz="1600" b="1" i="1" dirty="0">
                <a:latin typeface="Times New Roman" panose="02020603050405020304" pitchFamily="18" charset="0"/>
                <a:cs typeface="Times New Roman" panose="02020603050405020304" pitchFamily="18" charset="0"/>
              </a:rPr>
              <a:t> con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Thúy</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Kiều</a:t>
            </a:r>
            <a:r>
              <a:rPr lang="en-US" sz="1600" b="1" i="1"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3215" name="Google Shape;3215;p43"/>
          <p:cNvSpPr txBox="1">
            <a:spLocks noGrp="1"/>
          </p:cNvSpPr>
          <p:nvPr>
            <p:ph type="subTitle" idx="2"/>
          </p:nvPr>
        </p:nvSpPr>
        <p:spPr>
          <a:xfrm>
            <a:off x="1169962" y="2643787"/>
            <a:ext cx="3402037" cy="1938488"/>
          </a:xfrm>
          <a:prstGeom prst="rect">
            <a:avLst/>
          </a:prstGeom>
        </p:spPr>
        <p:txBody>
          <a:bodyPr spcFirstLastPara="1" wrap="square" lIns="91425" tIns="91425" rIns="91425" bIns="91425" anchor="t" anchorCtr="0">
            <a:noAutofit/>
          </a:bodyPr>
          <a:lstStyle/>
          <a:p>
            <a:pPr marL="0" lvl="0" indent="0"/>
            <a:r>
              <a:rPr lang="vi-VN" sz="1800" dirty="0">
                <a:latin typeface="Times New Roman" panose="02020603050405020304" pitchFamily="18" charset="0"/>
                <a:cs typeface="Times New Roman" panose="02020603050405020304" pitchFamily="18" charset="0"/>
              </a:rPr>
              <a:t>=&gt; Qua bối cảnh trên, ta thấy Kiều là người con gái suy nghĩ ven toàn. Nàng đặt chữ hiếu lên đầu nhưng không nguôi nghĩ về người yêu trong nỗi đau của kẻ phụ </a:t>
            </a:r>
            <a:r>
              <a:rPr lang="vi-VN" sz="1800" dirty="0" smtClean="0">
                <a:latin typeface="Times New Roman" panose="02020603050405020304" pitchFamily="18" charset="0"/>
                <a:cs typeface="Times New Roman" panose="02020603050405020304" pitchFamily="18" charset="0"/>
              </a:rPr>
              <a:t>tình</a:t>
            </a:r>
            <a:endParaRPr sz="1800" dirty="0">
              <a:latin typeface="Times New Roman" panose="02020603050405020304" pitchFamily="18" charset="0"/>
              <a:cs typeface="Times New Roman" panose="02020603050405020304" pitchFamily="18" charset="0"/>
            </a:endParaRPr>
          </a:p>
        </p:txBody>
      </p:sp>
      <p:pic>
        <p:nvPicPr>
          <p:cNvPr id="5" name="Picture 4" descr="21-9NT05576.jpg"/>
          <p:cNvPicPr>
            <a:picLocks noChangeAspect="1"/>
          </p:cNvPicPr>
          <p:nvPr/>
        </p:nvPicPr>
        <p:blipFill rotWithShape="1">
          <a:blip r:embed="rId3"/>
          <a:srcRect l="4233" t="6003" r="10356" b="31983"/>
          <a:stretch/>
        </p:blipFill>
        <p:spPr>
          <a:xfrm>
            <a:off x="5311739" y="1571948"/>
            <a:ext cx="2593230" cy="259323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21-9NT05576.jpg"/>
          <p:cNvPicPr>
            <a:picLocks noChangeAspect="1"/>
          </p:cNvPicPr>
          <p:nvPr/>
        </p:nvPicPr>
        <p:blipFill>
          <a:blip r:embed="rId3"/>
          <a:stretch>
            <a:fillRect/>
          </a:stretch>
        </p:blipFill>
        <p:spPr>
          <a:xfrm>
            <a:off x="7344675" y="2991382"/>
            <a:ext cx="992658" cy="1367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14">
                                            <p:txEl>
                                              <p:pRg st="0" end="0"/>
                                            </p:txEl>
                                          </p:spTgt>
                                        </p:tgtEl>
                                        <p:attrNameLst>
                                          <p:attrName>style.visibility</p:attrName>
                                        </p:attrNameLst>
                                      </p:cBhvr>
                                      <p:to>
                                        <p:strVal val="visible"/>
                                      </p:to>
                                    </p:set>
                                    <p:animEffect transition="in" filter="fade">
                                      <p:cBhvr>
                                        <p:cTn id="7" dur="500"/>
                                        <p:tgtEl>
                                          <p:spTgt spid="32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15">
                                            <p:txEl>
                                              <p:pRg st="0" end="0"/>
                                            </p:txEl>
                                          </p:spTgt>
                                        </p:tgtEl>
                                        <p:attrNameLst>
                                          <p:attrName>style.visibility</p:attrName>
                                        </p:attrNameLst>
                                      </p:cBhvr>
                                      <p:to>
                                        <p:strVal val="visible"/>
                                      </p:to>
                                    </p:set>
                                    <p:animEffect transition="in" filter="fade">
                                      <p:cBhvr>
                                        <p:cTn id="12" dur="500"/>
                                        <p:tgtEl>
                                          <p:spTgt spid="32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4" grpId="0" build="p"/>
      <p:bldP spid="32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9"/>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59359951"/>
              </p:ext>
            </p:extLst>
          </p:nvPr>
        </p:nvGraphicFramePr>
        <p:xfrm>
          <a:off x="2907587" y="209744"/>
          <a:ext cx="3513761" cy="4692326"/>
        </p:xfrm>
        <a:graphic>
          <a:graphicData uri="http://schemas.openxmlformats.org/drawingml/2006/table">
            <a:tbl>
              <a:tblPr firstRow="1" firstCol="1" bandRow="1">
                <a:tableStyleId>{5DA37D80-6434-44D0-A028-1B22A696006F}</a:tableStyleId>
              </a:tblPr>
              <a:tblGrid>
                <a:gridCol w="2434975"/>
                <a:gridCol w="1078786"/>
              </a:tblGrid>
              <a:tr h="348926">
                <a:tc gridSpan="2">
                  <a:txBody>
                    <a:bodyPr/>
                    <a:lstStyle/>
                    <a:p>
                      <a:pPr marL="0" marR="0" algn="ctr">
                        <a:lnSpc>
                          <a:spcPct val="150000"/>
                        </a:lnSpc>
                        <a:spcBef>
                          <a:spcPts val="0"/>
                        </a:spcBef>
                        <a:spcAft>
                          <a:spcPts val="0"/>
                        </a:spcAft>
                      </a:pPr>
                      <a:r>
                        <a:rPr lang="vi-VN" sz="1100" i="0" dirty="0">
                          <a:effectLst/>
                          <a:latin typeface="+mj-lt"/>
                        </a:rPr>
                        <a:t>PHIẾU BÀI TẬP SỐ 1 </a:t>
                      </a:r>
                      <a:r>
                        <a:rPr lang="en-US" sz="1100" i="0" baseline="0" dirty="0" smtClean="0">
                          <a:effectLst/>
                          <a:latin typeface="+mj-lt"/>
                        </a:rPr>
                        <a:t> </a:t>
                      </a:r>
                      <a:r>
                        <a:rPr lang="vi-VN" sz="1100" i="0" dirty="0" smtClean="0">
                          <a:effectLst/>
                          <a:latin typeface="+mj-lt"/>
                        </a:rPr>
                        <a:t>(</a:t>
                      </a:r>
                      <a:r>
                        <a:rPr lang="vi-VN" sz="1100" i="0" dirty="0">
                          <a:effectLst/>
                          <a:latin typeface="+mj-lt"/>
                        </a:rPr>
                        <a:t>NHÓM 1, 2</a:t>
                      </a:r>
                      <a:r>
                        <a:rPr lang="vi-VN" sz="1100" i="0" dirty="0" smtClean="0">
                          <a:effectLst/>
                          <a:latin typeface="+mj-lt"/>
                        </a:rPr>
                        <a:t>)</a:t>
                      </a:r>
                      <a:endParaRPr lang="en-US" sz="1100" i="0" dirty="0" smtClean="0">
                        <a:effectLst/>
                        <a:latin typeface="+mj-lt"/>
                      </a:endParaRPr>
                    </a:p>
                  </a:txBody>
                  <a:tcPr marL="31576" marR="31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hMerge="1">
                  <a:txBody>
                    <a:bodyPr/>
                    <a:lstStyle/>
                    <a:p>
                      <a:endParaRPr lang="en-US"/>
                    </a:p>
                  </a:txBody>
                  <a:tcPr/>
                </a:tc>
              </a:tr>
              <a:tr h="1046779">
                <a:tc>
                  <a:txBody>
                    <a:bodyPr/>
                    <a:lstStyle/>
                    <a:p>
                      <a:pPr marL="0" marR="0" algn="just">
                        <a:lnSpc>
                          <a:spcPct val="150000"/>
                        </a:lnSpc>
                        <a:spcBef>
                          <a:spcPts val="0"/>
                        </a:spcBef>
                        <a:spcAft>
                          <a:spcPts val="0"/>
                        </a:spcAft>
                      </a:pPr>
                      <a:r>
                        <a:rPr lang="vi-VN" sz="1200" i="1" dirty="0" smtClean="0">
                          <a:effectLst/>
                          <a:latin typeface="+mj-lt"/>
                        </a:rPr>
                        <a:t>- Em </a:t>
                      </a:r>
                      <a:r>
                        <a:rPr lang="vi-VN" sz="1200" i="1" dirty="0">
                          <a:effectLst/>
                          <a:latin typeface="+mj-lt"/>
                        </a:rPr>
                        <a:t>nhận xét gì về ngôn ngữ của </a:t>
                      </a:r>
                      <a:r>
                        <a:rPr lang="vi-VN" sz="1200" i="1" dirty="0" smtClean="0">
                          <a:effectLst/>
                          <a:latin typeface="+mj-lt"/>
                        </a:rPr>
                        <a:t>Thuý </a:t>
                      </a:r>
                      <a:r>
                        <a:rPr lang="vi-VN" sz="1200" i="1" dirty="0">
                          <a:effectLst/>
                          <a:latin typeface="+mj-lt"/>
                        </a:rPr>
                        <a:t>Kiều đối với Thuý Vân</a:t>
                      </a:r>
                      <a:r>
                        <a:rPr lang="vi-VN" sz="1200" i="1" dirty="0" smtClean="0">
                          <a:effectLst/>
                          <a:latin typeface="+mj-lt"/>
                        </a:rPr>
                        <a:t>?</a:t>
                      </a:r>
                      <a:endParaRPr lang="en-US" sz="1200" b="1" i="1" dirty="0">
                        <a:effectLst/>
                        <a:latin typeface="+mj-lt"/>
                      </a:endParaRPr>
                    </a:p>
                  </a:txBody>
                  <a:tcPr marL="31576" marR="31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just">
                        <a:lnSpc>
                          <a:spcPct val="150000"/>
                        </a:lnSpc>
                        <a:spcBef>
                          <a:spcPts val="0"/>
                        </a:spcBef>
                        <a:spcAft>
                          <a:spcPts val="0"/>
                        </a:spcAft>
                      </a:pPr>
                      <a:r>
                        <a:rPr lang="pt-BR" sz="1000" dirty="0">
                          <a:effectLst/>
                          <a:latin typeface="+mj-lt"/>
                        </a:rPr>
                        <a:t>........................</a:t>
                      </a:r>
                      <a:endParaRPr lang="en-US" sz="1000" dirty="0">
                        <a:effectLst/>
                        <a:latin typeface="+mj-lt"/>
                      </a:endParaRPr>
                    </a:p>
                    <a:p>
                      <a:pPr marL="0" marR="0" algn="just">
                        <a:lnSpc>
                          <a:spcPct val="150000"/>
                        </a:lnSpc>
                        <a:spcBef>
                          <a:spcPts val="0"/>
                        </a:spcBef>
                        <a:spcAft>
                          <a:spcPts val="0"/>
                        </a:spcAft>
                      </a:pPr>
                      <a:r>
                        <a:rPr lang="pt-BR" sz="1000" dirty="0">
                          <a:effectLst/>
                          <a:latin typeface="+mj-lt"/>
                        </a:rPr>
                        <a:t>........................</a:t>
                      </a:r>
                      <a:endParaRPr lang="en-US" sz="1000" dirty="0">
                        <a:effectLst/>
                        <a:latin typeface="+mj-lt"/>
                      </a:endParaRPr>
                    </a:p>
                    <a:p>
                      <a:pPr marL="0" marR="0" algn="just">
                        <a:lnSpc>
                          <a:spcPct val="150000"/>
                        </a:lnSpc>
                        <a:spcBef>
                          <a:spcPts val="0"/>
                        </a:spcBef>
                        <a:spcAft>
                          <a:spcPts val="0"/>
                        </a:spcAft>
                      </a:pPr>
                      <a:r>
                        <a:rPr lang="pt-BR" sz="1000" dirty="0" smtClean="0">
                          <a:effectLst/>
                          <a:latin typeface="+mj-lt"/>
                        </a:rPr>
                        <a:t>........................</a:t>
                      </a:r>
                    </a:p>
                    <a:p>
                      <a:pPr marL="0" marR="0" algn="just">
                        <a:lnSpc>
                          <a:spcPct val="150000"/>
                        </a:lnSpc>
                        <a:spcBef>
                          <a:spcPts val="0"/>
                        </a:spcBef>
                        <a:spcAft>
                          <a:spcPts val="0"/>
                        </a:spcAft>
                      </a:pPr>
                      <a:r>
                        <a:rPr lang="pt-BR" sz="1000" dirty="0" smtClean="0">
                          <a:effectLst/>
                          <a:latin typeface="+mj-lt"/>
                        </a:rPr>
                        <a:t>........................</a:t>
                      </a:r>
                      <a:endParaRPr lang="en-US" sz="1000" dirty="0" smtClean="0">
                        <a:effectLst/>
                        <a:latin typeface="+mj-lt"/>
                      </a:endParaRPr>
                    </a:p>
                    <a:p>
                      <a:pPr marL="0" marR="0" algn="just">
                        <a:lnSpc>
                          <a:spcPct val="150000"/>
                        </a:lnSpc>
                        <a:spcBef>
                          <a:spcPts val="0"/>
                        </a:spcBef>
                        <a:spcAft>
                          <a:spcPts val="0"/>
                        </a:spcAft>
                      </a:pPr>
                      <a:r>
                        <a:rPr lang="pt-BR" sz="1000" dirty="0" smtClean="0">
                          <a:effectLst/>
                          <a:latin typeface="+mj-lt"/>
                        </a:rPr>
                        <a:t>........................</a:t>
                      </a:r>
                      <a:endParaRPr lang="en-US" sz="1000" dirty="0" smtClean="0">
                        <a:effectLst/>
                        <a:latin typeface="+mj-lt"/>
                      </a:endParaRPr>
                    </a:p>
                    <a:p>
                      <a:pPr marL="0" marR="0" algn="just">
                        <a:lnSpc>
                          <a:spcPct val="150000"/>
                        </a:lnSpc>
                        <a:spcBef>
                          <a:spcPts val="0"/>
                        </a:spcBef>
                        <a:spcAft>
                          <a:spcPts val="0"/>
                        </a:spcAft>
                      </a:pPr>
                      <a:r>
                        <a:rPr lang="pt-BR" sz="1000" dirty="0" smtClean="0">
                          <a:effectLst/>
                          <a:latin typeface="+mj-lt"/>
                        </a:rPr>
                        <a:t>........................</a:t>
                      </a:r>
                      <a:endParaRPr lang="en-US" sz="1000" b="0" dirty="0">
                        <a:effectLst/>
                        <a:latin typeface="+mj-lt"/>
                        <a:ea typeface="Calibri"/>
                        <a:cs typeface="Times New Roman"/>
                      </a:endParaRPr>
                    </a:p>
                  </a:txBody>
                  <a:tcPr marL="31576" marR="31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r>
              <a:tr h="1046779">
                <a:tc>
                  <a:txBody>
                    <a:bodyPr/>
                    <a:lstStyle/>
                    <a:p>
                      <a:pPr marL="0" marR="0" algn="just">
                        <a:lnSpc>
                          <a:spcPct val="150000"/>
                        </a:lnSpc>
                        <a:spcBef>
                          <a:spcPts val="0"/>
                        </a:spcBef>
                        <a:spcAft>
                          <a:spcPts val="0"/>
                        </a:spcAft>
                      </a:pPr>
                      <a:r>
                        <a:rPr lang="vi-VN" sz="1200" i="1" dirty="0">
                          <a:effectLst/>
                          <a:latin typeface="+mj-lt"/>
                        </a:rPr>
                        <a:t>- Ngôn ngữ của Nguyễn Du trong đoạn thơ có gì gần gũi với cách nói của dân gian?</a:t>
                      </a:r>
                      <a:endParaRPr lang="en-US" sz="1200" b="1" i="1" dirty="0">
                        <a:effectLst/>
                        <a:latin typeface="+mj-lt"/>
                        <a:ea typeface="Calibri"/>
                        <a:cs typeface="Times New Roman"/>
                      </a:endParaRPr>
                    </a:p>
                  </a:txBody>
                  <a:tcPr marL="31576" marR="31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just">
                        <a:lnSpc>
                          <a:spcPct val="150000"/>
                        </a:lnSpc>
                        <a:spcBef>
                          <a:spcPts val="0"/>
                        </a:spcBef>
                        <a:spcAft>
                          <a:spcPts val="0"/>
                        </a:spcAft>
                      </a:pPr>
                      <a:r>
                        <a:rPr lang="pt-BR" sz="1000" dirty="0">
                          <a:effectLst/>
                          <a:latin typeface="+mj-lt"/>
                        </a:rPr>
                        <a:t>........................</a:t>
                      </a:r>
                      <a:endParaRPr lang="en-US" sz="1000" dirty="0">
                        <a:effectLst/>
                        <a:latin typeface="+mj-lt"/>
                      </a:endParaRPr>
                    </a:p>
                    <a:p>
                      <a:pPr marL="0" marR="0" algn="just">
                        <a:lnSpc>
                          <a:spcPct val="150000"/>
                        </a:lnSpc>
                        <a:spcBef>
                          <a:spcPts val="0"/>
                        </a:spcBef>
                        <a:spcAft>
                          <a:spcPts val="0"/>
                        </a:spcAft>
                      </a:pPr>
                      <a:r>
                        <a:rPr lang="pt-BR" sz="1000" dirty="0" smtClean="0">
                          <a:effectLst/>
                          <a:latin typeface="+mj-lt"/>
                        </a:rPr>
                        <a:t>........................</a:t>
                      </a:r>
                    </a:p>
                    <a:p>
                      <a:pPr marL="0" marR="0" algn="just">
                        <a:lnSpc>
                          <a:spcPct val="150000"/>
                        </a:lnSpc>
                        <a:spcBef>
                          <a:spcPts val="0"/>
                        </a:spcBef>
                        <a:spcAft>
                          <a:spcPts val="0"/>
                        </a:spcAft>
                      </a:pPr>
                      <a:r>
                        <a:rPr lang="pt-BR" sz="1000" dirty="0" smtClean="0">
                          <a:effectLst/>
                          <a:latin typeface="+mj-lt"/>
                        </a:rPr>
                        <a:t>........................</a:t>
                      </a:r>
                    </a:p>
                    <a:p>
                      <a:pPr marL="0" marR="0" algn="just">
                        <a:lnSpc>
                          <a:spcPct val="150000"/>
                        </a:lnSpc>
                        <a:spcBef>
                          <a:spcPts val="0"/>
                        </a:spcBef>
                        <a:spcAft>
                          <a:spcPts val="0"/>
                        </a:spcAft>
                      </a:pPr>
                      <a:r>
                        <a:rPr lang="pt-BR" sz="1000" dirty="0" smtClean="0">
                          <a:effectLst/>
                          <a:latin typeface="+mj-lt"/>
                        </a:rPr>
                        <a:t>........................</a:t>
                      </a:r>
                      <a:endParaRPr lang="en-US" sz="1000" dirty="0" smtClean="0">
                        <a:effectLst/>
                        <a:latin typeface="+mj-lt"/>
                      </a:endParaRPr>
                    </a:p>
                    <a:p>
                      <a:pPr marL="0" marR="0" algn="just">
                        <a:lnSpc>
                          <a:spcPct val="150000"/>
                        </a:lnSpc>
                        <a:spcBef>
                          <a:spcPts val="0"/>
                        </a:spcBef>
                        <a:spcAft>
                          <a:spcPts val="0"/>
                        </a:spcAft>
                      </a:pPr>
                      <a:r>
                        <a:rPr lang="pt-BR" sz="1000" dirty="0" smtClean="0">
                          <a:effectLst/>
                          <a:latin typeface="+mj-lt"/>
                        </a:rPr>
                        <a:t>........................</a:t>
                      </a:r>
                      <a:endParaRPr lang="en-US" sz="1000" dirty="0" smtClean="0">
                        <a:effectLst/>
                        <a:latin typeface="+mj-lt"/>
                      </a:endParaRPr>
                    </a:p>
                  </a:txBody>
                  <a:tcPr marL="31576" marR="31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r>
              <a:tr h="1046779">
                <a:tc>
                  <a:txBody>
                    <a:bodyPr/>
                    <a:lstStyle/>
                    <a:p>
                      <a:pPr marL="0" marR="0" algn="just">
                        <a:lnSpc>
                          <a:spcPct val="150000"/>
                        </a:lnSpc>
                        <a:spcBef>
                          <a:spcPts val="0"/>
                        </a:spcBef>
                        <a:spcAft>
                          <a:spcPts val="0"/>
                        </a:spcAft>
                      </a:pPr>
                      <a:r>
                        <a:rPr lang="vi-VN" sz="1200" i="1" dirty="0">
                          <a:effectLst/>
                          <a:latin typeface="+mj-lt"/>
                        </a:rPr>
                        <a:t>- Tâm trạng của Kiều khi nói được ra điều mình muốn nói</a:t>
                      </a:r>
                      <a:r>
                        <a:rPr lang="vi-VN" sz="1200" i="1" dirty="0" smtClean="0">
                          <a:effectLst/>
                          <a:latin typeface="+mj-lt"/>
                        </a:rPr>
                        <a:t>?</a:t>
                      </a:r>
                    </a:p>
                    <a:p>
                      <a:pPr marL="0" marR="0" algn="just">
                        <a:lnSpc>
                          <a:spcPct val="150000"/>
                        </a:lnSpc>
                        <a:spcBef>
                          <a:spcPts val="0"/>
                        </a:spcBef>
                        <a:spcAft>
                          <a:spcPts val="0"/>
                        </a:spcAft>
                      </a:pPr>
                      <a:r>
                        <a:rPr lang="vi-VN" sz="1200" i="1" dirty="0" smtClean="0">
                          <a:effectLst/>
                          <a:latin typeface="+mj-lt"/>
                        </a:rPr>
                        <a:t> </a:t>
                      </a:r>
                      <a:endParaRPr lang="en-US" sz="1200" b="1" i="1" dirty="0">
                        <a:effectLst/>
                        <a:latin typeface="+mj-lt"/>
                        <a:ea typeface="Calibri"/>
                        <a:cs typeface="Times New Roman"/>
                      </a:endParaRPr>
                    </a:p>
                  </a:txBody>
                  <a:tcPr marL="31576" marR="31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just">
                        <a:lnSpc>
                          <a:spcPct val="150000"/>
                        </a:lnSpc>
                        <a:spcBef>
                          <a:spcPts val="0"/>
                        </a:spcBef>
                        <a:spcAft>
                          <a:spcPts val="0"/>
                        </a:spcAft>
                      </a:pPr>
                      <a:r>
                        <a:rPr lang="pt-BR" sz="1000" dirty="0">
                          <a:effectLst/>
                          <a:latin typeface="+mj-lt"/>
                        </a:rPr>
                        <a:t>........................</a:t>
                      </a:r>
                      <a:endParaRPr lang="en-US" sz="1000" dirty="0">
                        <a:effectLst/>
                        <a:latin typeface="+mj-lt"/>
                      </a:endParaRPr>
                    </a:p>
                    <a:p>
                      <a:pPr marL="0" marR="0" algn="just">
                        <a:lnSpc>
                          <a:spcPct val="150000"/>
                        </a:lnSpc>
                        <a:spcBef>
                          <a:spcPts val="0"/>
                        </a:spcBef>
                        <a:spcAft>
                          <a:spcPts val="0"/>
                        </a:spcAft>
                      </a:pPr>
                      <a:r>
                        <a:rPr lang="pt-BR" sz="1000" dirty="0">
                          <a:effectLst/>
                          <a:latin typeface="+mj-lt"/>
                        </a:rPr>
                        <a:t>........................</a:t>
                      </a:r>
                      <a:endParaRPr lang="en-US" sz="1000" dirty="0">
                        <a:effectLst/>
                        <a:latin typeface="+mj-lt"/>
                      </a:endParaRPr>
                    </a:p>
                    <a:p>
                      <a:pPr marL="0" marR="0" algn="just">
                        <a:lnSpc>
                          <a:spcPct val="150000"/>
                        </a:lnSpc>
                        <a:spcBef>
                          <a:spcPts val="0"/>
                        </a:spcBef>
                        <a:spcAft>
                          <a:spcPts val="0"/>
                        </a:spcAft>
                      </a:pPr>
                      <a:r>
                        <a:rPr lang="pt-BR" sz="1000" dirty="0" smtClean="0">
                          <a:effectLst/>
                          <a:latin typeface="+mj-lt"/>
                        </a:rPr>
                        <a:t>........................</a:t>
                      </a:r>
                      <a:endParaRPr lang="en-US" sz="1000" dirty="0" smtClean="0">
                        <a:effectLst/>
                        <a:latin typeface="+mj-lt"/>
                      </a:endParaRPr>
                    </a:p>
                    <a:p>
                      <a:pPr marL="0" marR="0" algn="just">
                        <a:lnSpc>
                          <a:spcPct val="150000"/>
                        </a:lnSpc>
                        <a:spcBef>
                          <a:spcPts val="0"/>
                        </a:spcBef>
                        <a:spcAft>
                          <a:spcPts val="0"/>
                        </a:spcAft>
                      </a:pPr>
                      <a:r>
                        <a:rPr lang="pt-BR" sz="1000" dirty="0" smtClean="0">
                          <a:effectLst/>
                          <a:latin typeface="+mj-lt"/>
                        </a:rPr>
                        <a:t>........................</a:t>
                      </a:r>
                      <a:endParaRPr lang="en-US" sz="1000" dirty="0" smtClean="0">
                        <a:effectLst/>
                        <a:latin typeface="+mj-lt"/>
                      </a:endParaRPr>
                    </a:p>
                    <a:p>
                      <a:pPr marL="0" marR="0" algn="just">
                        <a:lnSpc>
                          <a:spcPct val="150000"/>
                        </a:lnSpc>
                        <a:spcBef>
                          <a:spcPts val="0"/>
                        </a:spcBef>
                        <a:spcAft>
                          <a:spcPts val="0"/>
                        </a:spcAft>
                      </a:pPr>
                      <a:r>
                        <a:rPr lang="pt-BR" sz="1000" dirty="0" smtClean="0">
                          <a:effectLst/>
                          <a:latin typeface="+mj-lt"/>
                        </a:rPr>
                        <a:t>........................</a:t>
                      </a:r>
                      <a:endParaRPr lang="en-US" sz="1000" dirty="0" smtClean="0">
                        <a:effectLst/>
                        <a:latin typeface="+mj-lt"/>
                      </a:endParaRPr>
                    </a:p>
                  </a:txBody>
                  <a:tcPr marL="31576" marR="31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r>
              <a:tr h="555583">
                <a:tc>
                  <a:txBody>
                    <a:bodyPr/>
                    <a:lstStyle/>
                    <a:p>
                      <a:pPr marL="0" marR="0" algn="just">
                        <a:lnSpc>
                          <a:spcPct val="150000"/>
                        </a:lnSpc>
                        <a:spcBef>
                          <a:spcPts val="0"/>
                        </a:spcBef>
                        <a:spcAft>
                          <a:spcPts val="0"/>
                        </a:spcAft>
                      </a:pPr>
                      <a:r>
                        <a:rPr lang="vi-VN" sz="1200" i="1" dirty="0">
                          <a:effectLst/>
                          <a:latin typeface="+mj-lt"/>
                        </a:rPr>
                        <a:t>- Cảm nhận của em về nhân vật Thuý Kiều?</a:t>
                      </a:r>
                      <a:endParaRPr lang="en-US" sz="1200" b="1" i="1" dirty="0">
                        <a:effectLst/>
                        <a:latin typeface="+mj-lt"/>
                        <a:ea typeface="Calibri"/>
                        <a:cs typeface="Times New Roman"/>
                      </a:endParaRPr>
                    </a:p>
                  </a:txBody>
                  <a:tcPr marL="31576" marR="31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just">
                        <a:lnSpc>
                          <a:spcPct val="150000"/>
                        </a:lnSpc>
                        <a:spcBef>
                          <a:spcPts val="0"/>
                        </a:spcBef>
                        <a:spcAft>
                          <a:spcPts val="0"/>
                        </a:spcAft>
                      </a:pPr>
                      <a:r>
                        <a:rPr lang="pt-BR" sz="1000" dirty="0">
                          <a:effectLst/>
                          <a:latin typeface="+mj-lt"/>
                        </a:rPr>
                        <a:t>........................</a:t>
                      </a:r>
                      <a:endParaRPr lang="en-US" sz="1000" dirty="0">
                        <a:effectLst/>
                        <a:latin typeface="+mj-lt"/>
                      </a:endParaRPr>
                    </a:p>
                    <a:p>
                      <a:pPr marL="0" marR="0" algn="just">
                        <a:lnSpc>
                          <a:spcPct val="150000"/>
                        </a:lnSpc>
                        <a:spcBef>
                          <a:spcPts val="0"/>
                        </a:spcBef>
                        <a:spcAft>
                          <a:spcPts val="0"/>
                        </a:spcAft>
                      </a:pPr>
                      <a:r>
                        <a:rPr lang="pt-BR" sz="1000" dirty="0">
                          <a:effectLst/>
                          <a:latin typeface="+mj-lt"/>
                        </a:rPr>
                        <a:t>........................</a:t>
                      </a:r>
                      <a:endParaRPr lang="en-US" sz="1000" dirty="0">
                        <a:effectLst/>
                        <a:latin typeface="+mj-lt"/>
                      </a:endParaRPr>
                    </a:p>
                    <a:p>
                      <a:pPr marL="0" marR="0" algn="just">
                        <a:lnSpc>
                          <a:spcPct val="150000"/>
                        </a:lnSpc>
                        <a:spcBef>
                          <a:spcPts val="0"/>
                        </a:spcBef>
                        <a:spcAft>
                          <a:spcPts val="0"/>
                        </a:spcAft>
                      </a:pPr>
                      <a:r>
                        <a:rPr lang="pt-BR" sz="1000" dirty="0">
                          <a:effectLst/>
                          <a:latin typeface="+mj-lt"/>
                        </a:rPr>
                        <a:t>........................</a:t>
                      </a:r>
                      <a:endParaRPr lang="en-US" sz="1000" b="0" dirty="0">
                        <a:effectLst/>
                        <a:latin typeface="+mj-lt"/>
                        <a:ea typeface="Calibri"/>
                        <a:cs typeface="Times New Roman"/>
                      </a:endParaRPr>
                    </a:p>
                  </a:txBody>
                  <a:tcPr marL="31576" marR="315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r>
            </a:tbl>
          </a:graphicData>
        </a:graphic>
      </p:graphicFrame>
    </p:spTree>
    <p:extLst>
      <p:ext uri="{BB962C8B-B14F-4D97-AF65-F5344CB8AC3E}">
        <p14:creationId xmlns:p14="http://schemas.microsoft.com/office/powerpoint/2010/main" val="3757452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bles with Morals for Students by Slidesgo">
  <a:themeElements>
    <a:clrScheme name="Simple Light">
      <a:dk1>
        <a:srgbClr val="291506"/>
      </a:dk1>
      <a:lt1>
        <a:srgbClr val="F1E0C6"/>
      </a:lt1>
      <a:dk2>
        <a:srgbClr val="5A4731"/>
      </a:dk2>
      <a:lt2>
        <a:srgbClr val="AF6F54"/>
      </a:lt2>
      <a:accent1>
        <a:srgbClr val="377777"/>
      </a:accent1>
      <a:accent2>
        <a:srgbClr val="BD9D82"/>
      </a:accent2>
      <a:accent3>
        <a:srgbClr val="FFFFFF"/>
      </a:accent3>
      <a:accent4>
        <a:srgbClr val="FFFFFF"/>
      </a:accent4>
      <a:accent5>
        <a:srgbClr val="FFFFFF"/>
      </a:accent5>
      <a:accent6>
        <a:srgbClr val="FFFFFF"/>
      </a:accent6>
      <a:hlink>
        <a:srgbClr val="5A47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2517</Words>
  <Application>Microsoft Office PowerPoint</Application>
  <PresentationFormat>On-screen Show (16:9)</PresentationFormat>
  <Paragraphs>258</Paragraphs>
  <Slides>31</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Figtree Medium</vt:lpstr>
      <vt:lpstr>Figtree</vt:lpstr>
      <vt:lpstr>Tahoma</vt:lpstr>
      <vt:lpstr>Times New Roman</vt:lpstr>
      <vt:lpstr>Palatino Linotype</vt:lpstr>
      <vt:lpstr>Calibri</vt:lpstr>
      <vt:lpstr>Roboto Medium</vt:lpstr>
      <vt:lpstr>Symbol</vt:lpstr>
      <vt:lpstr>Philosopher</vt:lpstr>
      <vt:lpstr>Fables with Morals for Students by Slidesgo</vt:lpstr>
      <vt:lpstr>TRAO DUYÊN</vt:lpstr>
      <vt:lpstr>HĐ 1: KHỞI ĐỘNG </vt:lpstr>
      <vt:lpstr>HĐ 2: HÌNH THÀNH  KIẾN THỨC</vt:lpstr>
      <vt:lpstr>PowerPoint Presentation</vt:lpstr>
      <vt:lpstr>I. Tìm hiểu chung</vt:lpstr>
      <vt:lpstr>Bố cục chia 4 phần:</vt:lpstr>
      <vt:lpstr>KHÁM PHÁ  VĂN BẢN</vt:lpstr>
      <vt:lpstr>1. Mười hai câu đầu:  Bối cảnh trao duyên </vt:lpstr>
      <vt:lpstr>PowerPoint Presentation</vt:lpstr>
      <vt:lpstr>2. Mười hai câu thơ tiếp theo:  Thúy Kiều tìm cách thuyết phục, trao duyên cho Thúy Vân.</vt:lpstr>
      <vt:lpstr>2. Mười hai câu thơ tiếp theo:  Thúy Kiều tìm cách thuyết phục, trao duyên cho Thúy Vân.</vt:lpstr>
      <vt:lpstr>2. Mười hai câu thơ tiếp theo:  Thúy Kiều tìm cách thuyết phục, trao duyên cho Thúy Vân.</vt:lpstr>
      <vt:lpstr>2. Mười hai câu thơ tiếp theo:  Thúy Kiều tìm cách thuyết phục, trao duyên cho Thúy Vân.</vt:lpstr>
      <vt:lpstr>2. Mười hai câu thơ tiếp theo:  Thúy Kiều tìm cách thuyết phục, trao duyên cho Thúy Vân.</vt:lpstr>
      <vt:lpstr>2. Mười hai câu thơ tiếp theo:  Thúy Kiều tìm cách thuyết phục, trao duyên cho Thúy Vân.</vt:lpstr>
      <vt:lpstr>PowerPoint Presentation</vt:lpstr>
      <vt:lpstr>3. Mười bốn câu tiếp: Thúy Kiều trao kỉ vật cho em và dặn dò em.</vt:lpstr>
      <vt:lpstr>3. Mười bốn câu tiếp: Thúy Kiều trao kỉ vật cho em và dặn dò em.</vt:lpstr>
      <vt:lpstr>3. Mười bốn câu tiếp: Thúy Kiều trao kỉ vật cho em và dặn dò em.</vt:lpstr>
      <vt:lpstr>3. Mười bốn câu tiếp: Thúy Kiều trao kỉ vật cho em và dặn dò em.</vt:lpstr>
      <vt:lpstr>3. Mười bốn câu tiếp: Thúy Kiều trao kỉ vật cho em và dặn dò em.</vt:lpstr>
      <vt:lpstr>Kiều tự độc thoại nội tâm của mình như thế nào ở đoạn kết?</vt:lpstr>
      <vt:lpstr>4. Mười câu cuối : Tâm trạng đau đớn của Thúy Kiều sau khi trao duyên cho em</vt:lpstr>
      <vt:lpstr>4. Mười câu cuối : Tâm trạng đau đớn của Thúy Kiều sau khi trao duyên cho em</vt:lpstr>
      <vt:lpstr>4. Mười câu cuối :  Tâm trạng đau đớn của Thúy Kiều sau khi trao duyên cho em</vt:lpstr>
      <vt:lpstr>III. TỔNG KẾT</vt:lpstr>
      <vt:lpstr>III. Tổng kết</vt:lpstr>
      <vt:lpstr>LUYỆN TẬP</vt:lpstr>
      <vt:lpstr>LUYỆN TẬP</vt:lpstr>
      <vt:lpstr>VẬN DỤNG,  MỞ RỘNG</vt:lpstr>
      <vt:lpstr>Chúc các em học tập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TRAO DUYÊN</dc:title>
  <cp:lastModifiedBy>Windows User</cp:lastModifiedBy>
  <cp:revision>31</cp:revision>
  <dcterms:modified xsi:type="dcterms:W3CDTF">2023-08-09T14:45:31Z</dcterms:modified>
</cp:coreProperties>
</file>