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42"/>
  </p:notesMasterIdLst>
  <p:sldIdLst>
    <p:sldId id="348" r:id="rId3"/>
    <p:sldId id="327" r:id="rId4"/>
    <p:sldId id="322" r:id="rId5"/>
    <p:sldId id="321" r:id="rId6"/>
    <p:sldId id="323" r:id="rId7"/>
    <p:sldId id="324" r:id="rId8"/>
    <p:sldId id="325" r:id="rId9"/>
    <p:sldId id="326" r:id="rId10"/>
    <p:sldId id="328" r:id="rId11"/>
    <p:sldId id="260" r:id="rId12"/>
    <p:sldId id="349" r:id="rId13"/>
    <p:sldId id="268" r:id="rId14"/>
    <p:sldId id="358" r:id="rId15"/>
    <p:sldId id="359" r:id="rId16"/>
    <p:sldId id="360" r:id="rId17"/>
    <p:sldId id="361" r:id="rId18"/>
    <p:sldId id="363" r:id="rId19"/>
    <p:sldId id="362" r:id="rId20"/>
    <p:sldId id="330" r:id="rId21"/>
    <p:sldId id="332" r:id="rId22"/>
    <p:sldId id="350" r:id="rId23"/>
    <p:sldId id="331" r:id="rId24"/>
    <p:sldId id="351" r:id="rId25"/>
    <p:sldId id="333" r:id="rId26"/>
    <p:sldId id="334" r:id="rId27"/>
    <p:sldId id="352" r:id="rId28"/>
    <p:sldId id="335" r:id="rId29"/>
    <p:sldId id="336" r:id="rId30"/>
    <p:sldId id="337" r:id="rId31"/>
    <p:sldId id="338" r:id="rId32"/>
    <p:sldId id="339" r:id="rId33"/>
    <p:sldId id="340" r:id="rId34"/>
    <p:sldId id="341" r:id="rId35"/>
    <p:sldId id="343" r:id="rId36"/>
    <p:sldId id="342" r:id="rId37"/>
    <p:sldId id="345" r:id="rId38"/>
    <p:sldId id="346" r:id="rId39"/>
    <p:sldId id="347" r:id="rId40"/>
    <p:sldId id="34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67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68" autoAdjust="0"/>
    <p:restoredTop sz="94660"/>
  </p:normalViewPr>
  <p:slideViewPr>
    <p:cSldViewPr snapToGrid="0">
      <p:cViewPr varScale="1">
        <p:scale>
          <a:sx n="68" d="100"/>
          <a:sy n="68" d="100"/>
        </p:scale>
        <p:origin x="5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4068DB-77D8-4A9D-A59C-D607F16B566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BD2AB16-3FE6-4513-A2CB-558E70518A30}">
      <dgm:prSet custT="1"/>
      <dgm:spPr/>
      <dgm:t>
        <a:bodyPr/>
        <a:lstStyle/>
        <a:p>
          <a:pPr algn="just" rtl="0">
            <a:lnSpc>
              <a:spcPct val="100000"/>
            </a:lnSpc>
            <a:spcAft>
              <a:spcPts val="0"/>
            </a:spcAft>
          </a:pPr>
          <a:r>
            <a:rPr lang="en-US" sz="2800" b="0" i="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Hãy</a:t>
          </a:r>
          <a:r>
            <a:rPr lang="en-US" sz="2800" b="0" i="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nhớ</a:t>
          </a:r>
          <a:r>
            <a:rPr lang="en-US" sz="2800" b="0" i="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lại</a:t>
          </a:r>
          <a:r>
            <a:rPr lang="en-US" sz="2800" b="0" i="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a:t>
          </a:r>
          <a:r>
            <a:rPr lang="en-US" sz="2800" b="0" i="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chia </a:t>
          </a:r>
          <a:r>
            <a:rPr lang="en-US" sz="2800" b="0" i="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sẻ</a:t>
          </a:r>
          <a:r>
            <a:rPr lang="en-US" sz="2800" b="0" i="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800" b="0" i="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a:t>
          </a:r>
          <a:r>
            <a:rPr lang="en-US" sz="2800" b="0" i="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a:t>
          </a:r>
          <a:r>
            <a:rPr lang="en-US" sz="2800" b="0" i="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800" b="0" i="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cảm</a:t>
          </a:r>
          <a:r>
            <a:rPr lang="en-US" sz="2800" b="0" i="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xúc</a:t>
          </a:r>
          <a:r>
            <a:rPr lang="en-US" sz="2800" b="0" i="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việc</a:t>
          </a:r>
          <a:r>
            <a:rPr lang="en-US" sz="2800" b="0" i="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làm</a:t>
          </a:r>
          <a:r>
            <a:rPr lang="en-US" sz="2800" b="0" i="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b="0" i="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mình</a:t>
          </a:r>
          <a:r>
            <a:rPr lang="en-US" sz="2800" b="0" i="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khi</a:t>
          </a:r>
          <a:r>
            <a:rPr lang="en-US" sz="2800" b="0" i="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đó</a:t>
          </a:r>
          <a:r>
            <a:rPr lang="en-US" sz="2800" b="0" i="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68359502-BBC3-490B-B631-9CBDE532F474}" type="parTrans" cxnId="{0CD7A535-95B3-444F-BA5B-C079C57F8455}">
      <dgm:prSet/>
      <dgm:spPr/>
      <dgm:t>
        <a:bodyPr/>
        <a:lstStyle/>
        <a:p>
          <a:pPr algn="just"/>
          <a:endParaRPr lang="en-US" sz="18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B4BEC783-970B-4614-B72B-3A24C248F696}" type="sibTrans" cxnId="{0CD7A535-95B3-444F-BA5B-C079C57F8455}">
      <dgm:prSet/>
      <dgm:spPr/>
      <dgm:t>
        <a:bodyPr/>
        <a:lstStyle/>
        <a:p>
          <a:pPr algn="just"/>
          <a:endParaRPr lang="en-US" sz="18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1F012AD2-F1CC-485A-8C9C-62FCBCC76D2E}">
      <dgm:prSet custT="1"/>
      <dgm:spPr/>
      <dgm:t>
        <a:bodyPr/>
        <a:lstStyle/>
        <a:p>
          <a:pPr algn="just" rtl="0">
            <a:lnSpc>
              <a:spcPct val="100000"/>
            </a:lnSpc>
            <a:spcAft>
              <a:spcPts val="0"/>
            </a:spcAft>
          </a:pPr>
          <a:r>
            <a:rPr lang="en-US" sz="2800" b="0" i="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Theo </a:t>
          </a:r>
          <a:r>
            <a:rPr lang="en-US" sz="2800" b="0" i="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em</a:t>
          </a:r>
          <a:r>
            <a:rPr lang="en-US" sz="2800" b="0" i="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khi</a:t>
          </a:r>
          <a:r>
            <a:rPr lang="en-US" sz="2800" b="0" i="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viết</a:t>
          </a:r>
          <a:r>
            <a:rPr lang="en-US" sz="2800" b="0" i="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một</a:t>
          </a:r>
          <a:r>
            <a:rPr lang="en-US" sz="2800" b="0" i="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văn</a:t>
          </a:r>
          <a:r>
            <a:rPr lang="en-US" sz="2800" b="0" i="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bản</a:t>
          </a:r>
          <a:r>
            <a:rPr lang="en-US" sz="2800" b="0" i="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như</a:t>
          </a:r>
          <a:r>
            <a:rPr lang="en-US" sz="2800" b="0" i="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vậy</a:t>
          </a:r>
          <a:r>
            <a:rPr lang="en-US" sz="2800" b="0" i="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chúng</a:t>
          </a:r>
          <a:r>
            <a:rPr lang="en-US" sz="2800" b="0" i="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ta </a:t>
          </a:r>
          <a:r>
            <a:rPr lang="en-US" sz="2800" b="0" i="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cần</a:t>
          </a:r>
          <a:r>
            <a:rPr lang="en-US" sz="2800" b="0" i="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tiến</a:t>
          </a:r>
          <a:r>
            <a:rPr lang="en-US" sz="2800" b="0" i="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hành</a:t>
          </a:r>
          <a:r>
            <a:rPr lang="en-US" sz="2800" b="0" i="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như</a:t>
          </a:r>
          <a:r>
            <a:rPr lang="en-US" sz="2800" b="0" i="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thế</a:t>
          </a:r>
          <a:r>
            <a:rPr lang="en-US" sz="2800" b="0" i="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nào</a:t>
          </a:r>
          <a:r>
            <a:rPr lang="en-US" sz="2800" b="0" i="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đáp</a:t>
          </a:r>
          <a:r>
            <a:rPr lang="en-US" sz="2800" b="0" i="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ứng</a:t>
          </a:r>
          <a:r>
            <a:rPr lang="en-US" sz="2800" b="0" i="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800" b="0" i="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yêu</a:t>
          </a:r>
          <a:r>
            <a:rPr lang="en-US" sz="2800" b="0" i="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cầu</a:t>
          </a:r>
          <a:r>
            <a:rPr lang="en-US" sz="2800" b="0" i="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gì</a:t>
          </a:r>
          <a:r>
            <a:rPr lang="en-US" sz="2800" b="0" i="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740A3503-60A4-480B-899B-2A15C44786E3}" type="parTrans" cxnId="{3E1DE77B-B569-4BB8-94CF-30E1A89A4851}">
      <dgm:prSet/>
      <dgm:spPr/>
      <dgm:t>
        <a:bodyPr/>
        <a:lstStyle/>
        <a:p>
          <a:pPr algn="just"/>
          <a:endParaRPr lang="en-US" sz="18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BA65D1CF-06E0-4C12-8D59-162B5BB82A19}" type="sibTrans" cxnId="{3E1DE77B-B569-4BB8-94CF-30E1A89A4851}">
      <dgm:prSet/>
      <dgm:spPr/>
      <dgm:t>
        <a:bodyPr/>
        <a:lstStyle/>
        <a:p>
          <a:pPr algn="just"/>
          <a:endParaRPr lang="en-US" sz="18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FB2A4404-F994-4C03-B641-593AF871D2EE}" type="pres">
      <dgm:prSet presAssocID="{444068DB-77D8-4A9D-A59C-D607F16B5667}" presName="linear" presStyleCnt="0">
        <dgm:presLayoutVars>
          <dgm:animLvl val="lvl"/>
          <dgm:resizeHandles val="exact"/>
        </dgm:presLayoutVars>
      </dgm:prSet>
      <dgm:spPr/>
    </dgm:pt>
    <dgm:pt modelId="{EE599E44-1C4C-4C5E-BA12-BDAEE8FAA200}" type="pres">
      <dgm:prSet presAssocID="{ABD2AB16-3FE6-4513-A2CB-558E70518A30}" presName="parentText" presStyleLbl="node1" presStyleIdx="0" presStyleCnt="2" custScaleY="246969" custLinFactY="-80024" custLinFactNeighborX="-474" custLinFactNeighborY="-100000">
        <dgm:presLayoutVars>
          <dgm:chMax val="0"/>
          <dgm:bulletEnabled val="1"/>
        </dgm:presLayoutVars>
      </dgm:prSet>
      <dgm:spPr/>
    </dgm:pt>
    <dgm:pt modelId="{AD02EC08-7F5A-44C7-B833-DB1E088DFF32}" type="pres">
      <dgm:prSet presAssocID="{B4BEC783-970B-4614-B72B-3A24C248F696}" presName="spacer" presStyleCnt="0"/>
      <dgm:spPr/>
    </dgm:pt>
    <dgm:pt modelId="{A75D480F-4613-44DB-A80C-81B3051A56DE}" type="pres">
      <dgm:prSet presAssocID="{1F012AD2-F1CC-485A-8C9C-62FCBCC76D2E}" presName="parentText" presStyleLbl="node1" presStyleIdx="1" presStyleCnt="2" custScaleY="226613" custLinFactY="-6058" custLinFactNeighborY="-100000">
        <dgm:presLayoutVars>
          <dgm:chMax val="0"/>
          <dgm:bulletEnabled val="1"/>
        </dgm:presLayoutVars>
      </dgm:prSet>
      <dgm:spPr/>
    </dgm:pt>
  </dgm:ptLst>
  <dgm:cxnLst>
    <dgm:cxn modelId="{BC845335-FDEC-452A-8059-51AC56B50571}" type="presOf" srcId="{ABD2AB16-3FE6-4513-A2CB-558E70518A30}" destId="{EE599E44-1C4C-4C5E-BA12-BDAEE8FAA200}" srcOrd="0" destOrd="0" presId="urn:microsoft.com/office/officeart/2005/8/layout/vList2"/>
    <dgm:cxn modelId="{0CD7A535-95B3-444F-BA5B-C079C57F8455}" srcId="{444068DB-77D8-4A9D-A59C-D607F16B5667}" destId="{ABD2AB16-3FE6-4513-A2CB-558E70518A30}" srcOrd="0" destOrd="0" parTransId="{68359502-BBC3-490B-B631-9CBDE532F474}" sibTransId="{B4BEC783-970B-4614-B72B-3A24C248F696}"/>
    <dgm:cxn modelId="{D48CC375-3DFA-4937-B27E-36320CD28669}" type="presOf" srcId="{1F012AD2-F1CC-485A-8C9C-62FCBCC76D2E}" destId="{A75D480F-4613-44DB-A80C-81B3051A56DE}" srcOrd="0" destOrd="0" presId="urn:microsoft.com/office/officeart/2005/8/layout/vList2"/>
    <dgm:cxn modelId="{3E1DE77B-B569-4BB8-94CF-30E1A89A4851}" srcId="{444068DB-77D8-4A9D-A59C-D607F16B5667}" destId="{1F012AD2-F1CC-485A-8C9C-62FCBCC76D2E}" srcOrd="1" destOrd="0" parTransId="{740A3503-60A4-480B-899B-2A15C44786E3}" sibTransId="{BA65D1CF-06E0-4C12-8D59-162B5BB82A19}"/>
    <dgm:cxn modelId="{B9C728D3-F758-4BD8-8E00-57628BB30837}" type="presOf" srcId="{444068DB-77D8-4A9D-A59C-D607F16B5667}" destId="{FB2A4404-F994-4C03-B641-593AF871D2EE}" srcOrd="0" destOrd="0" presId="urn:microsoft.com/office/officeart/2005/8/layout/vList2"/>
    <dgm:cxn modelId="{399C0C5A-A418-4E7C-A305-D6F06D504ABF}" type="presParOf" srcId="{FB2A4404-F994-4C03-B641-593AF871D2EE}" destId="{EE599E44-1C4C-4C5E-BA12-BDAEE8FAA200}" srcOrd="0" destOrd="0" presId="urn:microsoft.com/office/officeart/2005/8/layout/vList2"/>
    <dgm:cxn modelId="{EC412AA6-23C2-4A0F-9E5B-3F3D232A8422}" type="presParOf" srcId="{FB2A4404-F994-4C03-B641-593AF871D2EE}" destId="{AD02EC08-7F5A-44C7-B833-DB1E088DFF32}" srcOrd="1" destOrd="0" presId="urn:microsoft.com/office/officeart/2005/8/layout/vList2"/>
    <dgm:cxn modelId="{C2AAB861-329B-467B-A45A-252F0E92ECC0}" type="presParOf" srcId="{FB2A4404-F994-4C03-B641-593AF871D2EE}" destId="{A75D480F-4613-44DB-A80C-81B3051A56DE}"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99E44-1C4C-4C5E-BA12-BDAEE8FAA200}">
      <dsp:nvSpPr>
        <dsp:cNvPr id="0" name=""/>
        <dsp:cNvSpPr/>
      </dsp:nvSpPr>
      <dsp:spPr>
        <a:xfrm>
          <a:off x="0" y="0"/>
          <a:ext cx="8907219" cy="99282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rtl="0">
            <a:lnSpc>
              <a:spcPct val="100000"/>
            </a:lnSpc>
            <a:spcBef>
              <a:spcPct val="0"/>
            </a:spcBef>
            <a:spcAft>
              <a:spcPts val="0"/>
            </a:spcAft>
            <a:buNone/>
          </a:pPr>
          <a:r>
            <a:rPr lang="en-US" sz="2800" b="0" i="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Hãy</a:t>
          </a:r>
          <a:r>
            <a:rPr lang="en-US" sz="2800" b="0" i="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nhớ</a:t>
          </a:r>
          <a:r>
            <a:rPr lang="en-US" sz="2800" b="0" i="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lại</a:t>
          </a:r>
          <a:r>
            <a:rPr lang="en-US" sz="2800" b="0" i="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a:t>
          </a:r>
          <a:r>
            <a:rPr lang="en-US" sz="2800" b="0" i="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chia </a:t>
          </a:r>
          <a:r>
            <a:rPr lang="en-US" sz="2800" b="0" i="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sẻ</a:t>
          </a:r>
          <a:r>
            <a:rPr lang="en-US" sz="2800" b="0" i="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800" b="0" i="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a:t>
          </a:r>
          <a:r>
            <a:rPr lang="en-US" sz="2800" b="0" i="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a:t>
          </a:r>
          <a:r>
            <a:rPr lang="en-US" sz="2800" b="0" i="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800" b="0" i="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cảm</a:t>
          </a:r>
          <a:r>
            <a:rPr lang="en-US" sz="2800" b="0" i="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xúc</a:t>
          </a:r>
          <a:r>
            <a:rPr lang="en-US" sz="2800" b="0" i="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việc</a:t>
          </a:r>
          <a:r>
            <a:rPr lang="en-US" sz="2800" b="0" i="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làm</a:t>
          </a:r>
          <a:r>
            <a:rPr lang="en-US" sz="2800" b="0" i="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b="0" i="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mình</a:t>
          </a:r>
          <a:r>
            <a:rPr lang="en-US" sz="2800" b="0" i="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khi</a:t>
          </a:r>
          <a:r>
            <a:rPr lang="en-US" sz="2800" b="0" i="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đó</a:t>
          </a:r>
          <a:r>
            <a:rPr lang="en-US" sz="2800" b="0" i="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endParaRPr lang="en-US" sz="2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sp:txBody>
      <dsp:txXfrm>
        <a:off x="48466" y="48466"/>
        <a:ext cx="8810287" cy="895894"/>
      </dsp:txXfrm>
    </dsp:sp>
    <dsp:sp modelId="{A75D480F-4613-44DB-A80C-81B3051A56DE}">
      <dsp:nvSpPr>
        <dsp:cNvPr id="0" name=""/>
        <dsp:cNvSpPr/>
      </dsp:nvSpPr>
      <dsp:spPr>
        <a:xfrm>
          <a:off x="0" y="968510"/>
          <a:ext cx="8907219" cy="910994"/>
        </a:xfrm>
        <a:prstGeom prst="roundRect">
          <a:avLst/>
        </a:prstGeom>
        <a:solidFill>
          <a:schemeClr val="accent5">
            <a:hueOff val="51099"/>
            <a:satOff val="-27504"/>
            <a:lumOff val="-33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rtl="0">
            <a:lnSpc>
              <a:spcPct val="100000"/>
            </a:lnSpc>
            <a:spcBef>
              <a:spcPct val="0"/>
            </a:spcBef>
            <a:spcAft>
              <a:spcPts val="0"/>
            </a:spcAft>
            <a:buNone/>
          </a:pPr>
          <a:r>
            <a:rPr lang="en-US" sz="2800" b="0" i="0"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Theo </a:t>
          </a:r>
          <a:r>
            <a:rPr lang="en-US" sz="2800" b="0" i="0"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em</a:t>
          </a:r>
          <a:r>
            <a:rPr lang="en-US" sz="2800" b="0" i="0"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khi</a:t>
          </a:r>
          <a:r>
            <a:rPr lang="en-US" sz="2800" b="0" i="0"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viết</a:t>
          </a:r>
          <a:r>
            <a:rPr lang="en-US" sz="2800" b="0" i="0"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một</a:t>
          </a:r>
          <a:r>
            <a:rPr lang="en-US" sz="2800" b="0" i="0"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văn</a:t>
          </a:r>
          <a:r>
            <a:rPr lang="en-US" sz="2800" b="0" i="0"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bản</a:t>
          </a:r>
          <a:r>
            <a:rPr lang="en-US" sz="2800" b="0" i="0"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như</a:t>
          </a:r>
          <a:r>
            <a:rPr lang="en-US" sz="2800" b="0" i="0"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vậy</a:t>
          </a:r>
          <a:r>
            <a:rPr lang="en-US" sz="2800" b="0" i="0"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chúng</a:t>
          </a:r>
          <a:r>
            <a:rPr lang="en-US" sz="2800" b="0" i="0"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ta </a:t>
          </a:r>
          <a:r>
            <a:rPr lang="en-US" sz="2800" b="0" i="0"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cần</a:t>
          </a:r>
          <a:r>
            <a:rPr lang="en-US" sz="2800" b="0" i="0"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tiến</a:t>
          </a:r>
          <a:r>
            <a:rPr lang="en-US" sz="2800" b="0" i="0"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hành</a:t>
          </a:r>
          <a:r>
            <a:rPr lang="en-US" sz="2800" b="0" i="0"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như</a:t>
          </a:r>
          <a:r>
            <a:rPr lang="en-US" sz="2800" b="0" i="0"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thế</a:t>
          </a:r>
          <a:r>
            <a:rPr lang="en-US" sz="2800" b="0" i="0"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nào</a:t>
          </a:r>
          <a:r>
            <a:rPr lang="en-US" sz="2800" b="0" i="0"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đáp</a:t>
          </a:r>
          <a:r>
            <a:rPr lang="en-US" sz="2800" b="0" i="0"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ứng</a:t>
          </a:r>
          <a:r>
            <a:rPr lang="en-US" sz="2800" b="0" i="0"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800" b="0" i="0"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yêu</a:t>
          </a:r>
          <a:r>
            <a:rPr lang="en-US" sz="2800" b="0" i="0"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cầu</a:t>
          </a:r>
          <a:r>
            <a:rPr lang="en-US" sz="2800" b="0" i="0"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0" i="0" kern="12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gì</a:t>
          </a:r>
          <a:r>
            <a:rPr lang="en-US" sz="2800" b="0" i="0"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endParaRPr lang="en-US" sz="2800"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dsp:txBody>
      <dsp:txXfrm>
        <a:off x="44471" y="1012981"/>
        <a:ext cx="8818277" cy="8220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12A77E-9ECC-440E-B5D3-8DA5901EC81E}"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C7E71-865C-4165-8E97-258C469D27B1}" type="slidenum">
              <a:rPr lang="en-US" smtClean="0"/>
              <a:t>‹#›</a:t>
            </a:fld>
            <a:endParaRPr lang="en-US"/>
          </a:p>
        </p:txBody>
      </p:sp>
    </p:spTree>
    <p:extLst>
      <p:ext uri="{BB962C8B-B14F-4D97-AF65-F5344CB8AC3E}">
        <p14:creationId xmlns:p14="http://schemas.microsoft.com/office/powerpoint/2010/main" val="2624700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Những</a:t>
            </a:r>
            <a:r>
              <a:rPr lang="en-US" baseline="0" dirty="0"/>
              <a:t> </a:t>
            </a:r>
            <a:r>
              <a:rPr lang="en-US" baseline="0" dirty="0" err="1"/>
              <a:t>ngôi</a:t>
            </a:r>
            <a:r>
              <a:rPr lang="en-US" baseline="0" dirty="0"/>
              <a:t> </a:t>
            </a:r>
            <a:r>
              <a:rPr lang="en-US" baseline="0" dirty="0" err="1"/>
              <a:t>sao</a:t>
            </a:r>
            <a:r>
              <a:rPr lang="en-US" baseline="0" dirty="0"/>
              <a:t> </a:t>
            </a:r>
            <a:r>
              <a:rPr lang="en-US" baseline="0" dirty="0" err="1"/>
              <a:t>xa</a:t>
            </a:r>
            <a:r>
              <a:rPr lang="en-US" baseline="0" dirty="0"/>
              <a:t> </a:t>
            </a:r>
            <a:r>
              <a:rPr lang="en-US" baseline="0" dirty="0" err="1"/>
              <a:t>xôi</a:t>
            </a:r>
            <a:endParaRPr lang="en-US" dirty="0"/>
          </a:p>
        </p:txBody>
      </p:sp>
    </p:spTree>
    <p:extLst>
      <p:ext uri="{BB962C8B-B14F-4D97-AF65-F5344CB8AC3E}">
        <p14:creationId xmlns:p14="http://schemas.microsoft.com/office/powerpoint/2010/main" val="3350892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Những</a:t>
            </a:r>
            <a:r>
              <a:rPr lang="en-US" baseline="0" dirty="0"/>
              <a:t> </a:t>
            </a:r>
            <a:r>
              <a:rPr lang="en-US" baseline="0" dirty="0" err="1"/>
              <a:t>ngôi</a:t>
            </a:r>
            <a:r>
              <a:rPr lang="en-US" baseline="0" dirty="0"/>
              <a:t> </a:t>
            </a:r>
            <a:r>
              <a:rPr lang="en-US" baseline="0" dirty="0" err="1"/>
              <a:t>sao</a:t>
            </a:r>
            <a:r>
              <a:rPr lang="en-US" baseline="0" dirty="0"/>
              <a:t> </a:t>
            </a:r>
            <a:r>
              <a:rPr lang="en-US" baseline="0" dirty="0" err="1"/>
              <a:t>xa</a:t>
            </a:r>
            <a:r>
              <a:rPr lang="en-US" baseline="0" dirty="0"/>
              <a:t> </a:t>
            </a:r>
            <a:r>
              <a:rPr lang="en-US" baseline="0" dirty="0" err="1"/>
              <a:t>xôi</a:t>
            </a:r>
            <a:endParaRPr lang="en-US" dirty="0"/>
          </a:p>
        </p:txBody>
      </p:sp>
    </p:spTree>
    <p:extLst>
      <p:ext uri="{BB962C8B-B14F-4D97-AF65-F5344CB8AC3E}">
        <p14:creationId xmlns:p14="http://schemas.microsoft.com/office/powerpoint/2010/main" val="335089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9c578f6e96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9c578f6e96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0416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bit.ly/2Tynxth" TargetMode="External"/><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hyperlink" Target="http://bit.ly/2TtBDfr" TargetMode="External"/><Relationship Id="rId4" Type="http://schemas.openxmlformats.org/officeDocument/2006/relationships/image" Target="../media/image12.png"/><Relationship Id="rId9" Type="http://schemas.openxmlformats.org/officeDocument/2006/relationships/hyperlink" Target="http://bit.ly/2TyoMsr"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pic>
        <p:nvPicPr>
          <p:cNvPr id="28" name="Google Shape;28;p3"/>
          <p:cNvPicPr preferRelativeResize="0"/>
          <p:nvPr/>
        </p:nvPicPr>
        <p:blipFill>
          <a:blip r:embed="rId2">
            <a:alphaModFix amt="82000"/>
          </a:blip>
          <a:stretch>
            <a:fillRect/>
          </a:stretch>
        </p:blipFill>
        <p:spPr>
          <a:xfrm rot="10800000">
            <a:off x="3186767" y="1523001"/>
            <a:ext cx="9005232" cy="5334999"/>
          </a:xfrm>
          <a:prstGeom prst="rect">
            <a:avLst/>
          </a:prstGeom>
          <a:noFill/>
          <a:ln>
            <a:noFill/>
          </a:ln>
        </p:spPr>
      </p:pic>
      <p:pic>
        <p:nvPicPr>
          <p:cNvPr id="29" name="Google Shape;29;p3"/>
          <p:cNvPicPr preferRelativeResize="0"/>
          <p:nvPr/>
        </p:nvPicPr>
        <p:blipFill>
          <a:blip r:embed="rId2">
            <a:alphaModFix amt="82000"/>
          </a:blip>
          <a:stretch>
            <a:fillRect/>
          </a:stretch>
        </p:blipFill>
        <p:spPr>
          <a:xfrm>
            <a:off x="0" y="1"/>
            <a:ext cx="9005232" cy="5334999"/>
          </a:xfrm>
          <a:prstGeom prst="rect">
            <a:avLst/>
          </a:prstGeom>
          <a:noFill/>
          <a:ln>
            <a:noFill/>
          </a:ln>
        </p:spPr>
      </p:pic>
      <p:grpSp>
        <p:nvGrpSpPr>
          <p:cNvPr id="30" name="Google Shape;30;p3"/>
          <p:cNvGrpSpPr/>
          <p:nvPr/>
        </p:nvGrpSpPr>
        <p:grpSpPr>
          <a:xfrm>
            <a:off x="305600" y="270000"/>
            <a:ext cx="11580800" cy="6318000"/>
            <a:chOff x="226100" y="207250"/>
            <a:chExt cx="8685600" cy="4738500"/>
          </a:xfrm>
        </p:grpSpPr>
        <p:sp>
          <p:nvSpPr>
            <p:cNvPr id="31" name="Google Shape;31;p3"/>
            <p:cNvSpPr/>
            <p:nvPr/>
          </p:nvSpPr>
          <p:spPr>
            <a:xfrm>
              <a:off x="226100" y="207250"/>
              <a:ext cx="8685600" cy="4738500"/>
            </a:xfrm>
            <a:prstGeom prst="roundRect">
              <a:avLst>
                <a:gd name="adj" fmla="val 5191"/>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351475" y="292350"/>
              <a:ext cx="8414100" cy="4558800"/>
            </a:xfrm>
            <a:prstGeom prst="roundRect">
              <a:avLst>
                <a:gd name="adj" fmla="val 551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3" name="Google Shape;33;p3"/>
            <p:cNvCxnSpPr/>
            <p:nvPr/>
          </p:nvCxnSpPr>
          <p:spPr>
            <a:xfrm>
              <a:off x="4554717" y="-3564287"/>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34" name="Google Shape;34;p3"/>
            <p:cNvCxnSpPr/>
            <p:nvPr/>
          </p:nvCxnSpPr>
          <p:spPr>
            <a:xfrm>
              <a:off x="4554757" y="-3210440"/>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35" name="Google Shape;35;p3"/>
            <p:cNvCxnSpPr/>
            <p:nvPr/>
          </p:nvCxnSpPr>
          <p:spPr>
            <a:xfrm>
              <a:off x="4554717" y="-2863759"/>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36" name="Google Shape;36;p3"/>
            <p:cNvCxnSpPr/>
            <p:nvPr/>
          </p:nvCxnSpPr>
          <p:spPr>
            <a:xfrm>
              <a:off x="4554757" y="-2509912"/>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37" name="Google Shape;37;p3"/>
            <p:cNvCxnSpPr/>
            <p:nvPr/>
          </p:nvCxnSpPr>
          <p:spPr>
            <a:xfrm>
              <a:off x="4554717" y="-2161140"/>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38" name="Google Shape;38;p3"/>
            <p:cNvCxnSpPr/>
            <p:nvPr/>
          </p:nvCxnSpPr>
          <p:spPr>
            <a:xfrm>
              <a:off x="4554757" y="-1807293"/>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39" name="Google Shape;39;p3"/>
            <p:cNvCxnSpPr/>
            <p:nvPr/>
          </p:nvCxnSpPr>
          <p:spPr>
            <a:xfrm>
              <a:off x="4554717" y="-1460612"/>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40" name="Google Shape;40;p3"/>
            <p:cNvCxnSpPr/>
            <p:nvPr/>
          </p:nvCxnSpPr>
          <p:spPr>
            <a:xfrm>
              <a:off x="4554757" y="-1106765"/>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41" name="Google Shape;41;p3"/>
            <p:cNvCxnSpPr/>
            <p:nvPr/>
          </p:nvCxnSpPr>
          <p:spPr>
            <a:xfrm>
              <a:off x="4554717" y="-757993"/>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3"/>
            <p:cNvCxnSpPr/>
            <p:nvPr/>
          </p:nvCxnSpPr>
          <p:spPr>
            <a:xfrm>
              <a:off x="4554757" y="-404146"/>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43" name="Google Shape;43;p3"/>
            <p:cNvCxnSpPr/>
            <p:nvPr/>
          </p:nvCxnSpPr>
          <p:spPr>
            <a:xfrm>
              <a:off x="4554717" y="-57465"/>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44" name="Google Shape;44;p3"/>
            <p:cNvCxnSpPr/>
            <p:nvPr/>
          </p:nvCxnSpPr>
          <p:spPr>
            <a:xfrm>
              <a:off x="4554717" y="287956"/>
              <a:ext cx="0" cy="8387700"/>
            </a:xfrm>
            <a:prstGeom prst="straightConnector1">
              <a:avLst/>
            </a:prstGeom>
            <a:noFill/>
            <a:ln w="9525" cap="flat" cmpd="sng">
              <a:solidFill>
                <a:srgbClr val="F3F3F3"/>
              </a:solidFill>
              <a:prstDash val="solid"/>
              <a:round/>
              <a:headEnd type="none" w="med" len="med"/>
              <a:tailEnd type="none" w="med" len="med"/>
            </a:ln>
          </p:spPr>
        </p:cxnSp>
      </p:grpSp>
      <p:sp>
        <p:nvSpPr>
          <p:cNvPr id="45" name="Google Shape;45;p3"/>
          <p:cNvSpPr txBox="1">
            <a:spLocks noGrp="1"/>
          </p:cNvSpPr>
          <p:nvPr>
            <p:ph type="title"/>
          </p:nvPr>
        </p:nvSpPr>
        <p:spPr>
          <a:xfrm>
            <a:off x="1687600" y="2867800"/>
            <a:ext cx="8816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pic>
        <p:nvPicPr>
          <p:cNvPr id="46" name="Google Shape;46;p3"/>
          <p:cNvPicPr preferRelativeResize="0"/>
          <p:nvPr/>
        </p:nvPicPr>
        <p:blipFill>
          <a:blip r:embed="rId3">
            <a:alphaModFix/>
          </a:blip>
          <a:stretch>
            <a:fillRect/>
          </a:stretch>
        </p:blipFill>
        <p:spPr>
          <a:xfrm rot="-1216321">
            <a:off x="10394267" y="4718835"/>
            <a:ext cx="1082600" cy="1425568"/>
          </a:xfrm>
          <a:prstGeom prst="rect">
            <a:avLst/>
          </a:prstGeom>
          <a:noFill/>
          <a:ln>
            <a:noFill/>
          </a:ln>
        </p:spPr>
      </p:pic>
      <p:pic>
        <p:nvPicPr>
          <p:cNvPr id="47" name="Google Shape;47;p3"/>
          <p:cNvPicPr preferRelativeResize="0"/>
          <p:nvPr/>
        </p:nvPicPr>
        <p:blipFill>
          <a:blip r:embed="rId3">
            <a:alphaModFix/>
          </a:blip>
          <a:stretch>
            <a:fillRect/>
          </a:stretch>
        </p:blipFill>
        <p:spPr>
          <a:xfrm rot="1503351" flipH="1">
            <a:off x="752633" y="650369"/>
            <a:ext cx="1082600" cy="1425568"/>
          </a:xfrm>
          <a:prstGeom prst="rect">
            <a:avLst/>
          </a:prstGeom>
          <a:noFill/>
          <a:ln>
            <a:noFill/>
          </a:ln>
        </p:spPr>
      </p:pic>
    </p:spTree>
    <p:extLst>
      <p:ext uri="{BB962C8B-B14F-4D97-AF65-F5344CB8AC3E}">
        <p14:creationId xmlns:p14="http://schemas.microsoft.com/office/powerpoint/2010/main" val="2882753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23"/>
        <p:cNvGrpSpPr/>
        <p:nvPr/>
      </p:nvGrpSpPr>
      <p:grpSpPr>
        <a:xfrm>
          <a:off x="0" y="0"/>
          <a:ext cx="0" cy="0"/>
          <a:chOff x="0" y="0"/>
          <a:chExt cx="0" cy="0"/>
        </a:xfrm>
      </p:grpSpPr>
      <p:pic>
        <p:nvPicPr>
          <p:cNvPr id="224" name="Google Shape;224;p13"/>
          <p:cNvPicPr preferRelativeResize="0"/>
          <p:nvPr/>
        </p:nvPicPr>
        <p:blipFill>
          <a:blip r:embed="rId2">
            <a:alphaModFix amt="82000"/>
          </a:blip>
          <a:stretch>
            <a:fillRect/>
          </a:stretch>
        </p:blipFill>
        <p:spPr>
          <a:xfrm rot="10800000">
            <a:off x="3186767" y="1523001"/>
            <a:ext cx="9005232" cy="5334999"/>
          </a:xfrm>
          <a:prstGeom prst="rect">
            <a:avLst/>
          </a:prstGeom>
          <a:noFill/>
          <a:ln>
            <a:noFill/>
          </a:ln>
        </p:spPr>
      </p:pic>
      <p:pic>
        <p:nvPicPr>
          <p:cNvPr id="225" name="Google Shape;225;p13"/>
          <p:cNvPicPr preferRelativeResize="0"/>
          <p:nvPr/>
        </p:nvPicPr>
        <p:blipFill>
          <a:blip r:embed="rId2">
            <a:alphaModFix amt="82000"/>
          </a:blip>
          <a:stretch>
            <a:fillRect/>
          </a:stretch>
        </p:blipFill>
        <p:spPr>
          <a:xfrm>
            <a:off x="0" y="1"/>
            <a:ext cx="9005232" cy="5334999"/>
          </a:xfrm>
          <a:prstGeom prst="rect">
            <a:avLst/>
          </a:prstGeom>
          <a:noFill/>
          <a:ln>
            <a:noFill/>
          </a:ln>
        </p:spPr>
      </p:pic>
      <p:grpSp>
        <p:nvGrpSpPr>
          <p:cNvPr id="226" name="Google Shape;226;p13"/>
          <p:cNvGrpSpPr/>
          <p:nvPr/>
        </p:nvGrpSpPr>
        <p:grpSpPr>
          <a:xfrm>
            <a:off x="305600" y="270000"/>
            <a:ext cx="11580800" cy="6318000"/>
            <a:chOff x="226100" y="207250"/>
            <a:chExt cx="8685600" cy="4738500"/>
          </a:xfrm>
        </p:grpSpPr>
        <p:sp>
          <p:nvSpPr>
            <p:cNvPr id="227" name="Google Shape;227;p13"/>
            <p:cNvSpPr/>
            <p:nvPr/>
          </p:nvSpPr>
          <p:spPr>
            <a:xfrm>
              <a:off x="226100" y="207250"/>
              <a:ext cx="8685600" cy="4738500"/>
            </a:xfrm>
            <a:prstGeom prst="roundRect">
              <a:avLst>
                <a:gd name="adj" fmla="val 519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351475" y="292350"/>
              <a:ext cx="8414100" cy="4558800"/>
            </a:xfrm>
            <a:prstGeom prst="roundRect">
              <a:avLst>
                <a:gd name="adj" fmla="val 551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29" name="Google Shape;229;p13"/>
            <p:cNvCxnSpPr/>
            <p:nvPr/>
          </p:nvCxnSpPr>
          <p:spPr>
            <a:xfrm>
              <a:off x="4554717" y="-3564287"/>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230" name="Google Shape;230;p13"/>
            <p:cNvCxnSpPr/>
            <p:nvPr/>
          </p:nvCxnSpPr>
          <p:spPr>
            <a:xfrm>
              <a:off x="4554757" y="-3210440"/>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231" name="Google Shape;231;p13"/>
            <p:cNvCxnSpPr/>
            <p:nvPr/>
          </p:nvCxnSpPr>
          <p:spPr>
            <a:xfrm>
              <a:off x="4554717" y="-2863759"/>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232" name="Google Shape;232;p13"/>
            <p:cNvCxnSpPr/>
            <p:nvPr/>
          </p:nvCxnSpPr>
          <p:spPr>
            <a:xfrm>
              <a:off x="4554757" y="-2509912"/>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233" name="Google Shape;233;p13"/>
            <p:cNvCxnSpPr/>
            <p:nvPr/>
          </p:nvCxnSpPr>
          <p:spPr>
            <a:xfrm>
              <a:off x="4554717" y="-2161140"/>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234" name="Google Shape;234;p13"/>
            <p:cNvCxnSpPr/>
            <p:nvPr/>
          </p:nvCxnSpPr>
          <p:spPr>
            <a:xfrm>
              <a:off x="4554757" y="-1807293"/>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235" name="Google Shape;235;p13"/>
            <p:cNvCxnSpPr/>
            <p:nvPr/>
          </p:nvCxnSpPr>
          <p:spPr>
            <a:xfrm>
              <a:off x="4554717" y="-1460612"/>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236" name="Google Shape;236;p13"/>
            <p:cNvCxnSpPr/>
            <p:nvPr/>
          </p:nvCxnSpPr>
          <p:spPr>
            <a:xfrm>
              <a:off x="4554757" y="-1106765"/>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237" name="Google Shape;237;p13"/>
            <p:cNvCxnSpPr/>
            <p:nvPr/>
          </p:nvCxnSpPr>
          <p:spPr>
            <a:xfrm>
              <a:off x="4554717" y="-757993"/>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238" name="Google Shape;238;p13"/>
            <p:cNvCxnSpPr/>
            <p:nvPr/>
          </p:nvCxnSpPr>
          <p:spPr>
            <a:xfrm>
              <a:off x="4554757" y="-404146"/>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239" name="Google Shape;239;p13"/>
            <p:cNvCxnSpPr/>
            <p:nvPr/>
          </p:nvCxnSpPr>
          <p:spPr>
            <a:xfrm>
              <a:off x="4554717" y="-57465"/>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240" name="Google Shape;240;p13"/>
            <p:cNvCxnSpPr/>
            <p:nvPr/>
          </p:nvCxnSpPr>
          <p:spPr>
            <a:xfrm>
              <a:off x="4554717" y="287956"/>
              <a:ext cx="0" cy="8387700"/>
            </a:xfrm>
            <a:prstGeom prst="straightConnector1">
              <a:avLst/>
            </a:prstGeom>
            <a:noFill/>
            <a:ln w="9525" cap="flat" cmpd="sng">
              <a:solidFill>
                <a:srgbClr val="F3F3F3"/>
              </a:solidFill>
              <a:prstDash val="solid"/>
              <a:round/>
              <a:headEnd type="none" w="med" len="med"/>
              <a:tailEnd type="none" w="med" len="med"/>
            </a:ln>
          </p:spPr>
        </p:cxnSp>
      </p:grpSp>
      <p:sp>
        <p:nvSpPr>
          <p:cNvPr id="241" name="Google Shape;241;p13"/>
          <p:cNvSpPr txBox="1">
            <a:spLocks noGrp="1"/>
          </p:cNvSpPr>
          <p:nvPr>
            <p:ph type="title"/>
          </p:nvPr>
        </p:nvSpPr>
        <p:spPr>
          <a:xfrm>
            <a:off x="960000" y="720000"/>
            <a:ext cx="57304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7136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2">
  <p:cSld name="Title and six columns 2">
    <p:spTree>
      <p:nvGrpSpPr>
        <p:cNvPr id="1" name="Shape 268"/>
        <p:cNvGrpSpPr/>
        <p:nvPr/>
      </p:nvGrpSpPr>
      <p:grpSpPr>
        <a:xfrm>
          <a:off x="0" y="0"/>
          <a:ext cx="0" cy="0"/>
          <a:chOff x="0" y="0"/>
          <a:chExt cx="0" cy="0"/>
        </a:xfrm>
      </p:grpSpPr>
      <p:pic>
        <p:nvPicPr>
          <p:cNvPr id="269" name="Google Shape;269;p15"/>
          <p:cNvPicPr preferRelativeResize="0"/>
          <p:nvPr/>
        </p:nvPicPr>
        <p:blipFill>
          <a:blip r:embed="rId2">
            <a:alphaModFix amt="82000"/>
          </a:blip>
          <a:stretch>
            <a:fillRect/>
          </a:stretch>
        </p:blipFill>
        <p:spPr>
          <a:xfrm rot="10800000" flipH="1">
            <a:off x="0" y="1523001"/>
            <a:ext cx="9005232" cy="5334999"/>
          </a:xfrm>
          <a:prstGeom prst="rect">
            <a:avLst/>
          </a:prstGeom>
          <a:noFill/>
          <a:ln>
            <a:noFill/>
          </a:ln>
        </p:spPr>
      </p:pic>
      <p:pic>
        <p:nvPicPr>
          <p:cNvPr id="270" name="Google Shape;270;p15"/>
          <p:cNvPicPr preferRelativeResize="0"/>
          <p:nvPr/>
        </p:nvPicPr>
        <p:blipFill>
          <a:blip r:embed="rId2">
            <a:alphaModFix amt="82000"/>
          </a:blip>
          <a:stretch>
            <a:fillRect/>
          </a:stretch>
        </p:blipFill>
        <p:spPr>
          <a:xfrm flipH="1">
            <a:off x="3186767" y="1"/>
            <a:ext cx="9005232" cy="5334999"/>
          </a:xfrm>
          <a:prstGeom prst="rect">
            <a:avLst/>
          </a:prstGeom>
          <a:noFill/>
          <a:ln>
            <a:noFill/>
          </a:ln>
        </p:spPr>
      </p:pic>
      <p:grpSp>
        <p:nvGrpSpPr>
          <p:cNvPr id="271" name="Google Shape;271;p15"/>
          <p:cNvGrpSpPr/>
          <p:nvPr/>
        </p:nvGrpSpPr>
        <p:grpSpPr>
          <a:xfrm>
            <a:off x="305600" y="270000"/>
            <a:ext cx="11580800" cy="6318000"/>
            <a:chOff x="226100" y="207250"/>
            <a:chExt cx="8685600" cy="4738500"/>
          </a:xfrm>
        </p:grpSpPr>
        <p:sp>
          <p:nvSpPr>
            <p:cNvPr id="272" name="Google Shape;272;p15"/>
            <p:cNvSpPr/>
            <p:nvPr/>
          </p:nvSpPr>
          <p:spPr>
            <a:xfrm>
              <a:off x="226100" y="207250"/>
              <a:ext cx="8685600" cy="4738500"/>
            </a:xfrm>
            <a:prstGeom prst="roundRect">
              <a:avLst>
                <a:gd name="adj" fmla="val 519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5"/>
            <p:cNvSpPr/>
            <p:nvPr/>
          </p:nvSpPr>
          <p:spPr>
            <a:xfrm>
              <a:off x="351475" y="292350"/>
              <a:ext cx="8414100" cy="4558800"/>
            </a:xfrm>
            <a:prstGeom prst="roundRect">
              <a:avLst>
                <a:gd name="adj" fmla="val 551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74" name="Google Shape;274;p15"/>
            <p:cNvCxnSpPr/>
            <p:nvPr/>
          </p:nvCxnSpPr>
          <p:spPr>
            <a:xfrm>
              <a:off x="4554717" y="-3564287"/>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275" name="Google Shape;275;p15"/>
            <p:cNvCxnSpPr/>
            <p:nvPr/>
          </p:nvCxnSpPr>
          <p:spPr>
            <a:xfrm>
              <a:off x="4554757" y="-3210440"/>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276" name="Google Shape;276;p15"/>
            <p:cNvCxnSpPr/>
            <p:nvPr/>
          </p:nvCxnSpPr>
          <p:spPr>
            <a:xfrm>
              <a:off x="4554717" y="-2863759"/>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277" name="Google Shape;277;p15"/>
            <p:cNvCxnSpPr/>
            <p:nvPr/>
          </p:nvCxnSpPr>
          <p:spPr>
            <a:xfrm>
              <a:off x="4554757" y="-2509912"/>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278" name="Google Shape;278;p15"/>
            <p:cNvCxnSpPr/>
            <p:nvPr/>
          </p:nvCxnSpPr>
          <p:spPr>
            <a:xfrm>
              <a:off x="4554717" y="-2161140"/>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279" name="Google Shape;279;p15"/>
            <p:cNvCxnSpPr/>
            <p:nvPr/>
          </p:nvCxnSpPr>
          <p:spPr>
            <a:xfrm>
              <a:off x="4554757" y="-1807293"/>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280" name="Google Shape;280;p15"/>
            <p:cNvCxnSpPr/>
            <p:nvPr/>
          </p:nvCxnSpPr>
          <p:spPr>
            <a:xfrm>
              <a:off x="4554717" y="-1460612"/>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281" name="Google Shape;281;p15"/>
            <p:cNvCxnSpPr/>
            <p:nvPr/>
          </p:nvCxnSpPr>
          <p:spPr>
            <a:xfrm>
              <a:off x="4554757" y="-1106765"/>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282" name="Google Shape;282;p15"/>
            <p:cNvCxnSpPr/>
            <p:nvPr/>
          </p:nvCxnSpPr>
          <p:spPr>
            <a:xfrm>
              <a:off x="4554717" y="-757993"/>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283" name="Google Shape;283;p15"/>
            <p:cNvCxnSpPr/>
            <p:nvPr/>
          </p:nvCxnSpPr>
          <p:spPr>
            <a:xfrm>
              <a:off x="4554757" y="-404146"/>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284" name="Google Shape;284;p15"/>
            <p:cNvCxnSpPr/>
            <p:nvPr/>
          </p:nvCxnSpPr>
          <p:spPr>
            <a:xfrm>
              <a:off x="4554717" y="-57465"/>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285" name="Google Shape;285;p15"/>
            <p:cNvCxnSpPr/>
            <p:nvPr/>
          </p:nvCxnSpPr>
          <p:spPr>
            <a:xfrm>
              <a:off x="4554717" y="287956"/>
              <a:ext cx="0" cy="8387700"/>
            </a:xfrm>
            <a:prstGeom prst="straightConnector1">
              <a:avLst/>
            </a:prstGeom>
            <a:noFill/>
            <a:ln w="9525" cap="flat" cmpd="sng">
              <a:solidFill>
                <a:srgbClr val="F3F3F3"/>
              </a:solidFill>
              <a:prstDash val="solid"/>
              <a:round/>
              <a:headEnd type="none" w="med" len="med"/>
              <a:tailEnd type="none" w="med" len="med"/>
            </a:ln>
          </p:spPr>
        </p:cxnSp>
      </p:grpSp>
      <p:sp>
        <p:nvSpPr>
          <p:cNvPr id="286" name="Google Shape;286;p15"/>
          <p:cNvSpPr txBox="1">
            <a:spLocks noGrp="1"/>
          </p:cNvSpPr>
          <p:nvPr>
            <p:ph type="title"/>
          </p:nvPr>
        </p:nvSpPr>
        <p:spPr>
          <a:xfrm>
            <a:off x="960000" y="720000"/>
            <a:ext cx="573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7" name="Google Shape;287;p15"/>
          <p:cNvSpPr txBox="1">
            <a:spLocks noGrp="1"/>
          </p:cNvSpPr>
          <p:nvPr>
            <p:ph type="subTitle" idx="1"/>
          </p:nvPr>
        </p:nvSpPr>
        <p:spPr>
          <a:xfrm>
            <a:off x="1929300" y="1821167"/>
            <a:ext cx="3444800" cy="43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2000"/>
              <a:buFont typeface="Bree Serif"/>
              <a:buNone/>
              <a:defRPr sz="2000" b="1">
                <a:solidFill>
                  <a:schemeClr val="accent6"/>
                </a:solidFill>
                <a:latin typeface="Bree Serif"/>
                <a:ea typeface="Bree Serif"/>
                <a:cs typeface="Bree Serif"/>
                <a:sym typeface="Bree Serif"/>
              </a:defRPr>
            </a:lvl1pPr>
            <a:lvl2pPr lvl="1" rtl="0">
              <a:spcBef>
                <a:spcPts val="2133"/>
              </a:spcBef>
              <a:spcAft>
                <a:spcPts val="0"/>
              </a:spcAft>
              <a:buSzPts val="2000"/>
              <a:buNone/>
              <a:defRPr sz="2667"/>
            </a:lvl2pPr>
            <a:lvl3pPr lvl="2" rtl="0">
              <a:spcBef>
                <a:spcPts val="2133"/>
              </a:spcBef>
              <a:spcAft>
                <a:spcPts val="0"/>
              </a:spcAft>
              <a:buSzPts val="2000"/>
              <a:buNone/>
              <a:defRPr sz="2667"/>
            </a:lvl3pPr>
            <a:lvl4pPr lvl="3" rtl="0">
              <a:spcBef>
                <a:spcPts val="2133"/>
              </a:spcBef>
              <a:spcAft>
                <a:spcPts val="0"/>
              </a:spcAft>
              <a:buSzPts val="2000"/>
              <a:buNone/>
              <a:defRPr sz="2667"/>
            </a:lvl4pPr>
            <a:lvl5pPr lvl="4" rtl="0">
              <a:spcBef>
                <a:spcPts val="2133"/>
              </a:spcBef>
              <a:spcAft>
                <a:spcPts val="0"/>
              </a:spcAft>
              <a:buSzPts val="2000"/>
              <a:buNone/>
              <a:defRPr sz="2667"/>
            </a:lvl5pPr>
            <a:lvl6pPr lvl="5" rtl="0">
              <a:spcBef>
                <a:spcPts val="2133"/>
              </a:spcBef>
              <a:spcAft>
                <a:spcPts val="0"/>
              </a:spcAft>
              <a:buSzPts val="2000"/>
              <a:buNone/>
              <a:defRPr sz="2667"/>
            </a:lvl6pPr>
            <a:lvl7pPr lvl="6" rtl="0">
              <a:spcBef>
                <a:spcPts val="2133"/>
              </a:spcBef>
              <a:spcAft>
                <a:spcPts val="0"/>
              </a:spcAft>
              <a:buSzPts val="2000"/>
              <a:buNone/>
              <a:defRPr sz="2667"/>
            </a:lvl7pPr>
            <a:lvl8pPr lvl="7" rtl="0">
              <a:spcBef>
                <a:spcPts val="2133"/>
              </a:spcBef>
              <a:spcAft>
                <a:spcPts val="0"/>
              </a:spcAft>
              <a:buSzPts val="2000"/>
              <a:buNone/>
              <a:defRPr sz="2667"/>
            </a:lvl8pPr>
            <a:lvl9pPr lvl="8" rtl="0">
              <a:spcBef>
                <a:spcPts val="2133"/>
              </a:spcBef>
              <a:spcAft>
                <a:spcPts val="2133"/>
              </a:spcAft>
              <a:buSzPts val="2000"/>
              <a:buNone/>
              <a:defRPr sz="2667"/>
            </a:lvl9pPr>
          </a:lstStyle>
          <a:p>
            <a:endParaRPr/>
          </a:p>
        </p:txBody>
      </p:sp>
      <p:sp>
        <p:nvSpPr>
          <p:cNvPr id="288" name="Google Shape;288;p15"/>
          <p:cNvSpPr txBox="1">
            <a:spLocks noGrp="1"/>
          </p:cNvSpPr>
          <p:nvPr>
            <p:ph type="subTitle" idx="2"/>
          </p:nvPr>
        </p:nvSpPr>
        <p:spPr>
          <a:xfrm>
            <a:off x="1929300" y="3222961"/>
            <a:ext cx="3444800" cy="43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2000"/>
              <a:buFont typeface="Bree Serif"/>
              <a:buNone/>
              <a:defRPr sz="2000" b="1">
                <a:solidFill>
                  <a:schemeClr val="accent6"/>
                </a:solidFill>
                <a:latin typeface="Bree Serif"/>
                <a:ea typeface="Bree Serif"/>
                <a:cs typeface="Bree Serif"/>
                <a:sym typeface="Bree Serif"/>
              </a:defRPr>
            </a:lvl1pPr>
            <a:lvl2pPr lvl="1" rtl="0">
              <a:spcBef>
                <a:spcPts val="2133"/>
              </a:spcBef>
              <a:spcAft>
                <a:spcPts val="0"/>
              </a:spcAft>
              <a:buSzPts val="2000"/>
              <a:buNone/>
              <a:defRPr sz="2667"/>
            </a:lvl2pPr>
            <a:lvl3pPr lvl="2" rtl="0">
              <a:spcBef>
                <a:spcPts val="2133"/>
              </a:spcBef>
              <a:spcAft>
                <a:spcPts val="0"/>
              </a:spcAft>
              <a:buSzPts val="2000"/>
              <a:buNone/>
              <a:defRPr sz="2667"/>
            </a:lvl3pPr>
            <a:lvl4pPr lvl="3" rtl="0">
              <a:spcBef>
                <a:spcPts val="2133"/>
              </a:spcBef>
              <a:spcAft>
                <a:spcPts val="0"/>
              </a:spcAft>
              <a:buSzPts val="2000"/>
              <a:buNone/>
              <a:defRPr sz="2667"/>
            </a:lvl4pPr>
            <a:lvl5pPr lvl="4" rtl="0">
              <a:spcBef>
                <a:spcPts val="2133"/>
              </a:spcBef>
              <a:spcAft>
                <a:spcPts val="0"/>
              </a:spcAft>
              <a:buSzPts val="2000"/>
              <a:buNone/>
              <a:defRPr sz="2667"/>
            </a:lvl5pPr>
            <a:lvl6pPr lvl="5" rtl="0">
              <a:spcBef>
                <a:spcPts val="2133"/>
              </a:spcBef>
              <a:spcAft>
                <a:spcPts val="0"/>
              </a:spcAft>
              <a:buSzPts val="2000"/>
              <a:buNone/>
              <a:defRPr sz="2667"/>
            </a:lvl6pPr>
            <a:lvl7pPr lvl="6" rtl="0">
              <a:spcBef>
                <a:spcPts val="2133"/>
              </a:spcBef>
              <a:spcAft>
                <a:spcPts val="0"/>
              </a:spcAft>
              <a:buSzPts val="2000"/>
              <a:buNone/>
              <a:defRPr sz="2667"/>
            </a:lvl7pPr>
            <a:lvl8pPr lvl="7" rtl="0">
              <a:spcBef>
                <a:spcPts val="2133"/>
              </a:spcBef>
              <a:spcAft>
                <a:spcPts val="0"/>
              </a:spcAft>
              <a:buSzPts val="2000"/>
              <a:buNone/>
              <a:defRPr sz="2667"/>
            </a:lvl8pPr>
            <a:lvl9pPr lvl="8" rtl="0">
              <a:spcBef>
                <a:spcPts val="2133"/>
              </a:spcBef>
              <a:spcAft>
                <a:spcPts val="2133"/>
              </a:spcAft>
              <a:buSzPts val="2000"/>
              <a:buNone/>
              <a:defRPr sz="2667"/>
            </a:lvl9pPr>
          </a:lstStyle>
          <a:p>
            <a:endParaRPr/>
          </a:p>
        </p:txBody>
      </p:sp>
      <p:sp>
        <p:nvSpPr>
          <p:cNvPr id="289" name="Google Shape;289;p15"/>
          <p:cNvSpPr txBox="1">
            <a:spLocks noGrp="1"/>
          </p:cNvSpPr>
          <p:nvPr>
            <p:ph type="subTitle" idx="3"/>
          </p:nvPr>
        </p:nvSpPr>
        <p:spPr>
          <a:xfrm>
            <a:off x="1929300" y="4624767"/>
            <a:ext cx="3444800" cy="43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2000"/>
              <a:buFont typeface="Bree Serif"/>
              <a:buNone/>
              <a:defRPr sz="2000" b="1">
                <a:solidFill>
                  <a:schemeClr val="accent6"/>
                </a:solidFill>
                <a:latin typeface="Bree Serif"/>
                <a:ea typeface="Bree Serif"/>
                <a:cs typeface="Bree Serif"/>
                <a:sym typeface="Bree Serif"/>
              </a:defRPr>
            </a:lvl1pPr>
            <a:lvl2pPr lvl="1" rtl="0">
              <a:spcBef>
                <a:spcPts val="2133"/>
              </a:spcBef>
              <a:spcAft>
                <a:spcPts val="0"/>
              </a:spcAft>
              <a:buSzPts val="2000"/>
              <a:buNone/>
              <a:defRPr sz="2667"/>
            </a:lvl2pPr>
            <a:lvl3pPr lvl="2" rtl="0">
              <a:spcBef>
                <a:spcPts val="2133"/>
              </a:spcBef>
              <a:spcAft>
                <a:spcPts val="0"/>
              </a:spcAft>
              <a:buSzPts val="2000"/>
              <a:buNone/>
              <a:defRPr sz="2667"/>
            </a:lvl3pPr>
            <a:lvl4pPr lvl="3" rtl="0">
              <a:spcBef>
                <a:spcPts val="2133"/>
              </a:spcBef>
              <a:spcAft>
                <a:spcPts val="0"/>
              </a:spcAft>
              <a:buSzPts val="2000"/>
              <a:buNone/>
              <a:defRPr sz="2667"/>
            </a:lvl4pPr>
            <a:lvl5pPr lvl="4" rtl="0">
              <a:spcBef>
                <a:spcPts val="2133"/>
              </a:spcBef>
              <a:spcAft>
                <a:spcPts val="0"/>
              </a:spcAft>
              <a:buSzPts val="2000"/>
              <a:buNone/>
              <a:defRPr sz="2667"/>
            </a:lvl5pPr>
            <a:lvl6pPr lvl="5" rtl="0">
              <a:spcBef>
                <a:spcPts val="2133"/>
              </a:spcBef>
              <a:spcAft>
                <a:spcPts val="0"/>
              </a:spcAft>
              <a:buSzPts val="2000"/>
              <a:buNone/>
              <a:defRPr sz="2667"/>
            </a:lvl6pPr>
            <a:lvl7pPr lvl="6" rtl="0">
              <a:spcBef>
                <a:spcPts val="2133"/>
              </a:spcBef>
              <a:spcAft>
                <a:spcPts val="0"/>
              </a:spcAft>
              <a:buSzPts val="2000"/>
              <a:buNone/>
              <a:defRPr sz="2667"/>
            </a:lvl7pPr>
            <a:lvl8pPr lvl="7" rtl="0">
              <a:spcBef>
                <a:spcPts val="2133"/>
              </a:spcBef>
              <a:spcAft>
                <a:spcPts val="0"/>
              </a:spcAft>
              <a:buSzPts val="2000"/>
              <a:buNone/>
              <a:defRPr sz="2667"/>
            </a:lvl8pPr>
            <a:lvl9pPr lvl="8" rtl="0">
              <a:spcBef>
                <a:spcPts val="2133"/>
              </a:spcBef>
              <a:spcAft>
                <a:spcPts val="2133"/>
              </a:spcAft>
              <a:buSzPts val="2000"/>
              <a:buNone/>
              <a:defRPr sz="2667"/>
            </a:lvl9pPr>
          </a:lstStyle>
          <a:p>
            <a:endParaRPr/>
          </a:p>
        </p:txBody>
      </p:sp>
      <p:sp>
        <p:nvSpPr>
          <p:cNvPr id="290" name="Google Shape;290;p15"/>
          <p:cNvSpPr txBox="1">
            <a:spLocks noGrp="1"/>
          </p:cNvSpPr>
          <p:nvPr>
            <p:ph type="subTitle" idx="4"/>
          </p:nvPr>
        </p:nvSpPr>
        <p:spPr>
          <a:xfrm>
            <a:off x="6866533" y="1821167"/>
            <a:ext cx="3444800" cy="43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2000"/>
              <a:buFont typeface="Bree Serif"/>
              <a:buNone/>
              <a:defRPr sz="2000" b="1">
                <a:solidFill>
                  <a:schemeClr val="accent6"/>
                </a:solidFill>
                <a:latin typeface="Bree Serif"/>
                <a:ea typeface="Bree Serif"/>
                <a:cs typeface="Bree Serif"/>
                <a:sym typeface="Bree Serif"/>
              </a:defRPr>
            </a:lvl1pPr>
            <a:lvl2pPr lvl="1" rtl="0">
              <a:spcBef>
                <a:spcPts val="2133"/>
              </a:spcBef>
              <a:spcAft>
                <a:spcPts val="0"/>
              </a:spcAft>
              <a:buSzPts val="2000"/>
              <a:buNone/>
              <a:defRPr sz="2667"/>
            </a:lvl2pPr>
            <a:lvl3pPr lvl="2" rtl="0">
              <a:spcBef>
                <a:spcPts val="2133"/>
              </a:spcBef>
              <a:spcAft>
                <a:spcPts val="0"/>
              </a:spcAft>
              <a:buSzPts val="2000"/>
              <a:buNone/>
              <a:defRPr sz="2667"/>
            </a:lvl3pPr>
            <a:lvl4pPr lvl="3" rtl="0">
              <a:spcBef>
                <a:spcPts val="2133"/>
              </a:spcBef>
              <a:spcAft>
                <a:spcPts val="0"/>
              </a:spcAft>
              <a:buSzPts val="2000"/>
              <a:buNone/>
              <a:defRPr sz="2667"/>
            </a:lvl4pPr>
            <a:lvl5pPr lvl="4" rtl="0">
              <a:spcBef>
                <a:spcPts val="2133"/>
              </a:spcBef>
              <a:spcAft>
                <a:spcPts val="0"/>
              </a:spcAft>
              <a:buSzPts val="2000"/>
              <a:buNone/>
              <a:defRPr sz="2667"/>
            </a:lvl5pPr>
            <a:lvl6pPr lvl="5" rtl="0">
              <a:spcBef>
                <a:spcPts val="2133"/>
              </a:spcBef>
              <a:spcAft>
                <a:spcPts val="0"/>
              </a:spcAft>
              <a:buSzPts val="2000"/>
              <a:buNone/>
              <a:defRPr sz="2667"/>
            </a:lvl6pPr>
            <a:lvl7pPr lvl="6" rtl="0">
              <a:spcBef>
                <a:spcPts val="2133"/>
              </a:spcBef>
              <a:spcAft>
                <a:spcPts val="0"/>
              </a:spcAft>
              <a:buSzPts val="2000"/>
              <a:buNone/>
              <a:defRPr sz="2667"/>
            </a:lvl7pPr>
            <a:lvl8pPr lvl="7" rtl="0">
              <a:spcBef>
                <a:spcPts val="2133"/>
              </a:spcBef>
              <a:spcAft>
                <a:spcPts val="0"/>
              </a:spcAft>
              <a:buSzPts val="2000"/>
              <a:buNone/>
              <a:defRPr sz="2667"/>
            </a:lvl8pPr>
            <a:lvl9pPr lvl="8" rtl="0">
              <a:spcBef>
                <a:spcPts val="2133"/>
              </a:spcBef>
              <a:spcAft>
                <a:spcPts val="2133"/>
              </a:spcAft>
              <a:buSzPts val="2000"/>
              <a:buNone/>
              <a:defRPr sz="2667"/>
            </a:lvl9pPr>
          </a:lstStyle>
          <a:p>
            <a:endParaRPr/>
          </a:p>
        </p:txBody>
      </p:sp>
      <p:sp>
        <p:nvSpPr>
          <p:cNvPr id="291" name="Google Shape;291;p15"/>
          <p:cNvSpPr txBox="1">
            <a:spLocks noGrp="1"/>
          </p:cNvSpPr>
          <p:nvPr>
            <p:ph type="subTitle" idx="5"/>
          </p:nvPr>
        </p:nvSpPr>
        <p:spPr>
          <a:xfrm>
            <a:off x="6866533" y="3222961"/>
            <a:ext cx="3444800" cy="43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2000"/>
              <a:buFont typeface="Bree Serif"/>
              <a:buNone/>
              <a:defRPr sz="2000" b="1">
                <a:solidFill>
                  <a:schemeClr val="accent6"/>
                </a:solidFill>
                <a:latin typeface="Bree Serif"/>
                <a:ea typeface="Bree Serif"/>
                <a:cs typeface="Bree Serif"/>
                <a:sym typeface="Bree Serif"/>
              </a:defRPr>
            </a:lvl1pPr>
            <a:lvl2pPr lvl="1" rtl="0">
              <a:spcBef>
                <a:spcPts val="2133"/>
              </a:spcBef>
              <a:spcAft>
                <a:spcPts val="0"/>
              </a:spcAft>
              <a:buSzPts val="2000"/>
              <a:buNone/>
              <a:defRPr sz="2667"/>
            </a:lvl2pPr>
            <a:lvl3pPr lvl="2" rtl="0">
              <a:spcBef>
                <a:spcPts val="2133"/>
              </a:spcBef>
              <a:spcAft>
                <a:spcPts val="0"/>
              </a:spcAft>
              <a:buSzPts val="2000"/>
              <a:buNone/>
              <a:defRPr sz="2667"/>
            </a:lvl3pPr>
            <a:lvl4pPr lvl="3" rtl="0">
              <a:spcBef>
                <a:spcPts val="2133"/>
              </a:spcBef>
              <a:spcAft>
                <a:spcPts val="0"/>
              </a:spcAft>
              <a:buSzPts val="2000"/>
              <a:buNone/>
              <a:defRPr sz="2667"/>
            </a:lvl4pPr>
            <a:lvl5pPr lvl="4" rtl="0">
              <a:spcBef>
                <a:spcPts val="2133"/>
              </a:spcBef>
              <a:spcAft>
                <a:spcPts val="0"/>
              </a:spcAft>
              <a:buSzPts val="2000"/>
              <a:buNone/>
              <a:defRPr sz="2667"/>
            </a:lvl5pPr>
            <a:lvl6pPr lvl="5" rtl="0">
              <a:spcBef>
                <a:spcPts val="2133"/>
              </a:spcBef>
              <a:spcAft>
                <a:spcPts val="0"/>
              </a:spcAft>
              <a:buSzPts val="2000"/>
              <a:buNone/>
              <a:defRPr sz="2667"/>
            </a:lvl6pPr>
            <a:lvl7pPr lvl="6" rtl="0">
              <a:spcBef>
                <a:spcPts val="2133"/>
              </a:spcBef>
              <a:spcAft>
                <a:spcPts val="0"/>
              </a:spcAft>
              <a:buSzPts val="2000"/>
              <a:buNone/>
              <a:defRPr sz="2667"/>
            </a:lvl7pPr>
            <a:lvl8pPr lvl="7" rtl="0">
              <a:spcBef>
                <a:spcPts val="2133"/>
              </a:spcBef>
              <a:spcAft>
                <a:spcPts val="0"/>
              </a:spcAft>
              <a:buSzPts val="2000"/>
              <a:buNone/>
              <a:defRPr sz="2667"/>
            </a:lvl8pPr>
            <a:lvl9pPr lvl="8" rtl="0">
              <a:spcBef>
                <a:spcPts val="2133"/>
              </a:spcBef>
              <a:spcAft>
                <a:spcPts val="2133"/>
              </a:spcAft>
              <a:buSzPts val="2000"/>
              <a:buNone/>
              <a:defRPr sz="2667"/>
            </a:lvl9pPr>
          </a:lstStyle>
          <a:p>
            <a:endParaRPr/>
          </a:p>
        </p:txBody>
      </p:sp>
      <p:sp>
        <p:nvSpPr>
          <p:cNvPr id="292" name="Google Shape;292;p15"/>
          <p:cNvSpPr txBox="1">
            <a:spLocks noGrp="1"/>
          </p:cNvSpPr>
          <p:nvPr>
            <p:ph type="subTitle" idx="6"/>
          </p:nvPr>
        </p:nvSpPr>
        <p:spPr>
          <a:xfrm>
            <a:off x="6866533" y="4624767"/>
            <a:ext cx="3444800" cy="43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2000"/>
              <a:buFont typeface="Bree Serif"/>
              <a:buNone/>
              <a:defRPr sz="2000" b="1">
                <a:solidFill>
                  <a:schemeClr val="accent6"/>
                </a:solidFill>
                <a:latin typeface="Bree Serif"/>
                <a:ea typeface="Bree Serif"/>
                <a:cs typeface="Bree Serif"/>
                <a:sym typeface="Bree Serif"/>
              </a:defRPr>
            </a:lvl1pPr>
            <a:lvl2pPr lvl="1" rtl="0">
              <a:spcBef>
                <a:spcPts val="2133"/>
              </a:spcBef>
              <a:spcAft>
                <a:spcPts val="0"/>
              </a:spcAft>
              <a:buSzPts val="2000"/>
              <a:buNone/>
              <a:defRPr sz="2667"/>
            </a:lvl2pPr>
            <a:lvl3pPr lvl="2" rtl="0">
              <a:spcBef>
                <a:spcPts val="2133"/>
              </a:spcBef>
              <a:spcAft>
                <a:spcPts val="0"/>
              </a:spcAft>
              <a:buSzPts val="2000"/>
              <a:buNone/>
              <a:defRPr sz="2667"/>
            </a:lvl3pPr>
            <a:lvl4pPr lvl="3" rtl="0">
              <a:spcBef>
                <a:spcPts val="2133"/>
              </a:spcBef>
              <a:spcAft>
                <a:spcPts val="0"/>
              </a:spcAft>
              <a:buSzPts val="2000"/>
              <a:buNone/>
              <a:defRPr sz="2667"/>
            </a:lvl4pPr>
            <a:lvl5pPr lvl="4" rtl="0">
              <a:spcBef>
                <a:spcPts val="2133"/>
              </a:spcBef>
              <a:spcAft>
                <a:spcPts val="0"/>
              </a:spcAft>
              <a:buSzPts val="2000"/>
              <a:buNone/>
              <a:defRPr sz="2667"/>
            </a:lvl5pPr>
            <a:lvl6pPr lvl="5" rtl="0">
              <a:spcBef>
                <a:spcPts val="2133"/>
              </a:spcBef>
              <a:spcAft>
                <a:spcPts val="0"/>
              </a:spcAft>
              <a:buSzPts val="2000"/>
              <a:buNone/>
              <a:defRPr sz="2667"/>
            </a:lvl6pPr>
            <a:lvl7pPr lvl="6" rtl="0">
              <a:spcBef>
                <a:spcPts val="2133"/>
              </a:spcBef>
              <a:spcAft>
                <a:spcPts val="0"/>
              </a:spcAft>
              <a:buSzPts val="2000"/>
              <a:buNone/>
              <a:defRPr sz="2667"/>
            </a:lvl7pPr>
            <a:lvl8pPr lvl="7" rtl="0">
              <a:spcBef>
                <a:spcPts val="2133"/>
              </a:spcBef>
              <a:spcAft>
                <a:spcPts val="0"/>
              </a:spcAft>
              <a:buSzPts val="2000"/>
              <a:buNone/>
              <a:defRPr sz="2667"/>
            </a:lvl8pPr>
            <a:lvl9pPr lvl="8" rtl="0">
              <a:spcBef>
                <a:spcPts val="2133"/>
              </a:spcBef>
              <a:spcAft>
                <a:spcPts val="2133"/>
              </a:spcAft>
              <a:buSzPts val="2000"/>
              <a:buNone/>
              <a:defRPr sz="2667"/>
            </a:lvl9pPr>
          </a:lstStyle>
          <a:p>
            <a:endParaRPr/>
          </a:p>
        </p:txBody>
      </p:sp>
      <p:cxnSp>
        <p:nvCxnSpPr>
          <p:cNvPr id="293" name="Google Shape;293;p15"/>
          <p:cNvCxnSpPr/>
          <p:nvPr/>
        </p:nvCxnSpPr>
        <p:spPr>
          <a:xfrm>
            <a:off x="6082167" y="383467"/>
            <a:ext cx="0" cy="6078400"/>
          </a:xfrm>
          <a:prstGeom prst="straightConnector1">
            <a:avLst/>
          </a:prstGeom>
          <a:noFill/>
          <a:ln w="38100" cap="flat" cmpd="sng">
            <a:solidFill>
              <a:srgbClr val="FFCBE3"/>
            </a:solidFill>
            <a:prstDash val="solid"/>
            <a:round/>
            <a:headEnd type="none" w="med" len="med"/>
            <a:tailEnd type="none" w="med" len="med"/>
          </a:ln>
        </p:spPr>
      </p:cxnSp>
    </p:spTree>
    <p:extLst>
      <p:ext uri="{BB962C8B-B14F-4D97-AF65-F5344CB8AC3E}">
        <p14:creationId xmlns:p14="http://schemas.microsoft.com/office/powerpoint/2010/main" val="2918213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321"/>
        <p:cNvGrpSpPr/>
        <p:nvPr/>
      </p:nvGrpSpPr>
      <p:grpSpPr>
        <a:xfrm>
          <a:off x="0" y="0"/>
          <a:ext cx="0" cy="0"/>
          <a:chOff x="0" y="0"/>
          <a:chExt cx="0" cy="0"/>
        </a:xfrm>
      </p:grpSpPr>
      <p:pic>
        <p:nvPicPr>
          <p:cNvPr id="322" name="Google Shape;322;p17"/>
          <p:cNvPicPr preferRelativeResize="0"/>
          <p:nvPr/>
        </p:nvPicPr>
        <p:blipFill>
          <a:blip r:embed="rId2">
            <a:alphaModFix amt="63000"/>
          </a:blip>
          <a:stretch>
            <a:fillRect/>
          </a:stretch>
        </p:blipFill>
        <p:spPr>
          <a:xfrm rot="10800000">
            <a:off x="3186767" y="1523001"/>
            <a:ext cx="9005232" cy="5334999"/>
          </a:xfrm>
          <a:prstGeom prst="rect">
            <a:avLst/>
          </a:prstGeom>
          <a:noFill/>
          <a:ln>
            <a:noFill/>
          </a:ln>
        </p:spPr>
      </p:pic>
      <p:pic>
        <p:nvPicPr>
          <p:cNvPr id="323" name="Google Shape;323;p17"/>
          <p:cNvPicPr preferRelativeResize="0"/>
          <p:nvPr/>
        </p:nvPicPr>
        <p:blipFill>
          <a:blip r:embed="rId2">
            <a:alphaModFix amt="63000"/>
          </a:blip>
          <a:stretch>
            <a:fillRect/>
          </a:stretch>
        </p:blipFill>
        <p:spPr>
          <a:xfrm>
            <a:off x="0" y="1"/>
            <a:ext cx="9005232" cy="5334999"/>
          </a:xfrm>
          <a:prstGeom prst="rect">
            <a:avLst/>
          </a:prstGeom>
          <a:noFill/>
          <a:ln>
            <a:noFill/>
          </a:ln>
        </p:spPr>
      </p:pic>
      <p:grpSp>
        <p:nvGrpSpPr>
          <p:cNvPr id="324" name="Google Shape;324;p17"/>
          <p:cNvGrpSpPr/>
          <p:nvPr/>
        </p:nvGrpSpPr>
        <p:grpSpPr>
          <a:xfrm>
            <a:off x="305600" y="270000"/>
            <a:ext cx="11580800" cy="6318000"/>
            <a:chOff x="226100" y="207250"/>
            <a:chExt cx="8685600" cy="4738500"/>
          </a:xfrm>
        </p:grpSpPr>
        <p:sp>
          <p:nvSpPr>
            <p:cNvPr id="325" name="Google Shape;325;p17"/>
            <p:cNvSpPr/>
            <p:nvPr/>
          </p:nvSpPr>
          <p:spPr>
            <a:xfrm>
              <a:off x="226100" y="207250"/>
              <a:ext cx="8685600" cy="4738500"/>
            </a:xfrm>
            <a:prstGeom prst="roundRect">
              <a:avLst>
                <a:gd name="adj" fmla="val 519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7"/>
            <p:cNvSpPr/>
            <p:nvPr/>
          </p:nvSpPr>
          <p:spPr>
            <a:xfrm>
              <a:off x="351475" y="292350"/>
              <a:ext cx="8414100" cy="4558800"/>
            </a:xfrm>
            <a:prstGeom prst="roundRect">
              <a:avLst>
                <a:gd name="adj" fmla="val 551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27" name="Google Shape;327;p17"/>
            <p:cNvCxnSpPr/>
            <p:nvPr/>
          </p:nvCxnSpPr>
          <p:spPr>
            <a:xfrm>
              <a:off x="4554717" y="-3564287"/>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328" name="Google Shape;328;p17"/>
            <p:cNvCxnSpPr/>
            <p:nvPr/>
          </p:nvCxnSpPr>
          <p:spPr>
            <a:xfrm>
              <a:off x="4554757" y="-3210440"/>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329" name="Google Shape;329;p17"/>
            <p:cNvCxnSpPr/>
            <p:nvPr/>
          </p:nvCxnSpPr>
          <p:spPr>
            <a:xfrm>
              <a:off x="4554717" y="-2863759"/>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330" name="Google Shape;330;p17"/>
            <p:cNvCxnSpPr/>
            <p:nvPr/>
          </p:nvCxnSpPr>
          <p:spPr>
            <a:xfrm>
              <a:off x="4554757" y="-2509912"/>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331" name="Google Shape;331;p17"/>
            <p:cNvCxnSpPr/>
            <p:nvPr/>
          </p:nvCxnSpPr>
          <p:spPr>
            <a:xfrm>
              <a:off x="4554717" y="-2161140"/>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332" name="Google Shape;332;p17"/>
            <p:cNvCxnSpPr/>
            <p:nvPr/>
          </p:nvCxnSpPr>
          <p:spPr>
            <a:xfrm>
              <a:off x="4554757" y="-1807293"/>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333" name="Google Shape;333;p17"/>
            <p:cNvCxnSpPr/>
            <p:nvPr/>
          </p:nvCxnSpPr>
          <p:spPr>
            <a:xfrm>
              <a:off x="4554717" y="-1460612"/>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334" name="Google Shape;334;p17"/>
            <p:cNvCxnSpPr/>
            <p:nvPr/>
          </p:nvCxnSpPr>
          <p:spPr>
            <a:xfrm>
              <a:off x="4554757" y="-1106765"/>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335" name="Google Shape;335;p17"/>
            <p:cNvCxnSpPr/>
            <p:nvPr/>
          </p:nvCxnSpPr>
          <p:spPr>
            <a:xfrm>
              <a:off x="4554717" y="-757993"/>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336" name="Google Shape;336;p17"/>
            <p:cNvCxnSpPr/>
            <p:nvPr/>
          </p:nvCxnSpPr>
          <p:spPr>
            <a:xfrm>
              <a:off x="4554757" y="-404146"/>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337" name="Google Shape;337;p17"/>
            <p:cNvCxnSpPr/>
            <p:nvPr/>
          </p:nvCxnSpPr>
          <p:spPr>
            <a:xfrm>
              <a:off x="4554717" y="-57465"/>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338" name="Google Shape;338;p17"/>
            <p:cNvCxnSpPr/>
            <p:nvPr/>
          </p:nvCxnSpPr>
          <p:spPr>
            <a:xfrm>
              <a:off x="4554717" y="287956"/>
              <a:ext cx="0" cy="8387700"/>
            </a:xfrm>
            <a:prstGeom prst="straightConnector1">
              <a:avLst/>
            </a:prstGeom>
            <a:noFill/>
            <a:ln w="9525" cap="flat" cmpd="sng">
              <a:solidFill>
                <a:srgbClr val="F3F3F3"/>
              </a:solidFill>
              <a:prstDash val="solid"/>
              <a:round/>
              <a:headEnd type="none" w="med" len="med"/>
              <a:tailEnd type="none" w="med" len="med"/>
            </a:ln>
          </p:spPr>
        </p:cxnSp>
      </p:grpSp>
      <p:sp>
        <p:nvSpPr>
          <p:cNvPr id="339" name="Google Shape;339;p17"/>
          <p:cNvSpPr txBox="1">
            <a:spLocks noGrp="1"/>
          </p:cNvSpPr>
          <p:nvPr>
            <p:ph type="title"/>
          </p:nvPr>
        </p:nvSpPr>
        <p:spPr>
          <a:xfrm>
            <a:off x="960000" y="720000"/>
            <a:ext cx="573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39834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59"/>
        <p:cNvGrpSpPr/>
        <p:nvPr/>
      </p:nvGrpSpPr>
      <p:grpSpPr>
        <a:xfrm>
          <a:off x="0" y="0"/>
          <a:ext cx="0" cy="0"/>
          <a:chOff x="0" y="0"/>
          <a:chExt cx="0" cy="0"/>
        </a:xfrm>
      </p:grpSpPr>
      <p:pic>
        <p:nvPicPr>
          <p:cNvPr id="360" name="Google Shape;360;p19"/>
          <p:cNvPicPr preferRelativeResize="0"/>
          <p:nvPr/>
        </p:nvPicPr>
        <p:blipFill>
          <a:blip r:embed="rId2">
            <a:alphaModFix amt="68000"/>
          </a:blip>
          <a:stretch>
            <a:fillRect/>
          </a:stretch>
        </p:blipFill>
        <p:spPr>
          <a:xfrm>
            <a:off x="5042237" y="2499528"/>
            <a:ext cx="7155367" cy="4366733"/>
          </a:xfrm>
          <a:prstGeom prst="rect">
            <a:avLst/>
          </a:prstGeom>
          <a:noFill/>
          <a:ln>
            <a:noFill/>
          </a:ln>
        </p:spPr>
      </p:pic>
      <p:pic>
        <p:nvPicPr>
          <p:cNvPr id="361" name="Google Shape;361;p19"/>
          <p:cNvPicPr preferRelativeResize="0"/>
          <p:nvPr/>
        </p:nvPicPr>
        <p:blipFill>
          <a:blip r:embed="rId3">
            <a:alphaModFix amt="68000"/>
          </a:blip>
          <a:stretch>
            <a:fillRect/>
          </a:stretch>
        </p:blipFill>
        <p:spPr>
          <a:xfrm>
            <a:off x="4733" y="8233"/>
            <a:ext cx="7024700" cy="4161667"/>
          </a:xfrm>
          <a:prstGeom prst="rect">
            <a:avLst/>
          </a:prstGeom>
          <a:noFill/>
          <a:ln>
            <a:noFill/>
          </a:ln>
        </p:spPr>
      </p:pic>
      <p:sp>
        <p:nvSpPr>
          <p:cNvPr id="362" name="Google Shape;362;p19"/>
          <p:cNvSpPr txBox="1">
            <a:spLocks noGrp="1"/>
          </p:cNvSpPr>
          <p:nvPr>
            <p:ph type="ctrTitle"/>
          </p:nvPr>
        </p:nvSpPr>
        <p:spPr>
          <a:xfrm>
            <a:off x="3533800" y="840024"/>
            <a:ext cx="5124400" cy="147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7466" b="1">
                <a:solidFill>
                  <a:schemeClr val="lt2"/>
                </a:solidFill>
                <a:latin typeface="Bree Serif"/>
                <a:ea typeface="Bree Serif"/>
                <a:cs typeface="Bree Serif"/>
                <a:sym typeface="Bree Serif"/>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63" name="Google Shape;363;p19"/>
          <p:cNvSpPr txBox="1">
            <a:spLocks noGrp="1"/>
          </p:cNvSpPr>
          <p:nvPr>
            <p:ph type="subTitle" idx="1"/>
          </p:nvPr>
        </p:nvSpPr>
        <p:spPr>
          <a:xfrm>
            <a:off x="3915000" y="2379381"/>
            <a:ext cx="4362000" cy="192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accent2"/>
                </a:solidFill>
                <a:latin typeface="Overpass"/>
                <a:ea typeface="Overpass"/>
                <a:cs typeface="Overpass"/>
                <a:sym typeface="Overpas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364" name="Google Shape;364;p19"/>
          <p:cNvPicPr preferRelativeResize="0"/>
          <p:nvPr/>
        </p:nvPicPr>
        <p:blipFill>
          <a:blip r:embed="rId4">
            <a:alphaModFix/>
          </a:blip>
          <a:stretch>
            <a:fillRect/>
          </a:stretch>
        </p:blipFill>
        <p:spPr>
          <a:xfrm rot="9160823">
            <a:off x="30889" y="-620898"/>
            <a:ext cx="861173" cy="1971596"/>
          </a:xfrm>
          <a:prstGeom prst="rect">
            <a:avLst/>
          </a:prstGeom>
          <a:noFill/>
          <a:ln>
            <a:noFill/>
          </a:ln>
        </p:spPr>
      </p:pic>
      <p:pic>
        <p:nvPicPr>
          <p:cNvPr id="365" name="Google Shape;365;p19"/>
          <p:cNvPicPr preferRelativeResize="0"/>
          <p:nvPr/>
        </p:nvPicPr>
        <p:blipFill>
          <a:blip r:embed="rId5">
            <a:alphaModFix/>
          </a:blip>
          <a:stretch>
            <a:fillRect/>
          </a:stretch>
        </p:blipFill>
        <p:spPr>
          <a:xfrm>
            <a:off x="9255305" y="1872997"/>
            <a:ext cx="1025667" cy="887000"/>
          </a:xfrm>
          <a:prstGeom prst="rect">
            <a:avLst/>
          </a:prstGeom>
          <a:noFill/>
          <a:ln>
            <a:noFill/>
          </a:ln>
        </p:spPr>
      </p:pic>
      <p:pic>
        <p:nvPicPr>
          <p:cNvPr id="366" name="Google Shape;366;p19"/>
          <p:cNvPicPr preferRelativeResize="0"/>
          <p:nvPr/>
        </p:nvPicPr>
        <p:blipFill>
          <a:blip r:embed="rId6">
            <a:alphaModFix/>
          </a:blip>
          <a:stretch>
            <a:fillRect/>
          </a:stretch>
        </p:blipFill>
        <p:spPr>
          <a:xfrm rot="-139272">
            <a:off x="10124691" y="3241579"/>
            <a:ext cx="377287" cy="410189"/>
          </a:xfrm>
          <a:prstGeom prst="rect">
            <a:avLst/>
          </a:prstGeom>
          <a:noFill/>
          <a:ln>
            <a:noFill/>
          </a:ln>
        </p:spPr>
      </p:pic>
      <p:pic>
        <p:nvPicPr>
          <p:cNvPr id="367" name="Google Shape;367;p19"/>
          <p:cNvPicPr preferRelativeResize="0"/>
          <p:nvPr/>
        </p:nvPicPr>
        <p:blipFill>
          <a:blip r:embed="rId7">
            <a:alphaModFix/>
          </a:blip>
          <a:stretch>
            <a:fillRect/>
          </a:stretch>
        </p:blipFill>
        <p:spPr>
          <a:xfrm>
            <a:off x="10004132" y="-540467"/>
            <a:ext cx="2658867" cy="2520933"/>
          </a:xfrm>
          <a:prstGeom prst="rect">
            <a:avLst/>
          </a:prstGeom>
          <a:noFill/>
          <a:ln>
            <a:noFill/>
          </a:ln>
        </p:spPr>
      </p:pic>
      <p:sp>
        <p:nvSpPr>
          <p:cNvPr id="368" name="Google Shape;368;p19"/>
          <p:cNvSpPr/>
          <p:nvPr/>
        </p:nvSpPr>
        <p:spPr>
          <a:xfrm flipH="1">
            <a:off x="351552" y="5525232"/>
            <a:ext cx="767715" cy="612805"/>
          </a:xfrm>
          <a:custGeom>
            <a:avLst/>
            <a:gdLst/>
            <a:ahLst/>
            <a:cxnLst/>
            <a:rect l="l" t="t" r="r" b="b"/>
            <a:pathLst>
              <a:path w="38780" h="30955" extrusionOk="0">
                <a:moveTo>
                  <a:pt x="27683" y="10736"/>
                </a:moveTo>
                <a:cubicBezTo>
                  <a:pt x="27826" y="10760"/>
                  <a:pt x="27933" y="10760"/>
                  <a:pt x="28040" y="10784"/>
                </a:cubicBezTo>
                <a:cubicBezTo>
                  <a:pt x="29659" y="11094"/>
                  <a:pt x="31159" y="11713"/>
                  <a:pt x="32588" y="12534"/>
                </a:cubicBezTo>
                <a:cubicBezTo>
                  <a:pt x="33815" y="13249"/>
                  <a:pt x="34934" y="14106"/>
                  <a:pt x="35922" y="15118"/>
                </a:cubicBezTo>
                <a:cubicBezTo>
                  <a:pt x="36601" y="15809"/>
                  <a:pt x="37184" y="16571"/>
                  <a:pt x="37625" y="17440"/>
                </a:cubicBezTo>
                <a:cubicBezTo>
                  <a:pt x="38017" y="18225"/>
                  <a:pt x="38267" y="19047"/>
                  <a:pt x="38220" y="19928"/>
                </a:cubicBezTo>
                <a:cubicBezTo>
                  <a:pt x="38208" y="20202"/>
                  <a:pt x="38160" y="20488"/>
                  <a:pt x="38077" y="20750"/>
                </a:cubicBezTo>
                <a:cubicBezTo>
                  <a:pt x="37839" y="21488"/>
                  <a:pt x="37339" y="21988"/>
                  <a:pt x="36601" y="22226"/>
                </a:cubicBezTo>
                <a:cubicBezTo>
                  <a:pt x="36263" y="22343"/>
                  <a:pt x="35922" y="22393"/>
                  <a:pt x="35580" y="22393"/>
                </a:cubicBezTo>
                <a:cubicBezTo>
                  <a:pt x="35258" y="22393"/>
                  <a:pt x="34935" y="22349"/>
                  <a:pt x="34612" y="22274"/>
                </a:cubicBezTo>
                <a:cubicBezTo>
                  <a:pt x="33981" y="22119"/>
                  <a:pt x="33398" y="21857"/>
                  <a:pt x="32850" y="21512"/>
                </a:cubicBezTo>
                <a:cubicBezTo>
                  <a:pt x="32088" y="21059"/>
                  <a:pt x="31445" y="20464"/>
                  <a:pt x="30874" y="19797"/>
                </a:cubicBezTo>
                <a:cubicBezTo>
                  <a:pt x="29874" y="18630"/>
                  <a:pt x="29183" y="17297"/>
                  <a:pt x="28659" y="15880"/>
                </a:cubicBezTo>
                <a:cubicBezTo>
                  <a:pt x="28100" y="14344"/>
                  <a:pt x="27742" y="12772"/>
                  <a:pt x="27671" y="11141"/>
                </a:cubicBezTo>
                <a:cubicBezTo>
                  <a:pt x="27659" y="11022"/>
                  <a:pt x="27671" y="10903"/>
                  <a:pt x="27683" y="10736"/>
                </a:cubicBezTo>
                <a:close/>
                <a:moveTo>
                  <a:pt x="15836" y="14773"/>
                </a:moveTo>
                <a:cubicBezTo>
                  <a:pt x="15967" y="14832"/>
                  <a:pt x="16098" y="14892"/>
                  <a:pt x="16217" y="14951"/>
                </a:cubicBezTo>
                <a:cubicBezTo>
                  <a:pt x="19515" y="16785"/>
                  <a:pt x="21539" y="19547"/>
                  <a:pt x="22313" y="23238"/>
                </a:cubicBezTo>
                <a:cubicBezTo>
                  <a:pt x="22563" y="24452"/>
                  <a:pt x="22587" y="25679"/>
                  <a:pt x="22385" y="26905"/>
                </a:cubicBezTo>
                <a:cubicBezTo>
                  <a:pt x="22289" y="27489"/>
                  <a:pt x="22123" y="28048"/>
                  <a:pt x="21873" y="28584"/>
                </a:cubicBezTo>
                <a:cubicBezTo>
                  <a:pt x="21706" y="28941"/>
                  <a:pt x="21515" y="29274"/>
                  <a:pt x="21253" y="29572"/>
                </a:cubicBezTo>
                <a:cubicBezTo>
                  <a:pt x="20708" y="30211"/>
                  <a:pt x="20028" y="30511"/>
                  <a:pt x="19238" y="30511"/>
                </a:cubicBezTo>
                <a:cubicBezTo>
                  <a:pt x="19115" y="30511"/>
                  <a:pt x="18989" y="30503"/>
                  <a:pt x="18860" y="30489"/>
                </a:cubicBezTo>
                <a:cubicBezTo>
                  <a:pt x="18313" y="30417"/>
                  <a:pt x="17801" y="30239"/>
                  <a:pt x="17312" y="30001"/>
                </a:cubicBezTo>
                <a:cubicBezTo>
                  <a:pt x="16562" y="29620"/>
                  <a:pt x="15896" y="29143"/>
                  <a:pt x="15300" y="28572"/>
                </a:cubicBezTo>
                <a:cubicBezTo>
                  <a:pt x="13943" y="27262"/>
                  <a:pt x="13026" y="25679"/>
                  <a:pt x="12586" y="23845"/>
                </a:cubicBezTo>
                <a:cubicBezTo>
                  <a:pt x="12169" y="22059"/>
                  <a:pt x="12359" y="20321"/>
                  <a:pt x="13074" y="18642"/>
                </a:cubicBezTo>
                <a:cubicBezTo>
                  <a:pt x="13681" y="17237"/>
                  <a:pt x="14562" y="16023"/>
                  <a:pt x="15634" y="14939"/>
                </a:cubicBezTo>
                <a:cubicBezTo>
                  <a:pt x="15693" y="14880"/>
                  <a:pt x="15765" y="14832"/>
                  <a:pt x="15836" y="14773"/>
                </a:cubicBezTo>
                <a:close/>
                <a:moveTo>
                  <a:pt x="35618" y="0"/>
                </a:moveTo>
                <a:cubicBezTo>
                  <a:pt x="34616" y="0"/>
                  <a:pt x="33667" y="245"/>
                  <a:pt x="32779" y="735"/>
                </a:cubicBezTo>
                <a:cubicBezTo>
                  <a:pt x="32076" y="1116"/>
                  <a:pt x="31421" y="1581"/>
                  <a:pt x="30850" y="2128"/>
                </a:cubicBezTo>
                <a:cubicBezTo>
                  <a:pt x="28683" y="4212"/>
                  <a:pt x="27433" y="6724"/>
                  <a:pt x="27230" y="9736"/>
                </a:cubicBezTo>
                <a:cubicBezTo>
                  <a:pt x="27218" y="9867"/>
                  <a:pt x="27242" y="10022"/>
                  <a:pt x="27111" y="10153"/>
                </a:cubicBezTo>
                <a:cubicBezTo>
                  <a:pt x="26909" y="10141"/>
                  <a:pt x="26695" y="10117"/>
                  <a:pt x="26468" y="10094"/>
                </a:cubicBezTo>
                <a:cubicBezTo>
                  <a:pt x="26163" y="10073"/>
                  <a:pt x="25859" y="10063"/>
                  <a:pt x="25556" y="10063"/>
                </a:cubicBezTo>
                <a:cubicBezTo>
                  <a:pt x="24086" y="10063"/>
                  <a:pt x="22643" y="10304"/>
                  <a:pt x="21242" y="10808"/>
                </a:cubicBezTo>
                <a:cubicBezTo>
                  <a:pt x="19325" y="11498"/>
                  <a:pt x="17610" y="12534"/>
                  <a:pt x="16086" y="13880"/>
                </a:cubicBezTo>
                <a:cubicBezTo>
                  <a:pt x="15967" y="13987"/>
                  <a:pt x="15860" y="14118"/>
                  <a:pt x="15681" y="14177"/>
                </a:cubicBezTo>
                <a:cubicBezTo>
                  <a:pt x="15598" y="14142"/>
                  <a:pt x="15503" y="14106"/>
                  <a:pt x="15407" y="14070"/>
                </a:cubicBezTo>
                <a:cubicBezTo>
                  <a:pt x="13909" y="13440"/>
                  <a:pt x="12378" y="13136"/>
                  <a:pt x="10815" y="13136"/>
                </a:cubicBezTo>
                <a:cubicBezTo>
                  <a:pt x="10044" y="13136"/>
                  <a:pt x="9265" y="13210"/>
                  <a:pt x="8478" y="13356"/>
                </a:cubicBezTo>
                <a:cubicBezTo>
                  <a:pt x="6740" y="13689"/>
                  <a:pt x="5132" y="14368"/>
                  <a:pt x="3727" y="15451"/>
                </a:cubicBezTo>
                <a:cubicBezTo>
                  <a:pt x="2513" y="16404"/>
                  <a:pt x="1537" y="17559"/>
                  <a:pt x="906" y="18976"/>
                </a:cubicBezTo>
                <a:cubicBezTo>
                  <a:pt x="84" y="20785"/>
                  <a:pt x="1" y="22619"/>
                  <a:pt x="763" y="24464"/>
                </a:cubicBezTo>
                <a:cubicBezTo>
                  <a:pt x="906" y="24810"/>
                  <a:pt x="1096" y="25143"/>
                  <a:pt x="1287" y="25464"/>
                </a:cubicBezTo>
                <a:cubicBezTo>
                  <a:pt x="1394" y="25643"/>
                  <a:pt x="1537" y="25798"/>
                  <a:pt x="1751" y="25869"/>
                </a:cubicBezTo>
                <a:cubicBezTo>
                  <a:pt x="1775" y="25869"/>
                  <a:pt x="1811" y="25857"/>
                  <a:pt x="1870" y="25857"/>
                </a:cubicBezTo>
                <a:cubicBezTo>
                  <a:pt x="1882" y="25798"/>
                  <a:pt x="1918" y="25726"/>
                  <a:pt x="1942" y="25643"/>
                </a:cubicBezTo>
                <a:cubicBezTo>
                  <a:pt x="1680" y="25476"/>
                  <a:pt x="1537" y="25238"/>
                  <a:pt x="1418" y="24988"/>
                </a:cubicBezTo>
                <a:cubicBezTo>
                  <a:pt x="1310" y="24774"/>
                  <a:pt x="1203" y="24560"/>
                  <a:pt x="1120" y="24345"/>
                </a:cubicBezTo>
                <a:cubicBezTo>
                  <a:pt x="751" y="23357"/>
                  <a:pt x="572" y="22345"/>
                  <a:pt x="691" y="21297"/>
                </a:cubicBezTo>
                <a:cubicBezTo>
                  <a:pt x="822" y="20119"/>
                  <a:pt x="1251" y="19035"/>
                  <a:pt x="1918" y="18035"/>
                </a:cubicBezTo>
                <a:cubicBezTo>
                  <a:pt x="3085" y="16285"/>
                  <a:pt x="4680" y="15070"/>
                  <a:pt x="6644" y="14332"/>
                </a:cubicBezTo>
                <a:cubicBezTo>
                  <a:pt x="7973" y="13840"/>
                  <a:pt x="9331" y="13579"/>
                  <a:pt x="10730" y="13579"/>
                </a:cubicBezTo>
                <a:cubicBezTo>
                  <a:pt x="11123" y="13579"/>
                  <a:pt x="11519" y="13600"/>
                  <a:pt x="11919" y="13642"/>
                </a:cubicBezTo>
                <a:cubicBezTo>
                  <a:pt x="12991" y="13749"/>
                  <a:pt x="14026" y="13999"/>
                  <a:pt x="15038" y="14404"/>
                </a:cubicBezTo>
                <a:cubicBezTo>
                  <a:pt x="15134" y="14439"/>
                  <a:pt x="15241" y="14463"/>
                  <a:pt x="15312" y="14606"/>
                </a:cubicBezTo>
                <a:cubicBezTo>
                  <a:pt x="15193" y="14725"/>
                  <a:pt x="15086" y="14844"/>
                  <a:pt x="14979" y="14963"/>
                </a:cubicBezTo>
                <a:cubicBezTo>
                  <a:pt x="13943" y="16082"/>
                  <a:pt x="13098" y="17333"/>
                  <a:pt x="12550" y="18749"/>
                </a:cubicBezTo>
                <a:cubicBezTo>
                  <a:pt x="11967" y="20238"/>
                  <a:pt x="11752" y="21774"/>
                  <a:pt x="12038" y="23357"/>
                </a:cubicBezTo>
                <a:cubicBezTo>
                  <a:pt x="12407" y="25524"/>
                  <a:pt x="13419" y="27381"/>
                  <a:pt x="15003" y="28905"/>
                </a:cubicBezTo>
                <a:cubicBezTo>
                  <a:pt x="15812" y="29691"/>
                  <a:pt x="16741" y="30310"/>
                  <a:pt x="17801" y="30703"/>
                </a:cubicBezTo>
                <a:cubicBezTo>
                  <a:pt x="18258" y="30868"/>
                  <a:pt x="18730" y="30954"/>
                  <a:pt x="19213" y="30954"/>
                </a:cubicBezTo>
                <a:cubicBezTo>
                  <a:pt x="19321" y="30954"/>
                  <a:pt x="19430" y="30950"/>
                  <a:pt x="19539" y="30941"/>
                </a:cubicBezTo>
                <a:cubicBezTo>
                  <a:pt x="20241" y="30894"/>
                  <a:pt x="20849" y="30608"/>
                  <a:pt x="21361" y="30120"/>
                </a:cubicBezTo>
                <a:cubicBezTo>
                  <a:pt x="21706" y="29798"/>
                  <a:pt x="21956" y="29417"/>
                  <a:pt x="22170" y="29013"/>
                </a:cubicBezTo>
                <a:cubicBezTo>
                  <a:pt x="22456" y="28465"/>
                  <a:pt x="22658" y="27881"/>
                  <a:pt x="22777" y="27274"/>
                </a:cubicBezTo>
                <a:cubicBezTo>
                  <a:pt x="23039" y="25976"/>
                  <a:pt x="23039" y="24667"/>
                  <a:pt x="22801" y="23357"/>
                </a:cubicBezTo>
                <a:cubicBezTo>
                  <a:pt x="22075" y="19583"/>
                  <a:pt x="20063" y="16701"/>
                  <a:pt x="16753" y="14737"/>
                </a:cubicBezTo>
                <a:cubicBezTo>
                  <a:pt x="16634" y="14666"/>
                  <a:pt x="16527" y="14618"/>
                  <a:pt x="16420" y="14546"/>
                </a:cubicBezTo>
                <a:cubicBezTo>
                  <a:pt x="16360" y="14511"/>
                  <a:pt x="16300" y="14451"/>
                  <a:pt x="16253" y="14404"/>
                </a:cubicBezTo>
                <a:cubicBezTo>
                  <a:pt x="16277" y="14356"/>
                  <a:pt x="16289" y="14320"/>
                  <a:pt x="16312" y="14308"/>
                </a:cubicBezTo>
                <a:cubicBezTo>
                  <a:pt x="16360" y="14249"/>
                  <a:pt x="16408" y="14201"/>
                  <a:pt x="16455" y="14154"/>
                </a:cubicBezTo>
                <a:cubicBezTo>
                  <a:pt x="18682" y="12260"/>
                  <a:pt x="21182" y="10963"/>
                  <a:pt x="24123" y="10594"/>
                </a:cubicBezTo>
                <a:cubicBezTo>
                  <a:pt x="24556" y="10542"/>
                  <a:pt x="24990" y="10518"/>
                  <a:pt x="25423" y="10518"/>
                </a:cubicBezTo>
                <a:cubicBezTo>
                  <a:pt x="25883" y="10518"/>
                  <a:pt x="26342" y="10545"/>
                  <a:pt x="26802" y="10594"/>
                </a:cubicBezTo>
                <a:cubicBezTo>
                  <a:pt x="26909" y="10605"/>
                  <a:pt x="27016" y="10629"/>
                  <a:pt x="27171" y="10665"/>
                </a:cubicBezTo>
                <a:cubicBezTo>
                  <a:pt x="27195" y="10844"/>
                  <a:pt x="27207" y="10998"/>
                  <a:pt x="27218" y="11141"/>
                </a:cubicBezTo>
                <a:cubicBezTo>
                  <a:pt x="27230" y="11415"/>
                  <a:pt x="27242" y="11677"/>
                  <a:pt x="27266" y="11939"/>
                </a:cubicBezTo>
                <a:cubicBezTo>
                  <a:pt x="27469" y="13832"/>
                  <a:pt x="27969" y="15642"/>
                  <a:pt x="28778" y="17356"/>
                </a:cubicBezTo>
                <a:cubicBezTo>
                  <a:pt x="29362" y="18606"/>
                  <a:pt x="30112" y="19749"/>
                  <a:pt x="31100" y="20726"/>
                </a:cubicBezTo>
                <a:cubicBezTo>
                  <a:pt x="31826" y="21440"/>
                  <a:pt x="32636" y="22012"/>
                  <a:pt x="33576" y="22416"/>
                </a:cubicBezTo>
                <a:cubicBezTo>
                  <a:pt x="34214" y="22686"/>
                  <a:pt x="34871" y="22853"/>
                  <a:pt x="35554" y="22853"/>
                </a:cubicBezTo>
                <a:cubicBezTo>
                  <a:pt x="35777" y="22853"/>
                  <a:pt x="36003" y="22836"/>
                  <a:pt x="36232" y="22797"/>
                </a:cubicBezTo>
                <a:cubicBezTo>
                  <a:pt x="37482" y="22607"/>
                  <a:pt x="38387" y="21738"/>
                  <a:pt x="38625" y="20500"/>
                </a:cubicBezTo>
                <a:cubicBezTo>
                  <a:pt x="38779" y="19678"/>
                  <a:pt x="38660" y="18880"/>
                  <a:pt x="38398" y="18106"/>
                </a:cubicBezTo>
                <a:cubicBezTo>
                  <a:pt x="38113" y="17249"/>
                  <a:pt x="37660" y="16487"/>
                  <a:pt x="37113" y="15773"/>
                </a:cubicBezTo>
                <a:cubicBezTo>
                  <a:pt x="36434" y="14904"/>
                  <a:pt x="35648" y="14154"/>
                  <a:pt x="34791" y="13475"/>
                </a:cubicBezTo>
                <a:cubicBezTo>
                  <a:pt x="32779" y="11915"/>
                  <a:pt x="30552" y="10808"/>
                  <a:pt x="28028" y="10320"/>
                </a:cubicBezTo>
                <a:cubicBezTo>
                  <a:pt x="27921" y="10296"/>
                  <a:pt x="27826" y="10260"/>
                  <a:pt x="27695" y="10224"/>
                </a:cubicBezTo>
                <a:cubicBezTo>
                  <a:pt x="27695" y="10117"/>
                  <a:pt x="27683" y="10022"/>
                  <a:pt x="27683" y="9927"/>
                </a:cubicBezTo>
                <a:cubicBezTo>
                  <a:pt x="27766" y="8153"/>
                  <a:pt x="28266" y="6498"/>
                  <a:pt x="29171" y="4962"/>
                </a:cubicBezTo>
                <a:cubicBezTo>
                  <a:pt x="29969" y="3617"/>
                  <a:pt x="30993" y="2462"/>
                  <a:pt x="32302" y="1569"/>
                </a:cubicBezTo>
                <a:cubicBezTo>
                  <a:pt x="33347" y="853"/>
                  <a:pt x="34496" y="449"/>
                  <a:pt x="35771" y="449"/>
                </a:cubicBezTo>
                <a:cubicBezTo>
                  <a:pt x="35790" y="449"/>
                  <a:pt x="35808" y="449"/>
                  <a:pt x="35827" y="449"/>
                </a:cubicBezTo>
                <a:cubicBezTo>
                  <a:pt x="35859" y="452"/>
                  <a:pt x="35890" y="453"/>
                  <a:pt x="35922" y="453"/>
                </a:cubicBezTo>
                <a:cubicBezTo>
                  <a:pt x="36057" y="453"/>
                  <a:pt x="36194" y="435"/>
                  <a:pt x="36339" y="426"/>
                </a:cubicBezTo>
                <a:cubicBezTo>
                  <a:pt x="36446" y="414"/>
                  <a:pt x="36553" y="366"/>
                  <a:pt x="36589" y="235"/>
                </a:cubicBezTo>
                <a:cubicBezTo>
                  <a:pt x="36493" y="45"/>
                  <a:pt x="36303" y="33"/>
                  <a:pt x="36124" y="21"/>
                </a:cubicBezTo>
                <a:cubicBezTo>
                  <a:pt x="35954" y="7"/>
                  <a:pt x="35786" y="0"/>
                  <a:pt x="35618" y="0"/>
                </a:cubicBezTo>
                <a:close/>
              </a:path>
            </a:pathLst>
          </a:custGeom>
          <a:solidFill>
            <a:srgbClr val="1C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9" name="Google Shape;369;p19"/>
          <p:cNvGrpSpPr/>
          <p:nvPr/>
        </p:nvGrpSpPr>
        <p:grpSpPr>
          <a:xfrm>
            <a:off x="10913338" y="2868251"/>
            <a:ext cx="676268" cy="932168"/>
            <a:chOff x="2142225" y="1911675"/>
            <a:chExt cx="479850" cy="661425"/>
          </a:xfrm>
        </p:grpSpPr>
        <p:sp>
          <p:nvSpPr>
            <p:cNvPr id="370" name="Google Shape;370;p19"/>
            <p:cNvSpPr/>
            <p:nvPr/>
          </p:nvSpPr>
          <p:spPr>
            <a:xfrm>
              <a:off x="2411000" y="2062575"/>
              <a:ext cx="211075" cy="294300"/>
            </a:xfrm>
            <a:custGeom>
              <a:avLst/>
              <a:gdLst/>
              <a:ahLst/>
              <a:cxnLst/>
              <a:rect l="l" t="t" r="r" b="b"/>
              <a:pathLst>
                <a:path w="8443" h="11772" extrusionOk="0">
                  <a:moveTo>
                    <a:pt x="2715" y="8562"/>
                  </a:moveTo>
                  <a:cubicBezTo>
                    <a:pt x="2787" y="8609"/>
                    <a:pt x="2739" y="8669"/>
                    <a:pt x="2715" y="8704"/>
                  </a:cubicBezTo>
                  <a:cubicBezTo>
                    <a:pt x="2334" y="9407"/>
                    <a:pt x="1906" y="10074"/>
                    <a:pt x="1370" y="10669"/>
                  </a:cubicBezTo>
                  <a:cubicBezTo>
                    <a:pt x="1203" y="10848"/>
                    <a:pt x="1013" y="11014"/>
                    <a:pt x="810" y="11169"/>
                  </a:cubicBezTo>
                  <a:cubicBezTo>
                    <a:pt x="751" y="11229"/>
                    <a:pt x="655" y="11240"/>
                    <a:pt x="525" y="11300"/>
                  </a:cubicBezTo>
                  <a:cubicBezTo>
                    <a:pt x="525" y="11157"/>
                    <a:pt x="513" y="11062"/>
                    <a:pt x="548" y="10978"/>
                  </a:cubicBezTo>
                  <a:cubicBezTo>
                    <a:pt x="632" y="10776"/>
                    <a:pt x="727" y="10574"/>
                    <a:pt x="846" y="10383"/>
                  </a:cubicBezTo>
                  <a:cubicBezTo>
                    <a:pt x="1334" y="9657"/>
                    <a:pt x="1965" y="9073"/>
                    <a:pt x="2680" y="8573"/>
                  </a:cubicBezTo>
                  <a:cubicBezTo>
                    <a:pt x="2680" y="8562"/>
                    <a:pt x="2703" y="8562"/>
                    <a:pt x="2715" y="8562"/>
                  </a:cubicBezTo>
                  <a:close/>
                  <a:moveTo>
                    <a:pt x="4976" y="0"/>
                  </a:moveTo>
                  <a:cubicBezTo>
                    <a:pt x="4860" y="0"/>
                    <a:pt x="4732" y="28"/>
                    <a:pt x="4596" y="84"/>
                  </a:cubicBezTo>
                  <a:cubicBezTo>
                    <a:pt x="4442" y="156"/>
                    <a:pt x="4275" y="251"/>
                    <a:pt x="4132" y="358"/>
                  </a:cubicBezTo>
                  <a:cubicBezTo>
                    <a:pt x="3180" y="1096"/>
                    <a:pt x="2501" y="2037"/>
                    <a:pt x="2108" y="3168"/>
                  </a:cubicBezTo>
                  <a:cubicBezTo>
                    <a:pt x="2001" y="3466"/>
                    <a:pt x="1953" y="3763"/>
                    <a:pt x="1965" y="4073"/>
                  </a:cubicBezTo>
                  <a:cubicBezTo>
                    <a:pt x="1977" y="4180"/>
                    <a:pt x="2013" y="4287"/>
                    <a:pt x="2049" y="4394"/>
                  </a:cubicBezTo>
                  <a:cubicBezTo>
                    <a:pt x="2060" y="4418"/>
                    <a:pt x="2120" y="4430"/>
                    <a:pt x="2168" y="4466"/>
                  </a:cubicBezTo>
                  <a:cubicBezTo>
                    <a:pt x="2215" y="4418"/>
                    <a:pt x="2275" y="4382"/>
                    <a:pt x="2346" y="4323"/>
                  </a:cubicBezTo>
                  <a:cubicBezTo>
                    <a:pt x="2275" y="3918"/>
                    <a:pt x="2370" y="3573"/>
                    <a:pt x="2501" y="3228"/>
                  </a:cubicBezTo>
                  <a:cubicBezTo>
                    <a:pt x="2870" y="2287"/>
                    <a:pt x="3442" y="1489"/>
                    <a:pt x="4204" y="834"/>
                  </a:cubicBezTo>
                  <a:cubicBezTo>
                    <a:pt x="4382" y="691"/>
                    <a:pt x="4573" y="584"/>
                    <a:pt x="4775" y="477"/>
                  </a:cubicBezTo>
                  <a:cubicBezTo>
                    <a:pt x="4846" y="441"/>
                    <a:pt x="4954" y="453"/>
                    <a:pt x="5025" y="441"/>
                  </a:cubicBezTo>
                  <a:cubicBezTo>
                    <a:pt x="5180" y="549"/>
                    <a:pt x="5227" y="680"/>
                    <a:pt x="5239" y="822"/>
                  </a:cubicBezTo>
                  <a:cubicBezTo>
                    <a:pt x="5263" y="1084"/>
                    <a:pt x="5311" y="1358"/>
                    <a:pt x="5287" y="1608"/>
                  </a:cubicBezTo>
                  <a:cubicBezTo>
                    <a:pt x="5251" y="2013"/>
                    <a:pt x="5192" y="2418"/>
                    <a:pt x="5097" y="2811"/>
                  </a:cubicBezTo>
                  <a:cubicBezTo>
                    <a:pt x="4799" y="4180"/>
                    <a:pt x="4263" y="5466"/>
                    <a:pt x="3715" y="6752"/>
                  </a:cubicBezTo>
                  <a:cubicBezTo>
                    <a:pt x="3513" y="7240"/>
                    <a:pt x="3239" y="7609"/>
                    <a:pt x="2787" y="7895"/>
                  </a:cubicBezTo>
                  <a:cubicBezTo>
                    <a:pt x="2203" y="8276"/>
                    <a:pt x="1679" y="8728"/>
                    <a:pt x="1191" y="9240"/>
                  </a:cubicBezTo>
                  <a:cubicBezTo>
                    <a:pt x="822" y="9609"/>
                    <a:pt x="501" y="10014"/>
                    <a:pt x="274" y="10478"/>
                  </a:cubicBezTo>
                  <a:cubicBezTo>
                    <a:pt x="179" y="10681"/>
                    <a:pt x="108" y="10895"/>
                    <a:pt x="60" y="11109"/>
                  </a:cubicBezTo>
                  <a:cubicBezTo>
                    <a:pt x="1" y="11324"/>
                    <a:pt x="48" y="11538"/>
                    <a:pt x="239" y="11681"/>
                  </a:cubicBezTo>
                  <a:cubicBezTo>
                    <a:pt x="332" y="11745"/>
                    <a:pt x="430" y="11772"/>
                    <a:pt x="528" y="11772"/>
                  </a:cubicBezTo>
                  <a:cubicBezTo>
                    <a:pt x="632" y="11772"/>
                    <a:pt x="736" y="11742"/>
                    <a:pt x="834" y="11693"/>
                  </a:cubicBezTo>
                  <a:cubicBezTo>
                    <a:pt x="977" y="11621"/>
                    <a:pt x="1108" y="11538"/>
                    <a:pt x="1215" y="11443"/>
                  </a:cubicBezTo>
                  <a:cubicBezTo>
                    <a:pt x="1406" y="11276"/>
                    <a:pt x="1596" y="11109"/>
                    <a:pt x="1751" y="10907"/>
                  </a:cubicBezTo>
                  <a:cubicBezTo>
                    <a:pt x="2060" y="10526"/>
                    <a:pt x="2370" y="10145"/>
                    <a:pt x="2632" y="9740"/>
                  </a:cubicBezTo>
                  <a:cubicBezTo>
                    <a:pt x="2953" y="9216"/>
                    <a:pt x="3251" y="8681"/>
                    <a:pt x="3549" y="8145"/>
                  </a:cubicBezTo>
                  <a:cubicBezTo>
                    <a:pt x="3668" y="7907"/>
                    <a:pt x="3823" y="7740"/>
                    <a:pt x="4049" y="7597"/>
                  </a:cubicBezTo>
                  <a:cubicBezTo>
                    <a:pt x="4870" y="7085"/>
                    <a:pt x="5728" y="6609"/>
                    <a:pt x="6621" y="6204"/>
                  </a:cubicBezTo>
                  <a:cubicBezTo>
                    <a:pt x="7049" y="6002"/>
                    <a:pt x="7478" y="5811"/>
                    <a:pt x="7906" y="5609"/>
                  </a:cubicBezTo>
                  <a:cubicBezTo>
                    <a:pt x="8049" y="5549"/>
                    <a:pt x="8180" y="5466"/>
                    <a:pt x="8299" y="5371"/>
                  </a:cubicBezTo>
                  <a:cubicBezTo>
                    <a:pt x="8406" y="5299"/>
                    <a:pt x="8442" y="5204"/>
                    <a:pt x="8371" y="5049"/>
                  </a:cubicBezTo>
                  <a:cubicBezTo>
                    <a:pt x="8320" y="5039"/>
                    <a:pt x="8251" y="5011"/>
                    <a:pt x="8187" y="5011"/>
                  </a:cubicBezTo>
                  <a:cubicBezTo>
                    <a:pt x="8177" y="5011"/>
                    <a:pt x="8166" y="5012"/>
                    <a:pt x="8156" y="5013"/>
                  </a:cubicBezTo>
                  <a:cubicBezTo>
                    <a:pt x="8061" y="5025"/>
                    <a:pt x="7978" y="5073"/>
                    <a:pt x="7883" y="5109"/>
                  </a:cubicBezTo>
                  <a:cubicBezTo>
                    <a:pt x="6740" y="5621"/>
                    <a:pt x="5597" y="6133"/>
                    <a:pt x="4501" y="6776"/>
                  </a:cubicBezTo>
                  <a:cubicBezTo>
                    <a:pt x="4430" y="6823"/>
                    <a:pt x="4346" y="6847"/>
                    <a:pt x="4263" y="6883"/>
                  </a:cubicBezTo>
                  <a:cubicBezTo>
                    <a:pt x="4239" y="6847"/>
                    <a:pt x="4215" y="6823"/>
                    <a:pt x="4227" y="6823"/>
                  </a:cubicBezTo>
                  <a:cubicBezTo>
                    <a:pt x="4263" y="6704"/>
                    <a:pt x="4299" y="6585"/>
                    <a:pt x="4346" y="6466"/>
                  </a:cubicBezTo>
                  <a:cubicBezTo>
                    <a:pt x="4799" y="5371"/>
                    <a:pt x="5227" y="4263"/>
                    <a:pt x="5501" y="3108"/>
                  </a:cubicBezTo>
                  <a:cubicBezTo>
                    <a:pt x="5668" y="2430"/>
                    <a:pt x="5787" y="1739"/>
                    <a:pt x="5728" y="1037"/>
                  </a:cubicBezTo>
                  <a:cubicBezTo>
                    <a:pt x="5704" y="870"/>
                    <a:pt x="5680" y="703"/>
                    <a:pt x="5632" y="549"/>
                  </a:cubicBezTo>
                  <a:cubicBezTo>
                    <a:pt x="5512" y="188"/>
                    <a:pt x="5280" y="0"/>
                    <a:pt x="4976" y="0"/>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9"/>
            <p:cNvSpPr/>
            <p:nvPr/>
          </p:nvSpPr>
          <p:spPr>
            <a:xfrm>
              <a:off x="2142225" y="2289075"/>
              <a:ext cx="167900" cy="284025"/>
            </a:xfrm>
            <a:custGeom>
              <a:avLst/>
              <a:gdLst/>
              <a:ahLst/>
              <a:cxnLst/>
              <a:rect l="l" t="t" r="r" b="b"/>
              <a:pathLst>
                <a:path w="6716" h="11361" extrusionOk="0">
                  <a:moveTo>
                    <a:pt x="3456" y="1"/>
                  </a:moveTo>
                  <a:cubicBezTo>
                    <a:pt x="3108" y="1"/>
                    <a:pt x="2781" y="104"/>
                    <a:pt x="2453" y="228"/>
                  </a:cubicBezTo>
                  <a:cubicBezTo>
                    <a:pt x="1548" y="573"/>
                    <a:pt x="810" y="1156"/>
                    <a:pt x="155" y="1847"/>
                  </a:cubicBezTo>
                  <a:cubicBezTo>
                    <a:pt x="96" y="1907"/>
                    <a:pt x="60" y="1990"/>
                    <a:pt x="12" y="2061"/>
                  </a:cubicBezTo>
                  <a:cubicBezTo>
                    <a:pt x="0" y="2085"/>
                    <a:pt x="12" y="2121"/>
                    <a:pt x="12" y="2169"/>
                  </a:cubicBezTo>
                  <a:cubicBezTo>
                    <a:pt x="60" y="2192"/>
                    <a:pt x="107" y="2240"/>
                    <a:pt x="143" y="2264"/>
                  </a:cubicBezTo>
                  <a:cubicBezTo>
                    <a:pt x="334" y="2228"/>
                    <a:pt x="429" y="2109"/>
                    <a:pt x="548" y="2002"/>
                  </a:cubicBezTo>
                  <a:cubicBezTo>
                    <a:pt x="929" y="1657"/>
                    <a:pt x="1322" y="1335"/>
                    <a:pt x="1774" y="1061"/>
                  </a:cubicBezTo>
                  <a:cubicBezTo>
                    <a:pt x="2227" y="787"/>
                    <a:pt x="2703" y="561"/>
                    <a:pt x="3239" y="466"/>
                  </a:cubicBezTo>
                  <a:cubicBezTo>
                    <a:pt x="3346" y="454"/>
                    <a:pt x="3453" y="442"/>
                    <a:pt x="3572" y="442"/>
                  </a:cubicBezTo>
                  <a:cubicBezTo>
                    <a:pt x="3822" y="454"/>
                    <a:pt x="3989" y="573"/>
                    <a:pt x="4060" y="823"/>
                  </a:cubicBezTo>
                  <a:cubicBezTo>
                    <a:pt x="4096" y="942"/>
                    <a:pt x="4120" y="1073"/>
                    <a:pt x="4120" y="1192"/>
                  </a:cubicBezTo>
                  <a:cubicBezTo>
                    <a:pt x="4108" y="1454"/>
                    <a:pt x="4096" y="1716"/>
                    <a:pt x="4048" y="1978"/>
                  </a:cubicBezTo>
                  <a:cubicBezTo>
                    <a:pt x="3906" y="2704"/>
                    <a:pt x="3644" y="3395"/>
                    <a:pt x="3358" y="4085"/>
                  </a:cubicBezTo>
                  <a:cubicBezTo>
                    <a:pt x="3310" y="4216"/>
                    <a:pt x="3263" y="4347"/>
                    <a:pt x="3227" y="4478"/>
                  </a:cubicBezTo>
                  <a:cubicBezTo>
                    <a:pt x="3179" y="4669"/>
                    <a:pt x="3215" y="4716"/>
                    <a:pt x="3489" y="4859"/>
                  </a:cubicBezTo>
                  <a:cubicBezTo>
                    <a:pt x="3596" y="4812"/>
                    <a:pt x="3715" y="4752"/>
                    <a:pt x="3846" y="4693"/>
                  </a:cubicBezTo>
                  <a:cubicBezTo>
                    <a:pt x="4072" y="4597"/>
                    <a:pt x="4298" y="4478"/>
                    <a:pt x="4525" y="4395"/>
                  </a:cubicBezTo>
                  <a:cubicBezTo>
                    <a:pt x="4787" y="4300"/>
                    <a:pt x="5072" y="4252"/>
                    <a:pt x="5346" y="4252"/>
                  </a:cubicBezTo>
                  <a:cubicBezTo>
                    <a:pt x="5668" y="4264"/>
                    <a:pt x="5906" y="4419"/>
                    <a:pt x="6061" y="4693"/>
                  </a:cubicBezTo>
                  <a:cubicBezTo>
                    <a:pt x="6120" y="4800"/>
                    <a:pt x="6156" y="4919"/>
                    <a:pt x="6192" y="5038"/>
                  </a:cubicBezTo>
                  <a:cubicBezTo>
                    <a:pt x="6311" y="5431"/>
                    <a:pt x="6227" y="5824"/>
                    <a:pt x="6132" y="6205"/>
                  </a:cubicBezTo>
                  <a:cubicBezTo>
                    <a:pt x="5953" y="6955"/>
                    <a:pt x="5620" y="7633"/>
                    <a:pt x="5215" y="8300"/>
                  </a:cubicBezTo>
                  <a:cubicBezTo>
                    <a:pt x="4656" y="9217"/>
                    <a:pt x="3929" y="9979"/>
                    <a:pt x="3001" y="10539"/>
                  </a:cubicBezTo>
                  <a:cubicBezTo>
                    <a:pt x="2822" y="10646"/>
                    <a:pt x="2643" y="10753"/>
                    <a:pt x="2477" y="10872"/>
                  </a:cubicBezTo>
                  <a:cubicBezTo>
                    <a:pt x="2358" y="10943"/>
                    <a:pt x="2251" y="11039"/>
                    <a:pt x="2155" y="11146"/>
                  </a:cubicBezTo>
                  <a:cubicBezTo>
                    <a:pt x="2120" y="11182"/>
                    <a:pt x="2120" y="11265"/>
                    <a:pt x="2096" y="11360"/>
                  </a:cubicBezTo>
                  <a:cubicBezTo>
                    <a:pt x="2393" y="11360"/>
                    <a:pt x="2441" y="11360"/>
                    <a:pt x="2596" y="11277"/>
                  </a:cubicBezTo>
                  <a:cubicBezTo>
                    <a:pt x="3525" y="10824"/>
                    <a:pt x="4346" y="10229"/>
                    <a:pt x="4989" y="9419"/>
                  </a:cubicBezTo>
                  <a:cubicBezTo>
                    <a:pt x="5596" y="8669"/>
                    <a:pt x="6061" y="7848"/>
                    <a:pt x="6394" y="6955"/>
                  </a:cubicBezTo>
                  <a:cubicBezTo>
                    <a:pt x="6549" y="6526"/>
                    <a:pt x="6668" y="6074"/>
                    <a:pt x="6692" y="5609"/>
                  </a:cubicBezTo>
                  <a:cubicBezTo>
                    <a:pt x="6715" y="5276"/>
                    <a:pt x="6680" y="4943"/>
                    <a:pt x="6549" y="4633"/>
                  </a:cubicBezTo>
                  <a:cubicBezTo>
                    <a:pt x="6323" y="4085"/>
                    <a:pt x="5870" y="3788"/>
                    <a:pt x="5275" y="3788"/>
                  </a:cubicBezTo>
                  <a:cubicBezTo>
                    <a:pt x="4918" y="3788"/>
                    <a:pt x="4584" y="3883"/>
                    <a:pt x="4251" y="3990"/>
                  </a:cubicBezTo>
                  <a:cubicBezTo>
                    <a:pt x="4172" y="4016"/>
                    <a:pt x="4100" y="4056"/>
                    <a:pt x="4010" y="4056"/>
                  </a:cubicBezTo>
                  <a:cubicBezTo>
                    <a:pt x="3978" y="4056"/>
                    <a:pt x="3943" y="4050"/>
                    <a:pt x="3906" y="4038"/>
                  </a:cubicBezTo>
                  <a:cubicBezTo>
                    <a:pt x="3953" y="3895"/>
                    <a:pt x="3989" y="3776"/>
                    <a:pt x="4037" y="3645"/>
                  </a:cubicBezTo>
                  <a:cubicBezTo>
                    <a:pt x="4239" y="3085"/>
                    <a:pt x="4429" y="2514"/>
                    <a:pt x="4525" y="1918"/>
                  </a:cubicBezTo>
                  <a:cubicBezTo>
                    <a:pt x="4596" y="1526"/>
                    <a:pt x="4620" y="1145"/>
                    <a:pt x="4525" y="752"/>
                  </a:cubicBezTo>
                  <a:cubicBezTo>
                    <a:pt x="4370" y="228"/>
                    <a:pt x="4060" y="2"/>
                    <a:pt x="3513" y="2"/>
                  </a:cubicBezTo>
                  <a:cubicBezTo>
                    <a:pt x="3494" y="1"/>
                    <a:pt x="3475" y="1"/>
                    <a:pt x="3456" y="1"/>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9"/>
            <p:cNvSpPr/>
            <p:nvPr/>
          </p:nvSpPr>
          <p:spPr>
            <a:xfrm>
              <a:off x="2281525" y="1911675"/>
              <a:ext cx="81575" cy="294000"/>
            </a:xfrm>
            <a:custGeom>
              <a:avLst/>
              <a:gdLst/>
              <a:ahLst/>
              <a:cxnLst/>
              <a:rect l="l" t="t" r="r" b="b"/>
              <a:pathLst>
                <a:path w="3263" h="11760" extrusionOk="0">
                  <a:moveTo>
                    <a:pt x="2941" y="0"/>
                  </a:moveTo>
                  <a:cubicBezTo>
                    <a:pt x="2786" y="12"/>
                    <a:pt x="2703" y="120"/>
                    <a:pt x="2644" y="251"/>
                  </a:cubicBezTo>
                  <a:cubicBezTo>
                    <a:pt x="2572" y="405"/>
                    <a:pt x="2513" y="560"/>
                    <a:pt x="2465" y="715"/>
                  </a:cubicBezTo>
                  <a:cubicBezTo>
                    <a:pt x="2120" y="1786"/>
                    <a:pt x="1786" y="2870"/>
                    <a:pt x="1453" y="3953"/>
                  </a:cubicBezTo>
                  <a:cubicBezTo>
                    <a:pt x="1084" y="5108"/>
                    <a:pt x="691" y="6263"/>
                    <a:pt x="72" y="7311"/>
                  </a:cubicBezTo>
                  <a:cubicBezTo>
                    <a:pt x="36" y="7359"/>
                    <a:pt x="24" y="7430"/>
                    <a:pt x="0" y="7537"/>
                  </a:cubicBezTo>
                  <a:cubicBezTo>
                    <a:pt x="72" y="7537"/>
                    <a:pt x="138" y="7553"/>
                    <a:pt x="188" y="7553"/>
                  </a:cubicBezTo>
                  <a:cubicBezTo>
                    <a:pt x="213" y="7553"/>
                    <a:pt x="235" y="7549"/>
                    <a:pt x="250" y="7537"/>
                  </a:cubicBezTo>
                  <a:cubicBezTo>
                    <a:pt x="358" y="7454"/>
                    <a:pt x="465" y="7359"/>
                    <a:pt x="536" y="7239"/>
                  </a:cubicBezTo>
                  <a:cubicBezTo>
                    <a:pt x="703" y="6966"/>
                    <a:pt x="881" y="6692"/>
                    <a:pt x="1001" y="6394"/>
                  </a:cubicBezTo>
                  <a:cubicBezTo>
                    <a:pt x="1239" y="5835"/>
                    <a:pt x="1477" y="5263"/>
                    <a:pt x="1667" y="4692"/>
                  </a:cubicBezTo>
                  <a:cubicBezTo>
                    <a:pt x="1977" y="3787"/>
                    <a:pt x="2239" y="2882"/>
                    <a:pt x="2525" y="1977"/>
                  </a:cubicBezTo>
                  <a:cubicBezTo>
                    <a:pt x="2572" y="1810"/>
                    <a:pt x="2632" y="1655"/>
                    <a:pt x="2679" y="1501"/>
                  </a:cubicBezTo>
                  <a:cubicBezTo>
                    <a:pt x="2715" y="1501"/>
                    <a:pt x="2751" y="1513"/>
                    <a:pt x="2775" y="1513"/>
                  </a:cubicBezTo>
                  <a:cubicBezTo>
                    <a:pt x="2751" y="2632"/>
                    <a:pt x="2656" y="3763"/>
                    <a:pt x="2620" y="4882"/>
                  </a:cubicBezTo>
                  <a:cubicBezTo>
                    <a:pt x="2584" y="6025"/>
                    <a:pt x="2548" y="7168"/>
                    <a:pt x="2536" y="8323"/>
                  </a:cubicBezTo>
                  <a:cubicBezTo>
                    <a:pt x="2525" y="9442"/>
                    <a:pt x="2465" y="10573"/>
                    <a:pt x="2465" y="11680"/>
                  </a:cubicBezTo>
                  <a:cubicBezTo>
                    <a:pt x="2569" y="11733"/>
                    <a:pt x="2648" y="11760"/>
                    <a:pt x="2708" y="11760"/>
                  </a:cubicBezTo>
                  <a:cubicBezTo>
                    <a:pt x="2785" y="11760"/>
                    <a:pt x="2831" y="11715"/>
                    <a:pt x="2858" y="11621"/>
                  </a:cubicBezTo>
                  <a:cubicBezTo>
                    <a:pt x="2906" y="11466"/>
                    <a:pt x="2929" y="11299"/>
                    <a:pt x="2929" y="11133"/>
                  </a:cubicBezTo>
                  <a:cubicBezTo>
                    <a:pt x="2965" y="9716"/>
                    <a:pt x="2989" y="8287"/>
                    <a:pt x="3025" y="6870"/>
                  </a:cubicBezTo>
                  <a:cubicBezTo>
                    <a:pt x="3037" y="6466"/>
                    <a:pt x="3048" y="6061"/>
                    <a:pt x="3060" y="5656"/>
                  </a:cubicBezTo>
                  <a:cubicBezTo>
                    <a:pt x="3120" y="4358"/>
                    <a:pt x="3191" y="3060"/>
                    <a:pt x="3251" y="1763"/>
                  </a:cubicBezTo>
                  <a:cubicBezTo>
                    <a:pt x="3263" y="1394"/>
                    <a:pt x="3263" y="1013"/>
                    <a:pt x="3263" y="643"/>
                  </a:cubicBezTo>
                  <a:cubicBezTo>
                    <a:pt x="3263" y="512"/>
                    <a:pt x="3251" y="381"/>
                    <a:pt x="3227" y="262"/>
                  </a:cubicBezTo>
                  <a:cubicBezTo>
                    <a:pt x="3191" y="120"/>
                    <a:pt x="3108" y="12"/>
                    <a:pt x="2941" y="0"/>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3" name="Google Shape;373;p19"/>
          <p:cNvSpPr txBox="1"/>
          <p:nvPr/>
        </p:nvSpPr>
        <p:spPr>
          <a:xfrm>
            <a:off x="3759200" y="4764800"/>
            <a:ext cx="4698800" cy="1100800"/>
          </a:xfrm>
          <a:prstGeom prst="rect">
            <a:avLst/>
          </a:prstGeom>
          <a:noFill/>
          <a:ln>
            <a:noFill/>
          </a:ln>
        </p:spPr>
        <p:txBody>
          <a:bodyPr spcFirstLastPara="1" wrap="square" lIns="121900" tIns="121900" rIns="121900" bIns="121900" anchor="ctr" anchorCtr="0">
            <a:noAutofit/>
          </a:bodyPr>
          <a:lstStyle/>
          <a:p>
            <a:pPr marL="0" lvl="0" indent="0" algn="ctr" rtl="0">
              <a:spcBef>
                <a:spcPts val="400"/>
              </a:spcBef>
              <a:spcAft>
                <a:spcPts val="0"/>
              </a:spcAft>
              <a:buNone/>
            </a:pPr>
            <a:r>
              <a:rPr lang="en" sz="1600">
                <a:solidFill>
                  <a:schemeClr val="accent2"/>
                </a:solidFill>
                <a:latin typeface="Overpass"/>
                <a:ea typeface="Overpass"/>
                <a:cs typeface="Overpass"/>
                <a:sym typeface="Overpass"/>
              </a:rPr>
              <a:t>CREDITS: This presentation template was created by </a:t>
            </a:r>
            <a:r>
              <a:rPr lang="en" sz="1600" b="1">
                <a:solidFill>
                  <a:schemeClr val="accent2"/>
                </a:solidFill>
                <a:uFill>
                  <a:noFill/>
                </a:uFill>
                <a:latin typeface="Overpass"/>
                <a:ea typeface="Overpass"/>
                <a:cs typeface="Overpass"/>
                <a:sym typeface="Overpass"/>
                <a:hlinkClick r:id="rId8">
                  <a:extLst>
                    <a:ext uri="{A12FA001-AC4F-418D-AE19-62706E023703}">
                      <ahyp:hlinkClr xmlns:ahyp="http://schemas.microsoft.com/office/drawing/2018/hyperlinkcolor" val="tx"/>
                    </a:ext>
                  </a:extLst>
                </a:hlinkClick>
              </a:rPr>
              <a:t>Slidesgo</a:t>
            </a:r>
            <a:r>
              <a:rPr lang="en" sz="1600">
                <a:solidFill>
                  <a:schemeClr val="accent2"/>
                </a:solidFill>
                <a:latin typeface="Overpass"/>
                <a:ea typeface="Overpass"/>
                <a:cs typeface="Overpass"/>
                <a:sym typeface="Overpass"/>
              </a:rPr>
              <a:t>, including icons by </a:t>
            </a:r>
            <a:r>
              <a:rPr lang="en" sz="1600" b="1">
                <a:solidFill>
                  <a:schemeClr val="accent2"/>
                </a:solidFill>
                <a:uFill>
                  <a:noFill/>
                </a:uFill>
                <a:latin typeface="Overpass"/>
                <a:ea typeface="Overpass"/>
                <a:cs typeface="Overpass"/>
                <a:sym typeface="Overpass"/>
                <a:hlinkClick r:id="rId9">
                  <a:extLst>
                    <a:ext uri="{A12FA001-AC4F-418D-AE19-62706E023703}">
                      <ahyp:hlinkClr xmlns:ahyp="http://schemas.microsoft.com/office/drawing/2018/hyperlinkcolor" val="tx"/>
                    </a:ext>
                  </a:extLst>
                </a:hlinkClick>
              </a:rPr>
              <a:t>Flaticon</a:t>
            </a:r>
            <a:r>
              <a:rPr lang="en" sz="1600">
                <a:solidFill>
                  <a:schemeClr val="accent2"/>
                </a:solidFill>
                <a:latin typeface="Overpass"/>
                <a:ea typeface="Overpass"/>
                <a:cs typeface="Overpass"/>
                <a:sym typeface="Overpass"/>
              </a:rPr>
              <a:t>, infographics &amp; images by</a:t>
            </a:r>
            <a:r>
              <a:rPr lang="en" sz="1600">
                <a:solidFill>
                  <a:schemeClr val="accent2"/>
                </a:solidFill>
                <a:uFill>
                  <a:noFill/>
                </a:uFill>
                <a:latin typeface="Overpass"/>
                <a:ea typeface="Overpass"/>
                <a:cs typeface="Overpass"/>
                <a:sym typeface="Overpass"/>
                <a:hlinkClick r:id="rId10">
                  <a:extLst>
                    <a:ext uri="{A12FA001-AC4F-418D-AE19-62706E023703}">
                      <ahyp:hlinkClr xmlns:ahyp="http://schemas.microsoft.com/office/drawing/2018/hyperlinkcolor" val="tx"/>
                    </a:ext>
                  </a:extLst>
                </a:hlinkClick>
              </a:rPr>
              <a:t> </a:t>
            </a:r>
            <a:r>
              <a:rPr lang="en" sz="1600" b="1">
                <a:solidFill>
                  <a:schemeClr val="accent2"/>
                </a:solidFill>
                <a:uFill>
                  <a:noFill/>
                </a:uFill>
                <a:latin typeface="Overpass"/>
                <a:ea typeface="Overpass"/>
                <a:cs typeface="Overpass"/>
                <a:sym typeface="Overpass"/>
                <a:hlinkClick r:id="rId10">
                  <a:extLst>
                    <a:ext uri="{A12FA001-AC4F-418D-AE19-62706E023703}">
                      <ahyp:hlinkClr xmlns:ahyp="http://schemas.microsoft.com/office/drawing/2018/hyperlinkcolor" val="tx"/>
                    </a:ext>
                  </a:extLst>
                </a:hlinkClick>
              </a:rPr>
              <a:t>Freepik</a:t>
            </a:r>
            <a:r>
              <a:rPr lang="en" sz="1600" b="1">
                <a:solidFill>
                  <a:schemeClr val="accent2"/>
                </a:solidFill>
                <a:latin typeface="Overpass"/>
                <a:ea typeface="Overpass"/>
                <a:cs typeface="Overpass"/>
                <a:sym typeface="Overpass"/>
              </a:rPr>
              <a:t> </a:t>
            </a:r>
            <a:endParaRPr sz="1600" b="1">
              <a:solidFill>
                <a:schemeClr val="accent2"/>
              </a:solidFill>
              <a:latin typeface="Overpass"/>
              <a:ea typeface="Overpass"/>
              <a:cs typeface="Overpass"/>
              <a:sym typeface="Overpass"/>
            </a:endParaRPr>
          </a:p>
        </p:txBody>
      </p:sp>
    </p:spTree>
    <p:extLst>
      <p:ext uri="{BB962C8B-B14F-4D97-AF65-F5344CB8AC3E}">
        <p14:creationId xmlns:p14="http://schemas.microsoft.com/office/powerpoint/2010/main" val="1054887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74"/>
        <p:cNvGrpSpPr/>
        <p:nvPr/>
      </p:nvGrpSpPr>
      <p:grpSpPr>
        <a:xfrm>
          <a:off x="0" y="0"/>
          <a:ext cx="0" cy="0"/>
          <a:chOff x="0" y="0"/>
          <a:chExt cx="0" cy="0"/>
        </a:xfrm>
      </p:grpSpPr>
      <p:pic>
        <p:nvPicPr>
          <p:cNvPr id="375" name="Google Shape;375;p20"/>
          <p:cNvPicPr preferRelativeResize="0"/>
          <p:nvPr/>
        </p:nvPicPr>
        <p:blipFill>
          <a:blip r:embed="rId2">
            <a:alphaModFix amt="63000"/>
          </a:blip>
          <a:stretch>
            <a:fillRect/>
          </a:stretch>
        </p:blipFill>
        <p:spPr>
          <a:xfrm rot="10800000">
            <a:off x="3186767" y="1523001"/>
            <a:ext cx="9005232" cy="5334999"/>
          </a:xfrm>
          <a:prstGeom prst="rect">
            <a:avLst/>
          </a:prstGeom>
          <a:noFill/>
          <a:ln>
            <a:noFill/>
          </a:ln>
        </p:spPr>
      </p:pic>
      <p:pic>
        <p:nvPicPr>
          <p:cNvPr id="376" name="Google Shape;376;p20"/>
          <p:cNvPicPr preferRelativeResize="0"/>
          <p:nvPr/>
        </p:nvPicPr>
        <p:blipFill>
          <a:blip r:embed="rId2">
            <a:alphaModFix amt="63000"/>
          </a:blip>
          <a:stretch>
            <a:fillRect/>
          </a:stretch>
        </p:blipFill>
        <p:spPr>
          <a:xfrm>
            <a:off x="0" y="1"/>
            <a:ext cx="9005232" cy="5334999"/>
          </a:xfrm>
          <a:prstGeom prst="rect">
            <a:avLst/>
          </a:prstGeom>
          <a:noFill/>
          <a:ln>
            <a:noFill/>
          </a:ln>
        </p:spPr>
      </p:pic>
      <p:grpSp>
        <p:nvGrpSpPr>
          <p:cNvPr id="377" name="Google Shape;377;p20"/>
          <p:cNvGrpSpPr/>
          <p:nvPr/>
        </p:nvGrpSpPr>
        <p:grpSpPr>
          <a:xfrm>
            <a:off x="305600" y="270000"/>
            <a:ext cx="11580800" cy="6318000"/>
            <a:chOff x="226100" y="207250"/>
            <a:chExt cx="8685600" cy="4738500"/>
          </a:xfrm>
        </p:grpSpPr>
        <p:sp>
          <p:nvSpPr>
            <p:cNvPr id="378" name="Google Shape;378;p20"/>
            <p:cNvSpPr/>
            <p:nvPr/>
          </p:nvSpPr>
          <p:spPr>
            <a:xfrm>
              <a:off x="226100" y="207250"/>
              <a:ext cx="8685600" cy="4738500"/>
            </a:xfrm>
            <a:prstGeom prst="roundRect">
              <a:avLst>
                <a:gd name="adj" fmla="val 519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0"/>
            <p:cNvSpPr/>
            <p:nvPr/>
          </p:nvSpPr>
          <p:spPr>
            <a:xfrm>
              <a:off x="351475" y="292350"/>
              <a:ext cx="8414100" cy="4558800"/>
            </a:xfrm>
            <a:prstGeom prst="roundRect">
              <a:avLst>
                <a:gd name="adj" fmla="val 551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80" name="Google Shape;380;p20"/>
            <p:cNvCxnSpPr/>
            <p:nvPr/>
          </p:nvCxnSpPr>
          <p:spPr>
            <a:xfrm>
              <a:off x="4554717" y="-3564287"/>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381" name="Google Shape;381;p20"/>
            <p:cNvCxnSpPr/>
            <p:nvPr/>
          </p:nvCxnSpPr>
          <p:spPr>
            <a:xfrm>
              <a:off x="4554757" y="-3210440"/>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382" name="Google Shape;382;p20"/>
            <p:cNvCxnSpPr/>
            <p:nvPr/>
          </p:nvCxnSpPr>
          <p:spPr>
            <a:xfrm>
              <a:off x="4554717" y="-2863759"/>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383" name="Google Shape;383;p20"/>
            <p:cNvCxnSpPr/>
            <p:nvPr/>
          </p:nvCxnSpPr>
          <p:spPr>
            <a:xfrm>
              <a:off x="4554757" y="-2509912"/>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384" name="Google Shape;384;p20"/>
            <p:cNvCxnSpPr/>
            <p:nvPr/>
          </p:nvCxnSpPr>
          <p:spPr>
            <a:xfrm>
              <a:off x="4554717" y="-2161140"/>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385" name="Google Shape;385;p20"/>
            <p:cNvCxnSpPr/>
            <p:nvPr/>
          </p:nvCxnSpPr>
          <p:spPr>
            <a:xfrm>
              <a:off x="4554757" y="-1807293"/>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386" name="Google Shape;386;p20"/>
            <p:cNvCxnSpPr/>
            <p:nvPr/>
          </p:nvCxnSpPr>
          <p:spPr>
            <a:xfrm>
              <a:off x="4554717" y="-1460612"/>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387" name="Google Shape;387;p20"/>
            <p:cNvCxnSpPr/>
            <p:nvPr/>
          </p:nvCxnSpPr>
          <p:spPr>
            <a:xfrm>
              <a:off x="4554757" y="-1106765"/>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388" name="Google Shape;388;p20"/>
            <p:cNvCxnSpPr/>
            <p:nvPr/>
          </p:nvCxnSpPr>
          <p:spPr>
            <a:xfrm>
              <a:off x="4554717" y="-757993"/>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389" name="Google Shape;389;p20"/>
            <p:cNvCxnSpPr/>
            <p:nvPr/>
          </p:nvCxnSpPr>
          <p:spPr>
            <a:xfrm>
              <a:off x="4554757" y="-404146"/>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390" name="Google Shape;390;p20"/>
            <p:cNvCxnSpPr/>
            <p:nvPr/>
          </p:nvCxnSpPr>
          <p:spPr>
            <a:xfrm>
              <a:off x="4554717" y="-57465"/>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391" name="Google Shape;391;p20"/>
            <p:cNvCxnSpPr/>
            <p:nvPr/>
          </p:nvCxnSpPr>
          <p:spPr>
            <a:xfrm>
              <a:off x="4554717" y="287956"/>
              <a:ext cx="0" cy="8387700"/>
            </a:xfrm>
            <a:prstGeom prst="straightConnector1">
              <a:avLst/>
            </a:prstGeom>
            <a:noFill/>
            <a:ln w="9525" cap="flat" cmpd="sng">
              <a:solidFill>
                <a:srgbClr val="F3F3F3"/>
              </a:solidFill>
              <a:prstDash val="solid"/>
              <a:round/>
              <a:headEnd type="none" w="med" len="med"/>
              <a:tailEnd type="none" w="med" len="med"/>
            </a:ln>
          </p:spPr>
        </p:cxnSp>
      </p:grpSp>
      <p:pic>
        <p:nvPicPr>
          <p:cNvPr id="392" name="Google Shape;392;p20"/>
          <p:cNvPicPr preferRelativeResize="0"/>
          <p:nvPr/>
        </p:nvPicPr>
        <p:blipFill>
          <a:blip r:embed="rId3">
            <a:alphaModFix/>
          </a:blip>
          <a:stretch>
            <a:fillRect/>
          </a:stretch>
        </p:blipFill>
        <p:spPr>
          <a:xfrm>
            <a:off x="781172" y="793231"/>
            <a:ext cx="1025667" cy="887000"/>
          </a:xfrm>
          <a:prstGeom prst="rect">
            <a:avLst/>
          </a:prstGeom>
          <a:noFill/>
          <a:ln>
            <a:noFill/>
          </a:ln>
        </p:spPr>
      </p:pic>
      <p:pic>
        <p:nvPicPr>
          <p:cNvPr id="393" name="Google Shape;393;p20"/>
          <p:cNvPicPr preferRelativeResize="0"/>
          <p:nvPr/>
        </p:nvPicPr>
        <p:blipFill>
          <a:blip r:embed="rId4">
            <a:alphaModFix/>
          </a:blip>
          <a:stretch>
            <a:fillRect/>
          </a:stretch>
        </p:blipFill>
        <p:spPr>
          <a:xfrm rot="-139272">
            <a:off x="1798291" y="1748179"/>
            <a:ext cx="377287" cy="410189"/>
          </a:xfrm>
          <a:prstGeom prst="rect">
            <a:avLst/>
          </a:prstGeom>
          <a:noFill/>
          <a:ln>
            <a:noFill/>
          </a:ln>
        </p:spPr>
      </p:pic>
      <p:pic>
        <p:nvPicPr>
          <p:cNvPr id="394" name="Google Shape;394;p20"/>
          <p:cNvPicPr preferRelativeResize="0"/>
          <p:nvPr/>
        </p:nvPicPr>
        <p:blipFill>
          <a:blip r:embed="rId3">
            <a:alphaModFix/>
          </a:blip>
          <a:stretch>
            <a:fillRect/>
          </a:stretch>
        </p:blipFill>
        <p:spPr>
          <a:xfrm>
            <a:off x="10301139" y="5177764"/>
            <a:ext cx="1025667" cy="887000"/>
          </a:xfrm>
          <a:prstGeom prst="rect">
            <a:avLst/>
          </a:prstGeom>
          <a:noFill/>
          <a:ln>
            <a:noFill/>
          </a:ln>
        </p:spPr>
      </p:pic>
      <p:pic>
        <p:nvPicPr>
          <p:cNvPr id="395" name="Google Shape;395;p20"/>
          <p:cNvPicPr preferRelativeResize="0"/>
          <p:nvPr/>
        </p:nvPicPr>
        <p:blipFill>
          <a:blip r:embed="rId4">
            <a:alphaModFix/>
          </a:blip>
          <a:stretch>
            <a:fillRect/>
          </a:stretch>
        </p:blipFill>
        <p:spPr>
          <a:xfrm rot="-139272">
            <a:off x="9677091" y="4746312"/>
            <a:ext cx="377287" cy="410189"/>
          </a:xfrm>
          <a:prstGeom prst="rect">
            <a:avLst/>
          </a:prstGeom>
          <a:noFill/>
          <a:ln>
            <a:noFill/>
          </a:ln>
        </p:spPr>
      </p:pic>
      <p:grpSp>
        <p:nvGrpSpPr>
          <p:cNvPr id="396" name="Google Shape;396;p20"/>
          <p:cNvGrpSpPr/>
          <p:nvPr/>
        </p:nvGrpSpPr>
        <p:grpSpPr>
          <a:xfrm>
            <a:off x="10605948" y="4042563"/>
            <a:ext cx="416061" cy="573500"/>
            <a:chOff x="2142225" y="1911675"/>
            <a:chExt cx="479850" cy="661425"/>
          </a:xfrm>
        </p:grpSpPr>
        <p:sp>
          <p:nvSpPr>
            <p:cNvPr id="397" name="Google Shape;397;p20"/>
            <p:cNvSpPr/>
            <p:nvPr/>
          </p:nvSpPr>
          <p:spPr>
            <a:xfrm>
              <a:off x="2411000" y="2062575"/>
              <a:ext cx="211075" cy="294300"/>
            </a:xfrm>
            <a:custGeom>
              <a:avLst/>
              <a:gdLst/>
              <a:ahLst/>
              <a:cxnLst/>
              <a:rect l="l" t="t" r="r" b="b"/>
              <a:pathLst>
                <a:path w="8443" h="11772" extrusionOk="0">
                  <a:moveTo>
                    <a:pt x="2715" y="8562"/>
                  </a:moveTo>
                  <a:cubicBezTo>
                    <a:pt x="2787" y="8609"/>
                    <a:pt x="2739" y="8669"/>
                    <a:pt x="2715" y="8704"/>
                  </a:cubicBezTo>
                  <a:cubicBezTo>
                    <a:pt x="2334" y="9407"/>
                    <a:pt x="1906" y="10074"/>
                    <a:pt x="1370" y="10669"/>
                  </a:cubicBezTo>
                  <a:cubicBezTo>
                    <a:pt x="1203" y="10848"/>
                    <a:pt x="1013" y="11014"/>
                    <a:pt x="810" y="11169"/>
                  </a:cubicBezTo>
                  <a:cubicBezTo>
                    <a:pt x="751" y="11229"/>
                    <a:pt x="655" y="11240"/>
                    <a:pt x="525" y="11300"/>
                  </a:cubicBezTo>
                  <a:cubicBezTo>
                    <a:pt x="525" y="11157"/>
                    <a:pt x="513" y="11062"/>
                    <a:pt x="548" y="10978"/>
                  </a:cubicBezTo>
                  <a:cubicBezTo>
                    <a:pt x="632" y="10776"/>
                    <a:pt x="727" y="10574"/>
                    <a:pt x="846" y="10383"/>
                  </a:cubicBezTo>
                  <a:cubicBezTo>
                    <a:pt x="1334" y="9657"/>
                    <a:pt x="1965" y="9073"/>
                    <a:pt x="2680" y="8573"/>
                  </a:cubicBezTo>
                  <a:cubicBezTo>
                    <a:pt x="2680" y="8562"/>
                    <a:pt x="2703" y="8562"/>
                    <a:pt x="2715" y="8562"/>
                  </a:cubicBezTo>
                  <a:close/>
                  <a:moveTo>
                    <a:pt x="4976" y="0"/>
                  </a:moveTo>
                  <a:cubicBezTo>
                    <a:pt x="4860" y="0"/>
                    <a:pt x="4732" y="28"/>
                    <a:pt x="4596" y="84"/>
                  </a:cubicBezTo>
                  <a:cubicBezTo>
                    <a:pt x="4442" y="156"/>
                    <a:pt x="4275" y="251"/>
                    <a:pt x="4132" y="358"/>
                  </a:cubicBezTo>
                  <a:cubicBezTo>
                    <a:pt x="3180" y="1096"/>
                    <a:pt x="2501" y="2037"/>
                    <a:pt x="2108" y="3168"/>
                  </a:cubicBezTo>
                  <a:cubicBezTo>
                    <a:pt x="2001" y="3466"/>
                    <a:pt x="1953" y="3763"/>
                    <a:pt x="1965" y="4073"/>
                  </a:cubicBezTo>
                  <a:cubicBezTo>
                    <a:pt x="1977" y="4180"/>
                    <a:pt x="2013" y="4287"/>
                    <a:pt x="2049" y="4394"/>
                  </a:cubicBezTo>
                  <a:cubicBezTo>
                    <a:pt x="2060" y="4418"/>
                    <a:pt x="2120" y="4430"/>
                    <a:pt x="2168" y="4466"/>
                  </a:cubicBezTo>
                  <a:cubicBezTo>
                    <a:pt x="2215" y="4418"/>
                    <a:pt x="2275" y="4382"/>
                    <a:pt x="2346" y="4323"/>
                  </a:cubicBezTo>
                  <a:cubicBezTo>
                    <a:pt x="2275" y="3918"/>
                    <a:pt x="2370" y="3573"/>
                    <a:pt x="2501" y="3228"/>
                  </a:cubicBezTo>
                  <a:cubicBezTo>
                    <a:pt x="2870" y="2287"/>
                    <a:pt x="3442" y="1489"/>
                    <a:pt x="4204" y="834"/>
                  </a:cubicBezTo>
                  <a:cubicBezTo>
                    <a:pt x="4382" y="691"/>
                    <a:pt x="4573" y="584"/>
                    <a:pt x="4775" y="477"/>
                  </a:cubicBezTo>
                  <a:cubicBezTo>
                    <a:pt x="4846" y="441"/>
                    <a:pt x="4954" y="453"/>
                    <a:pt x="5025" y="441"/>
                  </a:cubicBezTo>
                  <a:cubicBezTo>
                    <a:pt x="5180" y="549"/>
                    <a:pt x="5227" y="680"/>
                    <a:pt x="5239" y="822"/>
                  </a:cubicBezTo>
                  <a:cubicBezTo>
                    <a:pt x="5263" y="1084"/>
                    <a:pt x="5311" y="1358"/>
                    <a:pt x="5287" y="1608"/>
                  </a:cubicBezTo>
                  <a:cubicBezTo>
                    <a:pt x="5251" y="2013"/>
                    <a:pt x="5192" y="2418"/>
                    <a:pt x="5097" y="2811"/>
                  </a:cubicBezTo>
                  <a:cubicBezTo>
                    <a:pt x="4799" y="4180"/>
                    <a:pt x="4263" y="5466"/>
                    <a:pt x="3715" y="6752"/>
                  </a:cubicBezTo>
                  <a:cubicBezTo>
                    <a:pt x="3513" y="7240"/>
                    <a:pt x="3239" y="7609"/>
                    <a:pt x="2787" y="7895"/>
                  </a:cubicBezTo>
                  <a:cubicBezTo>
                    <a:pt x="2203" y="8276"/>
                    <a:pt x="1679" y="8728"/>
                    <a:pt x="1191" y="9240"/>
                  </a:cubicBezTo>
                  <a:cubicBezTo>
                    <a:pt x="822" y="9609"/>
                    <a:pt x="501" y="10014"/>
                    <a:pt x="274" y="10478"/>
                  </a:cubicBezTo>
                  <a:cubicBezTo>
                    <a:pt x="179" y="10681"/>
                    <a:pt x="108" y="10895"/>
                    <a:pt x="60" y="11109"/>
                  </a:cubicBezTo>
                  <a:cubicBezTo>
                    <a:pt x="1" y="11324"/>
                    <a:pt x="48" y="11538"/>
                    <a:pt x="239" y="11681"/>
                  </a:cubicBezTo>
                  <a:cubicBezTo>
                    <a:pt x="332" y="11745"/>
                    <a:pt x="430" y="11772"/>
                    <a:pt x="528" y="11772"/>
                  </a:cubicBezTo>
                  <a:cubicBezTo>
                    <a:pt x="632" y="11772"/>
                    <a:pt x="736" y="11742"/>
                    <a:pt x="834" y="11693"/>
                  </a:cubicBezTo>
                  <a:cubicBezTo>
                    <a:pt x="977" y="11621"/>
                    <a:pt x="1108" y="11538"/>
                    <a:pt x="1215" y="11443"/>
                  </a:cubicBezTo>
                  <a:cubicBezTo>
                    <a:pt x="1406" y="11276"/>
                    <a:pt x="1596" y="11109"/>
                    <a:pt x="1751" y="10907"/>
                  </a:cubicBezTo>
                  <a:cubicBezTo>
                    <a:pt x="2060" y="10526"/>
                    <a:pt x="2370" y="10145"/>
                    <a:pt x="2632" y="9740"/>
                  </a:cubicBezTo>
                  <a:cubicBezTo>
                    <a:pt x="2953" y="9216"/>
                    <a:pt x="3251" y="8681"/>
                    <a:pt x="3549" y="8145"/>
                  </a:cubicBezTo>
                  <a:cubicBezTo>
                    <a:pt x="3668" y="7907"/>
                    <a:pt x="3823" y="7740"/>
                    <a:pt x="4049" y="7597"/>
                  </a:cubicBezTo>
                  <a:cubicBezTo>
                    <a:pt x="4870" y="7085"/>
                    <a:pt x="5728" y="6609"/>
                    <a:pt x="6621" y="6204"/>
                  </a:cubicBezTo>
                  <a:cubicBezTo>
                    <a:pt x="7049" y="6002"/>
                    <a:pt x="7478" y="5811"/>
                    <a:pt x="7906" y="5609"/>
                  </a:cubicBezTo>
                  <a:cubicBezTo>
                    <a:pt x="8049" y="5549"/>
                    <a:pt x="8180" y="5466"/>
                    <a:pt x="8299" y="5371"/>
                  </a:cubicBezTo>
                  <a:cubicBezTo>
                    <a:pt x="8406" y="5299"/>
                    <a:pt x="8442" y="5204"/>
                    <a:pt x="8371" y="5049"/>
                  </a:cubicBezTo>
                  <a:cubicBezTo>
                    <a:pt x="8320" y="5039"/>
                    <a:pt x="8251" y="5011"/>
                    <a:pt x="8187" y="5011"/>
                  </a:cubicBezTo>
                  <a:cubicBezTo>
                    <a:pt x="8177" y="5011"/>
                    <a:pt x="8166" y="5012"/>
                    <a:pt x="8156" y="5013"/>
                  </a:cubicBezTo>
                  <a:cubicBezTo>
                    <a:pt x="8061" y="5025"/>
                    <a:pt x="7978" y="5073"/>
                    <a:pt x="7883" y="5109"/>
                  </a:cubicBezTo>
                  <a:cubicBezTo>
                    <a:pt x="6740" y="5621"/>
                    <a:pt x="5597" y="6133"/>
                    <a:pt x="4501" y="6776"/>
                  </a:cubicBezTo>
                  <a:cubicBezTo>
                    <a:pt x="4430" y="6823"/>
                    <a:pt x="4346" y="6847"/>
                    <a:pt x="4263" y="6883"/>
                  </a:cubicBezTo>
                  <a:cubicBezTo>
                    <a:pt x="4239" y="6847"/>
                    <a:pt x="4215" y="6823"/>
                    <a:pt x="4227" y="6823"/>
                  </a:cubicBezTo>
                  <a:cubicBezTo>
                    <a:pt x="4263" y="6704"/>
                    <a:pt x="4299" y="6585"/>
                    <a:pt x="4346" y="6466"/>
                  </a:cubicBezTo>
                  <a:cubicBezTo>
                    <a:pt x="4799" y="5371"/>
                    <a:pt x="5227" y="4263"/>
                    <a:pt x="5501" y="3108"/>
                  </a:cubicBezTo>
                  <a:cubicBezTo>
                    <a:pt x="5668" y="2430"/>
                    <a:pt x="5787" y="1739"/>
                    <a:pt x="5728" y="1037"/>
                  </a:cubicBezTo>
                  <a:cubicBezTo>
                    <a:pt x="5704" y="870"/>
                    <a:pt x="5680" y="703"/>
                    <a:pt x="5632" y="549"/>
                  </a:cubicBezTo>
                  <a:cubicBezTo>
                    <a:pt x="5512" y="188"/>
                    <a:pt x="5280" y="0"/>
                    <a:pt x="4976" y="0"/>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20"/>
            <p:cNvSpPr/>
            <p:nvPr/>
          </p:nvSpPr>
          <p:spPr>
            <a:xfrm>
              <a:off x="2142225" y="2289075"/>
              <a:ext cx="167900" cy="284025"/>
            </a:xfrm>
            <a:custGeom>
              <a:avLst/>
              <a:gdLst/>
              <a:ahLst/>
              <a:cxnLst/>
              <a:rect l="l" t="t" r="r" b="b"/>
              <a:pathLst>
                <a:path w="6716" h="11361" extrusionOk="0">
                  <a:moveTo>
                    <a:pt x="3456" y="1"/>
                  </a:moveTo>
                  <a:cubicBezTo>
                    <a:pt x="3108" y="1"/>
                    <a:pt x="2781" y="104"/>
                    <a:pt x="2453" y="228"/>
                  </a:cubicBezTo>
                  <a:cubicBezTo>
                    <a:pt x="1548" y="573"/>
                    <a:pt x="810" y="1156"/>
                    <a:pt x="155" y="1847"/>
                  </a:cubicBezTo>
                  <a:cubicBezTo>
                    <a:pt x="96" y="1907"/>
                    <a:pt x="60" y="1990"/>
                    <a:pt x="12" y="2061"/>
                  </a:cubicBezTo>
                  <a:cubicBezTo>
                    <a:pt x="0" y="2085"/>
                    <a:pt x="12" y="2121"/>
                    <a:pt x="12" y="2169"/>
                  </a:cubicBezTo>
                  <a:cubicBezTo>
                    <a:pt x="60" y="2192"/>
                    <a:pt x="107" y="2240"/>
                    <a:pt x="143" y="2264"/>
                  </a:cubicBezTo>
                  <a:cubicBezTo>
                    <a:pt x="334" y="2228"/>
                    <a:pt x="429" y="2109"/>
                    <a:pt x="548" y="2002"/>
                  </a:cubicBezTo>
                  <a:cubicBezTo>
                    <a:pt x="929" y="1657"/>
                    <a:pt x="1322" y="1335"/>
                    <a:pt x="1774" y="1061"/>
                  </a:cubicBezTo>
                  <a:cubicBezTo>
                    <a:pt x="2227" y="787"/>
                    <a:pt x="2703" y="561"/>
                    <a:pt x="3239" y="466"/>
                  </a:cubicBezTo>
                  <a:cubicBezTo>
                    <a:pt x="3346" y="454"/>
                    <a:pt x="3453" y="442"/>
                    <a:pt x="3572" y="442"/>
                  </a:cubicBezTo>
                  <a:cubicBezTo>
                    <a:pt x="3822" y="454"/>
                    <a:pt x="3989" y="573"/>
                    <a:pt x="4060" y="823"/>
                  </a:cubicBezTo>
                  <a:cubicBezTo>
                    <a:pt x="4096" y="942"/>
                    <a:pt x="4120" y="1073"/>
                    <a:pt x="4120" y="1192"/>
                  </a:cubicBezTo>
                  <a:cubicBezTo>
                    <a:pt x="4108" y="1454"/>
                    <a:pt x="4096" y="1716"/>
                    <a:pt x="4048" y="1978"/>
                  </a:cubicBezTo>
                  <a:cubicBezTo>
                    <a:pt x="3906" y="2704"/>
                    <a:pt x="3644" y="3395"/>
                    <a:pt x="3358" y="4085"/>
                  </a:cubicBezTo>
                  <a:cubicBezTo>
                    <a:pt x="3310" y="4216"/>
                    <a:pt x="3263" y="4347"/>
                    <a:pt x="3227" y="4478"/>
                  </a:cubicBezTo>
                  <a:cubicBezTo>
                    <a:pt x="3179" y="4669"/>
                    <a:pt x="3215" y="4716"/>
                    <a:pt x="3489" y="4859"/>
                  </a:cubicBezTo>
                  <a:cubicBezTo>
                    <a:pt x="3596" y="4812"/>
                    <a:pt x="3715" y="4752"/>
                    <a:pt x="3846" y="4693"/>
                  </a:cubicBezTo>
                  <a:cubicBezTo>
                    <a:pt x="4072" y="4597"/>
                    <a:pt x="4298" y="4478"/>
                    <a:pt x="4525" y="4395"/>
                  </a:cubicBezTo>
                  <a:cubicBezTo>
                    <a:pt x="4787" y="4300"/>
                    <a:pt x="5072" y="4252"/>
                    <a:pt x="5346" y="4252"/>
                  </a:cubicBezTo>
                  <a:cubicBezTo>
                    <a:pt x="5668" y="4264"/>
                    <a:pt x="5906" y="4419"/>
                    <a:pt x="6061" y="4693"/>
                  </a:cubicBezTo>
                  <a:cubicBezTo>
                    <a:pt x="6120" y="4800"/>
                    <a:pt x="6156" y="4919"/>
                    <a:pt x="6192" y="5038"/>
                  </a:cubicBezTo>
                  <a:cubicBezTo>
                    <a:pt x="6311" y="5431"/>
                    <a:pt x="6227" y="5824"/>
                    <a:pt x="6132" y="6205"/>
                  </a:cubicBezTo>
                  <a:cubicBezTo>
                    <a:pt x="5953" y="6955"/>
                    <a:pt x="5620" y="7633"/>
                    <a:pt x="5215" y="8300"/>
                  </a:cubicBezTo>
                  <a:cubicBezTo>
                    <a:pt x="4656" y="9217"/>
                    <a:pt x="3929" y="9979"/>
                    <a:pt x="3001" y="10539"/>
                  </a:cubicBezTo>
                  <a:cubicBezTo>
                    <a:pt x="2822" y="10646"/>
                    <a:pt x="2643" y="10753"/>
                    <a:pt x="2477" y="10872"/>
                  </a:cubicBezTo>
                  <a:cubicBezTo>
                    <a:pt x="2358" y="10943"/>
                    <a:pt x="2251" y="11039"/>
                    <a:pt x="2155" y="11146"/>
                  </a:cubicBezTo>
                  <a:cubicBezTo>
                    <a:pt x="2120" y="11182"/>
                    <a:pt x="2120" y="11265"/>
                    <a:pt x="2096" y="11360"/>
                  </a:cubicBezTo>
                  <a:cubicBezTo>
                    <a:pt x="2393" y="11360"/>
                    <a:pt x="2441" y="11360"/>
                    <a:pt x="2596" y="11277"/>
                  </a:cubicBezTo>
                  <a:cubicBezTo>
                    <a:pt x="3525" y="10824"/>
                    <a:pt x="4346" y="10229"/>
                    <a:pt x="4989" y="9419"/>
                  </a:cubicBezTo>
                  <a:cubicBezTo>
                    <a:pt x="5596" y="8669"/>
                    <a:pt x="6061" y="7848"/>
                    <a:pt x="6394" y="6955"/>
                  </a:cubicBezTo>
                  <a:cubicBezTo>
                    <a:pt x="6549" y="6526"/>
                    <a:pt x="6668" y="6074"/>
                    <a:pt x="6692" y="5609"/>
                  </a:cubicBezTo>
                  <a:cubicBezTo>
                    <a:pt x="6715" y="5276"/>
                    <a:pt x="6680" y="4943"/>
                    <a:pt x="6549" y="4633"/>
                  </a:cubicBezTo>
                  <a:cubicBezTo>
                    <a:pt x="6323" y="4085"/>
                    <a:pt x="5870" y="3788"/>
                    <a:pt x="5275" y="3788"/>
                  </a:cubicBezTo>
                  <a:cubicBezTo>
                    <a:pt x="4918" y="3788"/>
                    <a:pt x="4584" y="3883"/>
                    <a:pt x="4251" y="3990"/>
                  </a:cubicBezTo>
                  <a:cubicBezTo>
                    <a:pt x="4172" y="4016"/>
                    <a:pt x="4100" y="4056"/>
                    <a:pt x="4010" y="4056"/>
                  </a:cubicBezTo>
                  <a:cubicBezTo>
                    <a:pt x="3978" y="4056"/>
                    <a:pt x="3943" y="4050"/>
                    <a:pt x="3906" y="4038"/>
                  </a:cubicBezTo>
                  <a:cubicBezTo>
                    <a:pt x="3953" y="3895"/>
                    <a:pt x="3989" y="3776"/>
                    <a:pt x="4037" y="3645"/>
                  </a:cubicBezTo>
                  <a:cubicBezTo>
                    <a:pt x="4239" y="3085"/>
                    <a:pt x="4429" y="2514"/>
                    <a:pt x="4525" y="1918"/>
                  </a:cubicBezTo>
                  <a:cubicBezTo>
                    <a:pt x="4596" y="1526"/>
                    <a:pt x="4620" y="1145"/>
                    <a:pt x="4525" y="752"/>
                  </a:cubicBezTo>
                  <a:cubicBezTo>
                    <a:pt x="4370" y="228"/>
                    <a:pt x="4060" y="2"/>
                    <a:pt x="3513" y="2"/>
                  </a:cubicBezTo>
                  <a:cubicBezTo>
                    <a:pt x="3494" y="1"/>
                    <a:pt x="3475" y="1"/>
                    <a:pt x="3456" y="1"/>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20"/>
            <p:cNvSpPr/>
            <p:nvPr/>
          </p:nvSpPr>
          <p:spPr>
            <a:xfrm>
              <a:off x="2281525" y="1911675"/>
              <a:ext cx="81575" cy="294000"/>
            </a:xfrm>
            <a:custGeom>
              <a:avLst/>
              <a:gdLst/>
              <a:ahLst/>
              <a:cxnLst/>
              <a:rect l="l" t="t" r="r" b="b"/>
              <a:pathLst>
                <a:path w="3263" h="11760" extrusionOk="0">
                  <a:moveTo>
                    <a:pt x="2941" y="0"/>
                  </a:moveTo>
                  <a:cubicBezTo>
                    <a:pt x="2786" y="12"/>
                    <a:pt x="2703" y="120"/>
                    <a:pt x="2644" y="251"/>
                  </a:cubicBezTo>
                  <a:cubicBezTo>
                    <a:pt x="2572" y="405"/>
                    <a:pt x="2513" y="560"/>
                    <a:pt x="2465" y="715"/>
                  </a:cubicBezTo>
                  <a:cubicBezTo>
                    <a:pt x="2120" y="1786"/>
                    <a:pt x="1786" y="2870"/>
                    <a:pt x="1453" y="3953"/>
                  </a:cubicBezTo>
                  <a:cubicBezTo>
                    <a:pt x="1084" y="5108"/>
                    <a:pt x="691" y="6263"/>
                    <a:pt x="72" y="7311"/>
                  </a:cubicBezTo>
                  <a:cubicBezTo>
                    <a:pt x="36" y="7359"/>
                    <a:pt x="24" y="7430"/>
                    <a:pt x="0" y="7537"/>
                  </a:cubicBezTo>
                  <a:cubicBezTo>
                    <a:pt x="72" y="7537"/>
                    <a:pt x="138" y="7553"/>
                    <a:pt x="188" y="7553"/>
                  </a:cubicBezTo>
                  <a:cubicBezTo>
                    <a:pt x="213" y="7553"/>
                    <a:pt x="235" y="7549"/>
                    <a:pt x="250" y="7537"/>
                  </a:cubicBezTo>
                  <a:cubicBezTo>
                    <a:pt x="358" y="7454"/>
                    <a:pt x="465" y="7359"/>
                    <a:pt x="536" y="7239"/>
                  </a:cubicBezTo>
                  <a:cubicBezTo>
                    <a:pt x="703" y="6966"/>
                    <a:pt x="881" y="6692"/>
                    <a:pt x="1001" y="6394"/>
                  </a:cubicBezTo>
                  <a:cubicBezTo>
                    <a:pt x="1239" y="5835"/>
                    <a:pt x="1477" y="5263"/>
                    <a:pt x="1667" y="4692"/>
                  </a:cubicBezTo>
                  <a:cubicBezTo>
                    <a:pt x="1977" y="3787"/>
                    <a:pt x="2239" y="2882"/>
                    <a:pt x="2525" y="1977"/>
                  </a:cubicBezTo>
                  <a:cubicBezTo>
                    <a:pt x="2572" y="1810"/>
                    <a:pt x="2632" y="1655"/>
                    <a:pt x="2679" y="1501"/>
                  </a:cubicBezTo>
                  <a:cubicBezTo>
                    <a:pt x="2715" y="1501"/>
                    <a:pt x="2751" y="1513"/>
                    <a:pt x="2775" y="1513"/>
                  </a:cubicBezTo>
                  <a:cubicBezTo>
                    <a:pt x="2751" y="2632"/>
                    <a:pt x="2656" y="3763"/>
                    <a:pt x="2620" y="4882"/>
                  </a:cubicBezTo>
                  <a:cubicBezTo>
                    <a:pt x="2584" y="6025"/>
                    <a:pt x="2548" y="7168"/>
                    <a:pt x="2536" y="8323"/>
                  </a:cubicBezTo>
                  <a:cubicBezTo>
                    <a:pt x="2525" y="9442"/>
                    <a:pt x="2465" y="10573"/>
                    <a:pt x="2465" y="11680"/>
                  </a:cubicBezTo>
                  <a:cubicBezTo>
                    <a:pt x="2569" y="11733"/>
                    <a:pt x="2648" y="11760"/>
                    <a:pt x="2708" y="11760"/>
                  </a:cubicBezTo>
                  <a:cubicBezTo>
                    <a:pt x="2785" y="11760"/>
                    <a:pt x="2831" y="11715"/>
                    <a:pt x="2858" y="11621"/>
                  </a:cubicBezTo>
                  <a:cubicBezTo>
                    <a:pt x="2906" y="11466"/>
                    <a:pt x="2929" y="11299"/>
                    <a:pt x="2929" y="11133"/>
                  </a:cubicBezTo>
                  <a:cubicBezTo>
                    <a:pt x="2965" y="9716"/>
                    <a:pt x="2989" y="8287"/>
                    <a:pt x="3025" y="6870"/>
                  </a:cubicBezTo>
                  <a:cubicBezTo>
                    <a:pt x="3037" y="6466"/>
                    <a:pt x="3048" y="6061"/>
                    <a:pt x="3060" y="5656"/>
                  </a:cubicBezTo>
                  <a:cubicBezTo>
                    <a:pt x="3120" y="4358"/>
                    <a:pt x="3191" y="3060"/>
                    <a:pt x="3251" y="1763"/>
                  </a:cubicBezTo>
                  <a:cubicBezTo>
                    <a:pt x="3263" y="1394"/>
                    <a:pt x="3263" y="1013"/>
                    <a:pt x="3263" y="643"/>
                  </a:cubicBezTo>
                  <a:cubicBezTo>
                    <a:pt x="3263" y="512"/>
                    <a:pt x="3251" y="381"/>
                    <a:pt x="3227" y="262"/>
                  </a:cubicBezTo>
                  <a:cubicBezTo>
                    <a:pt x="3191" y="120"/>
                    <a:pt x="3108" y="12"/>
                    <a:pt x="2941" y="0"/>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0" name="Google Shape;400;p20"/>
          <p:cNvGrpSpPr/>
          <p:nvPr/>
        </p:nvGrpSpPr>
        <p:grpSpPr>
          <a:xfrm>
            <a:off x="970882" y="2073363"/>
            <a:ext cx="416061" cy="573500"/>
            <a:chOff x="2142225" y="1911675"/>
            <a:chExt cx="479850" cy="661425"/>
          </a:xfrm>
        </p:grpSpPr>
        <p:sp>
          <p:nvSpPr>
            <p:cNvPr id="401" name="Google Shape;401;p20"/>
            <p:cNvSpPr/>
            <p:nvPr/>
          </p:nvSpPr>
          <p:spPr>
            <a:xfrm>
              <a:off x="2411000" y="2062575"/>
              <a:ext cx="211075" cy="294300"/>
            </a:xfrm>
            <a:custGeom>
              <a:avLst/>
              <a:gdLst/>
              <a:ahLst/>
              <a:cxnLst/>
              <a:rect l="l" t="t" r="r" b="b"/>
              <a:pathLst>
                <a:path w="8443" h="11772" extrusionOk="0">
                  <a:moveTo>
                    <a:pt x="2715" y="8562"/>
                  </a:moveTo>
                  <a:cubicBezTo>
                    <a:pt x="2787" y="8609"/>
                    <a:pt x="2739" y="8669"/>
                    <a:pt x="2715" y="8704"/>
                  </a:cubicBezTo>
                  <a:cubicBezTo>
                    <a:pt x="2334" y="9407"/>
                    <a:pt x="1906" y="10074"/>
                    <a:pt x="1370" y="10669"/>
                  </a:cubicBezTo>
                  <a:cubicBezTo>
                    <a:pt x="1203" y="10848"/>
                    <a:pt x="1013" y="11014"/>
                    <a:pt x="810" y="11169"/>
                  </a:cubicBezTo>
                  <a:cubicBezTo>
                    <a:pt x="751" y="11229"/>
                    <a:pt x="655" y="11240"/>
                    <a:pt x="525" y="11300"/>
                  </a:cubicBezTo>
                  <a:cubicBezTo>
                    <a:pt x="525" y="11157"/>
                    <a:pt x="513" y="11062"/>
                    <a:pt x="548" y="10978"/>
                  </a:cubicBezTo>
                  <a:cubicBezTo>
                    <a:pt x="632" y="10776"/>
                    <a:pt x="727" y="10574"/>
                    <a:pt x="846" y="10383"/>
                  </a:cubicBezTo>
                  <a:cubicBezTo>
                    <a:pt x="1334" y="9657"/>
                    <a:pt x="1965" y="9073"/>
                    <a:pt x="2680" y="8573"/>
                  </a:cubicBezTo>
                  <a:cubicBezTo>
                    <a:pt x="2680" y="8562"/>
                    <a:pt x="2703" y="8562"/>
                    <a:pt x="2715" y="8562"/>
                  </a:cubicBezTo>
                  <a:close/>
                  <a:moveTo>
                    <a:pt x="4976" y="0"/>
                  </a:moveTo>
                  <a:cubicBezTo>
                    <a:pt x="4860" y="0"/>
                    <a:pt x="4732" y="28"/>
                    <a:pt x="4596" y="84"/>
                  </a:cubicBezTo>
                  <a:cubicBezTo>
                    <a:pt x="4442" y="156"/>
                    <a:pt x="4275" y="251"/>
                    <a:pt x="4132" y="358"/>
                  </a:cubicBezTo>
                  <a:cubicBezTo>
                    <a:pt x="3180" y="1096"/>
                    <a:pt x="2501" y="2037"/>
                    <a:pt x="2108" y="3168"/>
                  </a:cubicBezTo>
                  <a:cubicBezTo>
                    <a:pt x="2001" y="3466"/>
                    <a:pt x="1953" y="3763"/>
                    <a:pt x="1965" y="4073"/>
                  </a:cubicBezTo>
                  <a:cubicBezTo>
                    <a:pt x="1977" y="4180"/>
                    <a:pt x="2013" y="4287"/>
                    <a:pt x="2049" y="4394"/>
                  </a:cubicBezTo>
                  <a:cubicBezTo>
                    <a:pt x="2060" y="4418"/>
                    <a:pt x="2120" y="4430"/>
                    <a:pt x="2168" y="4466"/>
                  </a:cubicBezTo>
                  <a:cubicBezTo>
                    <a:pt x="2215" y="4418"/>
                    <a:pt x="2275" y="4382"/>
                    <a:pt x="2346" y="4323"/>
                  </a:cubicBezTo>
                  <a:cubicBezTo>
                    <a:pt x="2275" y="3918"/>
                    <a:pt x="2370" y="3573"/>
                    <a:pt x="2501" y="3228"/>
                  </a:cubicBezTo>
                  <a:cubicBezTo>
                    <a:pt x="2870" y="2287"/>
                    <a:pt x="3442" y="1489"/>
                    <a:pt x="4204" y="834"/>
                  </a:cubicBezTo>
                  <a:cubicBezTo>
                    <a:pt x="4382" y="691"/>
                    <a:pt x="4573" y="584"/>
                    <a:pt x="4775" y="477"/>
                  </a:cubicBezTo>
                  <a:cubicBezTo>
                    <a:pt x="4846" y="441"/>
                    <a:pt x="4954" y="453"/>
                    <a:pt x="5025" y="441"/>
                  </a:cubicBezTo>
                  <a:cubicBezTo>
                    <a:pt x="5180" y="549"/>
                    <a:pt x="5227" y="680"/>
                    <a:pt x="5239" y="822"/>
                  </a:cubicBezTo>
                  <a:cubicBezTo>
                    <a:pt x="5263" y="1084"/>
                    <a:pt x="5311" y="1358"/>
                    <a:pt x="5287" y="1608"/>
                  </a:cubicBezTo>
                  <a:cubicBezTo>
                    <a:pt x="5251" y="2013"/>
                    <a:pt x="5192" y="2418"/>
                    <a:pt x="5097" y="2811"/>
                  </a:cubicBezTo>
                  <a:cubicBezTo>
                    <a:pt x="4799" y="4180"/>
                    <a:pt x="4263" y="5466"/>
                    <a:pt x="3715" y="6752"/>
                  </a:cubicBezTo>
                  <a:cubicBezTo>
                    <a:pt x="3513" y="7240"/>
                    <a:pt x="3239" y="7609"/>
                    <a:pt x="2787" y="7895"/>
                  </a:cubicBezTo>
                  <a:cubicBezTo>
                    <a:pt x="2203" y="8276"/>
                    <a:pt x="1679" y="8728"/>
                    <a:pt x="1191" y="9240"/>
                  </a:cubicBezTo>
                  <a:cubicBezTo>
                    <a:pt x="822" y="9609"/>
                    <a:pt x="501" y="10014"/>
                    <a:pt x="274" y="10478"/>
                  </a:cubicBezTo>
                  <a:cubicBezTo>
                    <a:pt x="179" y="10681"/>
                    <a:pt x="108" y="10895"/>
                    <a:pt x="60" y="11109"/>
                  </a:cubicBezTo>
                  <a:cubicBezTo>
                    <a:pt x="1" y="11324"/>
                    <a:pt x="48" y="11538"/>
                    <a:pt x="239" y="11681"/>
                  </a:cubicBezTo>
                  <a:cubicBezTo>
                    <a:pt x="332" y="11745"/>
                    <a:pt x="430" y="11772"/>
                    <a:pt x="528" y="11772"/>
                  </a:cubicBezTo>
                  <a:cubicBezTo>
                    <a:pt x="632" y="11772"/>
                    <a:pt x="736" y="11742"/>
                    <a:pt x="834" y="11693"/>
                  </a:cubicBezTo>
                  <a:cubicBezTo>
                    <a:pt x="977" y="11621"/>
                    <a:pt x="1108" y="11538"/>
                    <a:pt x="1215" y="11443"/>
                  </a:cubicBezTo>
                  <a:cubicBezTo>
                    <a:pt x="1406" y="11276"/>
                    <a:pt x="1596" y="11109"/>
                    <a:pt x="1751" y="10907"/>
                  </a:cubicBezTo>
                  <a:cubicBezTo>
                    <a:pt x="2060" y="10526"/>
                    <a:pt x="2370" y="10145"/>
                    <a:pt x="2632" y="9740"/>
                  </a:cubicBezTo>
                  <a:cubicBezTo>
                    <a:pt x="2953" y="9216"/>
                    <a:pt x="3251" y="8681"/>
                    <a:pt x="3549" y="8145"/>
                  </a:cubicBezTo>
                  <a:cubicBezTo>
                    <a:pt x="3668" y="7907"/>
                    <a:pt x="3823" y="7740"/>
                    <a:pt x="4049" y="7597"/>
                  </a:cubicBezTo>
                  <a:cubicBezTo>
                    <a:pt x="4870" y="7085"/>
                    <a:pt x="5728" y="6609"/>
                    <a:pt x="6621" y="6204"/>
                  </a:cubicBezTo>
                  <a:cubicBezTo>
                    <a:pt x="7049" y="6002"/>
                    <a:pt x="7478" y="5811"/>
                    <a:pt x="7906" y="5609"/>
                  </a:cubicBezTo>
                  <a:cubicBezTo>
                    <a:pt x="8049" y="5549"/>
                    <a:pt x="8180" y="5466"/>
                    <a:pt x="8299" y="5371"/>
                  </a:cubicBezTo>
                  <a:cubicBezTo>
                    <a:pt x="8406" y="5299"/>
                    <a:pt x="8442" y="5204"/>
                    <a:pt x="8371" y="5049"/>
                  </a:cubicBezTo>
                  <a:cubicBezTo>
                    <a:pt x="8320" y="5039"/>
                    <a:pt x="8251" y="5011"/>
                    <a:pt x="8187" y="5011"/>
                  </a:cubicBezTo>
                  <a:cubicBezTo>
                    <a:pt x="8177" y="5011"/>
                    <a:pt x="8166" y="5012"/>
                    <a:pt x="8156" y="5013"/>
                  </a:cubicBezTo>
                  <a:cubicBezTo>
                    <a:pt x="8061" y="5025"/>
                    <a:pt x="7978" y="5073"/>
                    <a:pt x="7883" y="5109"/>
                  </a:cubicBezTo>
                  <a:cubicBezTo>
                    <a:pt x="6740" y="5621"/>
                    <a:pt x="5597" y="6133"/>
                    <a:pt x="4501" y="6776"/>
                  </a:cubicBezTo>
                  <a:cubicBezTo>
                    <a:pt x="4430" y="6823"/>
                    <a:pt x="4346" y="6847"/>
                    <a:pt x="4263" y="6883"/>
                  </a:cubicBezTo>
                  <a:cubicBezTo>
                    <a:pt x="4239" y="6847"/>
                    <a:pt x="4215" y="6823"/>
                    <a:pt x="4227" y="6823"/>
                  </a:cubicBezTo>
                  <a:cubicBezTo>
                    <a:pt x="4263" y="6704"/>
                    <a:pt x="4299" y="6585"/>
                    <a:pt x="4346" y="6466"/>
                  </a:cubicBezTo>
                  <a:cubicBezTo>
                    <a:pt x="4799" y="5371"/>
                    <a:pt x="5227" y="4263"/>
                    <a:pt x="5501" y="3108"/>
                  </a:cubicBezTo>
                  <a:cubicBezTo>
                    <a:pt x="5668" y="2430"/>
                    <a:pt x="5787" y="1739"/>
                    <a:pt x="5728" y="1037"/>
                  </a:cubicBezTo>
                  <a:cubicBezTo>
                    <a:pt x="5704" y="870"/>
                    <a:pt x="5680" y="703"/>
                    <a:pt x="5632" y="549"/>
                  </a:cubicBezTo>
                  <a:cubicBezTo>
                    <a:pt x="5512" y="188"/>
                    <a:pt x="5280" y="0"/>
                    <a:pt x="4976" y="0"/>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0"/>
            <p:cNvSpPr/>
            <p:nvPr/>
          </p:nvSpPr>
          <p:spPr>
            <a:xfrm>
              <a:off x="2142225" y="2289075"/>
              <a:ext cx="167900" cy="284025"/>
            </a:xfrm>
            <a:custGeom>
              <a:avLst/>
              <a:gdLst/>
              <a:ahLst/>
              <a:cxnLst/>
              <a:rect l="l" t="t" r="r" b="b"/>
              <a:pathLst>
                <a:path w="6716" h="11361" extrusionOk="0">
                  <a:moveTo>
                    <a:pt x="3456" y="1"/>
                  </a:moveTo>
                  <a:cubicBezTo>
                    <a:pt x="3108" y="1"/>
                    <a:pt x="2781" y="104"/>
                    <a:pt x="2453" y="228"/>
                  </a:cubicBezTo>
                  <a:cubicBezTo>
                    <a:pt x="1548" y="573"/>
                    <a:pt x="810" y="1156"/>
                    <a:pt x="155" y="1847"/>
                  </a:cubicBezTo>
                  <a:cubicBezTo>
                    <a:pt x="96" y="1907"/>
                    <a:pt x="60" y="1990"/>
                    <a:pt x="12" y="2061"/>
                  </a:cubicBezTo>
                  <a:cubicBezTo>
                    <a:pt x="0" y="2085"/>
                    <a:pt x="12" y="2121"/>
                    <a:pt x="12" y="2169"/>
                  </a:cubicBezTo>
                  <a:cubicBezTo>
                    <a:pt x="60" y="2192"/>
                    <a:pt x="107" y="2240"/>
                    <a:pt x="143" y="2264"/>
                  </a:cubicBezTo>
                  <a:cubicBezTo>
                    <a:pt x="334" y="2228"/>
                    <a:pt x="429" y="2109"/>
                    <a:pt x="548" y="2002"/>
                  </a:cubicBezTo>
                  <a:cubicBezTo>
                    <a:pt x="929" y="1657"/>
                    <a:pt x="1322" y="1335"/>
                    <a:pt x="1774" y="1061"/>
                  </a:cubicBezTo>
                  <a:cubicBezTo>
                    <a:pt x="2227" y="787"/>
                    <a:pt x="2703" y="561"/>
                    <a:pt x="3239" y="466"/>
                  </a:cubicBezTo>
                  <a:cubicBezTo>
                    <a:pt x="3346" y="454"/>
                    <a:pt x="3453" y="442"/>
                    <a:pt x="3572" y="442"/>
                  </a:cubicBezTo>
                  <a:cubicBezTo>
                    <a:pt x="3822" y="454"/>
                    <a:pt x="3989" y="573"/>
                    <a:pt x="4060" y="823"/>
                  </a:cubicBezTo>
                  <a:cubicBezTo>
                    <a:pt x="4096" y="942"/>
                    <a:pt x="4120" y="1073"/>
                    <a:pt x="4120" y="1192"/>
                  </a:cubicBezTo>
                  <a:cubicBezTo>
                    <a:pt x="4108" y="1454"/>
                    <a:pt x="4096" y="1716"/>
                    <a:pt x="4048" y="1978"/>
                  </a:cubicBezTo>
                  <a:cubicBezTo>
                    <a:pt x="3906" y="2704"/>
                    <a:pt x="3644" y="3395"/>
                    <a:pt x="3358" y="4085"/>
                  </a:cubicBezTo>
                  <a:cubicBezTo>
                    <a:pt x="3310" y="4216"/>
                    <a:pt x="3263" y="4347"/>
                    <a:pt x="3227" y="4478"/>
                  </a:cubicBezTo>
                  <a:cubicBezTo>
                    <a:pt x="3179" y="4669"/>
                    <a:pt x="3215" y="4716"/>
                    <a:pt x="3489" y="4859"/>
                  </a:cubicBezTo>
                  <a:cubicBezTo>
                    <a:pt x="3596" y="4812"/>
                    <a:pt x="3715" y="4752"/>
                    <a:pt x="3846" y="4693"/>
                  </a:cubicBezTo>
                  <a:cubicBezTo>
                    <a:pt x="4072" y="4597"/>
                    <a:pt x="4298" y="4478"/>
                    <a:pt x="4525" y="4395"/>
                  </a:cubicBezTo>
                  <a:cubicBezTo>
                    <a:pt x="4787" y="4300"/>
                    <a:pt x="5072" y="4252"/>
                    <a:pt x="5346" y="4252"/>
                  </a:cubicBezTo>
                  <a:cubicBezTo>
                    <a:pt x="5668" y="4264"/>
                    <a:pt x="5906" y="4419"/>
                    <a:pt x="6061" y="4693"/>
                  </a:cubicBezTo>
                  <a:cubicBezTo>
                    <a:pt x="6120" y="4800"/>
                    <a:pt x="6156" y="4919"/>
                    <a:pt x="6192" y="5038"/>
                  </a:cubicBezTo>
                  <a:cubicBezTo>
                    <a:pt x="6311" y="5431"/>
                    <a:pt x="6227" y="5824"/>
                    <a:pt x="6132" y="6205"/>
                  </a:cubicBezTo>
                  <a:cubicBezTo>
                    <a:pt x="5953" y="6955"/>
                    <a:pt x="5620" y="7633"/>
                    <a:pt x="5215" y="8300"/>
                  </a:cubicBezTo>
                  <a:cubicBezTo>
                    <a:pt x="4656" y="9217"/>
                    <a:pt x="3929" y="9979"/>
                    <a:pt x="3001" y="10539"/>
                  </a:cubicBezTo>
                  <a:cubicBezTo>
                    <a:pt x="2822" y="10646"/>
                    <a:pt x="2643" y="10753"/>
                    <a:pt x="2477" y="10872"/>
                  </a:cubicBezTo>
                  <a:cubicBezTo>
                    <a:pt x="2358" y="10943"/>
                    <a:pt x="2251" y="11039"/>
                    <a:pt x="2155" y="11146"/>
                  </a:cubicBezTo>
                  <a:cubicBezTo>
                    <a:pt x="2120" y="11182"/>
                    <a:pt x="2120" y="11265"/>
                    <a:pt x="2096" y="11360"/>
                  </a:cubicBezTo>
                  <a:cubicBezTo>
                    <a:pt x="2393" y="11360"/>
                    <a:pt x="2441" y="11360"/>
                    <a:pt x="2596" y="11277"/>
                  </a:cubicBezTo>
                  <a:cubicBezTo>
                    <a:pt x="3525" y="10824"/>
                    <a:pt x="4346" y="10229"/>
                    <a:pt x="4989" y="9419"/>
                  </a:cubicBezTo>
                  <a:cubicBezTo>
                    <a:pt x="5596" y="8669"/>
                    <a:pt x="6061" y="7848"/>
                    <a:pt x="6394" y="6955"/>
                  </a:cubicBezTo>
                  <a:cubicBezTo>
                    <a:pt x="6549" y="6526"/>
                    <a:pt x="6668" y="6074"/>
                    <a:pt x="6692" y="5609"/>
                  </a:cubicBezTo>
                  <a:cubicBezTo>
                    <a:pt x="6715" y="5276"/>
                    <a:pt x="6680" y="4943"/>
                    <a:pt x="6549" y="4633"/>
                  </a:cubicBezTo>
                  <a:cubicBezTo>
                    <a:pt x="6323" y="4085"/>
                    <a:pt x="5870" y="3788"/>
                    <a:pt x="5275" y="3788"/>
                  </a:cubicBezTo>
                  <a:cubicBezTo>
                    <a:pt x="4918" y="3788"/>
                    <a:pt x="4584" y="3883"/>
                    <a:pt x="4251" y="3990"/>
                  </a:cubicBezTo>
                  <a:cubicBezTo>
                    <a:pt x="4172" y="4016"/>
                    <a:pt x="4100" y="4056"/>
                    <a:pt x="4010" y="4056"/>
                  </a:cubicBezTo>
                  <a:cubicBezTo>
                    <a:pt x="3978" y="4056"/>
                    <a:pt x="3943" y="4050"/>
                    <a:pt x="3906" y="4038"/>
                  </a:cubicBezTo>
                  <a:cubicBezTo>
                    <a:pt x="3953" y="3895"/>
                    <a:pt x="3989" y="3776"/>
                    <a:pt x="4037" y="3645"/>
                  </a:cubicBezTo>
                  <a:cubicBezTo>
                    <a:pt x="4239" y="3085"/>
                    <a:pt x="4429" y="2514"/>
                    <a:pt x="4525" y="1918"/>
                  </a:cubicBezTo>
                  <a:cubicBezTo>
                    <a:pt x="4596" y="1526"/>
                    <a:pt x="4620" y="1145"/>
                    <a:pt x="4525" y="752"/>
                  </a:cubicBezTo>
                  <a:cubicBezTo>
                    <a:pt x="4370" y="228"/>
                    <a:pt x="4060" y="2"/>
                    <a:pt x="3513" y="2"/>
                  </a:cubicBezTo>
                  <a:cubicBezTo>
                    <a:pt x="3494" y="1"/>
                    <a:pt x="3475" y="1"/>
                    <a:pt x="3456" y="1"/>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20"/>
            <p:cNvSpPr/>
            <p:nvPr/>
          </p:nvSpPr>
          <p:spPr>
            <a:xfrm>
              <a:off x="2281525" y="1911675"/>
              <a:ext cx="81575" cy="294000"/>
            </a:xfrm>
            <a:custGeom>
              <a:avLst/>
              <a:gdLst/>
              <a:ahLst/>
              <a:cxnLst/>
              <a:rect l="l" t="t" r="r" b="b"/>
              <a:pathLst>
                <a:path w="3263" h="11760" extrusionOk="0">
                  <a:moveTo>
                    <a:pt x="2941" y="0"/>
                  </a:moveTo>
                  <a:cubicBezTo>
                    <a:pt x="2786" y="12"/>
                    <a:pt x="2703" y="120"/>
                    <a:pt x="2644" y="251"/>
                  </a:cubicBezTo>
                  <a:cubicBezTo>
                    <a:pt x="2572" y="405"/>
                    <a:pt x="2513" y="560"/>
                    <a:pt x="2465" y="715"/>
                  </a:cubicBezTo>
                  <a:cubicBezTo>
                    <a:pt x="2120" y="1786"/>
                    <a:pt x="1786" y="2870"/>
                    <a:pt x="1453" y="3953"/>
                  </a:cubicBezTo>
                  <a:cubicBezTo>
                    <a:pt x="1084" y="5108"/>
                    <a:pt x="691" y="6263"/>
                    <a:pt x="72" y="7311"/>
                  </a:cubicBezTo>
                  <a:cubicBezTo>
                    <a:pt x="36" y="7359"/>
                    <a:pt x="24" y="7430"/>
                    <a:pt x="0" y="7537"/>
                  </a:cubicBezTo>
                  <a:cubicBezTo>
                    <a:pt x="72" y="7537"/>
                    <a:pt x="138" y="7553"/>
                    <a:pt x="188" y="7553"/>
                  </a:cubicBezTo>
                  <a:cubicBezTo>
                    <a:pt x="213" y="7553"/>
                    <a:pt x="235" y="7549"/>
                    <a:pt x="250" y="7537"/>
                  </a:cubicBezTo>
                  <a:cubicBezTo>
                    <a:pt x="358" y="7454"/>
                    <a:pt x="465" y="7359"/>
                    <a:pt x="536" y="7239"/>
                  </a:cubicBezTo>
                  <a:cubicBezTo>
                    <a:pt x="703" y="6966"/>
                    <a:pt x="881" y="6692"/>
                    <a:pt x="1001" y="6394"/>
                  </a:cubicBezTo>
                  <a:cubicBezTo>
                    <a:pt x="1239" y="5835"/>
                    <a:pt x="1477" y="5263"/>
                    <a:pt x="1667" y="4692"/>
                  </a:cubicBezTo>
                  <a:cubicBezTo>
                    <a:pt x="1977" y="3787"/>
                    <a:pt x="2239" y="2882"/>
                    <a:pt x="2525" y="1977"/>
                  </a:cubicBezTo>
                  <a:cubicBezTo>
                    <a:pt x="2572" y="1810"/>
                    <a:pt x="2632" y="1655"/>
                    <a:pt x="2679" y="1501"/>
                  </a:cubicBezTo>
                  <a:cubicBezTo>
                    <a:pt x="2715" y="1501"/>
                    <a:pt x="2751" y="1513"/>
                    <a:pt x="2775" y="1513"/>
                  </a:cubicBezTo>
                  <a:cubicBezTo>
                    <a:pt x="2751" y="2632"/>
                    <a:pt x="2656" y="3763"/>
                    <a:pt x="2620" y="4882"/>
                  </a:cubicBezTo>
                  <a:cubicBezTo>
                    <a:pt x="2584" y="6025"/>
                    <a:pt x="2548" y="7168"/>
                    <a:pt x="2536" y="8323"/>
                  </a:cubicBezTo>
                  <a:cubicBezTo>
                    <a:pt x="2525" y="9442"/>
                    <a:pt x="2465" y="10573"/>
                    <a:pt x="2465" y="11680"/>
                  </a:cubicBezTo>
                  <a:cubicBezTo>
                    <a:pt x="2569" y="11733"/>
                    <a:pt x="2648" y="11760"/>
                    <a:pt x="2708" y="11760"/>
                  </a:cubicBezTo>
                  <a:cubicBezTo>
                    <a:pt x="2785" y="11760"/>
                    <a:pt x="2831" y="11715"/>
                    <a:pt x="2858" y="11621"/>
                  </a:cubicBezTo>
                  <a:cubicBezTo>
                    <a:pt x="2906" y="11466"/>
                    <a:pt x="2929" y="11299"/>
                    <a:pt x="2929" y="11133"/>
                  </a:cubicBezTo>
                  <a:cubicBezTo>
                    <a:pt x="2965" y="9716"/>
                    <a:pt x="2989" y="8287"/>
                    <a:pt x="3025" y="6870"/>
                  </a:cubicBezTo>
                  <a:cubicBezTo>
                    <a:pt x="3037" y="6466"/>
                    <a:pt x="3048" y="6061"/>
                    <a:pt x="3060" y="5656"/>
                  </a:cubicBezTo>
                  <a:cubicBezTo>
                    <a:pt x="3120" y="4358"/>
                    <a:pt x="3191" y="3060"/>
                    <a:pt x="3251" y="1763"/>
                  </a:cubicBezTo>
                  <a:cubicBezTo>
                    <a:pt x="3263" y="1394"/>
                    <a:pt x="3263" y="1013"/>
                    <a:pt x="3263" y="643"/>
                  </a:cubicBezTo>
                  <a:cubicBezTo>
                    <a:pt x="3263" y="512"/>
                    <a:pt x="3251" y="381"/>
                    <a:pt x="3227" y="262"/>
                  </a:cubicBezTo>
                  <a:cubicBezTo>
                    <a:pt x="3191" y="120"/>
                    <a:pt x="3108" y="12"/>
                    <a:pt x="2941" y="0"/>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404" name="Google Shape;404;p20"/>
          <p:cNvCxnSpPr/>
          <p:nvPr/>
        </p:nvCxnSpPr>
        <p:spPr>
          <a:xfrm>
            <a:off x="6082167" y="383467"/>
            <a:ext cx="0" cy="6078400"/>
          </a:xfrm>
          <a:prstGeom prst="straightConnector1">
            <a:avLst/>
          </a:prstGeom>
          <a:noFill/>
          <a:ln w="38100" cap="flat" cmpd="sng">
            <a:solidFill>
              <a:srgbClr val="FFCBE3"/>
            </a:solidFill>
            <a:prstDash val="solid"/>
            <a:round/>
            <a:headEnd type="none" w="med" len="med"/>
            <a:tailEnd type="none" w="med" len="med"/>
          </a:ln>
        </p:spPr>
      </p:cxnSp>
    </p:spTree>
    <p:extLst>
      <p:ext uri="{BB962C8B-B14F-4D97-AF65-F5344CB8AC3E}">
        <p14:creationId xmlns:p14="http://schemas.microsoft.com/office/powerpoint/2010/main" val="1560993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05"/>
        <p:cNvGrpSpPr/>
        <p:nvPr/>
      </p:nvGrpSpPr>
      <p:grpSpPr>
        <a:xfrm>
          <a:off x="0" y="0"/>
          <a:ext cx="0" cy="0"/>
          <a:chOff x="0" y="0"/>
          <a:chExt cx="0" cy="0"/>
        </a:xfrm>
      </p:grpSpPr>
      <p:pic>
        <p:nvPicPr>
          <p:cNvPr id="406" name="Google Shape;406;p21"/>
          <p:cNvPicPr preferRelativeResize="0"/>
          <p:nvPr/>
        </p:nvPicPr>
        <p:blipFill>
          <a:blip r:embed="rId2">
            <a:alphaModFix amt="82000"/>
          </a:blip>
          <a:stretch>
            <a:fillRect/>
          </a:stretch>
        </p:blipFill>
        <p:spPr>
          <a:xfrm rot="10800000">
            <a:off x="3186767" y="1523001"/>
            <a:ext cx="9005232" cy="5334999"/>
          </a:xfrm>
          <a:prstGeom prst="rect">
            <a:avLst/>
          </a:prstGeom>
          <a:noFill/>
          <a:ln>
            <a:noFill/>
          </a:ln>
        </p:spPr>
      </p:pic>
      <p:pic>
        <p:nvPicPr>
          <p:cNvPr id="407" name="Google Shape;407;p21"/>
          <p:cNvPicPr preferRelativeResize="0"/>
          <p:nvPr/>
        </p:nvPicPr>
        <p:blipFill>
          <a:blip r:embed="rId2">
            <a:alphaModFix amt="82000"/>
          </a:blip>
          <a:stretch>
            <a:fillRect/>
          </a:stretch>
        </p:blipFill>
        <p:spPr>
          <a:xfrm>
            <a:off x="0" y="1"/>
            <a:ext cx="9005232" cy="5334999"/>
          </a:xfrm>
          <a:prstGeom prst="rect">
            <a:avLst/>
          </a:prstGeom>
          <a:noFill/>
          <a:ln>
            <a:noFill/>
          </a:ln>
        </p:spPr>
      </p:pic>
      <p:grpSp>
        <p:nvGrpSpPr>
          <p:cNvPr id="408" name="Google Shape;408;p21"/>
          <p:cNvGrpSpPr/>
          <p:nvPr/>
        </p:nvGrpSpPr>
        <p:grpSpPr>
          <a:xfrm>
            <a:off x="305600" y="270000"/>
            <a:ext cx="11580800" cy="6318000"/>
            <a:chOff x="226100" y="207250"/>
            <a:chExt cx="8685600" cy="4738500"/>
          </a:xfrm>
        </p:grpSpPr>
        <p:sp>
          <p:nvSpPr>
            <p:cNvPr id="409" name="Google Shape;409;p21"/>
            <p:cNvSpPr/>
            <p:nvPr/>
          </p:nvSpPr>
          <p:spPr>
            <a:xfrm>
              <a:off x="226100" y="207250"/>
              <a:ext cx="8685600" cy="4738500"/>
            </a:xfrm>
            <a:prstGeom prst="roundRect">
              <a:avLst>
                <a:gd name="adj" fmla="val 519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21"/>
            <p:cNvSpPr/>
            <p:nvPr/>
          </p:nvSpPr>
          <p:spPr>
            <a:xfrm>
              <a:off x="351475" y="292350"/>
              <a:ext cx="8414100" cy="4558800"/>
            </a:xfrm>
            <a:prstGeom prst="roundRect">
              <a:avLst>
                <a:gd name="adj" fmla="val 551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411" name="Google Shape;411;p21"/>
            <p:cNvCxnSpPr/>
            <p:nvPr/>
          </p:nvCxnSpPr>
          <p:spPr>
            <a:xfrm>
              <a:off x="4554717" y="-3564287"/>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412" name="Google Shape;412;p21"/>
            <p:cNvCxnSpPr/>
            <p:nvPr/>
          </p:nvCxnSpPr>
          <p:spPr>
            <a:xfrm>
              <a:off x="4554757" y="-3210440"/>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413" name="Google Shape;413;p21"/>
            <p:cNvCxnSpPr/>
            <p:nvPr/>
          </p:nvCxnSpPr>
          <p:spPr>
            <a:xfrm>
              <a:off x="4554717" y="-2863759"/>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414" name="Google Shape;414;p21"/>
            <p:cNvCxnSpPr/>
            <p:nvPr/>
          </p:nvCxnSpPr>
          <p:spPr>
            <a:xfrm>
              <a:off x="4554757" y="-2509912"/>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415" name="Google Shape;415;p21"/>
            <p:cNvCxnSpPr/>
            <p:nvPr/>
          </p:nvCxnSpPr>
          <p:spPr>
            <a:xfrm>
              <a:off x="4554717" y="-2161140"/>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416" name="Google Shape;416;p21"/>
            <p:cNvCxnSpPr/>
            <p:nvPr/>
          </p:nvCxnSpPr>
          <p:spPr>
            <a:xfrm>
              <a:off x="4554757" y="-1807293"/>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417" name="Google Shape;417;p21"/>
            <p:cNvCxnSpPr/>
            <p:nvPr/>
          </p:nvCxnSpPr>
          <p:spPr>
            <a:xfrm>
              <a:off x="4554717" y="-1460612"/>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418" name="Google Shape;418;p21"/>
            <p:cNvCxnSpPr/>
            <p:nvPr/>
          </p:nvCxnSpPr>
          <p:spPr>
            <a:xfrm>
              <a:off x="4554757" y="-1106765"/>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419" name="Google Shape;419;p21"/>
            <p:cNvCxnSpPr/>
            <p:nvPr/>
          </p:nvCxnSpPr>
          <p:spPr>
            <a:xfrm>
              <a:off x="4554717" y="-757993"/>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420" name="Google Shape;420;p21"/>
            <p:cNvCxnSpPr/>
            <p:nvPr/>
          </p:nvCxnSpPr>
          <p:spPr>
            <a:xfrm>
              <a:off x="4554757" y="-404146"/>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421" name="Google Shape;421;p21"/>
            <p:cNvCxnSpPr/>
            <p:nvPr/>
          </p:nvCxnSpPr>
          <p:spPr>
            <a:xfrm>
              <a:off x="4554717" y="-57465"/>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422" name="Google Shape;422;p21"/>
            <p:cNvCxnSpPr/>
            <p:nvPr/>
          </p:nvCxnSpPr>
          <p:spPr>
            <a:xfrm>
              <a:off x="4554717" y="287956"/>
              <a:ext cx="0" cy="8387700"/>
            </a:xfrm>
            <a:prstGeom prst="straightConnector1">
              <a:avLst/>
            </a:prstGeom>
            <a:noFill/>
            <a:ln w="9525" cap="flat" cmpd="sng">
              <a:solidFill>
                <a:srgbClr val="F3F3F3"/>
              </a:solidFill>
              <a:prstDash val="solid"/>
              <a:round/>
              <a:headEnd type="none" w="med" len="med"/>
              <a:tailEnd type="none" w="med" len="med"/>
            </a:ln>
          </p:spPr>
        </p:cxnSp>
      </p:grpSp>
      <p:cxnSp>
        <p:nvCxnSpPr>
          <p:cNvPr id="423" name="Google Shape;423;p21"/>
          <p:cNvCxnSpPr/>
          <p:nvPr/>
        </p:nvCxnSpPr>
        <p:spPr>
          <a:xfrm>
            <a:off x="6082167" y="383467"/>
            <a:ext cx="0" cy="6078400"/>
          </a:xfrm>
          <a:prstGeom prst="straightConnector1">
            <a:avLst/>
          </a:prstGeom>
          <a:noFill/>
          <a:ln w="38100" cap="flat" cmpd="sng">
            <a:solidFill>
              <a:schemeClr val="accent1"/>
            </a:solidFill>
            <a:prstDash val="solid"/>
            <a:round/>
            <a:headEnd type="none" w="med" len="med"/>
            <a:tailEnd type="none" w="med" len="med"/>
          </a:ln>
        </p:spPr>
      </p:cxnSp>
      <p:pic>
        <p:nvPicPr>
          <p:cNvPr id="424" name="Google Shape;424;p21"/>
          <p:cNvPicPr preferRelativeResize="0"/>
          <p:nvPr/>
        </p:nvPicPr>
        <p:blipFill>
          <a:blip r:embed="rId3">
            <a:alphaModFix/>
          </a:blip>
          <a:stretch>
            <a:fillRect/>
          </a:stretch>
        </p:blipFill>
        <p:spPr>
          <a:xfrm rot="-6039221">
            <a:off x="1547603" y="4808343"/>
            <a:ext cx="360783" cy="354884"/>
          </a:xfrm>
          <a:prstGeom prst="rect">
            <a:avLst/>
          </a:prstGeom>
          <a:noFill/>
          <a:ln>
            <a:noFill/>
          </a:ln>
        </p:spPr>
      </p:pic>
      <p:pic>
        <p:nvPicPr>
          <p:cNvPr id="425" name="Google Shape;425;p21"/>
          <p:cNvPicPr preferRelativeResize="0"/>
          <p:nvPr/>
        </p:nvPicPr>
        <p:blipFill>
          <a:blip r:embed="rId4">
            <a:alphaModFix/>
          </a:blip>
          <a:stretch>
            <a:fillRect/>
          </a:stretch>
        </p:blipFill>
        <p:spPr>
          <a:xfrm rot="-6039226">
            <a:off x="906448" y="5107724"/>
            <a:ext cx="513024" cy="504645"/>
          </a:xfrm>
          <a:prstGeom prst="rect">
            <a:avLst/>
          </a:prstGeom>
          <a:noFill/>
          <a:ln>
            <a:noFill/>
          </a:ln>
        </p:spPr>
      </p:pic>
      <p:pic>
        <p:nvPicPr>
          <p:cNvPr id="426" name="Google Shape;426;p21"/>
          <p:cNvPicPr preferRelativeResize="0"/>
          <p:nvPr/>
        </p:nvPicPr>
        <p:blipFill>
          <a:blip r:embed="rId5">
            <a:alphaModFix/>
          </a:blip>
          <a:stretch>
            <a:fillRect/>
          </a:stretch>
        </p:blipFill>
        <p:spPr>
          <a:xfrm rot="-2700003">
            <a:off x="1489443" y="5286476"/>
            <a:ext cx="807115" cy="793933"/>
          </a:xfrm>
          <a:prstGeom prst="rect">
            <a:avLst/>
          </a:prstGeom>
          <a:noFill/>
          <a:ln>
            <a:noFill/>
          </a:ln>
        </p:spPr>
      </p:pic>
      <p:pic>
        <p:nvPicPr>
          <p:cNvPr id="427" name="Google Shape;427;p21"/>
          <p:cNvPicPr preferRelativeResize="0"/>
          <p:nvPr/>
        </p:nvPicPr>
        <p:blipFill>
          <a:blip r:embed="rId3">
            <a:alphaModFix/>
          </a:blip>
          <a:stretch>
            <a:fillRect/>
          </a:stretch>
        </p:blipFill>
        <p:spPr>
          <a:xfrm rot="-4475894" flipH="1">
            <a:off x="10721807" y="1398618"/>
            <a:ext cx="360783" cy="354884"/>
          </a:xfrm>
          <a:prstGeom prst="rect">
            <a:avLst/>
          </a:prstGeom>
          <a:noFill/>
          <a:ln>
            <a:noFill/>
          </a:ln>
        </p:spPr>
      </p:pic>
      <p:pic>
        <p:nvPicPr>
          <p:cNvPr id="428" name="Google Shape;428;p21"/>
          <p:cNvPicPr preferRelativeResize="0"/>
          <p:nvPr/>
        </p:nvPicPr>
        <p:blipFill>
          <a:blip r:embed="rId4">
            <a:alphaModFix/>
          </a:blip>
          <a:stretch>
            <a:fillRect/>
          </a:stretch>
        </p:blipFill>
        <p:spPr>
          <a:xfrm rot="-4475890" flipH="1">
            <a:off x="10113571" y="903988"/>
            <a:ext cx="513024" cy="504645"/>
          </a:xfrm>
          <a:prstGeom prst="rect">
            <a:avLst/>
          </a:prstGeom>
          <a:noFill/>
          <a:ln>
            <a:noFill/>
          </a:ln>
        </p:spPr>
      </p:pic>
      <p:pic>
        <p:nvPicPr>
          <p:cNvPr id="429" name="Google Shape;429;p21"/>
          <p:cNvPicPr preferRelativeResize="0"/>
          <p:nvPr/>
        </p:nvPicPr>
        <p:blipFill>
          <a:blip r:embed="rId5">
            <a:alphaModFix/>
          </a:blip>
          <a:stretch>
            <a:fillRect/>
          </a:stretch>
        </p:blipFill>
        <p:spPr>
          <a:xfrm rot="-7815110" flipH="1">
            <a:off x="10720829" y="497487"/>
            <a:ext cx="807115" cy="793933"/>
          </a:xfrm>
          <a:prstGeom prst="rect">
            <a:avLst/>
          </a:prstGeom>
          <a:noFill/>
          <a:ln>
            <a:noFill/>
          </a:ln>
        </p:spPr>
      </p:pic>
    </p:spTree>
    <p:extLst>
      <p:ext uri="{BB962C8B-B14F-4D97-AF65-F5344CB8AC3E}">
        <p14:creationId xmlns:p14="http://schemas.microsoft.com/office/powerpoint/2010/main" val="1283042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306"/>
        <p:cNvGrpSpPr/>
        <p:nvPr/>
      </p:nvGrpSpPr>
      <p:grpSpPr>
        <a:xfrm>
          <a:off x="0" y="0"/>
          <a:ext cx="0" cy="0"/>
          <a:chOff x="0" y="0"/>
          <a:chExt cx="0" cy="0"/>
        </a:xfrm>
      </p:grpSpPr>
      <p:pic>
        <p:nvPicPr>
          <p:cNvPr id="1307" name="Google Shape;1307;p26"/>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308" name="Google Shape;1308;p26"/>
          <p:cNvGrpSpPr/>
          <p:nvPr/>
        </p:nvGrpSpPr>
        <p:grpSpPr>
          <a:xfrm rot="337778">
            <a:off x="-830923" y="5149823"/>
            <a:ext cx="2414701" cy="2495752"/>
            <a:chOff x="334100" y="971800"/>
            <a:chExt cx="1810984" cy="1871771"/>
          </a:xfrm>
        </p:grpSpPr>
        <p:sp>
          <p:nvSpPr>
            <p:cNvPr id="1309" name="Google Shape;1309;p26"/>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6"/>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11" name="Google Shape;1311;p26"/>
            <p:cNvGrpSpPr/>
            <p:nvPr/>
          </p:nvGrpSpPr>
          <p:grpSpPr>
            <a:xfrm>
              <a:off x="1214129" y="978980"/>
              <a:ext cx="913828" cy="1211839"/>
              <a:chOff x="1214129" y="978980"/>
              <a:chExt cx="913828" cy="1211839"/>
            </a:xfrm>
          </p:grpSpPr>
          <p:sp>
            <p:nvSpPr>
              <p:cNvPr id="1312" name="Google Shape;1312;p26"/>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6"/>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4" name="Google Shape;1314;p26"/>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6"/>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26"/>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7" name="Google Shape;1317;p26"/>
          <p:cNvGrpSpPr/>
          <p:nvPr/>
        </p:nvGrpSpPr>
        <p:grpSpPr>
          <a:xfrm rot="2379605">
            <a:off x="-247576" y="-1027729"/>
            <a:ext cx="2284019" cy="3482937"/>
            <a:chOff x="7518282" y="2373612"/>
            <a:chExt cx="1544209" cy="2355088"/>
          </a:xfrm>
        </p:grpSpPr>
        <p:sp>
          <p:nvSpPr>
            <p:cNvPr id="1318" name="Google Shape;1318;p26"/>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26"/>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26"/>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6"/>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6"/>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6"/>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6"/>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6"/>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6" name="Google Shape;1326;p26"/>
          <p:cNvGrpSpPr/>
          <p:nvPr/>
        </p:nvGrpSpPr>
        <p:grpSpPr>
          <a:xfrm rot="-10505712" flipH="1">
            <a:off x="10156366" y="5451665"/>
            <a:ext cx="2571924" cy="2440596"/>
            <a:chOff x="-356100" y="3692425"/>
            <a:chExt cx="1728775" cy="1640500"/>
          </a:xfrm>
        </p:grpSpPr>
        <p:sp>
          <p:nvSpPr>
            <p:cNvPr id="1327" name="Google Shape;1327;p26"/>
            <p:cNvSpPr/>
            <p:nvPr/>
          </p:nvSpPr>
          <p:spPr>
            <a:xfrm>
              <a:off x="-242675" y="3755800"/>
              <a:ext cx="1615350" cy="1577125"/>
            </a:xfrm>
            <a:custGeom>
              <a:avLst/>
              <a:gdLst/>
              <a:ahLst/>
              <a:cxnLst/>
              <a:rect l="l" t="t" r="r" b="b"/>
              <a:pathLst>
                <a:path w="64614" h="63085" extrusionOk="0">
                  <a:moveTo>
                    <a:pt x="22503" y="1"/>
                  </a:moveTo>
                  <a:cubicBezTo>
                    <a:pt x="22082" y="1"/>
                    <a:pt x="21688" y="233"/>
                    <a:pt x="21482" y="621"/>
                  </a:cubicBezTo>
                  <a:lnTo>
                    <a:pt x="0" y="41284"/>
                  </a:lnTo>
                  <a:lnTo>
                    <a:pt x="40729" y="62799"/>
                  </a:lnTo>
                  <a:cubicBezTo>
                    <a:pt x="41087" y="62993"/>
                    <a:pt x="41470" y="63084"/>
                    <a:pt x="41847" y="63084"/>
                  </a:cubicBezTo>
                  <a:cubicBezTo>
                    <a:pt x="42701" y="63084"/>
                    <a:pt x="43525" y="62618"/>
                    <a:pt x="43965" y="61832"/>
                  </a:cubicBezTo>
                  <a:lnTo>
                    <a:pt x="64313" y="23271"/>
                  </a:lnTo>
                  <a:cubicBezTo>
                    <a:pt x="64613" y="22704"/>
                    <a:pt x="64413" y="21970"/>
                    <a:pt x="63813" y="21670"/>
                  </a:cubicBezTo>
                  <a:lnTo>
                    <a:pt x="23083" y="154"/>
                  </a:lnTo>
                  <a:cubicBezTo>
                    <a:pt x="22895" y="49"/>
                    <a:pt x="22696" y="1"/>
                    <a:pt x="225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6"/>
            <p:cNvSpPr/>
            <p:nvPr/>
          </p:nvSpPr>
          <p:spPr>
            <a:xfrm>
              <a:off x="-356100" y="3692425"/>
              <a:ext cx="1647050" cy="1619200"/>
            </a:xfrm>
            <a:custGeom>
              <a:avLst/>
              <a:gdLst/>
              <a:ahLst/>
              <a:cxnLst/>
              <a:rect l="l" t="t" r="r" b="b"/>
              <a:pathLst>
                <a:path w="65882" h="64768" extrusionOk="0">
                  <a:moveTo>
                    <a:pt x="22170" y="0"/>
                  </a:moveTo>
                  <a:cubicBezTo>
                    <a:pt x="21749" y="0"/>
                    <a:pt x="21355" y="232"/>
                    <a:pt x="21149" y="621"/>
                  </a:cubicBezTo>
                  <a:lnTo>
                    <a:pt x="401" y="39883"/>
                  </a:lnTo>
                  <a:cubicBezTo>
                    <a:pt x="1" y="40650"/>
                    <a:pt x="301" y="41617"/>
                    <a:pt x="1068" y="42051"/>
                  </a:cubicBezTo>
                  <a:lnTo>
                    <a:pt x="44099" y="64767"/>
                  </a:lnTo>
                  <a:lnTo>
                    <a:pt x="65581" y="24105"/>
                  </a:lnTo>
                  <a:cubicBezTo>
                    <a:pt x="65881" y="23504"/>
                    <a:pt x="65648" y="22804"/>
                    <a:pt x="65081" y="22503"/>
                  </a:cubicBezTo>
                  <a:lnTo>
                    <a:pt x="22750" y="154"/>
                  </a:lnTo>
                  <a:cubicBezTo>
                    <a:pt x="22562" y="49"/>
                    <a:pt x="22363" y="0"/>
                    <a:pt x="22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6"/>
            <p:cNvSpPr/>
            <p:nvPr/>
          </p:nvSpPr>
          <p:spPr>
            <a:xfrm>
              <a:off x="-161800" y="3833875"/>
              <a:ext cx="1314300" cy="1215875"/>
            </a:xfrm>
            <a:custGeom>
              <a:avLst/>
              <a:gdLst/>
              <a:ahLst/>
              <a:cxnLst/>
              <a:rect l="l" t="t" r="r" b="b"/>
              <a:pathLst>
                <a:path w="52572" h="48635" fill="none" extrusionOk="0">
                  <a:moveTo>
                    <a:pt x="51738" y="18513"/>
                  </a:moveTo>
                  <a:lnTo>
                    <a:pt x="16713" y="0"/>
                  </a:lnTo>
                  <a:cubicBezTo>
                    <a:pt x="16213" y="967"/>
                    <a:pt x="15012" y="1334"/>
                    <a:pt x="14078" y="834"/>
                  </a:cubicBezTo>
                  <a:lnTo>
                    <a:pt x="1" y="27486"/>
                  </a:lnTo>
                  <a:cubicBezTo>
                    <a:pt x="968" y="27987"/>
                    <a:pt x="1335" y="29188"/>
                    <a:pt x="835" y="30155"/>
                  </a:cubicBezTo>
                  <a:lnTo>
                    <a:pt x="35860" y="48635"/>
                  </a:lnTo>
                  <a:cubicBezTo>
                    <a:pt x="36360" y="47668"/>
                    <a:pt x="37528" y="47301"/>
                    <a:pt x="38495" y="47801"/>
                  </a:cubicBezTo>
                  <a:lnTo>
                    <a:pt x="52572" y="21182"/>
                  </a:lnTo>
                  <a:cubicBezTo>
                    <a:pt x="51604" y="20648"/>
                    <a:pt x="51238" y="19481"/>
                    <a:pt x="51738" y="18513"/>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6"/>
            <p:cNvSpPr/>
            <p:nvPr/>
          </p:nvSpPr>
          <p:spPr>
            <a:xfrm>
              <a:off x="768050" y="4308375"/>
              <a:ext cx="555425" cy="979325"/>
            </a:xfrm>
            <a:custGeom>
              <a:avLst/>
              <a:gdLst/>
              <a:ahLst/>
              <a:cxnLst/>
              <a:rect l="l" t="t" r="r" b="b"/>
              <a:pathLst>
                <a:path w="22217" h="39173" extrusionOk="0">
                  <a:moveTo>
                    <a:pt x="20315" y="0"/>
                  </a:moveTo>
                  <a:lnTo>
                    <a:pt x="0" y="38495"/>
                  </a:lnTo>
                  <a:lnTo>
                    <a:pt x="968" y="39028"/>
                  </a:lnTo>
                  <a:cubicBezTo>
                    <a:pt x="1154" y="39127"/>
                    <a:pt x="1356" y="39173"/>
                    <a:pt x="1555" y="39173"/>
                  </a:cubicBezTo>
                  <a:cubicBezTo>
                    <a:pt x="2033" y="39173"/>
                    <a:pt x="2500" y="38908"/>
                    <a:pt x="2735" y="38461"/>
                  </a:cubicBezTo>
                  <a:lnTo>
                    <a:pt x="21882" y="2235"/>
                  </a:lnTo>
                  <a:cubicBezTo>
                    <a:pt x="22216" y="1635"/>
                    <a:pt x="21983" y="868"/>
                    <a:pt x="21382" y="567"/>
                  </a:cubicBezTo>
                  <a:lnTo>
                    <a:pt x="203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26"/>
            <p:cNvSpPr/>
            <p:nvPr/>
          </p:nvSpPr>
          <p:spPr>
            <a:xfrm>
              <a:off x="-356100" y="4621925"/>
              <a:ext cx="1156700" cy="689700"/>
            </a:xfrm>
            <a:custGeom>
              <a:avLst/>
              <a:gdLst/>
              <a:ahLst/>
              <a:cxnLst/>
              <a:rect l="l" t="t" r="r" b="b"/>
              <a:pathLst>
                <a:path w="46268" h="27588" extrusionOk="0">
                  <a:moveTo>
                    <a:pt x="1835" y="1"/>
                  </a:moveTo>
                  <a:lnTo>
                    <a:pt x="401" y="2669"/>
                  </a:lnTo>
                  <a:cubicBezTo>
                    <a:pt x="1" y="3470"/>
                    <a:pt x="301" y="4437"/>
                    <a:pt x="1068" y="4837"/>
                  </a:cubicBezTo>
                  <a:lnTo>
                    <a:pt x="44099" y="27587"/>
                  </a:lnTo>
                  <a:lnTo>
                    <a:pt x="46267" y="23484"/>
                  </a:lnTo>
                  <a:lnTo>
                    <a:pt x="1835" y="1"/>
                  </a:lnTo>
                  <a:close/>
                </a:path>
              </a:pathLst>
            </a:custGeom>
            <a:solidFill>
              <a:srgbClr val="E24747">
                <a:alpha val="9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26"/>
            <p:cNvSpPr/>
            <p:nvPr/>
          </p:nvSpPr>
          <p:spPr>
            <a:xfrm>
              <a:off x="768050" y="4308375"/>
              <a:ext cx="521225" cy="969050"/>
            </a:xfrm>
            <a:custGeom>
              <a:avLst/>
              <a:gdLst/>
              <a:ahLst/>
              <a:cxnLst/>
              <a:rect l="l" t="t" r="r" b="b"/>
              <a:pathLst>
                <a:path w="20849" h="38762" extrusionOk="0">
                  <a:moveTo>
                    <a:pt x="20315" y="0"/>
                  </a:moveTo>
                  <a:lnTo>
                    <a:pt x="0" y="38495"/>
                  </a:lnTo>
                  <a:lnTo>
                    <a:pt x="501" y="38761"/>
                  </a:lnTo>
                  <a:lnTo>
                    <a:pt x="20848" y="267"/>
                  </a:lnTo>
                  <a:lnTo>
                    <a:pt x="203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6"/>
            <p:cNvSpPr/>
            <p:nvPr/>
          </p:nvSpPr>
          <p:spPr>
            <a:xfrm>
              <a:off x="798075" y="4325050"/>
              <a:ext cx="516225" cy="962725"/>
            </a:xfrm>
            <a:custGeom>
              <a:avLst/>
              <a:gdLst/>
              <a:ahLst/>
              <a:cxnLst/>
              <a:rect l="l" t="t" r="r" b="b"/>
              <a:pathLst>
                <a:path w="20649" h="38509" extrusionOk="0">
                  <a:moveTo>
                    <a:pt x="20348" y="1"/>
                  </a:moveTo>
                  <a:lnTo>
                    <a:pt x="0" y="38461"/>
                  </a:lnTo>
                  <a:cubicBezTo>
                    <a:pt x="118" y="38485"/>
                    <a:pt x="236" y="38509"/>
                    <a:pt x="354" y="38509"/>
                  </a:cubicBezTo>
                  <a:cubicBezTo>
                    <a:pt x="403" y="38509"/>
                    <a:pt x="452" y="38504"/>
                    <a:pt x="500" y="38495"/>
                  </a:cubicBezTo>
                  <a:lnTo>
                    <a:pt x="20648" y="334"/>
                  </a:lnTo>
                  <a:cubicBezTo>
                    <a:pt x="20581" y="201"/>
                    <a:pt x="20448" y="101"/>
                    <a:pt x="20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6"/>
            <p:cNvSpPr/>
            <p:nvPr/>
          </p:nvSpPr>
          <p:spPr>
            <a:xfrm>
              <a:off x="850600" y="5092275"/>
              <a:ext cx="175975" cy="130950"/>
            </a:xfrm>
            <a:custGeom>
              <a:avLst/>
              <a:gdLst/>
              <a:ahLst/>
              <a:cxnLst/>
              <a:rect l="l" t="t" r="r" b="b"/>
              <a:pathLst>
                <a:path w="7039" h="5238" extrusionOk="0">
                  <a:moveTo>
                    <a:pt x="1101" y="0"/>
                  </a:moveTo>
                  <a:lnTo>
                    <a:pt x="1" y="2102"/>
                  </a:lnTo>
                  <a:lnTo>
                    <a:pt x="5905" y="5237"/>
                  </a:lnTo>
                  <a:lnTo>
                    <a:pt x="5571" y="3703"/>
                  </a:lnTo>
                  <a:lnTo>
                    <a:pt x="7039" y="3136"/>
                  </a:lnTo>
                  <a:lnTo>
                    <a:pt x="11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5" name="Google Shape;1335;p26"/>
          <p:cNvGrpSpPr/>
          <p:nvPr/>
        </p:nvGrpSpPr>
        <p:grpSpPr>
          <a:xfrm rot="3508924" flipH="1">
            <a:off x="9675722" y="-968440"/>
            <a:ext cx="3524511" cy="2844407"/>
            <a:chOff x="-729163" y="3851975"/>
            <a:chExt cx="2464103" cy="1988620"/>
          </a:xfrm>
        </p:grpSpPr>
        <p:sp>
          <p:nvSpPr>
            <p:cNvPr id="1336" name="Google Shape;1336;p26"/>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6"/>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6"/>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6"/>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6"/>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6"/>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6"/>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6"/>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6"/>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6"/>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6"/>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6"/>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6"/>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6"/>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0" name="Google Shape;1350;p26"/>
          <p:cNvSpPr txBox="1">
            <a:spLocks noGrp="1"/>
          </p:cNvSpPr>
          <p:nvPr>
            <p:ph type="title"/>
          </p:nvPr>
        </p:nvSpPr>
        <p:spPr>
          <a:xfrm>
            <a:off x="3134800" y="778467"/>
            <a:ext cx="5922400" cy="5408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1351" name="Google Shape;1351;p26"/>
          <p:cNvSpPr txBox="1">
            <a:spLocks noGrp="1"/>
          </p:cNvSpPr>
          <p:nvPr>
            <p:ph type="subTitle" idx="1"/>
          </p:nvPr>
        </p:nvSpPr>
        <p:spPr>
          <a:xfrm>
            <a:off x="1645635" y="3133133"/>
            <a:ext cx="14776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1352" name="Google Shape;1352;p26"/>
          <p:cNvSpPr txBox="1">
            <a:spLocks noGrp="1"/>
          </p:cNvSpPr>
          <p:nvPr>
            <p:ph type="subTitle" idx="2"/>
          </p:nvPr>
        </p:nvSpPr>
        <p:spPr>
          <a:xfrm>
            <a:off x="1202033" y="3764068"/>
            <a:ext cx="2364800" cy="107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3" name="Google Shape;1353;p26"/>
          <p:cNvSpPr txBox="1">
            <a:spLocks noGrp="1"/>
          </p:cNvSpPr>
          <p:nvPr>
            <p:ph type="subTitle" idx="3"/>
          </p:nvPr>
        </p:nvSpPr>
        <p:spPr>
          <a:xfrm>
            <a:off x="4120005" y="3133133"/>
            <a:ext cx="14776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1354" name="Google Shape;1354;p26"/>
          <p:cNvSpPr txBox="1">
            <a:spLocks noGrp="1"/>
          </p:cNvSpPr>
          <p:nvPr>
            <p:ph type="subTitle" idx="4"/>
          </p:nvPr>
        </p:nvSpPr>
        <p:spPr>
          <a:xfrm>
            <a:off x="3676405" y="3764067"/>
            <a:ext cx="2364800" cy="107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5" name="Google Shape;1355;p26"/>
          <p:cNvSpPr txBox="1">
            <a:spLocks noGrp="1"/>
          </p:cNvSpPr>
          <p:nvPr>
            <p:ph type="subTitle" idx="5"/>
          </p:nvPr>
        </p:nvSpPr>
        <p:spPr>
          <a:xfrm>
            <a:off x="6594393" y="3133133"/>
            <a:ext cx="14776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1356" name="Google Shape;1356;p26"/>
          <p:cNvSpPr txBox="1">
            <a:spLocks noGrp="1"/>
          </p:cNvSpPr>
          <p:nvPr>
            <p:ph type="subTitle" idx="6"/>
          </p:nvPr>
        </p:nvSpPr>
        <p:spPr>
          <a:xfrm>
            <a:off x="6150793" y="3764068"/>
            <a:ext cx="2364800" cy="107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7" name="Google Shape;1357;p26"/>
          <p:cNvSpPr txBox="1">
            <a:spLocks noGrp="1"/>
          </p:cNvSpPr>
          <p:nvPr>
            <p:ph type="subTitle" idx="7"/>
          </p:nvPr>
        </p:nvSpPr>
        <p:spPr>
          <a:xfrm>
            <a:off x="9068764" y="3133133"/>
            <a:ext cx="14776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1358" name="Google Shape;1358;p26"/>
          <p:cNvSpPr txBox="1">
            <a:spLocks noGrp="1"/>
          </p:cNvSpPr>
          <p:nvPr>
            <p:ph type="subTitle" idx="8"/>
          </p:nvPr>
        </p:nvSpPr>
        <p:spPr>
          <a:xfrm>
            <a:off x="8625164" y="3764068"/>
            <a:ext cx="2364800" cy="107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54062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530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5A9CD-1CA5-4BB6-ABF6-C3DB2F9C09D1}" type="datetimeFigureOut">
              <a:rPr lang="en-US" smtClean="0"/>
              <a:t>8/3/2023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9E3A461-C528-4C33-83FA-271D1850C3B5}" type="slidenum">
              <a:rPr lang="en-US" smtClean="0"/>
              <a:t>‹#›</a:t>
            </a:fld>
            <a:endParaRPr lang="en-US"/>
          </a:p>
        </p:txBody>
      </p:sp>
    </p:spTree>
    <p:extLst>
      <p:ext uri="{BB962C8B-B14F-4D97-AF65-F5344CB8AC3E}">
        <p14:creationId xmlns:p14="http://schemas.microsoft.com/office/powerpoint/2010/main" val="2686940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609600" y="292100"/>
            <a:ext cx="10972800" cy="1384300"/>
          </a:xfrm>
          <a:prstGeom prst="rect">
            <a:avLst/>
          </a:prstGeom>
        </p:spPr>
        <p:txBody>
          <a:bodyPr lIns="217728" tIns="108864" rIns="217728" bIns="108864"/>
          <a:lstStyle/>
          <a:p>
            <a:r>
              <a:rPr lang="vi-VN"/>
              <a:t>Bấm &amp; sửa kiểu tiêu đề</a:t>
            </a:r>
          </a:p>
        </p:txBody>
      </p:sp>
      <p:sp>
        <p:nvSpPr>
          <p:cNvPr id="3" name="Nơi giữ chỗ cho Nội dung 2"/>
          <p:cNvSpPr>
            <a:spLocks noGrp="1"/>
          </p:cNvSpPr>
          <p:nvPr>
            <p:ph idx="1" hasCustomPrompt="1"/>
          </p:nvPr>
        </p:nvSpPr>
        <p:spPr>
          <a:xfrm>
            <a:off x="609600" y="1905000"/>
            <a:ext cx="10972800" cy="4114800"/>
          </a:xfrm>
          <a:prstGeom prst="rect">
            <a:avLst/>
          </a:prstGeom>
        </p:spPr>
        <p:txBody>
          <a:bodyPr lIns="217728" tIns="108864" rIns="217728" bIns="108864"/>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lIns="217728" tIns="108864" rIns="217728" bIns="108864"/>
          <a:lstStyle>
            <a:lvl1pPr>
              <a:defRPr/>
            </a:lvl1pPr>
          </a:lstStyle>
          <a:p>
            <a:pPr>
              <a:defRPr/>
            </a:pPr>
            <a:endParaRPr lang="en-US"/>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lIns="217728" tIns="108864" rIns="217728" bIns="108864"/>
          <a:lstStyle>
            <a:lvl1pPr>
              <a:defRPr/>
            </a:lvl1pPr>
          </a:lstStyle>
          <a:p>
            <a:pPr>
              <a:defRPr/>
            </a:pPr>
            <a:endParaRPr lang="en-US"/>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lIns="217728" tIns="108864" rIns="217728" bIns="108864"/>
          <a:lstStyle>
            <a:lvl1pPr>
              <a:defRPr/>
            </a:lvl1pPr>
          </a:lstStyle>
          <a:p>
            <a:pPr>
              <a:defRPr/>
            </a:pPr>
            <a:fld id="{E979D15E-7C97-46BA-A533-0FCFA23F6052}" type="slidenum">
              <a:rPr lang="en-US"/>
              <a:t>‹#›</a:t>
            </a:fld>
            <a:endParaRPr lang="en-US"/>
          </a:p>
        </p:txBody>
      </p:sp>
    </p:spTree>
    <p:extLst>
      <p:ext uri="{BB962C8B-B14F-4D97-AF65-F5344CB8AC3E}">
        <p14:creationId xmlns:p14="http://schemas.microsoft.com/office/powerpoint/2010/main" val="1599116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9"/>
        <p:cNvGrpSpPr/>
        <p:nvPr/>
      </p:nvGrpSpPr>
      <p:grpSpPr>
        <a:xfrm>
          <a:off x="0" y="0"/>
          <a:ext cx="0" cy="0"/>
          <a:chOff x="0" y="0"/>
          <a:chExt cx="0" cy="0"/>
        </a:xfrm>
      </p:grpSpPr>
      <p:pic>
        <p:nvPicPr>
          <p:cNvPr id="70" name="Google Shape;70;p5"/>
          <p:cNvPicPr preferRelativeResize="0"/>
          <p:nvPr/>
        </p:nvPicPr>
        <p:blipFill>
          <a:blip r:embed="rId2">
            <a:alphaModFix amt="52000"/>
          </a:blip>
          <a:stretch>
            <a:fillRect/>
          </a:stretch>
        </p:blipFill>
        <p:spPr>
          <a:xfrm rot="10800000">
            <a:off x="3186767" y="1523001"/>
            <a:ext cx="9005232" cy="5334999"/>
          </a:xfrm>
          <a:prstGeom prst="rect">
            <a:avLst/>
          </a:prstGeom>
          <a:noFill/>
          <a:ln>
            <a:noFill/>
          </a:ln>
        </p:spPr>
      </p:pic>
      <p:pic>
        <p:nvPicPr>
          <p:cNvPr id="71" name="Google Shape;71;p5"/>
          <p:cNvPicPr preferRelativeResize="0"/>
          <p:nvPr/>
        </p:nvPicPr>
        <p:blipFill>
          <a:blip r:embed="rId2">
            <a:alphaModFix amt="52000"/>
          </a:blip>
          <a:stretch>
            <a:fillRect/>
          </a:stretch>
        </p:blipFill>
        <p:spPr>
          <a:xfrm>
            <a:off x="0" y="1"/>
            <a:ext cx="9005232" cy="5334999"/>
          </a:xfrm>
          <a:prstGeom prst="rect">
            <a:avLst/>
          </a:prstGeom>
          <a:noFill/>
          <a:ln>
            <a:noFill/>
          </a:ln>
        </p:spPr>
      </p:pic>
      <p:grpSp>
        <p:nvGrpSpPr>
          <p:cNvPr id="72" name="Google Shape;72;p5"/>
          <p:cNvGrpSpPr/>
          <p:nvPr/>
        </p:nvGrpSpPr>
        <p:grpSpPr>
          <a:xfrm>
            <a:off x="305600" y="270000"/>
            <a:ext cx="11580800" cy="6318000"/>
            <a:chOff x="226100" y="207250"/>
            <a:chExt cx="8685600" cy="4738500"/>
          </a:xfrm>
        </p:grpSpPr>
        <p:sp>
          <p:nvSpPr>
            <p:cNvPr id="73" name="Google Shape;73;p5"/>
            <p:cNvSpPr/>
            <p:nvPr/>
          </p:nvSpPr>
          <p:spPr>
            <a:xfrm>
              <a:off x="226100" y="207250"/>
              <a:ext cx="8685600" cy="4738500"/>
            </a:xfrm>
            <a:prstGeom prst="roundRect">
              <a:avLst>
                <a:gd name="adj" fmla="val 519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5"/>
            <p:cNvSpPr/>
            <p:nvPr/>
          </p:nvSpPr>
          <p:spPr>
            <a:xfrm>
              <a:off x="351475" y="292350"/>
              <a:ext cx="8414100" cy="4558800"/>
            </a:xfrm>
            <a:prstGeom prst="roundRect">
              <a:avLst>
                <a:gd name="adj" fmla="val 551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75" name="Google Shape;75;p5"/>
            <p:cNvCxnSpPr/>
            <p:nvPr/>
          </p:nvCxnSpPr>
          <p:spPr>
            <a:xfrm>
              <a:off x="4554717" y="-3564287"/>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76" name="Google Shape;76;p5"/>
            <p:cNvCxnSpPr/>
            <p:nvPr/>
          </p:nvCxnSpPr>
          <p:spPr>
            <a:xfrm>
              <a:off x="4554757" y="-3210440"/>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77;p5"/>
            <p:cNvCxnSpPr/>
            <p:nvPr/>
          </p:nvCxnSpPr>
          <p:spPr>
            <a:xfrm>
              <a:off x="4554717" y="-2863759"/>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78" name="Google Shape;78;p5"/>
            <p:cNvCxnSpPr/>
            <p:nvPr/>
          </p:nvCxnSpPr>
          <p:spPr>
            <a:xfrm>
              <a:off x="4554757" y="-2509912"/>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79" name="Google Shape;79;p5"/>
            <p:cNvCxnSpPr/>
            <p:nvPr/>
          </p:nvCxnSpPr>
          <p:spPr>
            <a:xfrm>
              <a:off x="4554717" y="-2161140"/>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80" name="Google Shape;80;p5"/>
            <p:cNvCxnSpPr/>
            <p:nvPr/>
          </p:nvCxnSpPr>
          <p:spPr>
            <a:xfrm>
              <a:off x="4554757" y="-1807293"/>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81" name="Google Shape;81;p5"/>
            <p:cNvCxnSpPr/>
            <p:nvPr/>
          </p:nvCxnSpPr>
          <p:spPr>
            <a:xfrm>
              <a:off x="4554717" y="-1460612"/>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82" name="Google Shape;82;p5"/>
            <p:cNvCxnSpPr/>
            <p:nvPr/>
          </p:nvCxnSpPr>
          <p:spPr>
            <a:xfrm>
              <a:off x="4554757" y="-1106765"/>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83" name="Google Shape;83;p5"/>
            <p:cNvCxnSpPr/>
            <p:nvPr/>
          </p:nvCxnSpPr>
          <p:spPr>
            <a:xfrm>
              <a:off x="4554717" y="-757993"/>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84" name="Google Shape;84;p5"/>
            <p:cNvCxnSpPr/>
            <p:nvPr/>
          </p:nvCxnSpPr>
          <p:spPr>
            <a:xfrm>
              <a:off x="4554757" y="-404146"/>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85" name="Google Shape;85;p5"/>
            <p:cNvCxnSpPr/>
            <p:nvPr/>
          </p:nvCxnSpPr>
          <p:spPr>
            <a:xfrm>
              <a:off x="4554717" y="-57465"/>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86" name="Google Shape;86;p5"/>
            <p:cNvCxnSpPr/>
            <p:nvPr/>
          </p:nvCxnSpPr>
          <p:spPr>
            <a:xfrm>
              <a:off x="4554717" y="287956"/>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87" name="Google Shape;87;p5"/>
            <p:cNvCxnSpPr>
              <a:stCxn id="74" idx="0"/>
              <a:endCxn id="74" idx="2"/>
            </p:cNvCxnSpPr>
            <p:nvPr/>
          </p:nvCxnSpPr>
          <p:spPr>
            <a:xfrm>
              <a:off x="4558525" y="292350"/>
              <a:ext cx="0" cy="4558800"/>
            </a:xfrm>
            <a:prstGeom prst="straightConnector1">
              <a:avLst/>
            </a:prstGeom>
            <a:noFill/>
            <a:ln w="38100" cap="flat" cmpd="sng">
              <a:solidFill>
                <a:srgbClr val="FFCBE3"/>
              </a:solidFill>
              <a:prstDash val="solid"/>
              <a:round/>
              <a:headEnd type="none" w="med" len="med"/>
              <a:tailEnd type="none" w="med" len="med"/>
            </a:ln>
          </p:spPr>
        </p:cxnSp>
      </p:grpSp>
      <p:pic>
        <p:nvPicPr>
          <p:cNvPr id="88" name="Google Shape;88;p5"/>
          <p:cNvPicPr preferRelativeResize="0"/>
          <p:nvPr/>
        </p:nvPicPr>
        <p:blipFill>
          <a:blip r:embed="rId3">
            <a:alphaModFix amt="16000"/>
          </a:blip>
          <a:stretch>
            <a:fillRect/>
          </a:stretch>
        </p:blipFill>
        <p:spPr>
          <a:xfrm flipH="1">
            <a:off x="8463364" y="383433"/>
            <a:ext cx="3230000" cy="1895200"/>
          </a:xfrm>
          <a:prstGeom prst="roundRect">
            <a:avLst>
              <a:gd name="adj" fmla="val 14296"/>
            </a:avLst>
          </a:prstGeom>
          <a:noFill/>
          <a:ln>
            <a:noFill/>
          </a:ln>
        </p:spPr>
      </p:pic>
      <p:pic>
        <p:nvPicPr>
          <p:cNvPr id="89" name="Google Shape;89;p5"/>
          <p:cNvPicPr preferRelativeResize="0"/>
          <p:nvPr/>
        </p:nvPicPr>
        <p:blipFill>
          <a:blip r:embed="rId4">
            <a:alphaModFix/>
          </a:blip>
          <a:stretch>
            <a:fillRect/>
          </a:stretch>
        </p:blipFill>
        <p:spPr>
          <a:xfrm rot="5400000" flipH="1">
            <a:off x="7092367" y="361167"/>
            <a:ext cx="932333" cy="1754067"/>
          </a:xfrm>
          <a:prstGeom prst="rect">
            <a:avLst/>
          </a:prstGeom>
          <a:noFill/>
          <a:ln>
            <a:noFill/>
          </a:ln>
        </p:spPr>
      </p:pic>
      <p:sp>
        <p:nvSpPr>
          <p:cNvPr id="90" name="Google Shape;90;p5"/>
          <p:cNvSpPr/>
          <p:nvPr/>
        </p:nvSpPr>
        <p:spPr>
          <a:xfrm flipH="1">
            <a:off x="10054567" y="721168"/>
            <a:ext cx="1292667" cy="1031833"/>
          </a:xfrm>
          <a:custGeom>
            <a:avLst/>
            <a:gdLst/>
            <a:ahLst/>
            <a:cxnLst/>
            <a:rect l="l" t="t" r="r" b="b"/>
            <a:pathLst>
              <a:path w="38780" h="30955" extrusionOk="0">
                <a:moveTo>
                  <a:pt x="27683" y="10736"/>
                </a:moveTo>
                <a:cubicBezTo>
                  <a:pt x="27826" y="10760"/>
                  <a:pt x="27933" y="10760"/>
                  <a:pt x="28040" y="10784"/>
                </a:cubicBezTo>
                <a:cubicBezTo>
                  <a:pt x="29659" y="11094"/>
                  <a:pt x="31159" y="11713"/>
                  <a:pt x="32588" y="12534"/>
                </a:cubicBezTo>
                <a:cubicBezTo>
                  <a:pt x="33815" y="13249"/>
                  <a:pt x="34934" y="14106"/>
                  <a:pt x="35922" y="15118"/>
                </a:cubicBezTo>
                <a:cubicBezTo>
                  <a:pt x="36601" y="15809"/>
                  <a:pt x="37184" y="16571"/>
                  <a:pt x="37625" y="17440"/>
                </a:cubicBezTo>
                <a:cubicBezTo>
                  <a:pt x="38017" y="18225"/>
                  <a:pt x="38267" y="19047"/>
                  <a:pt x="38220" y="19928"/>
                </a:cubicBezTo>
                <a:cubicBezTo>
                  <a:pt x="38208" y="20202"/>
                  <a:pt x="38160" y="20488"/>
                  <a:pt x="38077" y="20750"/>
                </a:cubicBezTo>
                <a:cubicBezTo>
                  <a:pt x="37839" y="21488"/>
                  <a:pt x="37339" y="21988"/>
                  <a:pt x="36601" y="22226"/>
                </a:cubicBezTo>
                <a:cubicBezTo>
                  <a:pt x="36263" y="22343"/>
                  <a:pt x="35922" y="22393"/>
                  <a:pt x="35580" y="22393"/>
                </a:cubicBezTo>
                <a:cubicBezTo>
                  <a:pt x="35258" y="22393"/>
                  <a:pt x="34935" y="22349"/>
                  <a:pt x="34612" y="22274"/>
                </a:cubicBezTo>
                <a:cubicBezTo>
                  <a:pt x="33981" y="22119"/>
                  <a:pt x="33398" y="21857"/>
                  <a:pt x="32850" y="21512"/>
                </a:cubicBezTo>
                <a:cubicBezTo>
                  <a:pt x="32088" y="21059"/>
                  <a:pt x="31445" y="20464"/>
                  <a:pt x="30874" y="19797"/>
                </a:cubicBezTo>
                <a:cubicBezTo>
                  <a:pt x="29874" y="18630"/>
                  <a:pt x="29183" y="17297"/>
                  <a:pt x="28659" y="15880"/>
                </a:cubicBezTo>
                <a:cubicBezTo>
                  <a:pt x="28100" y="14344"/>
                  <a:pt x="27742" y="12772"/>
                  <a:pt x="27671" y="11141"/>
                </a:cubicBezTo>
                <a:cubicBezTo>
                  <a:pt x="27659" y="11022"/>
                  <a:pt x="27671" y="10903"/>
                  <a:pt x="27683" y="10736"/>
                </a:cubicBezTo>
                <a:close/>
                <a:moveTo>
                  <a:pt x="15836" y="14773"/>
                </a:moveTo>
                <a:cubicBezTo>
                  <a:pt x="15967" y="14832"/>
                  <a:pt x="16098" y="14892"/>
                  <a:pt x="16217" y="14951"/>
                </a:cubicBezTo>
                <a:cubicBezTo>
                  <a:pt x="19515" y="16785"/>
                  <a:pt x="21539" y="19547"/>
                  <a:pt x="22313" y="23238"/>
                </a:cubicBezTo>
                <a:cubicBezTo>
                  <a:pt x="22563" y="24452"/>
                  <a:pt x="22587" y="25679"/>
                  <a:pt x="22385" y="26905"/>
                </a:cubicBezTo>
                <a:cubicBezTo>
                  <a:pt x="22289" y="27489"/>
                  <a:pt x="22123" y="28048"/>
                  <a:pt x="21873" y="28584"/>
                </a:cubicBezTo>
                <a:cubicBezTo>
                  <a:pt x="21706" y="28941"/>
                  <a:pt x="21515" y="29274"/>
                  <a:pt x="21253" y="29572"/>
                </a:cubicBezTo>
                <a:cubicBezTo>
                  <a:pt x="20708" y="30211"/>
                  <a:pt x="20028" y="30511"/>
                  <a:pt x="19238" y="30511"/>
                </a:cubicBezTo>
                <a:cubicBezTo>
                  <a:pt x="19115" y="30511"/>
                  <a:pt x="18989" y="30503"/>
                  <a:pt x="18860" y="30489"/>
                </a:cubicBezTo>
                <a:cubicBezTo>
                  <a:pt x="18313" y="30417"/>
                  <a:pt x="17801" y="30239"/>
                  <a:pt x="17312" y="30001"/>
                </a:cubicBezTo>
                <a:cubicBezTo>
                  <a:pt x="16562" y="29620"/>
                  <a:pt x="15896" y="29143"/>
                  <a:pt x="15300" y="28572"/>
                </a:cubicBezTo>
                <a:cubicBezTo>
                  <a:pt x="13943" y="27262"/>
                  <a:pt x="13026" y="25679"/>
                  <a:pt x="12586" y="23845"/>
                </a:cubicBezTo>
                <a:cubicBezTo>
                  <a:pt x="12169" y="22059"/>
                  <a:pt x="12359" y="20321"/>
                  <a:pt x="13074" y="18642"/>
                </a:cubicBezTo>
                <a:cubicBezTo>
                  <a:pt x="13681" y="17237"/>
                  <a:pt x="14562" y="16023"/>
                  <a:pt x="15634" y="14939"/>
                </a:cubicBezTo>
                <a:cubicBezTo>
                  <a:pt x="15693" y="14880"/>
                  <a:pt x="15765" y="14832"/>
                  <a:pt x="15836" y="14773"/>
                </a:cubicBezTo>
                <a:close/>
                <a:moveTo>
                  <a:pt x="35618" y="0"/>
                </a:moveTo>
                <a:cubicBezTo>
                  <a:pt x="34616" y="0"/>
                  <a:pt x="33667" y="245"/>
                  <a:pt x="32779" y="735"/>
                </a:cubicBezTo>
                <a:cubicBezTo>
                  <a:pt x="32076" y="1116"/>
                  <a:pt x="31421" y="1581"/>
                  <a:pt x="30850" y="2128"/>
                </a:cubicBezTo>
                <a:cubicBezTo>
                  <a:pt x="28683" y="4212"/>
                  <a:pt x="27433" y="6724"/>
                  <a:pt x="27230" y="9736"/>
                </a:cubicBezTo>
                <a:cubicBezTo>
                  <a:pt x="27218" y="9867"/>
                  <a:pt x="27242" y="10022"/>
                  <a:pt x="27111" y="10153"/>
                </a:cubicBezTo>
                <a:cubicBezTo>
                  <a:pt x="26909" y="10141"/>
                  <a:pt x="26695" y="10117"/>
                  <a:pt x="26468" y="10094"/>
                </a:cubicBezTo>
                <a:cubicBezTo>
                  <a:pt x="26163" y="10073"/>
                  <a:pt x="25859" y="10063"/>
                  <a:pt x="25556" y="10063"/>
                </a:cubicBezTo>
                <a:cubicBezTo>
                  <a:pt x="24086" y="10063"/>
                  <a:pt x="22643" y="10304"/>
                  <a:pt x="21242" y="10808"/>
                </a:cubicBezTo>
                <a:cubicBezTo>
                  <a:pt x="19325" y="11498"/>
                  <a:pt x="17610" y="12534"/>
                  <a:pt x="16086" y="13880"/>
                </a:cubicBezTo>
                <a:cubicBezTo>
                  <a:pt x="15967" y="13987"/>
                  <a:pt x="15860" y="14118"/>
                  <a:pt x="15681" y="14177"/>
                </a:cubicBezTo>
                <a:cubicBezTo>
                  <a:pt x="15598" y="14142"/>
                  <a:pt x="15503" y="14106"/>
                  <a:pt x="15407" y="14070"/>
                </a:cubicBezTo>
                <a:cubicBezTo>
                  <a:pt x="13909" y="13440"/>
                  <a:pt x="12378" y="13136"/>
                  <a:pt x="10815" y="13136"/>
                </a:cubicBezTo>
                <a:cubicBezTo>
                  <a:pt x="10044" y="13136"/>
                  <a:pt x="9265" y="13210"/>
                  <a:pt x="8478" y="13356"/>
                </a:cubicBezTo>
                <a:cubicBezTo>
                  <a:pt x="6740" y="13689"/>
                  <a:pt x="5132" y="14368"/>
                  <a:pt x="3727" y="15451"/>
                </a:cubicBezTo>
                <a:cubicBezTo>
                  <a:pt x="2513" y="16404"/>
                  <a:pt x="1537" y="17559"/>
                  <a:pt x="906" y="18976"/>
                </a:cubicBezTo>
                <a:cubicBezTo>
                  <a:pt x="84" y="20785"/>
                  <a:pt x="1" y="22619"/>
                  <a:pt x="763" y="24464"/>
                </a:cubicBezTo>
                <a:cubicBezTo>
                  <a:pt x="906" y="24810"/>
                  <a:pt x="1096" y="25143"/>
                  <a:pt x="1287" y="25464"/>
                </a:cubicBezTo>
                <a:cubicBezTo>
                  <a:pt x="1394" y="25643"/>
                  <a:pt x="1537" y="25798"/>
                  <a:pt x="1751" y="25869"/>
                </a:cubicBezTo>
                <a:cubicBezTo>
                  <a:pt x="1775" y="25869"/>
                  <a:pt x="1811" y="25857"/>
                  <a:pt x="1870" y="25857"/>
                </a:cubicBezTo>
                <a:cubicBezTo>
                  <a:pt x="1882" y="25798"/>
                  <a:pt x="1918" y="25726"/>
                  <a:pt x="1942" y="25643"/>
                </a:cubicBezTo>
                <a:cubicBezTo>
                  <a:pt x="1680" y="25476"/>
                  <a:pt x="1537" y="25238"/>
                  <a:pt x="1418" y="24988"/>
                </a:cubicBezTo>
                <a:cubicBezTo>
                  <a:pt x="1310" y="24774"/>
                  <a:pt x="1203" y="24560"/>
                  <a:pt x="1120" y="24345"/>
                </a:cubicBezTo>
                <a:cubicBezTo>
                  <a:pt x="751" y="23357"/>
                  <a:pt x="572" y="22345"/>
                  <a:pt x="691" y="21297"/>
                </a:cubicBezTo>
                <a:cubicBezTo>
                  <a:pt x="822" y="20119"/>
                  <a:pt x="1251" y="19035"/>
                  <a:pt x="1918" y="18035"/>
                </a:cubicBezTo>
                <a:cubicBezTo>
                  <a:pt x="3085" y="16285"/>
                  <a:pt x="4680" y="15070"/>
                  <a:pt x="6644" y="14332"/>
                </a:cubicBezTo>
                <a:cubicBezTo>
                  <a:pt x="7973" y="13840"/>
                  <a:pt x="9331" y="13579"/>
                  <a:pt x="10730" y="13579"/>
                </a:cubicBezTo>
                <a:cubicBezTo>
                  <a:pt x="11123" y="13579"/>
                  <a:pt x="11519" y="13600"/>
                  <a:pt x="11919" y="13642"/>
                </a:cubicBezTo>
                <a:cubicBezTo>
                  <a:pt x="12991" y="13749"/>
                  <a:pt x="14026" y="13999"/>
                  <a:pt x="15038" y="14404"/>
                </a:cubicBezTo>
                <a:cubicBezTo>
                  <a:pt x="15134" y="14439"/>
                  <a:pt x="15241" y="14463"/>
                  <a:pt x="15312" y="14606"/>
                </a:cubicBezTo>
                <a:cubicBezTo>
                  <a:pt x="15193" y="14725"/>
                  <a:pt x="15086" y="14844"/>
                  <a:pt x="14979" y="14963"/>
                </a:cubicBezTo>
                <a:cubicBezTo>
                  <a:pt x="13943" y="16082"/>
                  <a:pt x="13098" y="17333"/>
                  <a:pt x="12550" y="18749"/>
                </a:cubicBezTo>
                <a:cubicBezTo>
                  <a:pt x="11967" y="20238"/>
                  <a:pt x="11752" y="21774"/>
                  <a:pt x="12038" y="23357"/>
                </a:cubicBezTo>
                <a:cubicBezTo>
                  <a:pt x="12407" y="25524"/>
                  <a:pt x="13419" y="27381"/>
                  <a:pt x="15003" y="28905"/>
                </a:cubicBezTo>
                <a:cubicBezTo>
                  <a:pt x="15812" y="29691"/>
                  <a:pt x="16741" y="30310"/>
                  <a:pt x="17801" y="30703"/>
                </a:cubicBezTo>
                <a:cubicBezTo>
                  <a:pt x="18258" y="30868"/>
                  <a:pt x="18730" y="30954"/>
                  <a:pt x="19213" y="30954"/>
                </a:cubicBezTo>
                <a:cubicBezTo>
                  <a:pt x="19321" y="30954"/>
                  <a:pt x="19430" y="30950"/>
                  <a:pt x="19539" y="30941"/>
                </a:cubicBezTo>
                <a:cubicBezTo>
                  <a:pt x="20241" y="30894"/>
                  <a:pt x="20849" y="30608"/>
                  <a:pt x="21361" y="30120"/>
                </a:cubicBezTo>
                <a:cubicBezTo>
                  <a:pt x="21706" y="29798"/>
                  <a:pt x="21956" y="29417"/>
                  <a:pt x="22170" y="29013"/>
                </a:cubicBezTo>
                <a:cubicBezTo>
                  <a:pt x="22456" y="28465"/>
                  <a:pt x="22658" y="27881"/>
                  <a:pt x="22777" y="27274"/>
                </a:cubicBezTo>
                <a:cubicBezTo>
                  <a:pt x="23039" y="25976"/>
                  <a:pt x="23039" y="24667"/>
                  <a:pt x="22801" y="23357"/>
                </a:cubicBezTo>
                <a:cubicBezTo>
                  <a:pt x="22075" y="19583"/>
                  <a:pt x="20063" y="16701"/>
                  <a:pt x="16753" y="14737"/>
                </a:cubicBezTo>
                <a:cubicBezTo>
                  <a:pt x="16634" y="14666"/>
                  <a:pt x="16527" y="14618"/>
                  <a:pt x="16420" y="14546"/>
                </a:cubicBezTo>
                <a:cubicBezTo>
                  <a:pt x="16360" y="14511"/>
                  <a:pt x="16300" y="14451"/>
                  <a:pt x="16253" y="14404"/>
                </a:cubicBezTo>
                <a:cubicBezTo>
                  <a:pt x="16277" y="14356"/>
                  <a:pt x="16289" y="14320"/>
                  <a:pt x="16312" y="14308"/>
                </a:cubicBezTo>
                <a:cubicBezTo>
                  <a:pt x="16360" y="14249"/>
                  <a:pt x="16408" y="14201"/>
                  <a:pt x="16455" y="14154"/>
                </a:cubicBezTo>
                <a:cubicBezTo>
                  <a:pt x="18682" y="12260"/>
                  <a:pt x="21182" y="10963"/>
                  <a:pt x="24123" y="10594"/>
                </a:cubicBezTo>
                <a:cubicBezTo>
                  <a:pt x="24556" y="10542"/>
                  <a:pt x="24990" y="10518"/>
                  <a:pt x="25423" y="10518"/>
                </a:cubicBezTo>
                <a:cubicBezTo>
                  <a:pt x="25883" y="10518"/>
                  <a:pt x="26342" y="10545"/>
                  <a:pt x="26802" y="10594"/>
                </a:cubicBezTo>
                <a:cubicBezTo>
                  <a:pt x="26909" y="10605"/>
                  <a:pt x="27016" y="10629"/>
                  <a:pt x="27171" y="10665"/>
                </a:cubicBezTo>
                <a:cubicBezTo>
                  <a:pt x="27195" y="10844"/>
                  <a:pt x="27207" y="10998"/>
                  <a:pt x="27218" y="11141"/>
                </a:cubicBezTo>
                <a:cubicBezTo>
                  <a:pt x="27230" y="11415"/>
                  <a:pt x="27242" y="11677"/>
                  <a:pt x="27266" y="11939"/>
                </a:cubicBezTo>
                <a:cubicBezTo>
                  <a:pt x="27469" y="13832"/>
                  <a:pt x="27969" y="15642"/>
                  <a:pt x="28778" y="17356"/>
                </a:cubicBezTo>
                <a:cubicBezTo>
                  <a:pt x="29362" y="18606"/>
                  <a:pt x="30112" y="19749"/>
                  <a:pt x="31100" y="20726"/>
                </a:cubicBezTo>
                <a:cubicBezTo>
                  <a:pt x="31826" y="21440"/>
                  <a:pt x="32636" y="22012"/>
                  <a:pt x="33576" y="22416"/>
                </a:cubicBezTo>
                <a:cubicBezTo>
                  <a:pt x="34214" y="22686"/>
                  <a:pt x="34871" y="22853"/>
                  <a:pt x="35554" y="22853"/>
                </a:cubicBezTo>
                <a:cubicBezTo>
                  <a:pt x="35777" y="22853"/>
                  <a:pt x="36003" y="22836"/>
                  <a:pt x="36232" y="22797"/>
                </a:cubicBezTo>
                <a:cubicBezTo>
                  <a:pt x="37482" y="22607"/>
                  <a:pt x="38387" y="21738"/>
                  <a:pt x="38625" y="20500"/>
                </a:cubicBezTo>
                <a:cubicBezTo>
                  <a:pt x="38779" y="19678"/>
                  <a:pt x="38660" y="18880"/>
                  <a:pt x="38398" y="18106"/>
                </a:cubicBezTo>
                <a:cubicBezTo>
                  <a:pt x="38113" y="17249"/>
                  <a:pt x="37660" y="16487"/>
                  <a:pt x="37113" y="15773"/>
                </a:cubicBezTo>
                <a:cubicBezTo>
                  <a:pt x="36434" y="14904"/>
                  <a:pt x="35648" y="14154"/>
                  <a:pt x="34791" y="13475"/>
                </a:cubicBezTo>
                <a:cubicBezTo>
                  <a:pt x="32779" y="11915"/>
                  <a:pt x="30552" y="10808"/>
                  <a:pt x="28028" y="10320"/>
                </a:cubicBezTo>
                <a:cubicBezTo>
                  <a:pt x="27921" y="10296"/>
                  <a:pt x="27826" y="10260"/>
                  <a:pt x="27695" y="10224"/>
                </a:cubicBezTo>
                <a:cubicBezTo>
                  <a:pt x="27695" y="10117"/>
                  <a:pt x="27683" y="10022"/>
                  <a:pt x="27683" y="9927"/>
                </a:cubicBezTo>
                <a:cubicBezTo>
                  <a:pt x="27766" y="8153"/>
                  <a:pt x="28266" y="6498"/>
                  <a:pt x="29171" y="4962"/>
                </a:cubicBezTo>
                <a:cubicBezTo>
                  <a:pt x="29969" y="3617"/>
                  <a:pt x="30993" y="2462"/>
                  <a:pt x="32302" y="1569"/>
                </a:cubicBezTo>
                <a:cubicBezTo>
                  <a:pt x="33347" y="853"/>
                  <a:pt x="34496" y="449"/>
                  <a:pt x="35771" y="449"/>
                </a:cubicBezTo>
                <a:cubicBezTo>
                  <a:pt x="35790" y="449"/>
                  <a:pt x="35808" y="449"/>
                  <a:pt x="35827" y="449"/>
                </a:cubicBezTo>
                <a:cubicBezTo>
                  <a:pt x="35859" y="452"/>
                  <a:pt x="35890" y="453"/>
                  <a:pt x="35922" y="453"/>
                </a:cubicBezTo>
                <a:cubicBezTo>
                  <a:pt x="36057" y="453"/>
                  <a:pt x="36194" y="435"/>
                  <a:pt x="36339" y="426"/>
                </a:cubicBezTo>
                <a:cubicBezTo>
                  <a:pt x="36446" y="414"/>
                  <a:pt x="36553" y="366"/>
                  <a:pt x="36589" y="235"/>
                </a:cubicBezTo>
                <a:cubicBezTo>
                  <a:pt x="36493" y="45"/>
                  <a:pt x="36303" y="33"/>
                  <a:pt x="36124" y="21"/>
                </a:cubicBezTo>
                <a:cubicBezTo>
                  <a:pt x="35954" y="7"/>
                  <a:pt x="35786" y="0"/>
                  <a:pt x="35618" y="0"/>
                </a:cubicBezTo>
                <a:close/>
              </a:path>
            </a:pathLst>
          </a:custGeom>
          <a:solidFill>
            <a:srgbClr val="1C1C1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5"/>
          <p:cNvSpPr txBox="1">
            <a:spLocks noGrp="1"/>
          </p:cNvSpPr>
          <p:nvPr>
            <p:ph type="title"/>
          </p:nvPr>
        </p:nvSpPr>
        <p:spPr>
          <a:xfrm>
            <a:off x="960000" y="720000"/>
            <a:ext cx="508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 name="Google Shape;92;p5"/>
          <p:cNvSpPr txBox="1">
            <a:spLocks noGrp="1"/>
          </p:cNvSpPr>
          <p:nvPr>
            <p:ph type="subTitle" idx="1"/>
          </p:nvPr>
        </p:nvSpPr>
        <p:spPr>
          <a:xfrm>
            <a:off x="1727833" y="2180933"/>
            <a:ext cx="3444800" cy="665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6"/>
              </a:buClr>
              <a:buSzPts val="2000"/>
              <a:buFont typeface="Bree Serif"/>
              <a:buNone/>
              <a:defRPr b="1">
                <a:solidFill>
                  <a:schemeClr val="accent6"/>
                </a:solidFill>
                <a:latin typeface="Bree Serif"/>
                <a:ea typeface="Bree Serif"/>
                <a:cs typeface="Bree Serif"/>
                <a:sym typeface="Bree Serif"/>
              </a:defRPr>
            </a:lvl1pPr>
            <a:lvl2pPr lvl="1">
              <a:spcBef>
                <a:spcPts val="2133"/>
              </a:spcBef>
              <a:spcAft>
                <a:spcPts val="0"/>
              </a:spcAft>
              <a:buSzPts val="2000"/>
              <a:buNone/>
              <a:defRPr sz="2667"/>
            </a:lvl2pPr>
            <a:lvl3pPr lvl="2">
              <a:spcBef>
                <a:spcPts val="2133"/>
              </a:spcBef>
              <a:spcAft>
                <a:spcPts val="0"/>
              </a:spcAft>
              <a:buSzPts val="2000"/>
              <a:buNone/>
              <a:defRPr sz="2667"/>
            </a:lvl3pPr>
            <a:lvl4pPr lvl="3">
              <a:spcBef>
                <a:spcPts val="2133"/>
              </a:spcBef>
              <a:spcAft>
                <a:spcPts val="0"/>
              </a:spcAft>
              <a:buSzPts val="2000"/>
              <a:buNone/>
              <a:defRPr sz="2667"/>
            </a:lvl4pPr>
            <a:lvl5pPr lvl="4">
              <a:spcBef>
                <a:spcPts val="2133"/>
              </a:spcBef>
              <a:spcAft>
                <a:spcPts val="0"/>
              </a:spcAft>
              <a:buSzPts val="2000"/>
              <a:buNone/>
              <a:defRPr sz="2667"/>
            </a:lvl5pPr>
            <a:lvl6pPr lvl="5">
              <a:spcBef>
                <a:spcPts val="2133"/>
              </a:spcBef>
              <a:spcAft>
                <a:spcPts val="0"/>
              </a:spcAft>
              <a:buSzPts val="2000"/>
              <a:buNone/>
              <a:defRPr sz="2667"/>
            </a:lvl6pPr>
            <a:lvl7pPr lvl="6">
              <a:spcBef>
                <a:spcPts val="2133"/>
              </a:spcBef>
              <a:spcAft>
                <a:spcPts val="0"/>
              </a:spcAft>
              <a:buSzPts val="2000"/>
              <a:buNone/>
              <a:defRPr sz="2667"/>
            </a:lvl7pPr>
            <a:lvl8pPr lvl="7">
              <a:spcBef>
                <a:spcPts val="2133"/>
              </a:spcBef>
              <a:spcAft>
                <a:spcPts val="0"/>
              </a:spcAft>
              <a:buSzPts val="2000"/>
              <a:buNone/>
              <a:defRPr sz="2667"/>
            </a:lvl8pPr>
            <a:lvl9pPr lvl="8">
              <a:spcBef>
                <a:spcPts val="2133"/>
              </a:spcBef>
              <a:spcAft>
                <a:spcPts val="2133"/>
              </a:spcAft>
              <a:buSzPts val="2000"/>
              <a:buNone/>
              <a:defRPr sz="2667"/>
            </a:lvl9pPr>
          </a:lstStyle>
          <a:p>
            <a:endParaRPr/>
          </a:p>
        </p:txBody>
      </p:sp>
      <p:sp>
        <p:nvSpPr>
          <p:cNvPr id="93" name="Google Shape;93;p5"/>
          <p:cNvSpPr txBox="1">
            <a:spLocks noGrp="1"/>
          </p:cNvSpPr>
          <p:nvPr>
            <p:ph type="subTitle" idx="2"/>
          </p:nvPr>
        </p:nvSpPr>
        <p:spPr>
          <a:xfrm>
            <a:off x="1275433" y="3121475"/>
            <a:ext cx="4349600" cy="1555600"/>
          </a:xfrm>
          <a:prstGeom prst="rect">
            <a:avLst/>
          </a:prstGeom>
        </p:spPr>
        <p:txBody>
          <a:bodyPr spcFirstLastPara="1" wrap="square" lIns="91425" tIns="91425" rIns="91425" bIns="91425" anchor="t" anchorCtr="0">
            <a:noAutofit/>
          </a:bodyPr>
          <a:lstStyle>
            <a:lvl1pPr marR="44548" lvl="0" rtl="0">
              <a:lnSpc>
                <a:spcPct val="150000"/>
              </a:lnSpc>
              <a:spcBef>
                <a:spcPts val="0"/>
              </a:spcBef>
              <a:spcAft>
                <a:spcPts val="0"/>
              </a:spcAft>
              <a:buSzPts val="1400"/>
              <a:buFont typeface="Overpass"/>
              <a:buAutoNum type="arabicPeriod"/>
              <a:defRPr sz="1867">
                <a:latin typeface="Overpass"/>
                <a:ea typeface="Overpass"/>
                <a:cs typeface="Overpass"/>
                <a:sym typeface="Overpass"/>
              </a:defRPr>
            </a:lvl1pPr>
            <a:lvl2pPr lvl="1" rtl="0">
              <a:spcBef>
                <a:spcPts val="2133"/>
              </a:spcBef>
              <a:spcAft>
                <a:spcPts val="0"/>
              </a:spcAft>
              <a:buSzPts val="1400"/>
              <a:buFont typeface="Overpass"/>
              <a:buAutoNum type="alphaLcPeriod"/>
              <a:defRPr>
                <a:latin typeface="Overpass"/>
                <a:ea typeface="Overpass"/>
                <a:cs typeface="Overpass"/>
                <a:sym typeface="Overpass"/>
              </a:defRPr>
            </a:lvl2pPr>
            <a:lvl3pPr lvl="2" rtl="0">
              <a:spcBef>
                <a:spcPts val="2133"/>
              </a:spcBef>
              <a:spcAft>
                <a:spcPts val="0"/>
              </a:spcAft>
              <a:buSzPts val="1400"/>
              <a:buFont typeface="Overpass"/>
              <a:buAutoNum type="romanLcPeriod"/>
              <a:defRPr>
                <a:latin typeface="Overpass"/>
                <a:ea typeface="Overpass"/>
                <a:cs typeface="Overpass"/>
                <a:sym typeface="Overpass"/>
              </a:defRPr>
            </a:lvl3pPr>
            <a:lvl4pPr lvl="3" rtl="0">
              <a:spcBef>
                <a:spcPts val="2133"/>
              </a:spcBef>
              <a:spcAft>
                <a:spcPts val="0"/>
              </a:spcAft>
              <a:buSzPts val="1400"/>
              <a:buFont typeface="Overpass"/>
              <a:buAutoNum type="arabicPeriod"/>
              <a:defRPr>
                <a:latin typeface="Overpass"/>
                <a:ea typeface="Overpass"/>
                <a:cs typeface="Overpass"/>
                <a:sym typeface="Overpass"/>
              </a:defRPr>
            </a:lvl4pPr>
            <a:lvl5pPr lvl="4" rtl="0">
              <a:spcBef>
                <a:spcPts val="2133"/>
              </a:spcBef>
              <a:spcAft>
                <a:spcPts val="0"/>
              </a:spcAft>
              <a:buSzPts val="1400"/>
              <a:buFont typeface="Overpass"/>
              <a:buAutoNum type="alphaLcPeriod"/>
              <a:defRPr>
                <a:latin typeface="Overpass"/>
                <a:ea typeface="Overpass"/>
                <a:cs typeface="Overpass"/>
                <a:sym typeface="Overpass"/>
              </a:defRPr>
            </a:lvl5pPr>
            <a:lvl6pPr lvl="5" rtl="0">
              <a:spcBef>
                <a:spcPts val="2133"/>
              </a:spcBef>
              <a:spcAft>
                <a:spcPts val="0"/>
              </a:spcAft>
              <a:buSzPts val="1400"/>
              <a:buFont typeface="Overpass"/>
              <a:buAutoNum type="romanLcPeriod"/>
              <a:defRPr>
                <a:latin typeface="Overpass"/>
                <a:ea typeface="Overpass"/>
                <a:cs typeface="Overpass"/>
                <a:sym typeface="Overpass"/>
              </a:defRPr>
            </a:lvl6pPr>
            <a:lvl7pPr lvl="6" rtl="0">
              <a:spcBef>
                <a:spcPts val="2133"/>
              </a:spcBef>
              <a:spcAft>
                <a:spcPts val="0"/>
              </a:spcAft>
              <a:buSzPts val="1400"/>
              <a:buFont typeface="Overpass"/>
              <a:buAutoNum type="arabicPeriod"/>
              <a:defRPr>
                <a:latin typeface="Overpass"/>
                <a:ea typeface="Overpass"/>
                <a:cs typeface="Overpass"/>
                <a:sym typeface="Overpass"/>
              </a:defRPr>
            </a:lvl7pPr>
            <a:lvl8pPr lvl="7" rtl="0">
              <a:spcBef>
                <a:spcPts val="2133"/>
              </a:spcBef>
              <a:spcAft>
                <a:spcPts val="0"/>
              </a:spcAft>
              <a:buSzPts val="1400"/>
              <a:buFont typeface="Overpass"/>
              <a:buAutoNum type="alphaLcPeriod"/>
              <a:defRPr>
                <a:latin typeface="Overpass"/>
                <a:ea typeface="Overpass"/>
                <a:cs typeface="Overpass"/>
                <a:sym typeface="Overpass"/>
              </a:defRPr>
            </a:lvl8pPr>
            <a:lvl9pPr lvl="8" rtl="0">
              <a:spcBef>
                <a:spcPts val="2133"/>
              </a:spcBef>
              <a:spcAft>
                <a:spcPts val="2133"/>
              </a:spcAft>
              <a:buSzPts val="1400"/>
              <a:buFont typeface="Overpass"/>
              <a:buAutoNum type="romanLcPeriod"/>
              <a:defRPr>
                <a:latin typeface="Overpass"/>
                <a:ea typeface="Overpass"/>
                <a:cs typeface="Overpass"/>
                <a:sym typeface="Overpass"/>
              </a:defRPr>
            </a:lvl9pPr>
          </a:lstStyle>
          <a:p>
            <a:endParaRPr/>
          </a:p>
        </p:txBody>
      </p:sp>
      <p:sp>
        <p:nvSpPr>
          <p:cNvPr id="94" name="Google Shape;94;p5"/>
          <p:cNvSpPr txBox="1">
            <a:spLocks noGrp="1"/>
          </p:cNvSpPr>
          <p:nvPr>
            <p:ph type="subTitle" idx="3"/>
          </p:nvPr>
        </p:nvSpPr>
        <p:spPr>
          <a:xfrm>
            <a:off x="6745332" y="2180933"/>
            <a:ext cx="3444800" cy="66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000"/>
              <a:buFont typeface="Bree Serif"/>
              <a:buNone/>
              <a:defRPr b="1">
                <a:solidFill>
                  <a:schemeClr val="accent6"/>
                </a:solidFill>
                <a:latin typeface="Bree Serif"/>
                <a:ea typeface="Bree Serif"/>
                <a:cs typeface="Bree Serif"/>
                <a:sym typeface="Bree Serif"/>
              </a:defRPr>
            </a:lvl1pPr>
            <a:lvl2pPr lvl="1" rtl="0">
              <a:spcBef>
                <a:spcPts val="2133"/>
              </a:spcBef>
              <a:spcAft>
                <a:spcPts val="0"/>
              </a:spcAft>
              <a:buSzPts val="2000"/>
              <a:buNone/>
              <a:defRPr sz="2667"/>
            </a:lvl2pPr>
            <a:lvl3pPr lvl="2" rtl="0">
              <a:spcBef>
                <a:spcPts val="2133"/>
              </a:spcBef>
              <a:spcAft>
                <a:spcPts val="0"/>
              </a:spcAft>
              <a:buSzPts val="2000"/>
              <a:buNone/>
              <a:defRPr sz="2667"/>
            </a:lvl3pPr>
            <a:lvl4pPr lvl="3" rtl="0">
              <a:spcBef>
                <a:spcPts val="2133"/>
              </a:spcBef>
              <a:spcAft>
                <a:spcPts val="0"/>
              </a:spcAft>
              <a:buSzPts val="2000"/>
              <a:buNone/>
              <a:defRPr sz="2667"/>
            </a:lvl4pPr>
            <a:lvl5pPr lvl="4" rtl="0">
              <a:spcBef>
                <a:spcPts val="2133"/>
              </a:spcBef>
              <a:spcAft>
                <a:spcPts val="0"/>
              </a:spcAft>
              <a:buSzPts val="2000"/>
              <a:buNone/>
              <a:defRPr sz="2667"/>
            </a:lvl5pPr>
            <a:lvl6pPr lvl="5" rtl="0">
              <a:spcBef>
                <a:spcPts val="2133"/>
              </a:spcBef>
              <a:spcAft>
                <a:spcPts val="0"/>
              </a:spcAft>
              <a:buSzPts val="2000"/>
              <a:buNone/>
              <a:defRPr sz="2667"/>
            </a:lvl6pPr>
            <a:lvl7pPr lvl="6" rtl="0">
              <a:spcBef>
                <a:spcPts val="2133"/>
              </a:spcBef>
              <a:spcAft>
                <a:spcPts val="0"/>
              </a:spcAft>
              <a:buSzPts val="2000"/>
              <a:buNone/>
              <a:defRPr sz="2667"/>
            </a:lvl7pPr>
            <a:lvl8pPr lvl="7" rtl="0">
              <a:spcBef>
                <a:spcPts val="2133"/>
              </a:spcBef>
              <a:spcAft>
                <a:spcPts val="0"/>
              </a:spcAft>
              <a:buSzPts val="2000"/>
              <a:buNone/>
              <a:defRPr sz="2667"/>
            </a:lvl8pPr>
            <a:lvl9pPr lvl="8" rtl="0">
              <a:spcBef>
                <a:spcPts val="2133"/>
              </a:spcBef>
              <a:spcAft>
                <a:spcPts val="2133"/>
              </a:spcAft>
              <a:buSzPts val="2000"/>
              <a:buNone/>
              <a:defRPr sz="2667"/>
            </a:lvl9pPr>
          </a:lstStyle>
          <a:p>
            <a:endParaRPr/>
          </a:p>
        </p:txBody>
      </p:sp>
      <p:sp>
        <p:nvSpPr>
          <p:cNvPr id="95" name="Google Shape;95;p5"/>
          <p:cNvSpPr txBox="1">
            <a:spLocks noGrp="1"/>
          </p:cNvSpPr>
          <p:nvPr>
            <p:ph type="subTitle" idx="4"/>
          </p:nvPr>
        </p:nvSpPr>
        <p:spPr>
          <a:xfrm>
            <a:off x="6292932" y="3121475"/>
            <a:ext cx="4349600" cy="1555600"/>
          </a:xfrm>
          <a:prstGeom prst="rect">
            <a:avLst/>
          </a:prstGeom>
        </p:spPr>
        <p:txBody>
          <a:bodyPr spcFirstLastPara="1" wrap="square" lIns="91425" tIns="91425" rIns="91425" bIns="91425" anchor="t" anchorCtr="0">
            <a:noAutofit/>
          </a:bodyPr>
          <a:lstStyle>
            <a:lvl1pPr marR="44548" lvl="0" rtl="0">
              <a:lnSpc>
                <a:spcPct val="150000"/>
              </a:lnSpc>
              <a:spcBef>
                <a:spcPts val="0"/>
              </a:spcBef>
              <a:spcAft>
                <a:spcPts val="0"/>
              </a:spcAft>
              <a:buSzPts val="1400"/>
              <a:buFont typeface="Overpass"/>
              <a:buAutoNum type="arabicPeriod"/>
              <a:defRPr sz="1867">
                <a:latin typeface="Overpass"/>
                <a:ea typeface="Overpass"/>
                <a:cs typeface="Overpass"/>
                <a:sym typeface="Overpass"/>
              </a:defRPr>
            </a:lvl1pPr>
            <a:lvl2pPr lvl="1" rtl="0">
              <a:spcBef>
                <a:spcPts val="2133"/>
              </a:spcBef>
              <a:spcAft>
                <a:spcPts val="0"/>
              </a:spcAft>
              <a:buSzPts val="1400"/>
              <a:buFont typeface="Overpass"/>
              <a:buAutoNum type="alphaLcPeriod"/>
              <a:defRPr>
                <a:latin typeface="Overpass"/>
                <a:ea typeface="Overpass"/>
                <a:cs typeface="Overpass"/>
                <a:sym typeface="Overpass"/>
              </a:defRPr>
            </a:lvl2pPr>
            <a:lvl3pPr lvl="2" rtl="0">
              <a:spcBef>
                <a:spcPts val="2133"/>
              </a:spcBef>
              <a:spcAft>
                <a:spcPts val="0"/>
              </a:spcAft>
              <a:buSzPts val="1400"/>
              <a:buFont typeface="Overpass"/>
              <a:buAutoNum type="romanLcPeriod"/>
              <a:defRPr>
                <a:latin typeface="Overpass"/>
                <a:ea typeface="Overpass"/>
                <a:cs typeface="Overpass"/>
                <a:sym typeface="Overpass"/>
              </a:defRPr>
            </a:lvl3pPr>
            <a:lvl4pPr lvl="3" rtl="0">
              <a:spcBef>
                <a:spcPts val="2133"/>
              </a:spcBef>
              <a:spcAft>
                <a:spcPts val="0"/>
              </a:spcAft>
              <a:buSzPts val="1400"/>
              <a:buFont typeface="Overpass"/>
              <a:buAutoNum type="arabicPeriod"/>
              <a:defRPr>
                <a:latin typeface="Overpass"/>
                <a:ea typeface="Overpass"/>
                <a:cs typeface="Overpass"/>
                <a:sym typeface="Overpass"/>
              </a:defRPr>
            </a:lvl4pPr>
            <a:lvl5pPr lvl="4" rtl="0">
              <a:spcBef>
                <a:spcPts val="2133"/>
              </a:spcBef>
              <a:spcAft>
                <a:spcPts val="0"/>
              </a:spcAft>
              <a:buSzPts val="1400"/>
              <a:buFont typeface="Overpass"/>
              <a:buAutoNum type="alphaLcPeriod"/>
              <a:defRPr>
                <a:latin typeface="Overpass"/>
                <a:ea typeface="Overpass"/>
                <a:cs typeface="Overpass"/>
                <a:sym typeface="Overpass"/>
              </a:defRPr>
            </a:lvl5pPr>
            <a:lvl6pPr lvl="5" rtl="0">
              <a:spcBef>
                <a:spcPts val="2133"/>
              </a:spcBef>
              <a:spcAft>
                <a:spcPts val="0"/>
              </a:spcAft>
              <a:buSzPts val="1400"/>
              <a:buFont typeface="Overpass"/>
              <a:buAutoNum type="romanLcPeriod"/>
              <a:defRPr>
                <a:latin typeface="Overpass"/>
                <a:ea typeface="Overpass"/>
                <a:cs typeface="Overpass"/>
                <a:sym typeface="Overpass"/>
              </a:defRPr>
            </a:lvl6pPr>
            <a:lvl7pPr lvl="6" rtl="0">
              <a:spcBef>
                <a:spcPts val="2133"/>
              </a:spcBef>
              <a:spcAft>
                <a:spcPts val="0"/>
              </a:spcAft>
              <a:buSzPts val="1400"/>
              <a:buFont typeface="Overpass"/>
              <a:buAutoNum type="arabicPeriod"/>
              <a:defRPr>
                <a:latin typeface="Overpass"/>
                <a:ea typeface="Overpass"/>
                <a:cs typeface="Overpass"/>
                <a:sym typeface="Overpass"/>
              </a:defRPr>
            </a:lvl7pPr>
            <a:lvl8pPr lvl="7" rtl="0">
              <a:spcBef>
                <a:spcPts val="2133"/>
              </a:spcBef>
              <a:spcAft>
                <a:spcPts val="0"/>
              </a:spcAft>
              <a:buSzPts val="1400"/>
              <a:buFont typeface="Overpass"/>
              <a:buAutoNum type="alphaLcPeriod"/>
              <a:defRPr>
                <a:latin typeface="Overpass"/>
                <a:ea typeface="Overpass"/>
                <a:cs typeface="Overpass"/>
                <a:sym typeface="Overpass"/>
              </a:defRPr>
            </a:lvl8pPr>
            <a:lvl9pPr lvl="8" rtl="0">
              <a:spcBef>
                <a:spcPts val="2133"/>
              </a:spcBef>
              <a:spcAft>
                <a:spcPts val="2133"/>
              </a:spcAft>
              <a:buSzPts val="1400"/>
              <a:buFont typeface="Overpass"/>
              <a:buAutoNum type="romanLcPeriod"/>
              <a:defRPr>
                <a:latin typeface="Overpass"/>
                <a:ea typeface="Overpass"/>
                <a:cs typeface="Overpass"/>
                <a:sym typeface="Overpass"/>
              </a:defRPr>
            </a:lvl9pPr>
          </a:lstStyle>
          <a:p>
            <a:endParaRPr/>
          </a:p>
        </p:txBody>
      </p:sp>
    </p:spTree>
    <p:extLst>
      <p:ext uri="{BB962C8B-B14F-4D97-AF65-F5344CB8AC3E}">
        <p14:creationId xmlns:p14="http://schemas.microsoft.com/office/powerpoint/2010/main" val="2106147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245225"/>
            <a:ext cx="2844800" cy="476250"/>
          </a:xfrm>
          <a:prstGeom prst="rect">
            <a:avLst/>
          </a:prstGeom>
        </p:spPr>
        <p:txBody>
          <a:bodyPr lIns="217728" tIns="108864" rIns="217728" bIns="108864"/>
          <a:lstStyle>
            <a:lvl1pPr>
              <a:defRPr/>
            </a:lvl1pPr>
          </a:lstStyle>
          <a:p>
            <a:endParaRPr lang="en-US"/>
          </a:p>
        </p:txBody>
      </p:sp>
      <p:sp>
        <p:nvSpPr>
          <p:cNvPr id="3" name="Footer Placeholder 2"/>
          <p:cNvSpPr>
            <a:spLocks noGrp="1"/>
          </p:cNvSpPr>
          <p:nvPr>
            <p:ph type="ftr" sz="quarter" idx="11"/>
          </p:nvPr>
        </p:nvSpPr>
        <p:spPr>
          <a:xfrm>
            <a:off x="4165600" y="6245225"/>
            <a:ext cx="3860800" cy="476250"/>
          </a:xfrm>
          <a:prstGeom prst="rect">
            <a:avLst/>
          </a:prstGeom>
        </p:spPr>
        <p:txBody>
          <a:bodyPr lIns="217728" tIns="108864" rIns="217728" bIns="108864"/>
          <a:lstStyle>
            <a:lvl1pPr>
              <a:defRPr/>
            </a:lvl1pPr>
          </a:lstStyle>
          <a:p>
            <a:endParaRPr lang="en-US"/>
          </a:p>
        </p:txBody>
      </p:sp>
      <p:sp>
        <p:nvSpPr>
          <p:cNvPr id="4" name="Slide Number Placeholder 3"/>
          <p:cNvSpPr>
            <a:spLocks noGrp="1"/>
          </p:cNvSpPr>
          <p:nvPr>
            <p:ph type="sldNum" sz="quarter" idx="12"/>
          </p:nvPr>
        </p:nvSpPr>
        <p:spPr>
          <a:xfrm>
            <a:off x="8737600" y="6245225"/>
            <a:ext cx="2844800" cy="476250"/>
          </a:xfrm>
          <a:prstGeom prst="rect">
            <a:avLst/>
          </a:prstGeom>
        </p:spPr>
        <p:txBody>
          <a:bodyPr lIns="217728" tIns="108864" rIns="217728" bIns="108864"/>
          <a:lstStyle>
            <a:lvl1pPr>
              <a:defRPr/>
            </a:lvl1pPr>
          </a:lstStyle>
          <a:p>
            <a:fld id="{A890BEB3-7ECE-4454-BD48-73539E4ED80D}" type="slidenum">
              <a:rPr lang="en-US"/>
              <a:t>‹#›</a:t>
            </a:fld>
            <a:endParaRPr lang="en-US"/>
          </a:p>
        </p:txBody>
      </p:sp>
    </p:spTree>
    <p:extLst>
      <p:ext uri="{BB962C8B-B14F-4D97-AF65-F5344CB8AC3E}">
        <p14:creationId xmlns:p14="http://schemas.microsoft.com/office/powerpoint/2010/main" val="308984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780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13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5A9CD-1CA5-4BB6-ABF6-C3DB2F9C09D1}" type="datetimeFigureOut">
              <a:rPr lang="en-US" smtClean="0"/>
              <a:t>8/3/2023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9E3A461-C528-4C33-83FA-271D1850C3B5}" type="slidenum">
              <a:rPr lang="en-US" smtClean="0"/>
              <a:t>‹#›</a:t>
            </a:fld>
            <a:endParaRPr lang="en-US"/>
          </a:p>
        </p:txBody>
      </p:sp>
    </p:spTree>
    <p:extLst>
      <p:ext uri="{BB962C8B-B14F-4D97-AF65-F5344CB8AC3E}">
        <p14:creationId xmlns:p14="http://schemas.microsoft.com/office/powerpoint/2010/main" val="3832804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080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3"/>
          </a:xfrm>
        </p:spPr>
        <p:txBody>
          <a:bodyPr/>
          <a:lstStyle>
            <a:lvl1pPr marL="0" indent="0" algn="ctr">
              <a:buNone/>
              <a:defRPr sz="2400"/>
            </a:lvl1pPr>
            <a:lvl2pPr marL="457114" indent="0" algn="ctr">
              <a:buNone/>
              <a:defRPr sz="2000"/>
            </a:lvl2pPr>
            <a:lvl3pPr marL="914229" indent="0" algn="ctr">
              <a:buNone/>
              <a:defRPr sz="1800"/>
            </a:lvl3pPr>
            <a:lvl4pPr marL="1371343" indent="0" algn="ctr">
              <a:buNone/>
              <a:defRPr sz="1600"/>
            </a:lvl4pPr>
            <a:lvl5pPr marL="1828457" indent="0" algn="ctr">
              <a:buNone/>
              <a:defRPr sz="1600"/>
            </a:lvl5pPr>
            <a:lvl6pPr marL="2285571" indent="0" algn="ctr">
              <a:buNone/>
              <a:defRPr sz="1600"/>
            </a:lvl6pPr>
            <a:lvl7pPr marL="2742686" indent="0" algn="ctr">
              <a:buNone/>
              <a:defRPr sz="1600"/>
            </a:lvl7pPr>
            <a:lvl8pPr marL="3199800" indent="0" algn="ctr">
              <a:buNone/>
              <a:defRPr sz="1600"/>
            </a:lvl8pPr>
            <a:lvl9pPr marL="3656914"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defTabSz="914229">
              <a:defRPr/>
            </a:pPr>
            <a:fld id="{08ED132D-452A-49E5-B8CD-EA0C46A12A5F}" type="datetimeFigureOut">
              <a:rPr lang="vi-VN" smtClean="0">
                <a:solidFill>
                  <a:prstClr val="black">
                    <a:tint val="75000"/>
                  </a:prstClr>
                </a:solidFill>
              </a:rPr>
              <a:pPr defTabSz="914229">
                <a:defRPr/>
              </a:pPr>
              <a:t>03/08/2023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914229">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229">
              <a:defRPr/>
            </a:pPr>
            <a:fld id="{9CB03046-9975-4CD1-8163-35C299AA0868}" type="slidenum">
              <a:rPr lang="vi-VN" smtClean="0">
                <a:solidFill>
                  <a:prstClr val="black">
                    <a:tint val="75000"/>
                  </a:prstClr>
                </a:solidFill>
              </a:rPr>
              <a:pPr defTabSz="914229">
                <a:defRPr/>
              </a:pPr>
              <a:t>‹#›</a:t>
            </a:fld>
            <a:endParaRPr lang="vi-VN">
              <a:solidFill>
                <a:prstClr val="black">
                  <a:tint val="75000"/>
                </a:prstClr>
              </a:solidFill>
            </a:endParaRPr>
          </a:p>
        </p:txBody>
      </p:sp>
    </p:spTree>
    <p:extLst>
      <p:ext uri="{BB962C8B-B14F-4D97-AF65-F5344CB8AC3E}">
        <p14:creationId xmlns:p14="http://schemas.microsoft.com/office/powerpoint/2010/main" val="2431162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897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Basic Layout">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15" latinLnBrk="1"/>
            <a:endParaRPr lang="ko-KR" altLang="en-US" sz="4299">
              <a:solidFill>
                <a:srgbClr val="FFFFFF"/>
              </a:solidFill>
            </a:endParaRPr>
          </a:p>
        </p:txBody>
      </p:sp>
      <p:sp>
        <p:nvSpPr>
          <p:cNvPr id="10" name="Text Placeholder 9"/>
          <p:cNvSpPr>
            <a:spLocks noGrp="1"/>
          </p:cNvSpPr>
          <p:nvPr>
            <p:ph type="body" sz="quarter" idx="10" hasCustomPrompt="1"/>
          </p:nvPr>
        </p:nvSpPr>
        <p:spPr>
          <a:xfrm>
            <a:off x="0" y="164655"/>
            <a:ext cx="12192000" cy="768085"/>
          </a:xfrm>
          <a:prstGeom prst="rect">
            <a:avLst/>
          </a:prstGeom>
        </p:spPr>
        <p:txBody>
          <a:bodyPr lIns="91422" tIns="45711" rIns="91422" bIns="45711" anchor="ctr"/>
          <a:lstStyle>
            <a:lvl1pPr marL="0" indent="0" algn="ctr">
              <a:buNone/>
              <a:defRPr sz="3599"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40"/>
            <a:ext cx="12192000" cy="384043"/>
          </a:xfrm>
          <a:prstGeom prst="rect">
            <a:avLst/>
          </a:prstGeom>
        </p:spPr>
        <p:txBody>
          <a:bodyPr lIns="91422" tIns="45711" rIns="91422" bIns="45711" anchor="ctr"/>
          <a:lstStyle>
            <a:lvl1pPr marL="0" indent="0" algn="ctr">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07683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6"/>
        <p:cNvGrpSpPr/>
        <p:nvPr/>
      </p:nvGrpSpPr>
      <p:grpSpPr>
        <a:xfrm>
          <a:off x="0" y="0"/>
          <a:ext cx="0" cy="0"/>
          <a:chOff x="0" y="0"/>
          <a:chExt cx="0" cy="0"/>
        </a:xfrm>
      </p:grpSpPr>
      <p:pic>
        <p:nvPicPr>
          <p:cNvPr id="97" name="Google Shape;97;p6"/>
          <p:cNvPicPr preferRelativeResize="0"/>
          <p:nvPr/>
        </p:nvPicPr>
        <p:blipFill>
          <a:blip r:embed="rId2">
            <a:alphaModFix amt="66000"/>
          </a:blip>
          <a:stretch>
            <a:fillRect/>
          </a:stretch>
        </p:blipFill>
        <p:spPr>
          <a:xfrm flipH="1">
            <a:off x="4732" y="2758836"/>
            <a:ext cx="6730501" cy="4107433"/>
          </a:xfrm>
          <a:prstGeom prst="rect">
            <a:avLst/>
          </a:prstGeom>
          <a:noFill/>
          <a:ln>
            <a:noFill/>
          </a:ln>
        </p:spPr>
      </p:pic>
      <p:pic>
        <p:nvPicPr>
          <p:cNvPr id="98" name="Google Shape;98;p6"/>
          <p:cNvPicPr preferRelativeResize="0"/>
          <p:nvPr/>
        </p:nvPicPr>
        <p:blipFill>
          <a:blip r:embed="rId3">
            <a:alphaModFix/>
          </a:blip>
          <a:stretch>
            <a:fillRect/>
          </a:stretch>
        </p:blipFill>
        <p:spPr>
          <a:xfrm flipH="1">
            <a:off x="5172903" y="8233"/>
            <a:ext cx="7024700" cy="4161667"/>
          </a:xfrm>
          <a:prstGeom prst="rect">
            <a:avLst/>
          </a:prstGeom>
          <a:noFill/>
          <a:ln>
            <a:noFill/>
          </a:ln>
        </p:spPr>
      </p:pic>
      <p:grpSp>
        <p:nvGrpSpPr>
          <p:cNvPr id="99" name="Google Shape;99;p6"/>
          <p:cNvGrpSpPr/>
          <p:nvPr/>
        </p:nvGrpSpPr>
        <p:grpSpPr>
          <a:xfrm>
            <a:off x="305600" y="270000"/>
            <a:ext cx="11580800" cy="6318000"/>
            <a:chOff x="226100" y="207250"/>
            <a:chExt cx="8685600" cy="4738500"/>
          </a:xfrm>
        </p:grpSpPr>
        <p:sp>
          <p:nvSpPr>
            <p:cNvPr id="100" name="Google Shape;100;p6"/>
            <p:cNvSpPr/>
            <p:nvPr/>
          </p:nvSpPr>
          <p:spPr>
            <a:xfrm>
              <a:off x="226100" y="207250"/>
              <a:ext cx="8685600" cy="4738500"/>
            </a:xfrm>
            <a:prstGeom prst="roundRect">
              <a:avLst>
                <a:gd name="adj" fmla="val 519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351475" y="292350"/>
              <a:ext cx="8414100" cy="4558800"/>
            </a:xfrm>
            <a:prstGeom prst="roundRect">
              <a:avLst>
                <a:gd name="adj" fmla="val 551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02" name="Google Shape;102;p6"/>
            <p:cNvCxnSpPr/>
            <p:nvPr/>
          </p:nvCxnSpPr>
          <p:spPr>
            <a:xfrm>
              <a:off x="4554717" y="-3564287"/>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03" name="Google Shape;103;p6"/>
            <p:cNvCxnSpPr/>
            <p:nvPr/>
          </p:nvCxnSpPr>
          <p:spPr>
            <a:xfrm>
              <a:off x="4554757" y="-3210440"/>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104" name="Google Shape;104;p6"/>
            <p:cNvCxnSpPr/>
            <p:nvPr/>
          </p:nvCxnSpPr>
          <p:spPr>
            <a:xfrm>
              <a:off x="4554717" y="-2863759"/>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05" name="Google Shape;105;p6"/>
            <p:cNvCxnSpPr/>
            <p:nvPr/>
          </p:nvCxnSpPr>
          <p:spPr>
            <a:xfrm>
              <a:off x="4554757" y="-2509912"/>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106" name="Google Shape;106;p6"/>
            <p:cNvCxnSpPr/>
            <p:nvPr/>
          </p:nvCxnSpPr>
          <p:spPr>
            <a:xfrm>
              <a:off x="4554717" y="-2161140"/>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07" name="Google Shape;107;p6"/>
            <p:cNvCxnSpPr/>
            <p:nvPr/>
          </p:nvCxnSpPr>
          <p:spPr>
            <a:xfrm>
              <a:off x="4554757" y="-1807293"/>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108" name="Google Shape;108;p6"/>
            <p:cNvCxnSpPr/>
            <p:nvPr/>
          </p:nvCxnSpPr>
          <p:spPr>
            <a:xfrm>
              <a:off x="4554717" y="-1460612"/>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09" name="Google Shape;109;p6"/>
            <p:cNvCxnSpPr/>
            <p:nvPr/>
          </p:nvCxnSpPr>
          <p:spPr>
            <a:xfrm>
              <a:off x="4554757" y="-1106765"/>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110" name="Google Shape;110;p6"/>
            <p:cNvCxnSpPr/>
            <p:nvPr/>
          </p:nvCxnSpPr>
          <p:spPr>
            <a:xfrm>
              <a:off x="4554717" y="-757993"/>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11" name="Google Shape;111;p6"/>
            <p:cNvCxnSpPr/>
            <p:nvPr/>
          </p:nvCxnSpPr>
          <p:spPr>
            <a:xfrm>
              <a:off x="4554757" y="-404146"/>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112" name="Google Shape;112;p6"/>
            <p:cNvCxnSpPr/>
            <p:nvPr/>
          </p:nvCxnSpPr>
          <p:spPr>
            <a:xfrm>
              <a:off x="4554717" y="-57465"/>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13" name="Google Shape;113;p6"/>
            <p:cNvCxnSpPr/>
            <p:nvPr/>
          </p:nvCxnSpPr>
          <p:spPr>
            <a:xfrm>
              <a:off x="4554717" y="287956"/>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14" name="Google Shape;114;p6"/>
            <p:cNvCxnSpPr>
              <a:stCxn id="101" idx="0"/>
              <a:endCxn id="101" idx="2"/>
            </p:cNvCxnSpPr>
            <p:nvPr/>
          </p:nvCxnSpPr>
          <p:spPr>
            <a:xfrm>
              <a:off x="4558525" y="292350"/>
              <a:ext cx="0" cy="4558800"/>
            </a:xfrm>
            <a:prstGeom prst="straightConnector1">
              <a:avLst/>
            </a:prstGeom>
            <a:noFill/>
            <a:ln w="38100" cap="flat" cmpd="sng">
              <a:solidFill>
                <a:schemeClr val="accent1"/>
              </a:solidFill>
              <a:prstDash val="solid"/>
              <a:round/>
              <a:headEnd type="none" w="med" len="med"/>
              <a:tailEnd type="none" w="med" len="med"/>
            </a:ln>
          </p:spPr>
        </p:cxnSp>
      </p:grpSp>
      <p:sp>
        <p:nvSpPr>
          <p:cNvPr id="115" name="Google Shape;115;p6"/>
          <p:cNvSpPr txBox="1">
            <a:spLocks noGrp="1"/>
          </p:cNvSpPr>
          <p:nvPr>
            <p:ph type="title"/>
          </p:nvPr>
        </p:nvSpPr>
        <p:spPr>
          <a:xfrm>
            <a:off x="6814267" y="720000"/>
            <a:ext cx="4102000" cy="829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44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513015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6"/>
        <p:cNvGrpSpPr/>
        <p:nvPr/>
      </p:nvGrpSpPr>
      <p:grpSpPr>
        <a:xfrm>
          <a:off x="0" y="0"/>
          <a:ext cx="0" cy="0"/>
          <a:chOff x="0" y="0"/>
          <a:chExt cx="0" cy="0"/>
        </a:xfrm>
      </p:grpSpPr>
      <p:pic>
        <p:nvPicPr>
          <p:cNvPr id="117" name="Google Shape;117;p7"/>
          <p:cNvPicPr preferRelativeResize="0"/>
          <p:nvPr/>
        </p:nvPicPr>
        <p:blipFill>
          <a:blip r:embed="rId2">
            <a:alphaModFix amt="63000"/>
          </a:blip>
          <a:stretch>
            <a:fillRect/>
          </a:stretch>
        </p:blipFill>
        <p:spPr>
          <a:xfrm rot="10800000">
            <a:off x="3186767" y="1523001"/>
            <a:ext cx="9005232" cy="5334999"/>
          </a:xfrm>
          <a:prstGeom prst="rect">
            <a:avLst/>
          </a:prstGeom>
          <a:noFill/>
          <a:ln>
            <a:noFill/>
          </a:ln>
        </p:spPr>
      </p:pic>
      <p:pic>
        <p:nvPicPr>
          <p:cNvPr id="118" name="Google Shape;118;p7"/>
          <p:cNvPicPr preferRelativeResize="0"/>
          <p:nvPr/>
        </p:nvPicPr>
        <p:blipFill>
          <a:blip r:embed="rId2">
            <a:alphaModFix amt="63000"/>
          </a:blip>
          <a:stretch>
            <a:fillRect/>
          </a:stretch>
        </p:blipFill>
        <p:spPr>
          <a:xfrm>
            <a:off x="0" y="1"/>
            <a:ext cx="9005232" cy="5334999"/>
          </a:xfrm>
          <a:prstGeom prst="rect">
            <a:avLst/>
          </a:prstGeom>
          <a:noFill/>
          <a:ln>
            <a:noFill/>
          </a:ln>
        </p:spPr>
      </p:pic>
      <p:grpSp>
        <p:nvGrpSpPr>
          <p:cNvPr id="119" name="Google Shape;119;p7"/>
          <p:cNvGrpSpPr/>
          <p:nvPr/>
        </p:nvGrpSpPr>
        <p:grpSpPr>
          <a:xfrm>
            <a:off x="305600" y="270000"/>
            <a:ext cx="11580800" cy="6318000"/>
            <a:chOff x="226100" y="207250"/>
            <a:chExt cx="8685600" cy="4738500"/>
          </a:xfrm>
        </p:grpSpPr>
        <p:sp>
          <p:nvSpPr>
            <p:cNvPr id="120" name="Google Shape;120;p7"/>
            <p:cNvSpPr/>
            <p:nvPr/>
          </p:nvSpPr>
          <p:spPr>
            <a:xfrm>
              <a:off x="226100" y="207250"/>
              <a:ext cx="8685600" cy="4738500"/>
            </a:xfrm>
            <a:prstGeom prst="roundRect">
              <a:avLst>
                <a:gd name="adj" fmla="val 519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7"/>
            <p:cNvSpPr/>
            <p:nvPr/>
          </p:nvSpPr>
          <p:spPr>
            <a:xfrm>
              <a:off x="351475" y="292350"/>
              <a:ext cx="8414100" cy="4558800"/>
            </a:xfrm>
            <a:prstGeom prst="roundRect">
              <a:avLst>
                <a:gd name="adj" fmla="val 551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22" name="Google Shape;122;p7"/>
            <p:cNvCxnSpPr/>
            <p:nvPr/>
          </p:nvCxnSpPr>
          <p:spPr>
            <a:xfrm>
              <a:off x="4554717" y="-3564287"/>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23" name="Google Shape;123;p7"/>
            <p:cNvCxnSpPr/>
            <p:nvPr/>
          </p:nvCxnSpPr>
          <p:spPr>
            <a:xfrm>
              <a:off x="4554757" y="-3210440"/>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124" name="Google Shape;124;p7"/>
            <p:cNvCxnSpPr/>
            <p:nvPr/>
          </p:nvCxnSpPr>
          <p:spPr>
            <a:xfrm>
              <a:off x="4554717" y="-2863759"/>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25" name="Google Shape;125;p7"/>
            <p:cNvCxnSpPr/>
            <p:nvPr/>
          </p:nvCxnSpPr>
          <p:spPr>
            <a:xfrm>
              <a:off x="4554757" y="-2509912"/>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126" name="Google Shape;126;p7"/>
            <p:cNvCxnSpPr/>
            <p:nvPr/>
          </p:nvCxnSpPr>
          <p:spPr>
            <a:xfrm>
              <a:off x="4554717" y="-2161140"/>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27" name="Google Shape;127;p7"/>
            <p:cNvCxnSpPr/>
            <p:nvPr/>
          </p:nvCxnSpPr>
          <p:spPr>
            <a:xfrm>
              <a:off x="4554757" y="-1807293"/>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128" name="Google Shape;128;p7"/>
            <p:cNvCxnSpPr/>
            <p:nvPr/>
          </p:nvCxnSpPr>
          <p:spPr>
            <a:xfrm>
              <a:off x="4554717" y="-1460612"/>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29" name="Google Shape;129;p7"/>
            <p:cNvCxnSpPr/>
            <p:nvPr/>
          </p:nvCxnSpPr>
          <p:spPr>
            <a:xfrm>
              <a:off x="4554757" y="-1106765"/>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130" name="Google Shape;130;p7"/>
            <p:cNvCxnSpPr/>
            <p:nvPr/>
          </p:nvCxnSpPr>
          <p:spPr>
            <a:xfrm>
              <a:off x="4554717" y="-757993"/>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31" name="Google Shape;131;p7"/>
            <p:cNvCxnSpPr/>
            <p:nvPr/>
          </p:nvCxnSpPr>
          <p:spPr>
            <a:xfrm>
              <a:off x="4554757" y="-404146"/>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132" name="Google Shape;132;p7"/>
            <p:cNvCxnSpPr/>
            <p:nvPr/>
          </p:nvCxnSpPr>
          <p:spPr>
            <a:xfrm>
              <a:off x="4554717" y="-57465"/>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33" name="Google Shape;133;p7"/>
            <p:cNvCxnSpPr/>
            <p:nvPr/>
          </p:nvCxnSpPr>
          <p:spPr>
            <a:xfrm>
              <a:off x="4554717" y="287956"/>
              <a:ext cx="0" cy="8387700"/>
            </a:xfrm>
            <a:prstGeom prst="straightConnector1">
              <a:avLst/>
            </a:prstGeom>
            <a:noFill/>
            <a:ln w="9525" cap="flat" cmpd="sng">
              <a:solidFill>
                <a:srgbClr val="F3F3F3"/>
              </a:solidFill>
              <a:prstDash val="solid"/>
              <a:round/>
              <a:headEnd type="none" w="med" len="med"/>
              <a:tailEnd type="none" w="med" len="med"/>
            </a:ln>
          </p:spPr>
        </p:cxnSp>
      </p:grpSp>
      <p:sp>
        <p:nvSpPr>
          <p:cNvPr id="134" name="Google Shape;134;p7"/>
          <p:cNvSpPr txBox="1">
            <a:spLocks noGrp="1"/>
          </p:cNvSpPr>
          <p:nvPr>
            <p:ph type="title"/>
          </p:nvPr>
        </p:nvSpPr>
        <p:spPr>
          <a:xfrm>
            <a:off x="960000" y="720000"/>
            <a:ext cx="573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 name="Google Shape;135;p7"/>
          <p:cNvSpPr txBox="1">
            <a:spLocks noGrp="1"/>
          </p:cNvSpPr>
          <p:nvPr>
            <p:ph type="body" idx="1"/>
          </p:nvPr>
        </p:nvSpPr>
        <p:spPr>
          <a:xfrm>
            <a:off x="960000" y="2260967"/>
            <a:ext cx="10283200" cy="3831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161202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6"/>
        <p:cNvGrpSpPr/>
        <p:nvPr/>
      </p:nvGrpSpPr>
      <p:grpSpPr>
        <a:xfrm>
          <a:off x="0" y="0"/>
          <a:ext cx="0" cy="0"/>
          <a:chOff x="0" y="0"/>
          <a:chExt cx="0" cy="0"/>
        </a:xfrm>
      </p:grpSpPr>
      <p:pic>
        <p:nvPicPr>
          <p:cNvPr id="137" name="Google Shape;137;p8"/>
          <p:cNvPicPr preferRelativeResize="0"/>
          <p:nvPr/>
        </p:nvPicPr>
        <p:blipFill>
          <a:blip r:embed="rId2">
            <a:alphaModFix amt="82000"/>
          </a:blip>
          <a:stretch>
            <a:fillRect/>
          </a:stretch>
        </p:blipFill>
        <p:spPr>
          <a:xfrm rot="10800000">
            <a:off x="3186767" y="1523001"/>
            <a:ext cx="9005232" cy="5334999"/>
          </a:xfrm>
          <a:prstGeom prst="rect">
            <a:avLst/>
          </a:prstGeom>
          <a:noFill/>
          <a:ln>
            <a:noFill/>
          </a:ln>
        </p:spPr>
      </p:pic>
      <p:pic>
        <p:nvPicPr>
          <p:cNvPr id="138" name="Google Shape;138;p8"/>
          <p:cNvPicPr preferRelativeResize="0"/>
          <p:nvPr/>
        </p:nvPicPr>
        <p:blipFill>
          <a:blip r:embed="rId2">
            <a:alphaModFix amt="82000"/>
          </a:blip>
          <a:stretch>
            <a:fillRect/>
          </a:stretch>
        </p:blipFill>
        <p:spPr>
          <a:xfrm>
            <a:off x="0" y="1"/>
            <a:ext cx="9005232" cy="5334999"/>
          </a:xfrm>
          <a:prstGeom prst="rect">
            <a:avLst/>
          </a:prstGeom>
          <a:noFill/>
          <a:ln>
            <a:noFill/>
          </a:ln>
        </p:spPr>
      </p:pic>
      <p:grpSp>
        <p:nvGrpSpPr>
          <p:cNvPr id="139" name="Google Shape;139;p8"/>
          <p:cNvGrpSpPr/>
          <p:nvPr/>
        </p:nvGrpSpPr>
        <p:grpSpPr>
          <a:xfrm>
            <a:off x="305600" y="270000"/>
            <a:ext cx="11580800" cy="6318000"/>
            <a:chOff x="226100" y="207250"/>
            <a:chExt cx="8685600" cy="4738500"/>
          </a:xfrm>
        </p:grpSpPr>
        <p:sp>
          <p:nvSpPr>
            <p:cNvPr id="140" name="Google Shape;140;p8"/>
            <p:cNvSpPr/>
            <p:nvPr/>
          </p:nvSpPr>
          <p:spPr>
            <a:xfrm>
              <a:off x="226100" y="207250"/>
              <a:ext cx="8685600" cy="4738500"/>
            </a:xfrm>
            <a:prstGeom prst="roundRect">
              <a:avLst>
                <a:gd name="adj" fmla="val 519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8"/>
            <p:cNvSpPr/>
            <p:nvPr/>
          </p:nvSpPr>
          <p:spPr>
            <a:xfrm>
              <a:off x="351475" y="292350"/>
              <a:ext cx="8414100" cy="4558800"/>
            </a:xfrm>
            <a:prstGeom prst="roundRect">
              <a:avLst>
                <a:gd name="adj" fmla="val 551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42" name="Google Shape;142;p8"/>
            <p:cNvCxnSpPr/>
            <p:nvPr/>
          </p:nvCxnSpPr>
          <p:spPr>
            <a:xfrm>
              <a:off x="4554717" y="-3564287"/>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43" name="Google Shape;143;p8"/>
            <p:cNvCxnSpPr/>
            <p:nvPr/>
          </p:nvCxnSpPr>
          <p:spPr>
            <a:xfrm>
              <a:off x="4554757" y="-3210440"/>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144" name="Google Shape;144;p8"/>
            <p:cNvCxnSpPr/>
            <p:nvPr/>
          </p:nvCxnSpPr>
          <p:spPr>
            <a:xfrm>
              <a:off x="4554717" y="-2863759"/>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45" name="Google Shape;145;p8"/>
            <p:cNvCxnSpPr/>
            <p:nvPr/>
          </p:nvCxnSpPr>
          <p:spPr>
            <a:xfrm>
              <a:off x="4554757" y="-2509912"/>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146" name="Google Shape;146;p8"/>
            <p:cNvCxnSpPr/>
            <p:nvPr/>
          </p:nvCxnSpPr>
          <p:spPr>
            <a:xfrm>
              <a:off x="4554717" y="-2161140"/>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47" name="Google Shape;147;p8"/>
            <p:cNvCxnSpPr/>
            <p:nvPr/>
          </p:nvCxnSpPr>
          <p:spPr>
            <a:xfrm>
              <a:off x="4554757" y="-1807293"/>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148" name="Google Shape;148;p8"/>
            <p:cNvCxnSpPr/>
            <p:nvPr/>
          </p:nvCxnSpPr>
          <p:spPr>
            <a:xfrm>
              <a:off x="4554717" y="-1460612"/>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49" name="Google Shape;149;p8"/>
            <p:cNvCxnSpPr/>
            <p:nvPr/>
          </p:nvCxnSpPr>
          <p:spPr>
            <a:xfrm>
              <a:off x="4554757" y="-1106765"/>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150" name="Google Shape;150;p8"/>
            <p:cNvCxnSpPr/>
            <p:nvPr/>
          </p:nvCxnSpPr>
          <p:spPr>
            <a:xfrm>
              <a:off x="4554717" y="-757993"/>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51" name="Google Shape;151;p8"/>
            <p:cNvCxnSpPr/>
            <p:nvPr/>
          </p:nvCxnSpPr>
          <p:spPr>
            <a:xfrm>
              <a:off x="4554757" y="-404146"/>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152" name="Google Shape;152;p8"/>
            <p:cNvCxnSpPr/>
            <p:nvPr/>
          </p:nvCxnSpPr>
          <p:spPr>
            <a:xfrm>
              <a:off x="4554717" y="-57465"/>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53" name="Google Shape;153;p8"/>
            <p:cNvCxnSpPr/>
            <p:nvPr/>
          </p:nvCxnSpPr>
          <p:spPr>
            <a:xfrm>
              <a:off x="4554717" y="287956"/>
              <a:ext cx="0" cy="8387700"/>
            </a:xfrm>
            <a:prstGeom prst="straightConnector1">
              <a:avLst/>
            </a:prstGeom>
            <a:noFill/>
            <a:ln w="9525" cap="flat" cmpd="sng">
              <a:solidFill>
                <a:srgbClr val="F3F3F3"/>
              </a:solidFill>
              <a:prstDash val="solid"/>
              <a:round/>
              <a:headEnd type="none" w="med" len="med"/>
              <a:tailEnd type="none" w="med" len="med"/>
            </a:ln>
          </p:spPr>
        </p:cxnSp>
      </p:grpSp>
      <p:sp>
        <p:nvSpPr>
          <p:cNvPr id="154" name="Google Shape;154;p8"/>
          <p:cNvSpPr txBox="1">
            <a:spLocks noGrp="1"/>
          </p:cNvSpPr>
          <p:nvPr>
            <p:ph type="title"/>
          </p:nvPr>
        </p:nvSpPr>
        <p:spPr>
          <a:xfrm>
            <a:off x="984800" y="701800"/>
            <a:ext cx="10222400" cy="5454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4800"/>
              <a:buNone/>
              <a:defRPr sz="6400">
                <a:solidFill>
                  <a:schemeClr val="accent2"/>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862118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5"/>
        <p:cNvGrpSpPr/>
        <p:nvPr/>
      </p:nvGrpSpPr>
      <p:grpSpPr>
        <a:xfrm>
          <a:off x="0" y="0"/>
          <a:ext cx="0" cy="0"/>
          <a:chOff x="0" y="0"/>
          <a:chExt cx="0" cy="0"/>
        </a:xfrm>
      </p:grpSpPr>
      <p:pic>
        <p:nvPicPr>
          <p:cNvPr id="156" name="Google Shape;156;p9"/>
          <p:cNvPicPr preferRelativeResize="0"/>
          <p:nvPr/>
        </p:nvPicPr>
        <p:blipFill>
          <a:blip r:embed="rId2">
            <a:alphaModFix amt="63000"/>
          </a:blip>
          <a:stretch>
            <a:fillRect/>
          </a:stretch>
        </p:blipFill>
        <p:spPr>
          <a:xfrm rot="10800000">
            <a:off x="3186767" y="1523001"/>
            <a:ext cx="9005232" cy="5334999"/>
          </a:xfrm>
          <a:prstGeom prst="rect">
            <a:avLst/>
          </a:prstGeom>
          <a:noFill/>
          <a:ln>
            <a:noFill/>
          </a:ln>
        </p:spPr>
      </p:pic>
      <p:pic>
        <p:nvPicPr>
          <p:cNvPr id="157" name="Google Shape;157;p9"/>
          <p:cNvPicPr preferRelativeResize="0"/>
          <p:nvPr/>
        </p:nvPicPr>
        <p:blipFill>
          <a:blip r:embed="rId2">
            <a:alphaModFix amt="63000"/>
          </a:blip>
          <a:stretch>
            <a:fillRect/>
          </a:stretch>
        </p:blipFill>
        <p:spPr>
          <a:xfrm>
            <a:off x="0" y="1"/>
            <a:ext cx="9005232" cy="5334999"/>
          </a:xfrm>
          <a:prstGeom prst="rect">
            <a:avLst/>
          </a:prstGeom>
          <a:noFill/>
          <a:ln>
            <a:noFill/>
          </a:ln>
        </p:spPr>
      </p:pic>
      <p:grpSp>
        <p:nvGrpSpPr>
          <p:cNvPr id="158" name="Google Shape;158;p9"/>
          <p:cNvGrpSpPr/>
          <p:nvPr/>
        </p:nvGrpSpPr>
        <p:grpSpPr>
          <a:xfrm>
            <a:off x="305600" y="270000"/>
            <a:ext cx="11580800" cy="6318000"/>
            <a:chOff x="226100" y="207250"/>
            <a:chExt cx="8685600" cy="4738500"/>
          </a:xfrm>
        </p:grpSpPr>
        <p:sp>
          <p:nvSpPr>
            <p:cNvPr id="159" name="Google Shape;159;p9"/>
            <p:cNvSpPr/>
            <p:nvPr/>
          </p:nvSpPr>
          <p:spPr>
            <a:xfrm>
              <a:off x="226100" y="207250"/>
              <a:ext cx="8685600" cy="4738500"/>
            </a:xfrm>
            <a:prstGeom prst="roundRect">
              <a:avLst>
                <a:gd name="adj" fmla="val 519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9"/>
            <p:cNvSpPr/>
            <p:nvPr/>
          </p:nvSpPr>
          <p:spPr>
            <a:xfrm>
              <a:off x="351475" y="292350"/>
              <a:ext cx="8414100" cy="4558800"/>
            </a:xfrm>
            <a:prstGeom prst="roundRect">
              <a:avLst>
                <a:gd name="adj" fmla="val 551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61" name="Google Shape;161;p9"/>
            <p:cNvCxnSpPr/>
            <p:nvPr/>
          </p:nvCxnSpPr>
          <p:spPr>
            <a:xfrm>
              <a:off x="4554717" y="-3564287"/>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62" name="Google Shape;162;p9"/>
            <p:cNvCxnSpPr/>
            <p:nvPr/>
          </p:nvCxnSpPr>
          <p:spPr>
            <a:xfrm>
              <a:off x="4554757" y="-3210440"/>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163" name="Google Shape;163;p9"/>
            <p:cNvCxnSpPr/>
            <p:nvPr/>
          </p:nvCxnSpPr>
          <p:spPr>
            <a:xfrm>
              <a:off x="4554717" y="-2863759"/>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64" name="Google Shape;164;p9"/>
            <p:cNvCxnSpPr/>
            <p:nvPr/>
          </p:nvCxnSpPr>
          <p:spPr>
            <a:xfrm>
              <a:off x="4554757" y="-2509912"/>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165" name="Google Shape;165;p9"/>
            <p:cNvCxnSpPr/>
            <p:nvPr/>
          </p:nvCxnSpPr>
          <p:spPr>
            <a:xfrm>
              <a:off x="4554717" y="-2161140"/>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66" name="Google Shape;166;p9"/>
            <p:cNvCxnSpPr/>
            <p:nvPr/>
          </p:nvCxnSpPr>
          <p:spPr>
            <a:xfrm>
              <a:off x="4554757" y="-1807293"/>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167" name="Google Shape;167;p9"/>
            <p:cNvCxnSpPr/>
            <p:nvPr/>
          </p:nvCxnSpPr>
          <p:spPr>
            <a:xfrm>
              <a:off x="4554717" y="-1460612"/>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68" name="Google Shape;168;p9"/>
            <p:cNvCxnSpPr/>
            <p:nvPr/>
          </p:nvCxnSpPr>
          <p:spPr>
            <a:xfrm>
              <a:off x="4554757" y="-1106765"/>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169" name="Google Shape;169;p9"/>
            <p:cNvCxnSpPr/>
            <p:nvPr/>
          </p:nvCxnSpPr>
          <p:spPr>
            <a:xfrm>
              <a:off x="4554717" y="-757993"/>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70" name="Google Shape;170;p9"/>
            <p:cNvCxnSpPr/>
            <p:nvPr/>
          </p:nvCxnSpPr>
          <p:spPr>
            <a:xfrm>
              <a:off x="4554757" y="-404146"/>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171" name="Google Shape;171;p9"/>
            <p:cNvCxnSpPr/>
            <p:nvPr/>
          </p:nvCxnSpPr>
          <p:spPr>
            <a:xfrm>
              <a:off x="4554717" y="-57465"/>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72" name="Google Shape;172;p9"/>
            <p:cNvCxnSpPr/>
            <p:nvPr/>
          </p:nvCxnSpPr>
          <p:spPr>
            <a:xfrm>
              <a:off x="4554717" y="287956"/>
              <a:ext cx="0" cy="8387700"/>
            </a:xfrm>
            <a:prstGeom prst="straightConnector1">
              <a:avLst/>
            </a:prstGeom>
            <a:noFill/>
            <a:ln w="9525" cap="flat" cmpd="sng">
              <a:solidFill>
                <a:srgbClr val="F3F3F3"/>
              </a:solidFill>
              <a:prstDash val="solid"/>
              <a:round/>
              <a:headEnd type="none" w="med" len="med"/>
              <a:tailEnd type="none" w="med" len="med"/>
            </a:ln>
          </p:spPr>
        </p:cxnSp>
      </p:grpSp>
      <p:sp>
        <p:nvSpPr>
          <p:cNvPr id="173" name="Google Shape;173;p9"/>
          <p:cNvSpPr txBox="1">
            <a:spLocks noGrp="1"/>
          </p:cNvSpPr>
          <p:nvPr>
            <p:ph type="title"/>
          </p:nvPr>
        </p:nvSpPr>
        <p:spPr>
          <a:xfrm>
            <a:off x="960000" y="720000"/>
            <a:ext cx="573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4" name="Google Shape;174;p9"/>
          <p:cNvSpPr txBox="1">
            <a:spLocks noGrp="1"/>
          </p:cNvSpPr>
          <p:nvPr>
            <p:ph type="body" idx="1"/>
          </p:nvPr>
        </p:nvSpPr>
        <p:spPr>
          <a:xfrm>
            <a:off x="960000" y="2260967"/>
            <a:ext cx="10283200" cy="3831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175" name="Google Shape;175;p9"/>
          <p:cNvSpPr txBox="1">
            <a:spLocks noGrp="1"/>
          </p:cNvSpPr>
          <p:nvPr>
            <p:ph type="title" idx="2"/>
          </p:nvPr>
        </p:nvSpPr>
        <p:spPr>
          <a:xfrm>
            <a:off x="960000" y="1490484"/>
            <a:ext cx="57304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600"/>
              <a:buNone/>
              <a:defRPr sz="2133">
                <a:solidFill>
                  <a:schemeClr val="accent6"/>
                </a:solidFill>
              </a:defRPr>
            </a:lvl1pPr>
            <a:lvl2pPr lvl="1" rtl="0">
              <a:spcBef>
                <a:spcPts val="0"/>
              </a:spcBef>
              <a:spcAft>
                <a:spcPts val="0"/>
              </a:spcAft>
              <a:buClr>
                <a:schemeClr val="accent6"/>
              </a:buClr>
              <a:buSzPts val="2000"/>
              <a:buNone/>
              <a:defRPr sz="2667">
                <a:solidFill>
                  <a:schemeClr val="accent6"/>
                </a:solidFill>
              </a:defRPr>
            </a:lvl2pPr>
            <a:lvl3pPr lvl="2" rtl="0">
              <a:spcBef>
                <a:spcPts val="0"/>
              </a:spcBef>
              <a:spcAft>
                <a:spcPts val="0"/>
              </a:spcAft>
              <a:buClr>
                <a:schemeClr val="accent6"/>
              </a:buClr>
              <a:buSzPts val="2000"/>
              <a:buNone/>
              <a:defRPr sz="2667">
                <a:solidFill>
                  <a:schemeClr val="accent6"/>
                </a:solidFill>
              </a:defRPr>
            </a:lvl3pPr>
            <a:lvl4pPr lvl="3" rtl="0">
              <a:spcBef>
                <a:spcPts val="0"/>
              </a:spcBef>
              <a:spcAft>
                <a:spcPts val="0"/>
              </a:spcAft>
              <a:buClr>
                <a:schemeClr val="accent6"/>
              </a:buClr>
              <a:buSzPts val="2000"/>
              <a:buNone/>
              <a:defRPr sz="2667">
                <a:solidFill>
                  <a:schemeClr val="accent6"/>
                </a:solidFill>
              </a:defRPr>
            </a:lvl4pPr>
            <a:lvl5pPr lvl="4" rtl="0">
              <a:spcBef>
                <a:spcPts val="0"/>
              </a:spcBef>
              <a:spcAft>
                <a:spcPts val="0"/>
              </a:spcAft>
              <a:buClr>
                <a:schemeClr val="accent6"/>
              </a:buClr>
              <a:buSzPts val="2000"/>
              <a:buNone/>
              <a:defRPr sz="2667">
                <a:solidFill>
                  <a:schemeClr val="accent6"/>
                </a:solidFill>
              </a:defRPr>
            </a:lvl5pPr>
            <a:lvl6pPr lvl="5" rtl="0">
              <a:spcBef>
                <a:spcPts val="0"/>
              </a:spcBef>
              <a:spcAft>
                <a:spcPts val="0"/>
              </a:spcAft>
              <a:buClr>
                <a:schemeClr val="accent6"/>
              </a:buClr>
              <a:buSzPts val="2000"/>
              <a:buNone/>
              <a:defRPr sz="2667">
                <a:solidFill>
                  <a:schemeClr val="accent6"/>
                </a:solidFill>
              </a:defRPr>
            </a:lvl6pPr>
            <a:lvl7pPr lvl="6" rtl="0">
              <a:spcBef>
                <a:spcPts val="0"/>
              </a:spcBef>
              <a:spcAft>
                <a:spcPts val="0"/>
              </a:spcAft>
              <a:buClr>
                <a:schemeClr val="accent6"/>
              </a:buClr>
              <a:buSzPts val="2000"/>
              <a:buNone/>
              <a:defRPr sz="2667">
                <a:solidFill>
                  <a:schemeClr val="accent6"/>
                </a:solidFill>
              </a:defRPr>
            </a:lvl7pPr>
            <a:lvl8pPr lvl="7" rtl="0">
              <a:spcBef>
                <a:spcPts val="0"/>
              </a:spcBef>
              <a:spcAft>
                <a:spcPts val="0"/>
              </a:spcAft>
              <a:buClr>
                <a:schemeClr val="accent6"/>
              </a:buClr>
              <a:buSzPts val="2000"/>
              <a:buNone/>
              <a:defRPr sz="2667">
                <a:solidFill>
                  <a:schemeClr val="accent6"/>
                </a:solidFill>
              </a:defRPr>
            </a:lvl8pPr>
            <a:lvl9pPr lvl="8" rtl="0">
              <a:spcBef>
                <a:spcPts val="0"/>
              </a:spcBef>
              <a:spcAft>
                <a:spcPts val="0"/>
              </a:spcAft>
              <a:buClr>
                <a:schemeClr val="accent6"/>
              </a:buClr>
              <a:buSzPts val="2000"/>
              <a:buNone/>
              <a:defRPr sz="2667">
                <a:solidFill>
                  <a:schemeClr val="accent6"/>
                </a:solidFill>
              </a:defRPr>
            </a:lvl9pPr>
          </a:lstStyle>
          <a:p>
            <a:endParaRPr/>
          </a:p>
        </p:txBody>
      </p:sp>
    </p:spTree>
    <p:extLst>
      <p:ext uri="{BB962C8B-B14F-4D97-AF65-F5344CB8AC3E}">
        <p14:creationId xmlns:p14="http://schemas.microsoft.com/office/powerpoint/2010/main" val="439705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76"/>
        <p:cNvGrpSpPr/>
        <p:nvPr/>
      </p:nvGrpSpPr>
      <p:grpSpPr>
        <a:xfrm>
          <a:off x="0" y="0"/>
          <a:ext cx="0" cy="0"/>
          <a:chOff x="0" y="0"/>
          <a:chExt cx="0" cy="0"/>
        </a:xfrm>
      </p:grpSpPr>
      <p:pic>
        <p:nvPicPr>
          <p:cNvPr id="177" name="Google Shape;177;p10"/>
          <p:cNvPicPr preferRelativeResize="0"/>
          <p:nvPr/>
        </p:nvPicPr>
        <p:blipFill>
          <a:blip r:embed="rId2">
            <a:alphaModFix amt="82000"/>
          </a:blip>
          <a:stretch>
            <a:fillRect/>
          </a:stretch>
        </p:blipFill>
        <p:spPr>
          <a:xfrm rot="10800000">
            <a:off x="3186767" y="1523001"/>
            <a:ext cx="9005232" cy="5334999"/>
          </a:xfrm>
          <a:prstGeom prst="rect">
            <a:avLst/>
          </a:prstGeom>
          <a:noFill/>
          <a:ln>
            <a:noFill/>
          </a:ln>
        </p:spPr>
      </p:pic>
      <p:pic>
        <p:nvPicPr>
          <p:cNvPr id="178" name="Google Shape;178;p10"/>
          <p:cNvPicPr preferRelativeResize="0"/>
          <p:nvPr/>
        </p:nvPicPr>
        <p:blipFill>
          <a:blip r:embed="rId2">
            <a:alphaModFix amt="82000"/>
          </a:blip>
          <a:stretch>
            <a:fillRect/>
          </a:stretch>
        </p:blipFill>
        <p:spPr>
          <a:xfrm>
            <a:off x="0" y="1"/>
            <a:ext cx="9005232" cy="5334999"/>
          </a:xfrm>
          <a:prstGeom prst="rect">
            <a:avLst/>
          </a:prstGeom>
          <a:noFill/>
          <a:ln>
            <a:noFill/>
          </a:ln>
        </p:spPr>
      </p:pic>
      <p:grpSp>
        <p:nvGrpSpPr>
          <p:cNvPr id="179" name="Google Shape;179;p10"/>
          <p:cNvGrpSpPr/>
          <p:nvPr/>
        </p:nvGrpSpPr>
        <p:grpSpPr>
          <a:xfrm>
            <a:off x="305600" y="270000"/>
            <a:ext cx="11580800" cy="6318000"/>
            <a:chOff x="226100" y="207250"/>
            <a:chExt cx="8685600" cy="4738500"/>
          </a:xfrm>
        </p:grpSpPr>
        <p:sp>
          <p:nvSpPr>
            <p:cNvPr id="180" name="Google Shape;180;p10"/>
            <p:cNvSpPr/>
            <p:nvPr/>
          </p:nvSpPr>
          <p:spPr>
            <a:xfrm>
              <a:off x="226100" y="207250"/>
              <a:ext cx="8685600" cy="4738500"/>
            </a:xfrm>
            <a:prstGeom prst="roundRect">
              <a:avLst>
                <a:gd name="adj" fmla="val 5191"/>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0"/>
            <p:cNvSpPr/>
            <p:nvPr/>
          </p:nvSpPr>
          <p:spPr>
            <a:xfrm>
              <a:off x="351475" y="292350"/>
              <a:ext cx="8414100" cy="4558800"/>
            </a:xfrm>
            <a:prstGeom prst="roundRect">
              <a:avLst>
                <a:gd name="adj" fmla="val 551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82" name="Google Shape;182;p10"/>
            <p:cNvCxnSpPr/>
            <p:nvPr/>
          </p:nvCxnSpPr>
          <p:spPr>
            <a:xfrm>
              <a:off x="4554717" y="-3564287"/>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83" name="Google Shape;183;p10"/>
            <p:cNvCxnSpPr/>
            <p:nvPr/>
          </p:nvCxnSpPr>
          <p:spPr>
            <a:xfrm>
              <a:off x="4554757" y="-3210440"/>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184" name="Google Shape;184;p10"/>
            <p:cNvCxnSpPr/>
            <p:nvPr/>
          </p:nvCxnSpPr>
          <p:spPr>
            <a:xfrm>
              <a:off x="4554717" y="-2863759"/>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85" name="Google Shape;185;p10"/>
            <p:cNvCxnSpPr/>
            <p:nvPr/>
          </p:nvCxnSpPr>
          <p:spPr>
            <a:xfrm>
              <a:off x="4554757" y="-2509912"/>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186" name="Google Shape;186;p10"/>
            <p:cNvCxnSpPr/>
            <p:nvPr/>
          </p:nvCxnSpPr>
          <p:spPr>
            <a:xfrm>
              <a:off x="4554717" y="-2161140"/>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87" name="Google Shape;187;p10"/>
            <p:cNvCxnSpPr/>
            <p:nvPr/>
          </p:nvCxnSpPr>
          <p:spPr>
            <a:xfrm>
              <a:off x="4554757" y="-1807293"/>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188" name="Google Shape;188;p10"/>
            <p:cNvCxnSpPr/>
            <p:nvPr/>
          </p:nvCxnSpPr>
          <p:spPr>
            <a:xfrm>
              <a:off x="4554717" y="-1460612"/>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89" name="Google Shape;189;p10"/>
            <p:cNvCxnSpPr/>
            <p:nvPr/>
          </p:nvCxnSpPr>
          <p:spPr>
            <a:xfrm>
              <a:off x="4554757" y="-1106765"/>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190" name="Google Shape;190;p10"/>
            <p:cNvCxnSpPr/>
            <p:nvPr/>
          </p:nvCxnSpPr>
          <p:spPr>
            <a:xfrm>
              <a:off x="4554717" y="-757993"/>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91" name="Google Shape;191;p10"/>
            <p:cNvCxnSpPr/>
            <p:nvPr/>
          </p:nvCxnSpPr>
          <p:spPr>
            <a:xfrm>
              <a:off x="4554757" y="-404146"/>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192" name="Google Shape;192;p10"/>
            <p:cNvCxnSpPr/>
            <p:nvPr/>
          </p:nvCxnSpPr>
          <p:spPr>
            <a:xfrm>
              <a:off x="4554717" y="-57465"/>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193" name="Google Shape;193;p10"/>
            <p:cNvCxnSpPr/>
            <p:nvPr/>
          </p:nvCxnSpPr>
          <p:spPr>
            <a:xfrm>
              <a:off x="4554717" y="287956"/>
              <a:ext cx="0" cy="8387700"/>
            </a:xfrm>
            <a:prstGeom prst="straightConnector1">
              <a:avLst/>
            </a:prstGeom>
            <a:noFill/>
            <a:ln w="9525" cap="flat" cmpd="sng">
              <a:solidFill>
                <a:srgbClr val="F3F3F3"/>
              </a:solidFill>
              <a:prstDash val="solid"/>
              <a:round/>
              <a:headEnd type="none" w="med" len="med"/>
              <a:tailEnd type="none" w="med" len="med"/>
            </a:ln>
          </p:spPr>
        </p:cxnSp>
      </p:grpSp>
      <p:pic>
        <p:nvPicPr>
          <p:cNvPr id="194" name="Google Shape;194;p10"/>
          <p:cNvPicPr preferRelativeResize="0"/>
          <p:nvPr/>
        </p:nvPicPr>
        <p:blipFill>
          <a:blip r:embed="rId3">
            <a:alphaModFix amt="60000"/>
          </a:blip>
          <a:stretch>
            <a:fillRect/>
          </a:stretch>
        </p:blipFill>
        <p:spPr>
          <a:xfrm rot="10800000" flipH="1">
            <a:off x="472033" y="5304333"/>
            <a:ext cx="1986000" cy="1165200"/>
          </a:xfrm>
          <a:prstGeom prst="roundRect">
            <a:avLst>
              <a:gd name="adj" fmla="val 29851"/>
            </a:avLst>
          </a:prstGeom>
          <a:noFill/>
          <a:ln>
            <a:noFill/>
          </a:ln>
        </p:spPr>
      </p:pic>
      <p:pic>
        <p:nvPicPr>
          <p:cNvPr id="195" name="Google Shape;195;p10"/>
          <p:cNvPicPr preferRelativeResize="0"/>
          <p:nvPr/>
        </p:nvPicPr>
        <p:blipFill>
          <a:blip r:embed="rId3">
            <a:alphaModFix amt="60000"/>
          </a:blip>
          <a:stretch>
            <a:fillRect/>
          </a:stretch>
        </p:blipFill>
        <p:spPr>
          <a:xfrm flipH="1">
            <a:off x="8961233" y="389433"/>
            <a:ext cx="2742400" cy="1608800"/>
          </a:xfrm>
          <a:prstGeom prst="roundRect">
            <a:avLst>
              <a:gd name="adj" fmla="val 19726"/>
            </a:avLst>
          </a:prstGeom>
          <a:noFill/>
          <a:ln>
            <a:noFill/>
          </a:ln>
        </p:spPr>
      </p:pic>
      <p:grpSp>
        <p:nvGrpSpPr>
          <p:cNvPr id="196" name="Google Shape;196;p10"/>
          <p:cNvGrpSpPr/>
          <p:nvPr/>
        </p:nvGrpSpPr>
        <p:grpSpPr>
          <a:xfrm rot="1666607">
            <a:off x="10282940" y="916277"/>
            <a:ext cx="592373" cy="660243"/>
            <a:chOff x="9690825" y="2573850"/>
            <a:chExt cx="271075" cy="320600"/>
          </a:xfrm>
        </p:grpSpPr>
        <p:sp>
          <p:nvSpPr>
            <p:cNvPr id="197" name="Google Shape;197;p10"/>
            <p:cNvSpPr/>
            <p:nvPr/>
          </p:nvSpPr>
          <p:spPr>
            <a:xfrm>
              <a:off x="9690825" y="2704025"/>
              <a:ext cx="114425" cy="190425"/>
            </a:xfrm>
            <a:custGeom>
              <a:avLst/>
              <a:gdLst/>
              <a:ahLst/>
              <a:cxnLst/>
              <a:rect l="l" t="t" r="r" b="b"/>
              <a:pathLst>
                <a:path w="4577" h="7617" extrusionOk="0">
                  <a:moveTo>
                    <a:pt x="1596" y="1"/>
                  </a:moveTo>
                  <a:cubicBezTo>
                    <a:pt x="1544" y="1"/>
                    <a:pt x="1489" y="12"/>
                    <a:pt x="1433" y="37"/>
                  </a:cubicBezTo>
                  <a:cubicBezTo>
                    <a:pt x="1354" y="57"/>
                    <a:pt x="1254" y="117"/>
                    <a:pt x="1195" y="176"/>
                  </a:cubicBezTo>
                  <a:cubicBezTo>
                    <a:pt x="1095" y="256"/>
                    <a:pt x="996" y="335"/>
                    <a:pt x="916" y="435"/>
                  </a:cubicBezTo>
                  <a:cubicBezTo>
                    <a:pt x="419" y="1052"/>
                    <a:pt x="120" y="1728"/>
                    <a:pt x="1" y="2504"/>
                  </a:cubicBezTo>
                  <a:cubicBezTo>
                    <a:pt x="1" y="2603"/>
                    <a:pt x="1" y="2723"/>
                    <a:pt x="1" y="2822"/>
                  </a:cubicBezTo>
                  <a:cubicBezTo>
                    <a:pt x="17" y="2854"/>
                    <a:pt x="33" y="2887"/>
                    <a:pt x="82" y="2887"/>
                  </a:cubicBezTo>
                  <a:cubicBezTo>
                    <a:pt x="93" y="2887"/>
                    <a:pt x="106" y="2885"/>
                    <a:pt x="120" y="2882"/>
                  </a:cubicBezTo>
                  <a:cubicBezTo>
                    <a:pt x="120" y="2822"/>
                    <a:pt x="140" y="2782"/>
                    <a:pt x="140" y="2723"/>
                  </a:cubicBezTo>
                  <a:cubicBezTo>
                    <a:pt x="140" y="2663"/>
                    <a:pt x="140" y="2623"/>
                    <a:pt x="140" y="2563"/>
                  </a:cubicBezTo>
                  <a:cubicBezTo>
                    <a:pt x="240" y="1867"/>
                    <a:pt x="498" y="1250"/>
                    <a:pt x="916" y="693"/>
                  </a:cubicBezTo>
                  <a:cubicBezTo>
                    <a:pt x="996" y="574"/>
                    <a:pt x="1115" y="455"/>
                    <a:pt x="1214" y="355"/>
                  </a:cubicBezTo>
                  <a:cubicBezTo>
                    <a:pt x="1274" y="296"/>
                    <a:pt x="1334" y="256"/>
                    <a:pt x="1393" y="216"/>
                  </a:cubicBezTo>
                  <a:cubicBezTo>
                    <a:pt x="1471" y="177"/>
                    <a:pt x="1540" y="156"/>
                    <a:pt x="1602" y="156"/>
                  </a:cubicBezTo>
                  <a:cubicBezTo>
                    <a:pt x="1698" y="156"/>
                    <a:pt x="1778" y="206"/>
                    <a:pt x="1851" y="316"/>
                  </a:cubicBezTo>
                  <a:cubicBezTo>
                    <a:pt x="1911" y="415"/>
                    <a:pt x="1950" y="534"/>
                    <a:pt x="1990" y="634"/>
                  </a:cubicBezTo>
                  <a:cubicBezTo>
                    <a:pt x="2110" y="952"/>
                    <a:pt x="2129" y="1290"/>
                    <a:pt x="2110" y="1628"/>
                  </a:cubicBezTo>
                  <a:cubicBezTo>
                    <a:pt x="2110" y="2146"/>
                    <a:pt x="2050" y="2663"/>
                    <a:pt x="1931" y="3180"/>
                  </a:cubicBezTo>
                  <a:cubicBezTo>
                    <a:pt x="1891" y="3319"/>
                    <a:pt x="1851" y="3459"/>
                    <a:pt x="1831" y="3598"/>
                  </a:cubicBezTo>
                  <a:cubicBezTo>
                    <a:pt x="1831" y="3638"/>
                    <a:pt x="1851" y="3677"/>
                    <a:pt x="1871" y="3737"/>
                  </a:cubicBezTo>
                  <a:cubicBezTo>
                    <a:pt x="1931" y="3717"/>
                    <a:pt x="1970" y="3697"/>
                    <a:pt x="2010" y="3677"/>
                  </a:cubicBezTo>
                  <a:cubicBezTo>
                    <a:pt x="2070" y="3618"/>
                    <a:pt x="2110" y="3558"/>
                    <a:pt x="2169" y="3498"/>
                  </a:cubicBezTo>
                  <a:cubicBezTo>
                    <a:pt x="2328" y="3319"/>
                    <a:pt x="2507" y="3160"/>
                    <a:pt x="2726" y="3061"/>
                  </a:cubicBezTo>
                  <a:cubicBezTo>
                    <a:pt x="2854" y="2997"/>
                    <a:pt x="2981" y="2965"/>
                    <a:pt x="3104" y="2965"/>
                  </a:cubicBezTo>
                  <a:cubicBezTo>
                    <a:pt x="3290" y="2965"/>
                    <a:pt x="3466" y="3037"/>
                    <a:pt x="3621" y="3180"/>
                  </a:cubicBezTo>
                  <a:cubicBezTo>
                    <a:pt x="4039" y="3558"/>
                    <a:pt x="4278" y="4016"/>
                    <a:pt x="4298" y="4592"/>
                  </a:cubicBezTo>
                  <a:cubicBezTo>
                    <a:pt x="4298" y="4851"/>
                    <a:pt x="4238" y="5090"/>
                    <a:pt x="4159" y="5328"/>
                  </a:cubicBezTo>
                  <a:cubicBezTo>
                    <a:pt x="3920" y="6065"/>
                    <a:pt x="3542" y="6741"/>
                    <a:pt x="3025" y="7338"/>
                  </a:cubicBezTo>
                  <a:cubicBezTo>
                    <a:pt x="2985" y="7397"/>
                    <a:pt x="2945" y="7437"/>
                    <a:pt x="2925" y="7497"/>
                  </a:cubicBezTo>
                  <a:cubicBezTo>
                    <a:pt x="2905" y="7517"/>
                    <a:pt x="2905" y="7556"/>
                    <a:pt x="2905" y="7616"/>
                  </a:cubicBezTo>
                  <a:cubicBezTo>
                    <a:pt x="2965" y="7596"/>
                    <a:pt x="3005" y="7576"/>
                    <a:pt x="3025" y="7556"/>
                  </a:cubicBezTo>
                  <a:cubicBezTo>
                    <a:pt x="3104" y="7497"/>
                    <a:pt x="3164" y="7437"/>
                    <a:pt x="3224" y="7377"/>
                  </a:cubicBezTo>
                  <a:cubicBezTo>
                    <a:pt x="3761" y="6701"/>
                    <a:pt x="4159" y="5965"/>
                    <a:pt x="4377" y="5149"/>
                  </a:cubicBezTo>
                  <a:cubicBezTo>
                    <a:pt x="4576" y="4453"/>
                    <a:pt x="4397" y="3837"/>
                    <a:pt x="3960" y="3280"/>
                  </a:cubicBezTo>
                  <a:cubicBezTo>
                    <a:pt x="3860" y="3180"/>
                    <a:pt x="3761" y="3081"/>
                    <a:pt x="3641" y="3001"/>
                  </a:cubicBezTo>
                  <a:cubicBezTo>
                    <a:pt x="3467" y="2877"/>
                    <a:pt x="3285" y="2815"/>
                    <a:pt x="3101" y="2815"/>
                  </a:cubicBezTo>
                  <a:cubicBezTo>
                    <a:pt x="2990" y="2815"/>
                    <a:pt x="2878" y="2837"/>
                    <a:pt x="2766" y="2882"/>
                  </a:cubicBezTo>
                  <a:cubicBezTo>
                    <a:pt x="2587" y="2941"/>
                    <a:pt x="2428" y="3041"/>
                    <a:pt x="2289" y="3160"/>
                  </a:cubicBezTo>
                  <a:cubicBezTo>
                    <a:pt x="2229" y="3200"/>
                    <a:pt x="2169" y="3240"/>
                    <a:pt x="2070" y="3319"/>
                  </a:cubicBezTo>
                  <a:cubicBezTo>
                    <a:pt x="2090" y="3200"/>
                    <a:pt x="2090" y="3160"/>
                    <a:pt x="2110" y="3120"/>
                  </a:cubicBezTo>
                  <a:cubicBezTo>
                    <a:pt x="2249" y="2484"/>
                    <a:pt x="2309" y="1867"/>
                    <a:pt x="2269" y="1211"/>
                  </a:cubicBezTo>
                  <a:cubicBezTo>
                    <a:pt x="2249" y="972"/>
                    <a:pt x="2209" y="713"/>
                    <a:pt x="2129" y="475"/>
                  </a:cubicBezTo>
                  <a:cubicBezTo>
                    <a:pt x="2070" y="355"/>
                    <a:pt x="2010" y="236"/>
                    <a:pt x="1911" y="136"/>
                  </a:cubicBezTo>
                  <a:cubicBezTo>
                    <a:pt x="1815" y="55"/>
                    <a:pt x="1710" y="1"/>
                    <a:pt x="1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0"/>
            <p:cNvSpPr/>
            <p:nvPr/>
          </p:nvSpPr>
          <p:spPr>
            <a:xfrm>
              <a:off x="9843025" y="2573850"/>
              <a:ext cx="118875" cy="175100"/>
            </a:xfrm>
            <a:custGeom>
              <a:avLst/>
              <a:gdLst/>
              <a:ahLst/>
              <a:cxnLst/>
              <a:rect l="l" t="t" r="r" b="b"/>
              <a:pathLst>
                <a:path w="4755" h="7004" extrusionOk="0">
                  <a:moveTo>
                    <a:pt x="1766" y="0"/>
                  </a:moveTo>
                  <a:cubicBezTo>
                    <a:pt x="1717" y="0"/>
                    <a:pt x="1666" y="10"/>
                    <a:pt x="1611" y="32"/>
                  </a:cubicBezTo>
                  <a:cubicBezTo>
                    <a:pt x="1492" y="52"/>
                    <a:pt x="1393" y="112"/>
                    <a:pt x="1313" y="171"/>
                  </a:cubicBezTo>
                  <a:cubicBezTo>
                    <a:pt x="1174" y="271"/>
                    <a:pt x="1035" y="370"/>
                    <a:pt x="915" y="510"/>
                  </a:cubicBezTo>
                  <a:cubicBezTo>
                    <a:pt x="478" y="967"/>
                    <a:pt x="199" y="1524"/>
                    <a:pt x="40" y="2121"/>
                  </a:cubicBezTo>
                  <a:cubicBezTo>
                    <a:pt x="0" y="2200"/>
                    <a:pt x="0" y="2280"/>
                    <a:pt x="0" y="2379"/>
                  </a:cubicBezTo>
                  <a:cubicBezTo>
                    <a:pt x="0" y="2399"/>
                    <a:pt x="20" y="2419"/>
                    <a:pt x="40" y="2479"/>
                  </a:cubicBezTo>
                  <a:cubicBezTo>
                    <a:pt x="80" y="2419"/>
                    <a:pt x="119" y="2379"/>
                    <a:pt x="119" y="2340"/>
                  </a:cubicBezTo>
                  <a:cubicBezTo>
                    <a:pt x="239" y="1743"/>
                    <a:pt x="517" y="1226"/>
                    <a:pt x="895" y="748"/>
                  </a:cubicBezTo>
                  <a:cubicBezTo>
                    <a:pt x="1015" y="589"/>
                    <a:pt x="1174" y="450"/>
                    <a:pt x="1333" y="330"/>
                  </a:cubicBezTo>
                  <a:cubicBezTo>
                    <a:pt x="1413" y="271"/>
                    <a:pt x="1492" y="231"/>
                    <a:pt x="1592" y="191"/>
                  </a:cubicBezTo>
                  <a:cubicBezTo>
                    <a:pt x="1651" y="165"/>
                    <a:pt x="1706" y="151"/>
                    <a:pt x="1758" y="151"/>
                  </a:cubicBezTo>
                  <a:cubicBezTo>
                    <a:pt x="1861" y="151"/>
                    <a:pt x="1950" y="205"/>
                    <a:pt x="2029" y="311"/>
                  </a:cubicBezTo>
                  <a:cubicBezTo>
                    <a:pt x="2069" y="390"/>
                    <a:pt x="2109" y="470"/>
                    <a:pt x="2149" y="549"/>
                  </a:cubicBezTo>
                  <a:cubicBezTo>
                    <a:pt x="2188" y="689"/>
                    <a:pt x="2228" y="808"/>
                    <a:pt x="2248" y="947"/>
                  </a:cubicBezTo>
                  <a:cubicBezTo>
                    <a:pt x="2347" y="1584"/>
                    <a:pt x="2328" y="2220"/>
                    <a:pt x="2268" y="2877"/>
                  </a:cubicBezTo>
                  <a:cubicBezTo>
                    <a:pt x="2248" y="3096"/>
                    <a:pt x="2208" y="3334"/>
                    <a:pt x="2188" y="3573"/>
                  </a:cubicBezTo>
                  <a:cubicBezTo>
                    <a:pt x="2188" y="3633"/>
                    <a:pt x="2168" y="3712"/>
                    <a:pt x="2228" y="3752"/>
                  </a:cubicBezTo>
                  <a:cubicBezTo>
                    <a:pt x="2367" y="3752"/>
                    <a:pt x="2367" y="3752"/>
                    <a:pt x="2447" y="3672"/>
                  </a:cubicBezTo>
                  <a:cubicBezTo>
                    <a:pt x="2606" y="3513"/>
                    <a:pt x="2765" y="3374"/>
                    <a:pt x="2924" y="3215"/>
                  </a:cubicBezTo>
                  <a:cubicBezTo>
                    <a:pt x="3064" y="3096"/>
                    <a:pt x="3203" y="3016"/>
                    <a:pt x="3362" y="2956"/>
                  </a:cubicBezTo>
                  <a:cubicBezTo>
                    <a:pt x="3439" y="2926"/>
                    <a:pt x="3512" y="2910"/>
                    <a:pt x="3582" y="2910"/>
                  </a:cubicBezTo>
                  <a:cubicBezTo>
                    <a:pt x="3693" y="2910"/>
                    <a:pt x="3794" y="2950"/>
                    <a:pt x="3879" y="3036"/>
                  </a:cubicBezTo>
                  <a:cubicBezTo>
                    <a:pt x="3979" y="3135"/>
                    <a:pt x="4058" y="3255"/>
                    <a:pt x="4138" y="3374"/>
                  </a:cubicBezTo>
                  <a:cubicBezTo>
                    <a:pt x="4516" y="4031"/>
                    <a:pt x="4575" y="4727"/>
                    <a:pt x="4317" y="5423"/>
                  </a:cubicBezTo>
                  <a:cubicBezTo>
                    <a:pt x="4118" y="5980"/>
                    <a:pt x="3800" y="6438"/>
                    <a:pt x="3382" y="6855"/>
                  </a:cubicBezTo>
                  <a:cubicBezTo>
                    <a:pt x="3342" y="6895"/>
                    <a:pt x="3282" y="6915"/>
                    <a:pt x="3322" y="6995"/>
                  </a:cubicBezTo>
                  <a:cubicBezTo>
                    <a:pt x="3335" y="6995"/>
                    <a:pt x="3366" y="7003"/>
                    <a:pt x="3391" y="7003"/>
                  </a:cubicBezTo>
                  <a:cubicBezTo>
                    <a:pt x="3404" y="7003"/>
                    <a:pt x="3415" y="7001"/>
                    <a:pt x="3422" y="6995"/>
                  </a:cubicBezTo>
                  <a:cubicBezTo>
                    <a:pt x="3481" y="6955"/>
                    <a:pt x="3541" y="6915"/>
                    <a:pt x="3601" y="6855"/>
                  </a:cubicBezTo>
                  <a:cubicBezTo>
                    <a:pt x="3999" y="6438"/>
                    <a:pt x="4337" y="5960"/>
                    <a:pt x="4496" y="5403"/>
                  </a:cubicBezTo>
                  <a:cubicBezTo>
                    <a:pt x="4754" y="4647"/>
                    <a:pt x="4655" y="3931"/>
                    <a:pt x="4257" y="3255"/>
                  </a:cubicBezTo>
                  <a:cubicBezTo>
                    <a:pt x="4178" y="3115"/>
                    <a:pt x="4078" y="2996"/>
                    <a:pt x="3959" y="2897"/>
                  </a:cubicBezTo>
                  <a:cubicBezTo>
                    <a:pt x="3845" y="2796"/>
                    <a:pt x="3716" y="2743"/>
                    <a:pt x="3581" y="2743"/>
                  </a:cubicBezTo>
                  <a:cubicBezTo>
                    <a:pt x="3503" y="2743"/>
                    <a:pt x="3422" y="2761"/>
                    <a:pt x="3342" y="2797"/>
                  </a:cubicBezTo>
                  <a:cubicBezTo>
                    <a:pt x="3203" y="2857"/>
                    <a:pt x="3044" y="2936"/>
                    <a:pt x="2924" y="3016"/>
                  </a:cubicBezTo>
                  <a:cubicBezTo>
                    <a:pt x="2785" y="3115"/>
                    <a:pt x="2666" y="3235"/>
                    <a:pt x="2546" y="3334"/>
                  </a:cubicBezTo>
                  <a:cubicBezTo>
                    <a:pt x="2507" y="3374"/>
                    <a:pt x="2467" y="3394"/>
                    <a:pt x="2407" y="3434"/>
                  </a:cubicBezTo>
                  <a:cubicBezTo>
                    <a:pt x="2367" y="3354"/>
                    <a:pt x="2387" y="3295"/>
                    <a:pt x="2387" y="3215"/>
                  </a:cubicBezTo>
                  <a:cubicBezTo>
                    <a:pt x="2487" y="2618"/>
                    <a:pt x="2507" y="2001"/>
                    <a:pt x="2467" y="1385"/>
                  </a:cubicBezTo>
                  <a:cubicBezTo>
                    <a:pt x="2447" y="1106"/>
                    <a:pt x="2407" y="828"/>
                    <a:pt x="2328" y="569"/>
                  </a:cubicBezTo>
                  <a:cubicBezTo>
                    <a:pt x="2268" y="430"/>
                    <a:pt x="2208" y="291"/>
                    <a:pt x="2109" y="171"/>
                  </a:cubicBezTo>
                  <a:cubicBezTo>
                    <a:pt x="2008" y="70"/>
                    <a:pt x="1896" y="0"/>
                    <a:pt x="1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0"/>
            <p:cNvSpPr/>
            <p:nvPr/>
          </p:nvSpPr>
          <p:spPr>
            <a:xfrm>
              <a:off x="9789300" y="2673100"/>
              <a:ext cx="70650" cy="92050"/>
            </a:xfrm>
            <a:custGeom>
              <a:avLst/>
              <a:gdLst/>
              <a:ahLst/>
              <a:cxnLst/>
              <a:rect l="l" t="t" r="r" b="b"/>
              <a:pathLst>
                <a:path w="2826" h="3682" extrusionOk="0">
                  <a:moveTo>
                    <a:pt x="1035" y="1"/>
                  </a:moveTo>
                  <a:cubicBezTo>
                    <a:pt x="1035" y="80"/>
                    <a:pt x="1035" y="120"/>
                    <a:pt x="1035" y="180"/>
                  </a:cubicBezTo>
                  <a:cubicBezTo>
                    <a:pt x="1095" y="498"/>
                    <a:pt x="1174" y="836"/>
                    <a:pt x="1234" y="1155"/>
                  </a:cubicBezTo>
                  <a:cubicBezTo>
                    <a:pt x="1234" y="1234"/>
                    <a:pt x="1274" y="1294"/>
                    <a:pt x="1214" y="1373"/>
                  </a:cubicBezTo>
                  <a:cubicBezTo>
                    <a:pt x="1174" y="1354"/>
                    <a:pt x="1115" y="1334"/>
                    <a:pt x="1055" y="1314"/>
                  </a:cubicBezTo>
                  <a:cubicBezTo>
                    <a:pt x="876" y="1214"/>
                    <a:pt x="717" y="1135"/>
                    <a:pt x="538" y="1055"/>
                  </a:cubicBezTo>
                  <a:cubicBezTo>
                    <a:pt x="399" y="996"/>
                    <a:pt x="259" y="916"/>
                    <a:pt x="100" y="856"/>
                  </a:cubicBezTo>
                  <a:lnTo>
                    <a:pt x="21" y="856"/>
                  </a:lnTo>
                  <a:cubicBezTo>
                    <a:pt x="1" y="956"/>
                    <a:pt x="60" y="976"/>
                    <a:pt x="100" y="996"/>
                  </a:cubicBezTo>
                  <a:cubicBezTo>
                    <a:pt x="438" y="1155"/>
                    <a:pt x="757" y="1314"/>
                    <a:pt x="1075" y="1493"/>
                  </a:cubicBezTo>
                  <a:cubicBezTo>
                    <a:pt x="1154" y="1533"/>
                    <a:pt x="1234" y="1572"/>
                    <a:pt x="1314" y="1612"/>
                  </a:cubicBezTo>
                  <a:cubicBezTo>
                    <a:pt x="1353" y="1831"/>
                    <a:pt x="1413" y="2050"/>
                    <a:pt x="1453" y="2249"/>
                  </a:cubicBezTo>
                  <a:cubicBezTo>
                    <a:pt x="1513" y="2627"/>
                    <a:pt x="1572" y="2985"/>
                    <a:pt x="1652" y="3343"/>
                  </a:cubicBezTo>
                  <a:cubicBezTo>
                    <a:pt x="1672" y="3462"/>
                    <a:pt x="1672" y="3582"/>
                    <a:pt x="1751" y="3681"/>
                  </a:cubicBezTo>
                  <a:cubicBezTo>
                    <a:pt x="1771" y="3681"/>
                    <a:pt x="1811" y="3681"/>
                    <a:pt x="1831" y="3661"/>
                  </a:cubicBezTo>
                  <a:cubicBezTo>
                    <a:pt x="1831" y="3641"/>
                    <a:pt x="1851" y="3601"/>
                    <a:pt x="1851" y="3582"/>
                  </a:cubicBezTo>
                  <a:cubicBezTo>
                    <a:pt x="1831" y="3462"/>
                    <a:pt x="1811" y="3363"/>
                    <a:pt x="1791" y="3263"/>
                  </a:cubicBezTo>
                  <a:cubicBezTo>
                    <a:pt x="1711" y="2826"/>
                    <a:pt x="1612" y="2388"/>
                    <a:pt x="1532" y="1950"/>
                  </a:cubicBezTo>
                  <a:cubicBezTo>
                    <a:pt x="1532" y="1891"/>
                    <a:pt x="1493" y="1811"/>
                    <a:pt x="1552" y="1732"/>
                  </a:cubicBezTo>
                  <a:cubicBezTo>
                    <a:pt x="1612" y="1771"/>
                    <a:pt x="1692" y="1791"/>
                    <a:pt x="1751" y="1831"/>
                  </a:cubicBezTo>
                  <a:cubicBezTo>
                    <a:pt x="2070" y="1990"/>
                    <a:pt x="2388" y="2149"/>
                    <a:pt x="2706" y="2289"/>
                  </a:cubicBezTo>
                  <a:cubicBezTo>
                    <a:pt x="2726" y="2308"/>
                    <a:pt x="2766" y="2308"/>
                    <a:pt x="2786" y="2308"/>
                  </a:cubicBezTo>
                  <a:cubicBezTo>
                    <a:pt x="2806" y="2269"/>
                    <a:pt x="2806" y="2249"/>
                    <a:pt x="2825" y="2209"/>
                  </a:cubicBezTo>
                  <a:cubicBezTo>
                    <a:pt x="2726" y="2149"/>
                    <a:pt x="2646" y="2090"/>
                    <a:pt x="2547" y="2050"/>
                  </a:cubicBezTo>
                  <a:cubicBezTo>
                    <a:pt x="2268" y="1911"/>
                    <a:pt x="1970" y="1771"/>
                    <a:pt x="1692" y="1612"/>
                  </a:cubicBezTo>
                  <a:cubicBezTo>
                    <a:pt x="1612" y="1572"/>
                    <a:pt x="1532" y="1533"/>
                    <a:pt x="1453" y="1493"/>
                  </a:cubicBezTo>
                  <a:cubicBezTo>
                    <a:pt x="1433" y="1393"/>
                    <a:pt x="1393" y="1294"/>
                    <a:pt x="1373" y="1194"/>
                  </a:cubicBezTo>
                  <a:cubicBezTo>
                    <a:pt x="1294" y="836"/>
                    <a:pt x="1214" y="498"/>
                    <a:pt x="1135" y="140"/>
                  </a:cubicBezTo>
                  <a:cubicBezTo>
                    <a:pt x="1135" y="100"/>
                    <a:pt x="1115" y="4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200" name="Google Shape;200;p10"/>
          <p:cNvPicPr preferRelativeResize="0"/>
          <p:nvPr/>
        </p:nvPicPr>
        <p:blipFill rotWithShape="1">
          <a:blip r:embed="rId4">
            <a:alphaModFix/>
          </a:blip>
          <a:srcRect l="-105310" t="10350" r="-39427" b="22441"/>
          <a:stretch/>
        </p:blipFill>
        <p:spPr>
          <a:xfrm rot="-10799963" flipH="1">
            <a:off x="8363667" y="376745"/>
            <a:ext cx="2148300" cy="1350443"/>
          </a:xfrm>
          <a:prstGeom prst="rect">
            <a:avLst/>
          </a:prstGeom>
          <a:noFill/>
          <a:ln>
            <a:noFill/>
          </a:ln>
        </p:spPr>
      </p:pic>
      <p:sp>
        <p:nvSpPr>
          <p:cNvPr id="201" name="Google Shape;201;p10"/>
          <p:cNvSpPr txBox="1">
            <a:spLocks noGrp="1"/>
          </p:cNvSpPr>
          <p:nvPr>
            <p:ph type="body" idx="1"/>
          </p:nvPr>
        </p:nvSpPr>
        <p:spPr>
          <a:xfrm>
            <a:off x="966267" y="5190233"/>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Font typeface="Overpass"/>
              <a:buNone/>
              <a:defRPr>
                <a:latin typeface="Overpass"/>
                <a:ea typeface="Overpass"/>
                <a:cs typeface="Overpass"/>
                <a:sym typeface="Overpass"/>
              </a:defRPr>
            </a:lvl1pPr>
          </a:lstStyle>
          <a:p>
            <a:endParaRPr/>
          </a:p>
        </p:txBody>
      </p:sp>
    </p:spTree>
    <p:extLst>
      <p:ext uri="{BB962C8B-B14F-4D97-AF65-F5344CB8AC3E}">
        <p14:creationId xmlns:p14="http://schemas.microsoft.com/office/powerpoint/2010/main" val="370406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2"/>
        <p:cNvGrpSpPr/>
        <p:nvPr/>
      </p:nvGrpSpPr>
      <p:grpSpPr>
        <a:xfrm>
          <a:off x="0" y="0"/>
          <a:ext cx="0" cy="0"/>
          <a:chOff x="0" y="0"/>
          <a:chExt cx="0" cy="0"/>
        </a:xfrm>
      </p:grpSpPr>
      <p:pic>
        <p:nvPicPr>
          <p:cNvPr id="203" name="Google Shape;203;p11"/>
          <p:cNvPicPr preferRelativeResize="0"/>
          <p:nvPr/>
        </p:nvPicPr>
        <p:blipFill>
          <a:blip r:embed="rId2">
            <a:alphaModFix amt="82000"/>
          </a:blip>
          <a:stretch>
            <a:fillRect/>
          </a:stretch>
        </p:blipFill>
        <p:spPr>
          <a:xfrm rot="10800000">
            <a:off x="3186767" y="1523001"/>
            <a:ext cx="9005232" cy="5334999"/>
          </a:xfrm>
          <a:prstGeom prst="rect">
            <a:avLst/>
          </a:prstGeom>
          <a:noFill/>
          <a:ln>
            <a:noFill/>
          </a:ln>
        </p:spPr>
      </p:pic>
      <p:pic>
        <p:nvPicPr>
          <p:cNvPr id="204" name="Google Shape;204;p11"/>
          <p:cNvPicPr preferRelativeResize="0"/>
          <p:nvPr/>
        </p:nvPicPr>
        <p:blipFill>
          <a:blip r:embed="rId2">
            <a:alphaModFix amt="82000"/>
          </a:blip>
          <a:stretch>
            <a:fillRect/>
          </a:stretch>
        </p:blipFill>
        <p:spPr>
          <a:xfrm>
            <a:off x="0" y="1"/>
            <a:ext cx="9005232" cy="5334999"/>
          </a:xfrm>
          <a:prstGeom prst="rect">
            <a:avLst/>
          </a:prstGeom>
          <a:noFill/>
          <a:ln>
            <a:noFill/>
          </a:ln>
        </p:spPr>
      </p:pic>
      <p:grpSp>
        <p:nvGrpSpPr>
          <p:cNvPr id="205" name="Google Shape;205;p11"/>
          <p:cNvGrpSpPr/>
          <p:nvPr/>
        </p:nvGrpSpPr>
        <p:grpSpPr>
          <a:xfrm>
            <a:off x="305600" y="270000"/>
            <a:ext cx="11580800" cy="6318000"/>
            <a:chOff x="226100" y="207250"/>
            <a:chExt cx="8685600" cy="4738500"/>
          </a:xfrm>
        </p:grpSpPr>
        <p:sp>
          <p:nvSpPr>
            <p:cNvPr id="206" name="Google Shape;206;p11"/>
            <p:cNvSpPr/>
            <p:nvPr/>
          </p:nvSpPr>
          <p:spPr>
            <a:xfrm>
              <a:off x="226100" y="207250"/>
              <a:ext cx="8685600" cy="4738500"/>
            </a:xfrm>
            <a:prstGeom prst="roundRect">
              <a:avLst>
                <a:gd name="adj" fmla="val 519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1"/>
            <p:cNvSpPr/>
            <p:nvPr/>
          </p:nvSpPr>
          <p:spPr>
            <a:xfrm>
              <a:off x="351475" y="292350"/>
              <a:ext cx="8414100" cy="4558800"/>
            </a:xfrm>
            <a:prstGeom prst="roundRect">
              <a:avLst>
                <a:gd name="adj" fmla="val 551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08" name="Google Shape;208;p11"/>
            <p:cNvCxnSpPr/>
            <p:nvPr/>
          </p:nvCxnSpPr>
          <p:spPr>
            <a:xfrm>
              <a:off x="4554717" y="-3564287"/>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209" name="Google Shape;209;p11"/>
            <p:cNvCxnSpPr/>
            <p:nvPr/>
          </p:nvCxnSpPr>
          <p:spPr>
            <a:xfrm>
              <a:off x="4554757" y="-3210440"/>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210" name="Google Shape;210;p11"/>
            <p:cNvCxnSpPr/>
            <p:nvPr/>
          </p:nvCxnSpPr>
          <p:spPr>
            <a:xfrm>
              <a:off x="4554717" y="-2863759"/>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211" name="Google Shape;211;p11"/>
            <p:cNvCxnSpPr/>
            <p:nvPr/>
          </p:nvCxnSpPr>
          <p:spPr>
            <a:xfrm>
              <a:off x="4554757" y="-2509912"/>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212" name="Google Shape;212;p11"/>
            <p:cNvCxnSpPr/>
            <p:nvPr/>
          </p:nvCxnSpPr>
          <p:spPr>
            <a:xfrm>
              <a:off x="4554717" y="-2161140"/>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213" name="Google Shape;213;p11"/>
            <p:cNvCxnSpPr/>
            <p:nvPr/>
          </p:nvCxnSpPr>
          <p:spPr>
            <a:xfrm>
              <a:off x="4554757" y="-1807293"/>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214" name="Google Shape;214;p11"/>
            <p:cNvCxnSpPr/>
            <p:nvPr/>
          </p:nvCxnSpPr>
          <p:spPr>
            <a:xfrm>
              <a:off x="4554717" y="-1460612"/>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215" name="Google Shape;215;p11"/>
            <p:cNvCxnSpPr/>
            <p:nvPr/>
          </p:nvCxnSpPr>
          <p:spPr>
            <a:xfrm>
              <a:off x="4554757" y="-1106765"/>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216" name="Google Shape;216;p11"/>
            <p:cNvCxnSpPr/>
            <p:nvPr/>
          </p:nvCxnSpPr>
          <p:spPr>
            <a:xfrm>
              <a:off x="4554717" y="-757993"/>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217" name="Google Shape;217;p11"/>
            <p:cNvCxnSpPr/>
            <p:nvPr/>
          </p:nvCxnSpPr>
          <p:spPr>
            <a:xfrm>
              <a:off x="4554757" y="-404146"/>
              <a:ext cx="0" cy="8386800"/>
            </a:xfrm>
            <a:prstGeom prst="straightConnector1">
              <a:avLst/>
            </a:prstGeom>
            <a:noFill/>
            <a:ln w="9525" cap="flat" cmpd="sng">
              <a:solidFill>
                <a:srgbClr val="F3F3F3"/>
              </a:solidFill>
              <a:prstDash val="solid"/>
              <a:round/>
              <a:headEnd type="none" w="med" len="med"/>
              <a:tailEnd type="none" w="med" len="med"/>
            </a:ln>
          </p:spPr>
        </p:cxnSp>
        <p:cxnSp>
          <p:nvCxnSpPr>
            <p:cNvPr id="218" name="Google Shape;218;p11"/>
            <p:cNvCxnSpPr/>
            <p:nvPr/>
          </p:nvCxnSpPr>
          <p:spPr>
            <a:xfrm>
              <a:off x="4554717" y="-57465"/>
              <a:ext cx="0" cy="8387700"/>
            </a:xfrm>
            <a:prstGeom prst="straightConnector1">
              <a:avLst/>
            </a:prstGeom>
            <a:noFill/>
            <a:ln w="9525" cap="flat" cmpd="sng">
              <a:solidFill>
                <a:srgbClr val="F3F3F3"/>
              </a:solidFill>
              <a:prstDash val="solid"/>
              <a:round/>
              <a:headEnd type="none" w="med" len="med"/>
              <a:tailEnd type="none" w="med" len="med"/>
            </a:ln>
          </p:spPr>
        </p:cxnSp>
        <p:cxnSp>
          <p:nvCxnSpPr>
            <p:cNvPr id="219" name="Google Shape;219;p11"/>
            <p:cNvCxnSpPr/>
            <p:nvPr/>
          </p:nvCxnSpPr>
          <p:spPr>
            <a:xfrm>
              <a:off x="4554717" y="287956"/>
              <a:ext cx="0" cy="8387700"/>
            </a:xfrm>
            <a:prstGeom prst="straightConnector1">
              <a:avLst/>
            </a:prstGeom>
            <a:noFill/>
            <a:ln w="9525" cap="flat" cmpd="sng">
              <a:solidFill>
                <a:srgbClr val="F3F3F3"/>
              </a:solidFill>
              <a:prstDash val="solid"/>
              <a:round/>
              <a:headEnd type="none" w="med" len="med"/>
              <a:tailEnd type="none" w="med" len="med"/>
            </a:ln>
          </p:spPr>
        </p:cxnSp>
      </p:grpSp>
      <p:sp>
        <p:nvSpPr>
          <p:cNvPr id="220" name="Google Shape;220;p11"/>
          <p:cNvSpPr txBox="1">
            <a:spLocks noGrp="1"/>
          </p:cNvSpPr>
          <p:nvPr>
            <p:ph type="title" hasCustomPrompt="1"/>
          </p:nvPr>
        </p:nvSpPr>
        <p:spPr>
          <a:xfrm>
            <a:off x="1612000" y="1708433"/>
            <a:ext cx="8968000" cy="26180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12000"/>
              <a:buNone/>
              <a:defRPr sz="16000">
                <a:solidFill>
                  <a:schemeClr val="accent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21" name="Google Shape;221;p11"/>
          <p:cNvSpPr txBox="1">
            <a:spLocks noGrp="1"/>
          </p:cNvSpPr>
          <p:nvPr>
            <p:ph type="body" idx="1"/>
          </p:nvPr>
        </p:nvSpPr>
        <p:spPr>
          <a:xfrm>
            <a:off x="1612000" y="4029700"/>
            <a:ext cx="8968000" cy="7928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320486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2"/>
        <p:cNvGrpSpPr/>
        <p:nvPr/>
      </p:nvGrpSpPr>
      <p:grpSpPr>
        <a:xfrm>
          <a:off x="0" y="0"/>
          <a:ext cx="0" cy="0"/>
          <a:chOff x="0" y="0"/>
          <a:chExt cx="0" cy="0"/>
        </a:xfrm>
      </p:grpSpPr>
    </p:spTree>
    <p:extLst>
      <p:ext uri="{BB962C8B-B14F-4D97-AF65-F5344CB8AC3E}">
        <p14:creationId xmlns:p14="http://schemas.microsoft.com/office/powerpoint/2010/main" val="180257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2.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Bree Serif"/>
              <a:buNone/>
              <a:defRPr sz="2800" b="1">
                <a:solidFill>
                  <a:schemeClr val="lt2"/>
                </a:solidFill>
                <a:latin typeface="Bree Serif"/>
                <a:ea typeface="Bree Serif"/>
                <a:cs typeface="Bree Serif"/>
                <a:sym typeface="Bree Serif"/>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2"/>
              </a:buClr>
              <a:buSzPts val="1800"/>
              <a:buFont typeface="Overpass"/>
              <a:buChar char="●"/>
              <a:defRPr sz="1800">
                <a:solidFill>
                  <a:schemeClr val="accent2"/>
                </a:solidFill>
                <a:latin typeface="Overpass"/>
                <a:ea typeface="Overpass"/>
                <a:cs typeface="Overpass"/>
                <a:sym typeface="Overpass"/>
              </a:defRPr>
            </a:lvl1pPr>
            <a:lvl2pPr marL="914400" lvl="1" indent="-317500">
              <a:lnSpc>
                <a:spcPct val="115000"/>
              </a:lnSpc>
              <a:spcBef>
                <a:spcPts val="1600"/>
              </a:spcBef>
              <a:spcAft>
                <a:spcPts val="0"/>
              </a:spcAft>
              <a:buClr>
                <a:schemeClr val="accent2"/>
              </a:buClr>
              <a:buSzPts val="1400"/>
              <a:buFont typeface="Overpass"/>
              <a:buChar char="○"/>
              <a:defRPr>
                <a:solidFill>
                  <a:schemeClr val="accent2"/>
                </a:solidFill>
                <a:latin typeface="Overpass"/>
                <a:ea typeface="Overpass"/>
                <a:cs typeface="Overpass"/>
                <a:sym typeface="Overpass"/>
              </a:defRPr>
            </a:lvl2pPr>
            <a:lvl3pPr marL="1371600" lvl="2" indent="-317500">
              <a:lnSpc>
                <a:spcPct val="115000"/>
              </a:lnSpc>
              <a:spcBef>
                <a:spcPts val="1600"/>
              </a:spcBef>
              <a:spcAft>
                <a:spcPts val="0"/>
              </a:spcAft>
              <a:buClr>
                <a:schemeClr val="accent2"/>
              </a:buClr>
              <a:buSzPts val="1400"/>
              <a:buFont typeface="Overpass"/>
              <a:buChar char="■"/>
              <a:defRPr>
                <a:solidFill>
                  <a:schemeClr val="accent2"/>
                </a:solidFill>
                <a:latin typeface="Overpass"/>
                <a:ea typeface="Overpass"/>
                <a:cs typeface="Overpass"/>
                <a:sym typeface="Overpass"/>
              </a:defRPr>
            </a:lvl3pPr>
            <a:lvl4pPr marL="1828800" lvl="3" indent="-317500">
              <a:lnSpc>
                <a:spcPct val="115000"/>
              </a:lnSpc>
              <a:spcBef>
                <a:spcPts val="1600"/>
              </a:spcBef>
              <a:spcAft>
                <a:spcPts val="0"/>
              </a:spcAft>
              <a:buClr>
                <a:schemeClr val="accent2"/>
              </a:buClr>
              <a:buSzPts val="1400"/>
              <a:buFont typeface="Overpass"/>
              <a:buChar char="●"/>
              <a:defRPr>
                <a:solidFill>
                  <a:schemeClr val="accent2"/>
                </a:solidFill>
                <a:latin typeface="Overpass"/>
                <a:ea typeface="Overpass"/>
                <a:cs typeface="Overpass"/>
                <a:sym typeface="Overpass"/>
              </a:defRPr>
            </a:lvl4pPr>
            <a:lvl5pPr marL="2286000" lvl="4" indent="-317500">
              <a:lnSpc>
                <a:spcPct val="115000"/>
              </a:lnSpc>
              <a:spcBef>
                <a:spcPts val="1600"/>
              </a:spcBef>
              <a:spcAft>
                <a:spcPts val="0"/>
              </a:spcAft>
              <a:buClr>
                <a:schemeClr val="accent2"/>
              </a:buClr>
              <a:buSzPts val="1400"/>
              <a:buFont typeface="Overpass"/>
              <a:buChar char="○"/>
              <a:defRPr>
                <a:solidFill>
                  <a:schemeClr val="accent2"/>
                </a:solidFill>
                <a:latin typeface="Overpass"/>
                <a:ea typeface="Overpass"/>
                <a:cs typeface="Overpass"/>
                <a:sym typeface="Overpass"/>
              </a:defRPr>
            </a:lvl5pPr>
            <a:lvl6pPr marL="2743200" lvl="5" indent="-317500">
              <a:lnSpc>
                <a:spcPct val="115000"/>
              </a:lnSpc>
              <a:spcBef>
                <a:spcPts val="1600"/>
              </a:spcBef>
              <a:spcAft>
                <a:spcPts val="0"/>
              </a:spcAft>
              <a:buClr>
                <a:schemeClr val="accent2"/>
              </a:buClr>
              <a:buSzPts val="1400"/>
              <a:buFont typeface="Overpass"/>
              <a:buChar char="■"/>
              <a:defRPr>
                <a:solidFill>
                  <a:schemeClr val="accent2"/>
                </a:solidFill>
                <a:latin typeface="Overpass"/>
                <a:ea typeface="Overpass"/>
                <a:cs typeface="Overpass"/>
                <a:sym typeface="Overpass"/>
              </a:defRPr>
            </a:lvl6pPr>
            <a:lvl7pPr marL="3200400" lvl="6" indent="-317500">
              <a:lnSpc>
                <a:spcPct val="115000"/>
              </a:lnSpc>
              <a:spcBef>
                <a:spcPts val="1600"/>
              </a:spcBef>
              <a:spcAft>
                <a:spcPts val="0"/>
              </a:spcAft>
              <a:buClr>
                <a:schemeClr val="accent2"/>
              </a:buClr>
              <a:buSzPts val="1400"/>
              <a:buFont typeface="Overpass"/>
              <a:buChar char="●"/>
              <a:defRPr>
                <a:solidFill>
                  <a:schemeClr val="accent2"/>
                </a:solidFill>
                <a:latin typeface="Overpass"/>
                <a:ea typeface="Overpass"/>
                <a:cs typeface="Overpass"/>
                <a:sym typeface="Overpass"/>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Tree>
    <p:extLst>
      <p:ext uri="{BB962C8B-B14F-4D97-AF65-F5344CB8AC3E}">
        <p14:creationId xmlns:p14="http://schemas.microsoft.com/office/powerpoint/2010/main" val="950159195"/>
      </p:ext>
    </p:extLst>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TextBox 3"/>
          <p:cNvSpPr txBox="1"/>
          <p:nvPr userDrawn="1"/>
        </p:nvSpPr>
        <p:spPr>
          <a:xfrm>
            <a:off x="4321946" y="228600"/>
            <a:ext cx="4753545" cy="630814"/>
          </a:xfrm>
          <a:prstGeom prst="rect">
            <a:avLst/>
          </a:prstGeom>
          <a:noFill/>
        </p:spPr>
        <p:txBody>
          <a:bodyPr wrap="none" rtlCol="0">
            <a:spAutoFit/>
          </a:bodyPr>
          <a:lstStyle/>
          <a:p>
            <a:pPr algn="ctr"/>
            <a:r>
              <a:rPr lang="vi-VN" sz="3499" baseline="0">
                <a:solidFill>
                  <a:schemeClr val="bg1"/>
                </a:solidFill>
                <a:latin typeface="AvantGarde-Demi" pitchFamily="18" charset="0"/>
                <a:ea typeface="AvantGarde-Demi" pitchFamily="18" charset="0"/>
                <a:cs typeface="AvantGarde-Demi" pitchFamily="18" charset="0"/>
              </a:rPr>
              <a:t>NGƯỜI LÁI ĐÒ SÔNG ĐÀ </a:t>
            </a:r>
            <a:endParaRPr lang="en-US" sz="3499">
              <a:solidFill>
                <a:schemeClr val="bg1"/>
              </a:solidFill>
              <a:latin typeface="AvantGarde-Demi" pitchFamily="18" charset="0"/>
              <a:ea typeface="AvantGarde-Demi" pitchFamily="18" charset="0"/>
              <a:cs typeface="AvantGarde-Demi" pitchFamily="18" charset="0"/>
            </a:endParaRPr>
          </a:p>
        </p:txBody>
      </p:sp>
      <p:sp>
        <p:nvSpPr>
          <p:cNvPr id="5" name="TextBox 4"/>
          <p:cNvSpPr txBox="1"/>
          <p:nvPr userDrawn="1"/>
        </p:nvSpPr>
        <p:spPr>
          <a:xfrm>
            <a:off x="1818576" y="228600"/>
            <a:ext cx="994183" cy="605294"/>
          </a:xfrm>
          <a:prstGeom prst="rect">
            <a:avLst/>
          </a:prstGeom>
          <a:noFill/>
        </p:spPr>
        <p:txBody>
          <a:bodyPr wrap="none" rtlCol="0">
            <a:spAutoFit/>
          </a:bodyPr>
          <a:lstStyle/>
          <a:p>
            <a:pPr algn="ctr">
              <a:spcBef>
                <a:spcPts val="400"/>
              </a:spcBef>
            </a:pPr>
            <a:r>
              <a:rPr lang="en-US" sz="1500" b="1">
                <a:solidFill>
                  <a:schemeClr val="bg1"/>
                </a:solidFill>
                <a:latin typeface="AvantGarde-Demi" pitchFamily="18" charset="0"/>
                <a:ea typeface="AvantGarde-Demi" pitchFamily="18" charset="0"/>
                <a:cs typeface="AvantGarde-Demi" pitchFamily="18" charset="0"/>
              </a:rPr>
              <a:t>VĂN HỌC</a:t>
            </a:r>
          </a:p>
          <a:p>
            <a:pPr algn="ctr">
              <a:spcBef>
                <a:spcPts val="400"/>
              </a:spcBef>
            </a:pPr>
            <a:r>
              <a:rPr lang="en-US" sz="1500" b="1">
                <a:solidFill>
                  <a:schemeClr val="bg1"/>
                </a:solidFill>
                <a:latin typeface="AvantGarde-Demi" pitchFamily="18" charset="0"/>
                <a:ea typeface="AvantGarde-Demi" pitchFamily="18" charset="0"/>
                <a:cs typeface="AvantGarde-Demi" pitchFamily="18" charset="0"/>
              </a:rPr>
              <a:t>VIỆT NAM</a:t>
            </a:r>
          </a:p>
        </p:txBody>
      </p:sp>
      <p:sp>
        <p:nvSpPr>
          <p:cNvPr id="6" name="TextBox 5"/>
          <p:cNvSpPr txBox="1"/>
          <p:nvPr userDrawn="1"/>
        </p:nvSpPr>
        <p:spPr>
          <a:xfrm>
            <a:off x="1101884" y="167445"/>
            <a:ext cx="515206" cy="386901"/>
          </a:xfrm>
          <a:prstGeom prst="rect">
            <a:avLst/>
          </a:prstGeom>
          <a:noFill/>
        </p:spPr>
        <p:txBody>
          <a:bodyPr wrap="none" rtlCol="0">
            <a:spAutoFit/>
          </a:bodyPr>
          <a:lstStyle/>
          <a:p>
            <a:pPr algn="ctr">
              <a:lnSpc>
                <a:spcPts val="2500"/>
              </a:lnSpc>
            </a:pPr>
            <a:r>
              <a:rPr lang="en-US" sz="1600">
                <a:solidFill>
                  <a:schemeClr val="bg1"/>
                </a:solidFill>
                <a:latin typeface="AvantGarde-Demi" pitchFamily="18" charset="0"/>
                <a:ea typeface="AvantGarde-Demi" pitchFamily="18" charset="0"/>
                <a:cs typeface="AvantGarde-Demi" pitchFamily="18" charset="0"/>
              </a:rPr>
              <a:t>LỚP</a:t>
            </a:r>
          </a:p>
        </p:txBody>
      </p:sp>
      <p:sp>
        <p:nvSpPr>
          <p:cNvPr id="7" name="Rectangle 6"/>
          <p:cNvSpPr/>
          <p:nvPr userDrawn="1"/>
        </p:nvSpPr>
        <p:spPr>
          <a:xfrm>
            <a:off x="1119388" y="397520"/>
            <a:ext cx="534121" cy="507703"/>
          </a:xfrm>
          <a:prstGeom prst="rect">
            <a:avLst/>
          </a:prstGeom>
        </p:spPr>
        <p:txBody>
          <a:bodyPr wrap="none">
            <a:spAutoFit/>
          </a:bodyPr>
          <a:lstStyle/>
          <a:p>
            <a:r>
              <a:rPr lang="en-US" sz="2699">
                <a:solidFill>
                  <a:schemeClr val="bg1"/>
                </a:solidFill>
                <a:latin typeface="AvantGarde-Demi" pitchFamily="18" charset="0"/>
                <a:ea typeface="AvantGarde-Demi" pitchFamily="18" charset="0"/>
                <a:cs typeface="AvantGarde-Demi" pitchFamily="18" charset="0"/>
              </a:rPr>
              <a:t>12</a:t>
            </a:r>
            <a:endParaRPr lang="en-US" sz="2400"/>
          </a:p>
        </p:txBody>
      </p:sp>
      <p:pic>
        <p:nvPicPr>
          <p:cNvPr id="11"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316" y="-16363"/>
            <a:ext cx="12172890" cy="718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userDrawn="1"/>
        </p:nvSpPr>
        <p:spPr>
          <a:xfrm>
            <a:off x="1036529" y="71569"/>
            <a:ext cx="519694" cy="386901"/>
          </a:xfrm>
          <a:prstGeom prst="rect">
            <a:avLst/>
          </a:prstGeom>
          <a:noFill/>
        </p:spPr>
        <p:txBody>
          <a:bodyPr wrap="none" rtlCol="0">
            <a:spAutoFit/>
          </a:bodyPr>
          <a:lstStyle/>
          <a:p>
            <a:pPr algn="ctr">
              <a:lnSpc>
                <a:spcPts val="2500"/>
              </a:lnSpc>
            </a:pPr>
            <a:r>
              <a:rPr lang="en-US" sz="1600">
                <a:solidFill>
                  <a:schemeClr val="bg1"/>
                </a:solidFill>
                <a:latin typeface="AvantGarde-Demi" pitchFamily="18" charset="0"/>
                <a:ea typeface="AvantGarde-Demi" pitchFamily="18" charset="0"/>
                <a:cs typeface="AvantGarde-Demi" pitchFamily="18" charset="0"/>
              </a:rPr>
              <a:t>LỚP</a:t>
            </a:r>
          </a:p>
        </p:txBody>
      </p:sp>
      <p:sp>
        <p:nvSpPr>
          <p:cNvPr id="13" name="Rectangle 12"/>
          <p:cNvSpPr/>
          <p:nvPr userDrawn="1"/>
        </p:nvSpPr>
        <p:spPr>
          <a:xfrm>
            <a:off x="1029360" y="307267"/>
            <a:ext cx="534121" cy="507703"/>
          </a:xfrm>
          <a:prstGeom prst="rect">
            <a:avLst/>
          </a:prstGeom>
        </p:spPr>
        <p:txBody>
          <a:bodyPr wrap="none">
            <a:spAutoFit/>
          </a:bodyPr>
          <a:lstStyle/>
          <a:p>
            <a:r>
              <a:rPr lang="en-US" sz="2699">
                <a:solidFill>
                  <a:schemeClr val="bg1"/>
                </a:solidFill>
                <a:latin typeface="AvantGarde-Demi" pitchFamily="18" charset="0"/>
                <a:ea typeface="AvantGarde-Demi" pitchFamily="18" charset="0"/>
                <a:cs typeface="AvantGarde-Demi" pitchFamily="18" charset="0"/>
              </a:rPr>
              <a:t>10</a:t>
            </a:r>
            <a:endParaRPr lang="en-US" sz="2400"/>
          </a:p>
        </p:txBody>
      </p:sp>
      <p:sp>
        <p:nvSpPr>
          <p:cNvPr id="14" name="Rectangle 13"/>
          <p:cNvSpPr/>
          <p:nvPr userDrawn="1"/>
        </p:nvSpPr>
        <p:spPr>
          <a:xfrm>
            <a:off x="1638880" y="109091"/>
            <a:ext cx="1104756" cy="584775"/>
          </a:xfrm>
          <a:prstGeom prst="rect">
            <a:avLst/>
          </a:prstGeom>
        </p:spPr>
        <p:txBody>
          <a:bodyPr wrap="square">
            <a:spAutoFit/>
          </a:bodyPr>
          <a:lstStyle/>
          <a:p>
            <a:pPr algn="ctr"/>
            <a:r>
              <a:rPr lang="en-US" sz="1600">
                <a:solidFill>
                  <a:schemeClr val="bg1"/>
                </a:solidFill>
                <a:latin typeface="AvantGarde-Demi" pitchFamily="18" charset="0"/>
                <a:ea typeface="AvantGarde-Demi" pitchFamily="18" charset="0"/>
                <a:cs typeface="AvantGarde-Demi" pitchFamily="18" charset="0"/>
              </a:rPr>
              <a:t>Văn</a:t>
            </a:r>
            <a:r>
              <a:rPr lang="en-US" sz="1600" baseline="0">
                <a:solidFill>
                  <a:schemeClr val="bg1"/>
                </a:solidFill>
                <a:latin typeface="AvantGarde-Demi" pitchFamily="18" charset="0"/>
                <a:ea typeface="AvantGarde-Demi" pitchFamily="18" charset="0"/>
                <a:cs typeface="AvantGarde-Demi" pitchFamily="18" charset="0"/>
              </a:rPr>
              <a:t> học</a:t>
            </a:r>
          </a:p>
          <a:p>
            <a:pPr algn="ctr"/>
            <a:r>
              <a:rPr lang="en-US" sz="1600" baseline="0">
                <a:solidFill>
                  <a:schemeClr val="bg1"/>
                </a:solidFill>
                <a:latin typeface="AvantGarde-Demi" pitchFamily="18" charset="0"/>
                <a:ea typeface="AvantGarde-Demi" pitchFamily="18" charset="0"/>
                <a:cs typeface="AvantGarde-Demi" pitchFamily="18" charset="0"/>
              </a:rPr>
              <a:t>Việt Nam</a:t>
            </a:r>
            <a:endParaRPr lang="en-US" sz="1600">
              <a:solidFill>
                <a:schemeClr val="bg1"/>
              </a:solidFill>
              <a:latin typeface="AvantGarde-Demi" pitchFamily="18" charset="0"/>
              <a:ea typeface="AvantGarde-Demi" pitchFamily="18" charset="0"/>
              <a:cs typeface="AvantGarde-Demi" pitchFamily="18" charset="0"/>
            </a:endParaRPr>
          </a:p>
        </p:txBody>
      </p:sp>
      <p:sp>
        <p:nvSpPr>
          <p:cNvPr id="15" name="TextBox 14"/>
          <p:cNvSpPr txBox="1"/>
          <p:nvPr userDrawn="1"/>
        </p:nvSpPr>
        <p:spPr>
          <a:xfrm>
            <a:off x="2755021" y="87099"/>
            <a:ext cx="603050" cy="683007"/>
          </a:xfrm>
          <a:prstGeom prst="rect">
            <a:avLst/>
          </a:prstGeom>
          <a:noFill/>
        </p:spPr>
        <p:txBody>
          <a:bodyPr wrap="none" rtlCol="0">
            <a:spAutoFit/>
          </a:bodyPr>
          <a:lstStyle/>
          <a:p>
            <a:pPr algn="ctr">
              <a:lnSpc>
                <a:spcPts val="2250"/>
              </a:lnSpc>
            </a:pPr>
            <a:r>
              <a:rPr lang="en-US" sz="1600" err="1">
                <a:solidFill>
                  <a:schemeClr val="bg1"/>
                </a:solidFill>
                <a:latin typeface="AvantGarde-Demi" pitchFamily="18" charset="0"/>
                <a:ea typeface="AvantGarde-Demi" pitchFamily="18" charset="0"/>
                <a:cs typeface="AvantGarde-Demi" pitchFamily="18" charset="0"/>
              </a:rPr>
              <a:t>Phần</a:t>
            </a:r>
            <a:endParaRPr lang="en-US" sz="1600">
              <a:solidFill>
                <a:schemeClr val="bg1"/>
              </a:solidFill>
              <a:latin typeface="AvantGarde-Demi" pitchFamily="18" charset="0"/>
              <a:ea typeface="AvantGarde-Demi" pitchFamily="18" charset="0"/>
              <a:cs typeface="AvantGarde-Demi" pitchFamily="18" charset="0"/>
            </a:endParaRPr>
          </a:p>
          <a:p>
            <a:pPr algn="ctr">
              <a:lnSpc>
                <a:spcPts val="2250"/>
              </a:lnSpc>
            </a:pPr>
            <a:r>
              <a:rPr lang="en-US" sz="2200">
                <a:solidFill>
                  <a:schemeClr val="bg1"/>
                </a:solidFill>
                <a:latin typeface="AvantGarde-Demi" pitchFamily="18" charset="0"/>
                <a:ea typeface="AvantGarde-Demi" pitchFamily="18" charset="0"/>
                <a:cs typeface="AvantGarde-Demi" pitchFamily="18" charset="0"/>
              </a:rPr>
              <a:t>1/2</a:t>
            </a:r>
          </a:p>
        </p:txBody>
      </p:sp>
      <p:sp>
        <p:nvSpPr>
          <p:cNvPr id="16" name="TextBox 15"/>
          <p:cNvSpPr txBox="1"/>
          <p:nvPr userDrawn="1"/>
        </p:nvSpPr>
        <p:spPr>
          <a:xfrm>
            <a:off x="4447705" y="117876"/>
            <a:ext cx="3933384" cy="646203"/>
          </a:xfrm>
          <a:prstGeom prst="rect">
            <a:avLst/>
          </a:prstGeom>
          <a:noFill/>
        </p:spPr>
        <p:txBody>
          <a:bodyPr wrap="none" rtlCol="0">
            <a:spAutoFit/>
          </a:bodyPr>
          <a:lstStyle/>
          <a:p>
            <a:pPr algn="ctr"/>
            <a:r>
              <a:rPr lang="en-US" sz="3599" baseline="0">
                <a:solidFill>
                  <a:schemeClr val="bg1"/>
                </a:solidFill>
                <a:latin typeface="AvantGarde-Demi" pitchFamily="18" charset="0"/>
                <a:ea typeface="AvantGarde-Demi" pitchFamily="18" charset="0"/>
                <a:cs typeface="AvantGarde-Demi" pitchFamily="18" charset="0"/>
              </a:rPr>
              <a:t>ĐẠI CÁO BÌNH NGÔ </a:t>
            </a:r>
            <a:endParaRPr lang="en-US" sz="3599">
              <a:solidFill>
                <a:schemeClr val="bg1"/>
              </a:solidFill>
              <a:latin typeface="AvantGarde-Demi" pitchFamily="18" charset="0"/>
              <a:ea typeface="AvantGarde-Demi" pitchFamily="18" charset="0"/>
              <a:cs typeface="AvantGarde-Demi" pitchFamily="18" charset="0"/>
            </a:endParaRPr>
          </a:p>
        </p:txBody>
      </p:sp>
    </p:spTree>
    <p:extLst>
      <p:ext uri="{BB962C8B-B14F-4D97-AF65-F5344CB8AC3E}">
        <p14:creationId xmlns:p14="http://schemas.microsoft.com/office/powerpoint/2010/main" val="57968820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1088172" rtl="0" eaLnBrk="1" latinLnBrk="0" hangingPunct="1">
        <a:spcBef>
          <a:spcPct val="0"/>
        </a:spcBef>
        <a:buNone/>
        <a:defRPr sz="5249" kern="1200">
          <a:solidFill>
            <a:schemeClr val="tx1"/>
          </a:solidFill>
          <a:latin typeface="+mj-lt"/>
          <a:ea typeface="+mj-ea"/>
          <a:cs typeface="+mj-cs"/>
        </a:defRPr>
      </a:lvl1pPr>
    </p:titleStyle>
    <p:bodyStyle>
      <a:lvl1pPr marL="408223" indent="-408223" algn="l" defTabSz="1088172" rtl="0" eaLnBrk="1" latinLnBrk="0" hangingPunct="1">
        <a:spcBef>
          <a:spcPct val="20000"/>
        </a:spcBef>
        <a:buFont typeface="Arial" panose="020B0604020202020204" pitchFamily="34" charset="0"/>
        <a:buChar char="•"/>
        <a:defRPr sz="3799" kern="1200">
          <a:solidFill>
            <a:schemeClr val="tx1"/>
          </a:solidFill>
          <a:latin typeface="+mn-lt"/>
          <a:ea typeface="+mn-ea"/>
          <a:cs typeface="+mn-cs"/>
        </a:defRPr>
      </a:lvl1pPr>
      <a:lvl2pPr marL="884378" indent="-339974" algn="l" defTabSz="1088172" rtl="0" eaLnBrk="1" latinLnBrk="0" hangingPunct="1">
        <a:spcBef>
          <a:spcPct val="20000"/>
        </a:spcBef>
        <a:buFont typeface="Arial" panose="020B0604020202020204" pitchFamily="34" charset="0"/>
        <a:buChar char="–"/>
        <a:defRPr sz="3349" kern="1200">
          <a:solidFill>
            <a:schemeClr val="tx1"/>
          </a:solidFill>
          <a:latin typeface="+mn-lt"/>
          <a:ea typeface="+mn-ea"/>
          <a:cs typeface="+mn-cs"/>
        </a:defRPr>
      </a:lvl2pPr>
      <a:lvl3pPr marL="1360533" indent="-272043" algn="l" defTabSz="1088172" rtl="0" eaLnBrk="1" latinLnBrk="0" hangingPunct="1">
        <a:spcBef>
          <a:spcPct val="20000"/>
        </a:spcBef>
        <a:buFont typeface="Arial" panose="020B0604020202020204" pitchFamily="34" charset="0"/>
        <a:buChar char="•"/>
        <a:defRPr sz="2849" kern="1200">
          <a:solidFill>
            <a:schemeClr val="tx1"/>
          </a:solidFill>
          <a:latin typeface="+mn-lt"/>
          <a:ea typeface="+mn-ea"/>
          <a:cs typeface="+mn-cs"/>
        </a:defRPr>
      </a:lvl3pPr>
      <a:lvl4pPr marL="1904619" indent="-272043" algn="l" defTabSz="10881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023" indent="-272043" algn="l" defTabSz="10881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109" indent="-272043" algn="l" defTabSz="10881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12" indent="-272043" algn="l" defTabSz="10881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599" indent="-272043" algn="l" defTabSz="10881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685" indent="-272043" algn="l" defTabSz="10881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8172" rtl="0" eaLnBrk="1" latinLnBrk="0" hangingPunct="1">
        <a:defRPr sz="2150" kern="1200">
          <a:solidFill>
            <a:schemeClr val="tx1"/>
          </a:solidFill>
          <a:latin typeface="+mn-lt"/>
          <a:ea typeface="+mn-ea"/>
          <a:cs typeface="+mn-cs"/>
        </a:defRPr>
      </a:lvl1pPr>
      <a:lvl2pPr marL="544086" algn="l" defTabSz="1088172" rtl="0" eaLnBrk="1" latinLnBrk="0" hangingPunct="1">
        <a:defRPr sz="2150" kern="1200">
          <a:solidFill>
            <a:schemeClr val="tx1"/>
          </a:solidFill>
          <a:latin typeface="+mn-lt"/>
          <a:ea typeface="+mn-ea"/>
          <a:cs typeface="+mn-cs"/>
        </a:defRPr>
      </a:lvl2pPr>
      <a:lvl3pPr marL="1088490" algn="l" defTabSz="1088172" rtl="0" eaLnBrk="1" latinLnBrk="0" hangingPunct="1">
        <a:defRPr sz="2150" kern="1200">
          <a:solidFill>
            <a:schemeClr val="tx1"/>
          </a:solidFill>
          <a:latin typeface="+mn-lt"/>
          <a:ea typeface="+mn-ea"/>
          <a:cs typeface="+mn-cs"/>
        </a:defRPr>
      </a:lvl3pPr>
      <a:lvl4pPr marL="1632576" algn="l" defTabSz="1088172" rtl="0" eaLnBrk="1" latinLnBrk="0" hangingPunct="1">
        <a:defRPr sz="2150" kern="1200">
          <a:solidFill>
            <a:schemeClr val="tx1"/>
          </a:solidFill>
          <a:latin typeface="+mn-lt"/>
          <a:ea typeface="+mn-ea"/>
          <a:cs typeface="+mn-cs"/>
        </a:defRPr>
      </a:lvl4pPr>
      <a:lvl5pPr marL="2176980" algn="l" defTabSz="1088172" rtl="0" eaLnBrk="1" latinLnBrk="0" hangingPunct="1">
        <a:defRPr sz="2150" kern="1200">
          <a:solidFill>
            <a:schemeClr val="tx1"/>
          </a:solidFill>
          <a:latin typeface="+mn-lt"/>
          <a:ea typeface="+mn-ea"/>
          <a:cs typeface="+mn-cs"/>
        </a:defRPr>
      </a:lvl5pPr>
      <a:lvl6pPr marL="2721066" algn="l" defTabSz="1088172" rtl="0" eaLnBrk="1" latinLnBrk="0" hangingPunct="1">
        <a:defRPr sz="2150" kern="1200">
          <a:solidFill>
            <a:schemeClr val="tx1"/>
          </a:solidFill>
          <a:latin typeface="+mn-lt"/>
          <a:ea typeface="+mn-ea"/>
          <a:cs typeface="+mn-cs"/>
        </a:defRPr>
      </a:lvl6pPr>
      <a:lvl7pPr marL="3265152" algn="l" defTabSz="1088172" rtl="0" eaLnBrk="1" latinLnBrk="0" hangingPunct="1">
        <a:defRPr sz="2150" kern="1200">
          <a:solidFill>
            <a:schemeClr val="tx1"/>
          </a:solidFill>
          <a:latin typeface="+mn-lt"/>
          <a:ea typeface="+mn-ea"/>
          <a:cs typeface="+mn-cs"/>
        </a:defRPr>
      </a:lvl7pPr>
      <a:lvl8pPr marL="3809555" algn="l" defTabSz="1088172" rtl="0" eaLnBrk="1" latinLnBrk="0" hangingPunct="1">
        <a:defRPr sz="2150" kern="1200">
          <a:solidFill>
            <a:schemeClr val="tx1"/>
          </a:solidFill>
          <a:latin typeface="+mn-lt"/>
          <a:ea typeface="+mn-ea"/>
          <a:cs typeface="+mn-cs"/>
        </a:defRPr>
      </a:lvl8pPr>
      <a:lvl9pPr marL="4353642" algn="l" defTabSz="1088172" rtl="0" eaLnBrk="1" latinLnBrk="0" hangingPunct="1">
        <a:defRPr sz="21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3.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4.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43;p24">
            <a:extLst>
              <a:ext uri="{FF2B5EF4-FFF2-40B4-BE49-F238E27FC236}">
                <a16:creationId xmlns:a16="http://schemas.microsoft.com/office/drawing/2014/main" id="{B0BAFB78-87FA-BA46-7EB3-D55B56230411}"/>
              </a:ext>
            </a:extLst>
          </p:cNvPr>
          <p:cNvSpPr txBox="1">
            <a:spLocks/>
          </p:cNvSpPr>
          <p:nvPr/>
        </p:nvSpPr>
        <p:spPr>
          <a:xfrm>
            <a:off x="1326271" y="160946"/>
            <a:ext cx="9539458" cy="177499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50000"/>
              </a:lnSpc>
            </a:pPr>
            <a:r>
              <a:rPr lang="en-US" sz="4000" b="1" u="sng" kern="0">
                <a:solidFill>
                  <a:srgbClr val="00B050"/>
                </a:solidFill>
                <a:latin typeface="Times New Roman" panose="02020603050405020304" pitchFamily="18" charset="0"/>
                <a:cs typeface="Times New Roman" panose="02020603050405020304" pitchFamily="18" charset="0"/>
              </a:rPr>
              <a:t>Bài 6: </a:t>
            </a:r>
          </a:p>
          <a:p>
            <a:pPr>
              <a:lnSpc>
                <a:spcPct val="150000"/>
              </a:lnSpc>
            </a:pPr>
            <a:r>
              <a:rPr lang="en-US" sz="4000" b="1" kern="0">
                <a:solidFill>
                  <a:srgbClr val="FF0000"/>
                </a:solidFill>
                <a:latin typeface="Times New Roman" panose="02020603050405020304" pitchFamily="18" charset="0"/>
                <a:cs typeface="Times New Roman" panose="02020603050405020304" pitchFamily="18" charset="0"/>
              </a:rPr>
              <a:t>“Những điều trông thấy mà đau đớn lòng”</a:t>
            </a:r>
            <a:endParaRPr lang="en-US" sz="2400" ker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Google Shape;442;p24">
            <a:extLst>
              <a:ext uri="{FF2B5EF4-FFF2-40B4-BE49-F238E27FC236}">
                <a16:creationId xmlns:a16="http://schemas.microsoft.com/office/drawing/2014/main" id="{944DD4A7-326C-83D3-4D3A-94E84996C677}"/>
              </a:ext>
            </a:extLst>
          </p:cNvPr>
          <p:cNvSpPr txBox="1">
            <a:spLocks/>
          </p:cNvSpPr>
          <p:nvPr/>
        </p:nvSpPr>
        <p:spPr>
          <a:xfrm>
            <a:off x="975361" y="2950698"/>
            <a:ext cx="9734842" cy="2972632"/>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Bree Serif"/>
              <a:buNone/>
              <a:defRPr sz="4800" b="1" i="0" u="none" strike="noStrike" cap="none">
                <a:solidFill>
                  <a:schemeClr val="lt2"/>
                </a:solidFill>
                <a:latin typeface="Bree Serif"/>
                <a:ea typeface="Bree Serif"/>
                <a:cs typeface="Bree Serif"/>
                <a:sym typeface="Bree Serif"/>
              </a:defRPr>
            </a:lvl1pPr>
            <a:lvl2pPr marR="0" lvl="1"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9pPr>
          </a:lstStyle>
          <a:p>
            <a:pPr>
              <a:lnSpc>
                <a:spcPct val="150000"/>
              </a:lnSpc>
            </a:pPr>
            <a:r>
              <a:rPr lang="en-US" sz="4267" b="0" kern="0">
                <a:solidFill>
                  <a:schemeClr val="accent3">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 </a:t>
            </a:r>
            <a:br>
              <a:rPr lang="en-US" sz="4267" b="0" ker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ker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VIẾT VĂN BẢN THUYẾT MINH VỀ MỘT TÁC PHẨM VĂN HỌC</a:t>
            </a:r>
            <a:br>
              <a:rPr lang="en-US" b="0" kern="0">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2933" b="0" kern="0" dirty="0">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1400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pic>
        <p:nvPicPr>
          <p:cNvPr id="581" name="Google Shape;581;p28"/>
          <p:cNvPicPr preferRelativeResize="0"/>
          <p:nvPr/>
        </p:nvPicPr>
        <p:blipFill>
          <a:blip r:embed="rId3">
            <a:alphaModFix amt="78000"/>
          </a:blip>
          <a:stretch>
            <a:fillRect/>
          </a:stretch>
        </p:blipFill>
        <p:spPr>
          <a:xfrm rot="10800000">
            <a:off x="8488764" y="4569933"/>
            <a:ext cx="3230000" cy="1895200"/>
          </a:xfrm>
          <a:prstGeom prst="roundRect">
            <a:avLst>
              <a:gd name="adj" fmla="val 18884"/>
            </a:avLst>
          </a:prstGeom>
          <a:noFill/>
          <a:ln>
            <a:noFill/>
          </a:ln>
        </p:spPr>
      </p:pic>
      <p:sp>
        <p:nvSpPr>
          <p:cNvPr id="584" name="Google Shape;584;p28"/>
          <p:cNvSpPr txBox="1">
            <a:spLocks noGrp="1"/>
          </p:cNvSpPr>
          <p:nvPr>
            <p:ph type="title"/>
          </p:nvPr>
        </p:nvSpPr>
        <p:spPr>
          <a:xfrm>
            <a:off x="3778920" y="413330"/>
            <a:ext cx="4102000" cy="734580"/>
          </a:xfrm>
          <a:prstGeom prst="rect">
            <a:avLst/>
          </a:prstGeom>
          <a:solidFill>
            <a:schemeClr val="bg1"/>
          </a:solidFill>
        </p:spPr>
        <p:txBody>
          <a:bodyPr spcFirstLastPara="1" wrap="square" lIns="121900" tIns="121900" rIns="121900" bIns="121900" anchor="t" anchorCtr="0">
            <a:noAutofit/>
          </a:bodyPr>
          <a:lstStyle/>
          <a:p>
            <a:r>
              <a:rPr lang="en" dirty="0">
                <a:solidFill>
                  <a:schemeClr val="tx2"/>
                </a:solidFill>
                <a:latin typeface="Times New Roman" panose="02020603050405020304" pitchFamily="18" charset="0"/>
                <a:cs typeface="Times New Roman" panose="02020603050405020304" pitchFamily="18" charset="0"/>
              </a:rPr>
              <a:t>Thảo luận</a:t>
            </a:r>
            <a:endParaRPr dirty="0">
              <a:solidFill>
                <a:schemeClr val="tx2"/>
              </a:solidFill>
              <a:latin typeface="Times New Roman" panose="02020603050405020304" pitchFamily="18" charset="0"/>
              <a:cs typeface="Times New Roman" panose="02020603050405020304" pitchFamily="18" charset="0"/>
            </a:endParaRPr>
          </a:p>
        </p:txBody>
      </p:sp>
      <p:pic>
        <p:nvPicPr>
          <p:cNvPr id="585" name="Google Shape;585;p28"/>
          <p:cNvPicPr preferRelativeResize="0"/>
          <p:nvPr/>
        </p:nvPicPr>
        <p:blipFill>
          <a:blip r:embed="rId4">
            <a:alphaModFix/>
          </a:blip>
          <a:stretch>
            <a:fillRect/>
          </a:stretch>
        </p:blipFill>
        <p:spPr>
          <a:xfrm>
            <a:off x="711201" y="4851400"/>
            <a:ext cx="1524000" cy="1119400"/>
          </a:xfrm>
          <a:prstGeom prst="rect">
            <a:avLst/>
          </a:prstGeom>
          <a:noFill/>
          <a:ln>
            <a:noFill/>
          </a:ln>
        </p:spPr>
      </p:pic>
      <p:grpSp>
        <p:nvGrpSpPr>
          <p:cNvPr id="592" name="Google Shape;592;p28"/>
          <p:cNvGrpSpPr/>
          <p:nvPr/>
        </p:nvGrpSpPr>
        <p:grpSpPr>
          <a:xfrm rot="996060">
            <a:off x="10591719" y="5214866"/>
            <a:ext cx="863764" cy="1014468"/>
            <a:chOff x="3368525" y="3490250"/>
            <a:chExt cx="762860" cy="852711"/>
          </a:xfrm>
        </p:grpSpPr>
        <p:sp>
          <p:nvSpPr>
            <p:cNvPr id="593" name="Google Shape;593;p28"/>
            <p:cNvSpPr/>
            <p:nvPr/>
          </p:nvSpPr>
          <p:spPr>
            <a:xfrm>
              <a:off x="3368525" y="3490250"/>
              <a:ext cx="762860" cy="852711"/>
            </a:xfrm>
            <a:custGeom>
              <a:avLst/>
              <a:gdLst/>
              <a:ahLst/>
              <a:cxnLst/>
              <a:rect l="l" t="t" r="r" b="b"/>
              <a:pathLst>
                <a:path w="19655" h="21970" extrusionOk="0">
                  <a:moveTo>
                    <a:pt x="9764" y="177"/>
                  </a:moveTo>
                  <a:cubicBezTo>
                    <a:pt x="9938" y="177"/>
                    <a:pt x="10111" y="257"/>
                    <a:pt x="10285" y="421"/>
                  </a:cubicBezTo>
                  <a:cubicBezTo>
                    <a:pt x="10424" y="560"/>
                    <a:pt x="10544" y="719"/>
                    <a:pt x="10643" y="858"/>
                  </a:cubicBezTo>
                  <a:cubicBezTo>
                    <a:pt x="10862" y="1197"/>
                    <a:pt x="11021" y="1575"/>
                    <a:pt x="11160" y="1953"/>
                  </a:cubicBezTo>
                  <a:cubicBezTo>
                    <a:pt x="11439" y="2689"/>
                    <a:pt x="11618" y="3444"/>
                    <a:pt x="11777" y="4200"/>
                  </a:cubicBezTo>
                  <a:cubicBezTo>
                    <a:pt x="11936" y="4976"/>
                    <a:pt x="12056" y="5752"/>
                    <a:pt x="12155" y="6548"/>
                  </a:cubicBezTo>
                  <a:cubicBezTo>
                    <a:pt x="12155" y="6627"/>
                    <a:pt x="12155" y="6707"/>
                    <a:pt x="12175" y="6806"/>
                  </a:cubicBezTo>
                  <a:cubicBezTo>
                    <a:pt x="11419" y="7164"/>
                    <a:pt x="10683" y="7522"/>
                    <a:pt x="9927" y="7881"/>
                  </a:cubicBezTo>
                  <a:cubicBezTo>
                    <a:pt x="9887" y="7861"/>
                    <a:pt x="9828" y="7841"/>
                    <a:pt x="9788" y="7821"/>
                  </a:cubicBezTo>
                  <a:cubicBezTo>
                    <a:pt x="9072" y="7423"/>
                    <a:pt x="8336" y="7025"/>
                    <a:pt x="7620" y="6627"/>
                  </a:cubicBezTo>
                  <a:cubicBezTo>
                    <a:pt x="7580" y="6607"/>
                    <a:pt x="7540" y="6568"/>
                    <a:pt x="7480" y="6548"/>
                  </a:cubicBezTo>
                  <a:cubicBezTo>
                    <a:pt x="7480" y="6468"/>
                    <a:pt x="7480" y="6389"/>
                    <a:pt x="7480" y="6309"/>
                  </a:cubicBezTo>
                  <a:cubicBezTo>
                    <a:pt x="7580" y="5493"/>
                    <a:pt x="7699" y="4678"/>
                    <a:pt x="7858" y="3882"/>
                  </a:cubicBezTo>
                  <a:cubicBezTo>
                    <a:pt x="7998" y="3186"/>
                    <a:pt x="8177" y="2490"/>
                    <a:pt x="8415" y="1813"/>
                  </a:cubicBezTo>
                  <a:cubicBezTo>
                    <a:pt x="8535" y="1515"/>
                    <a:pt x="8654" y="1216"/>
                    <a:pt x="8813" y="958"/>
                  </a:cubicBezTo>
                  <a:cubicBezTo>
                    <a:pt x="8913" y="759"/>
                    <a:pt x="9052" y="580"/>
                    <a:pt x="9211" y="441"/>
                  </a:cubicBezTo>
                  <a:cubicBezTo>
                    <a:pt x="9395" y="267"/>
                    <a:pt x="9580" y="177"/>
                    <a:pt x="9764" y="177"/>
                  </a:cubicBezTo>
                  <a:close/>
                  <a:moveTo>
                    <a:pt x="7480" y="6747"/>
                  </a:moveTo>
                  <a:cubicBezTo>
                    <a:pt x="7719" y="6806"/>
                    <a:pt x="8535" y="7224"/>
                    <a:pt x="9549" y="7841"/>
                  </a:cubicBezTo>
                  <a:cubicBezTo>
                    <a:pt x="9609" y="7861"/>
                    <a:pt x="9688" y="7881"/>
                    <a:pt x="9708" y="7980"/>
                  </a:cubicBezTo>
                  <a:cubicBezTo>
                    <a:pt x="9688" y="8000"/>
                    <a:pt x="9669" y="8020"/>
                    <a:pt x="9649" y="8040"/>
                  </a:cubicBezTo>
                  <a:cubicBezTo>
                    <a:pt x="8893" y="8457"/>
                    <a:pt x="8137" y="8875"/>
                    <a:pt x="7381" y="9293"/>
                  </a:cubicBezTo>
                  <a:lnTo>
                    <a:pt x="7321" y="9293"/>
                  </a:lnTo>
                  <a:cubicBezTo>
                    <a:pt x="7301" y="9253"/>
                    <a:pt x="7301" y="9193"/>
                    <a:pt x="7301" y="9154"/>
                  </a:cubicBezTo>
                  <a:cubicBezTo>
                    <a:pt x="7321" y="8378"/>
                    <a:pt x="7361" y="7582"/>
                    <a:pt x="7441" y="6806"/>
                  </a:cubicBezTo>
                  <a:cubicBezTo>
                    <a:pt x="7460" y="6786"/>
                    <a:pt x="7480" y="6767"/>
                    <a:pt x="7480" y="6747"/>
                  </a:cubicBezTo>
                  <a:close/>
                  <a:moveTo>
                    <a:pt x="12175" y="6985"/>
                  </a:moveTo>
                  <a:cubicBezTo>
                    <a:pt x="12235" y="7164"/>
                    <a:pt x="12235" y="7324"/>
                    <a:pt x="12255" y="7483"/>
                  </a:cubicBezTo>
                  <a:cubicBezTo>
                    <a:pt x="12374" y="8736"/>
                    <a:pt x="12374" y="9154"/>
                    <a:pt x="12354" y="9373"/>
                  </a:cubicBezTo>
                  <a:lnTo>
                    <a:pt x="12294" y="9373"/>
                  </a:lnTo>
                  <a:cubicBezTo>
                    <a:pt x="11598" y="8915"/>
                    <a:pt x="10882" y="8477"/>
                    <a:pt x="10186" y="8020"/>
                  </a:cubicBezTo>
                  <a:cubicBezTo>
                    <a:pt x="10166" y="8020"/>
                    <a:pt x="10166" y="8000"/>
                    <a:pt x="10146" y="7980"/>
                  </a:cubicBezTo>
                  <a:cubicBezTo>
                    <a:pt x="10166" y="7940"/>
                    <a:pt x="10206" y="7920"/>
                    <a:pt x="10245" y="7900"/>
                  </a:cubicBezTo>
                  <a:cubicBezTo>
                    <a:pt x="10842" y="7602"/>
                    <a:pt x="11439" y="7304"/>
                    <a:pt x="12036" y="7025"/>
                  </a:cubicBezTo>
                  <a:cubicBezTo>
                    <a:pt x="12076" y="7005"/>
                    <a:pt x="12115" y="7005"/>
                    <a:pt x="12175" y="6985"/>
                  </a:cubicBezTo>
                  <a:close/>
                  <a:moveTo>
                    <a:pt x="1711" y="4737"/>
                  </a:moveTo>
                  <a:cubicBezTo>
                    <a:pt x="2129" y="4757"/>
                    <a:pt x="2547" y="4817"/>
                    <a:pt x="2945" y="4917"/>
                  </a:cubicBezTo>
                  <a:cubicBezTo>
                    <a:pt x="3800" y="5135"/>
                    <a:pt x="4616" y="5414"/>
                    <a:pt x="5411" y="5752"/>
                  </a:cubicBezTo>
                  <a:cubicBezTo>
                    <a:pt x="5968" y="5991"/>
                    <a:pt x="6525" y="6249"/>
                    <a:pt x="7063" y="6508"/>
                  </a:cubicBezTo>
                  <a:cubicBezTo>
                    <a:pt x="7142" y="6548"/>
                    <a:pt x="7202" y="6588"/>
                    <a:pt x="7281" y="6627"/>
                  </a:cubicBezTo>
                  <a:cubicBezTo>
                    <a:pt x="7262" y="7105"/>
                    <a:pt x="7222" y="7582"/>
                    <a:pt x="7202" y="8040"/>
                  </a:cubicBezTo>
                  <a:cubicBezTo>
                    <a:pt x="7162" y="8517"/>
                    <a:pt x="7142" y="8975"/>
                    <a:pt x="7122" y="9452"/>
                  </a:cubicBezTo>
                  <a:cubicBezTo>
                    <a:pt x="6426" y="9890"/>
                    <a:pt x="5770" y="10327"/>
                    <a:pt x="5113" y="10745"/>
                  </a:cubicBezTo>
                  <a:cubicBezTo>
                    <a:pt x="5053" y="10725"/>
                    <a:pt x="5014" y="10705"/>
                    <a:pt x="4994" y="10685"/>
                  </a:cubicBezTo>
                  <a:cubicBezTo>
                    <a:pt x="3820" y="9750"/>
                    <a:pt x="2666" y="8776"/>
                    <a:pt x="1692" y="7662"/>
                  </a:cubicBezTo>
                  <a:cubicBezTo>
                    <a:pt x="1453" y="7363"/>
                    <a:pt x="1214" y="7065"/>
                    <a:pt x="995" y="6767"/>
                  </a:cubicBezTo>
                  <a:cubicBezTo>
                    <a:pt x="856" y="6548"/>
                    <a:pt x="757" y="6329"/>
                    <a:pt x="637" y="6110"/>
                  </a:cubicBezTo>
                  <a:cubicBezTo>
                    <a:pt x="558" y="5931"/>
                    <a:pt x="498" y="5752"/>
                    <a:pt x="478" y="5573"/>
                  </a:cubicBezTo>
                  <a:cubicBezTo>
                    <a:pt x="438" y="5215"/>
                    <a:pt x="597" y="4956"/>
                    <a:pt x="936" y="4837"/>
                  </a:cubicBezTo>
                  <a:cubicBezTo>
                    <a:pt x="1174" y="4737"/>
                    <a:pt x="1433" y="4737"/>
                    <a:pt x="1711" y="4737"/>
                  </a:cubicBezTo>
                  <a:close/>
                  <a:moveTo>
                    <a:pt x="18148" y="5183"/>
                  </a:moveTo>
                  <a:cubicBezTo>
                    <a:pt x="18344" y="5183"/>
                    <a:pt x="18538" y="5197"/>
                    <a:pt x="18740" y="5235"/>
                  </a:cubicBezTo>
                  <a:cubicBezTo>
                    <a:pt x="18859" y="5255"/>
                    <a:pt x="18978" y="5294"/>
                    <a:pt x="19098" y="5334"/>
                  </a:cubicBezTo>
                  <a:cubicBezTo>
                    <a:pt x="19396" y="5474"/>
                    <a:pt x="19555" y="5732"/>
                    <a:pt x="19496" y="6050"/>
                  </a:cubicBezTo>
                  <a:cubicBezTo>
                    <a:pt x="19476" y="6190"/>
                    <a:pt x="19436" y="6329"/>
                    <a:pt x="19376" y="6468"/>
                  </a:cubicBezTo>
                  <a:cubicBezTo>
                    <a:pt x="19277" y="6707"/>
                    <a:pt x="19137" y="6926"/>
                    <a:pt x="18998" y="7125"/>
                  </a:cubicBezTo>
                  <a:cubicBezTo>
                    <a:pt x="18720" y="7522"/>
                    <a:pt x="18401" y="7861"/>
                    <a:pt x="18063" y="8199"/>
                  </a:cubicBezTo>
                  <a:cubicBezTo>
                    <a:pt x="17307" y="8975"/>
                    <a:pt x="16452" y="9671"/>
                    <a:pt x="15577" y="10307"/>
                  </a:cubicBezTo>
                  <a:cubicBezTo>
                    <a:pt x="15318" y="10506"/>
                    <a:pt x="15059" y="10705"/>
                    <a:pt x="14781" y="10904"/>
                  </a:cubicBezTo>
                  <a:cubicBezTo>
                    <a:pt x="14721" y="10944"/>
                    <a:pt x="14662" y="10964"/>
                    <a:pt x="14602" y="11004"/>
                  </a:cubicBezTo>
                  <a:cubicBezTo>
                    <a:pt x="14562" y="10984"/>
                    <a:pt x="14542" y="10984"/>
                    <a:pt x="14522" y="10984"/>
                  </a:cubicBezTo>
                  <a:cubicBezTo>
                    <a:pt x="13886" y="10506"/>
                    <a:pt x="13229" y="10029"/>
                    <a:pt x="12553" y="9532"/>
                  </a:cubicBezTo>
                  <a:cubicBezTo>
                    <a:pt x="12513" y="9333"/>
                    <a:pt x="12533" y="9094"/>
                    <a:pt x="12513" y="8875"/>
                  </a:cubicBezTo>
                  <a:cubicBezTo>
                    <a:pt x="12513" y="8656"/>
                    <a:pt x="12493" y="8438"/>
                    <a:pt x="12473" y="8219"/>
                  </a:cubicBezTo>
                  <a:cubicBezTo>
                    <a:pt x="12454" y="8000"/>
                    <a:pt x="12454" y="7781"/>
                    <a:pt x="12414" y="7542"/>
                  </a:cubicBezTo>
                  <a:cubicBezTo>
                    <a:pt x="12394" y="7324"/>
                    <a:pt x="12374" y="7125"/>
                    <a:pt x="12374" y="6886"/>
                  </a:cubicBezTo>
                  <a:cubicBezTo>
                    <a:pt x="12414" y="6866"/>
                    <a:pt x="12454" y="6846"/>
                    <a:pt x="12493" y="6826"/>
                  </a:cubicBezTo>
                  <a:cubicBezTo>
                    <a:pt x="13727" y="6289"/>
                    <a:pt x="14980" y="5812"/>
                    <a:pt x="16293" y="5474"/>
                  </a:cubicBezTo>
                  <a:cubicBezTo>
                    <a:pt x="16790" y="5354"/>
                    <a:pt x="17287" y="5255"/>
                    <a:pt x="17805" y="5195"/>
                  </a:cubicBezTo>
                  <a:cubicBezTo>
                    <a:pt x="17921" y="5188"/>
                    <a:pt x="18035" y="5183"/>
                    <a:pt x="18148" y="5183"/>
                  </a:cubicBezTo>
                  <a:close/>
                  <a:moveTo>
                    <a:pt x="7082" y="9691"/>
                  </a:moveTo>
                  <a:cubicBezTo>
                    <a:pt x="7142" y="9770"/>
                    <a:pt x="7122" y="9850"/>
                    <a:pt x="7122" y="9930"/>
                  </a:cubicBezTo>
                  <a:cubicBezTo>
                    <a:pt x="7122" y="10268"/>
                    <a:pt x="7102" y="10606"/>
                    <a:pt x="7122" y="10964"/>
                  </a:cubicBezTo>
                  <a:cubicBezTo>
                    <a:pt x="7122" y="11282"/>
                    <a:pt x="7142" y="11620"/>
                    <a:pt x="7142" y="11959"/>
                  </a:cubicBezTo>
                  <a:cubicBezTo>
                    <a:pt x="7142" y="12038"/>
                    <a:pt x="7162" y="12118"/>
                    <a:pt x="7102" y="12197"/>
                  </a:cubicBezTo>
                  <a:cubicBezTo>
                    <a:pt x="7082" y="12177"/>
                    <a:pt x="7043" y="12177"/>
                    <a:pt x="7003" y="12157"/>
                  </a:cubicBezTo>
                  <a:cubicBezTo>
                    <a:pt x="6446" y="11760"/>
                    <a:pt x="5889" y="11362"/>
                    <a:pt x="5332" y="10944"/>
                  </a:cubicBezTo>
                  <a:cubicBezTo>
                    <a:pt x="5312" y="10924"/>
                    <a:pt x="5292" y="10904"/>
                    <a:pt x="5272" y="10884"/>
                  </a:cubicBezTo>
                  <a:cubicBezTo>
                    <a:pt x="5292" y="10845"/>
                    <a:pt x="5332" y="10805"/>
                    <a:pt x="5352" y="10765"/>
                  </a:cubicBezTo>
                  <a:cubicBezTo>
                    <a:pt x="5869" y="10427"/>
                    <a:pt x="6386" y="10109"/>
                    <a:pt x="6903" y="9770"/>
                  </a:cubicBezTo>
                  <a:cubicBezTo>
                    <a:pt x="6963" y="9731"/>
                    <a:pt x="7023" y="9711"/>
                    <a:pt x="7082" y="9691"/>
                  </a:cubicBezTo>
                  <a:close/>
                  <a:moveTo>
                    <a:pt x="12593" y="9770"/>
                  </a:moveTo>
                  <a:cubicBezTo>
                    <a:pt x="12732" y="9830"/>
                    <a:pt x="12851" y="9930"/>
                    <a:pt x="12951" y="10009"/>
                  </a:cubicBezTo>
                  <a:cubicBezTo>
                    <a:pt x="13826" y="10606"/>
                    <a:pt x="14264" y="10944"/>
                    <a:pt x="14423" y="11123"/>
                  </a:cubicBezTo>
                  <a:cubicBezTo>
                    <a:pt x="14363" y="11183"/>
                    <a:pt x="14304" y="11223"/>
                    <a:pt x="14244" y="11262"/>
                  </a:cubicBezTo>
                  <a:cubicBezTo>
                    <a:pt x="13727" y="11600"/>
                    <a:pt x="13209" y="11939"/>
                    <a:pt x="12692" y="12257"/>
                  </a:cubicBezTo>
                  <a:cubicBezTo>
                    <a:pt x="12672" y="12277"/>
                    <a:pt x="12633" y="12277"/>
                    <a:pt x="12613" y="12277"/>
                  </a:cubicBezTo>
                  <a:cubicBezTo>
                    <a:pt x="12553" y="12217"/>
                    <a:pt x="12573" y="12138"/>
                    <a:pt x="12573" y="12058"/>
                  </a:cubicBezTo>
                  <a:cubicBezTo>
                    <a:pt x="12573" y="11461"/>
                    <a:pt x="12573" y="10864"/>
                    <a:pt x="12573" y="10288"/>
                  </a:cubicBezTo>
                  <a:cubicBezTo>
                    <a:pt x="12573" y="10148"/>
                    <a:pt x="12553" y="10029"/>
                    <a:pt x="12553" y="9910"/>
                  </a:cubicBezTo>
                  <a:cubicBezTo>
                    <a:pt x="12553" y="9870"/>
                    <a:pt x="12573" y="9830"/>
                    <a:pt x="12593" y="9770"/>
                  </a:cubicBezTo>
                  <a:close/>
                  <a:moveTo>
                    <a:pt x="9907" y="8079"/>
                  </a:moveTo>
                  <a:cubicBezTo>
                    <a:pt x="9967" y="8099"/>
                    <a:pt x="10027" y="8119"/>
                    <a:pt x="10086" y="8139"/>
                  </a:cubicBezTo>
                  <a:cubicBezTo>
                    <a:pt x="10802" y="8597"/>
                    <a:pt x="11519" y="9054"/>
                    <a:pt x="12235" y="9512"/>
                  </a:cubicBezTo>
                  <a:cubicBezTo>
                    <a:pt x="12294" y="9552"/>
                    <a:pt x="12334" y="9591"/>
                    <a:pt x="12374" y="9611"/>
                  </a:cubicBezTo>
                  <a:cubicBezTo>
                    <a:pt x="12434" y="9910"/>
                    <a:pt x="12434" y="12138"/>
                    <a:pt x="12374" y="12456"/>
                  </a:cubicBezTo>
                  <a:cubicBezTo>
                    <a:pt x="11538" y="12953"/>
                    <a:pt x="10683" y="13451"/>
                    <a:pt x="9788" y="13908"/>
                  </a:cubicBezTo>
                  <a:cubicBezTo>
                    <a:pt x="9728" y="13888"/>
                    <a:pt x="9688" y="13868"/>
                    <a:pt x="9649" y="13848"/>
                  </a:cubicBezTo>
                  <a:cubicBezTo>
                    <a:pt x="8893" y="13371"/>
                    <a:pt x="8157" y="12913"/>
                    <a:pt x="7401" y="12436"/>
                  </a:cubicBezTo>
                  <a:cubicBezTo>
                    <a:pt x="7381" y="12416"/>
                    <a:pt x="7361" y="12396"/>
                    <a:pt x="7321" y="12356"/>
                  </a:cubicBezTo>
                  <a:cubicBezTo>
                    <a:pt x="7321" y="12317"/>
                    <a:pt x="7301" y="12277"/>
                    <a:pt x="7301" y="12237"/>
                  </a:cubicBezTo>
                  <a:cubicBezTo>
                    <a:pt x="7281" y="11362"/>
                    <a:pt x="7281" y="10506"/>
                    <a:pt x="7281" y="9631"/>
                  </a:cubicBezTo>
                  <a:cubicBezTo>
                    <a:pt x="7281" y="9611"/>
                    <a:pt x="7281" y="9591"/>
                    <a:pt x="7301" y="9552"/>
                  </a:cubicBezTo>
                  <a:cubicBezTo>
                    <a:pt x="7341" y="9512"/>
                    <a:pt x="7381" y="9472"/>
                    <a:pt x="7441" y="9452"/>
                  </a:cubicBezTo>
                  <a:cubicBezTo>
                    <a:pt x="8216" y="9014"/>
                    <a:pt x="8992" y="8577"/>
                    <a:pt x="9768" y="8139"/>
                  </a:cubicBezTo>
                  <a:cubicBezTo>
                    <a:pt x="9808" y="8099"/>
                    <a:pt x="9867" y="8099"/>
                    <a:pt x="9907" y="8079"/>
                  </a:cubicBezTo>
                  <a:close/>
                  <a:moveTo>
                    <a:pt x="7401" y="12615"/>
                  </a:moveTo>
                  <a:lnTo>
                    <a:pt x="9470" y="13928"/>
                  </a:lnTo>
                  <a:cubicBezTo>
                    <a:pt x="9489" y="13928"/>
                    <a:pt x="9509" y="13948"/>
                    <a:pt x="9569" y="13968"/>
                  </a:cubicBezTo>
                  <a:cubicBezTo>
                    <a:pt x="9509" y="14027"/>
                    <a:pt x="9489" y="14067"/>
                    <a:pt x="9450" y="14067"/>
                  </a:cubicBezTo>
                  <a:cubicBezTo>
                    <a:pt x="8853" y="14366"/>
                    <a:pt x="8236" y="14664"/>
                    <a:pt x="7639" y="14942"/>
                  </a:cubicBezTo>
                  <a:cubicBezTo>
                    <a:pt x="7600" y="14962"/>
                    <a:pt x="7560" y="14962"/>
                    <a:pt x="7520" y="14982"/>
                  </a:cubicBezTo>
                  <a:cubicBezTo>
                    <a:pt x="7500" y="14942"/>
                    <a:pt x="7480" y="14923"/>
                    <a:pt x="7480" y="14903"/>
                  </a:cubicBezTo>
                  <a:cubicBezTo>
                    <a:pt x="7401" y="14187"/>
                    <a:pt x="7341" y="13451"/>
                    <a:pt x="7321" y="12734"/>
                  </a:cubicBezTo>
                  <a:cubicBezTo>
                    <a:pt x="7321" y="12695"/>
                    <a:pt x="7341" y="12655"/>
                    <a:pt x="7341" y="12635"/>
                  </a:cubicBezTo>
                  <a:cubicBezTo>
                    <a:pt x="7361" y="12615"/>
                    <a:pt x="7381" y="12615"/>
                    <a:pt x="7401" y="12615"/>
                  </a:cubicBezTo>
                  <a:close/>
                  <a:moveTo>
                    <a:pt x="12374" y="12655"/>
                  </a:moveTo>
                  <a:lnTo>
                    <a:pt x="12374" y="12655"/>
                  </a:lnTo>
                  <a:cubicBezTo>
                    <a:pt x="12414" y="12973"/>
                    <a:pt x="12314" y="14903"/>
                    <a:pt x="12235" y="15221"/>
                  </a:cubicBezTo>
                  <a:cubicBezTo>
                    <a:pt x="12221" y="15224"/>
                    <a:pt x="12208" y="15225"/>
                    <a:pt x="12195" y="15225"/>
                  </a:cubicBezTo>
                  <a:cubicBezTo>
                    <a:pt x="12119" y="15225"/>
                    <a:pt x="12067" y="15178"/>
                    <a:pt x="12016" y="15161"/>
                  </a:cubicBezTo>
                  <a:cubicBezTo>
                    <a:pt x="11479" y="14883"/>
                    <a:pt x="10962" y="14584"/>
                    <a:pt x="10444" y="14306"/>
                  </a:cubicBezTo>
                  <a:cubicBezTo>
                    <a:pt x="10325" y="14246"/>
                    <a:pt x="10206" y="14187"/>
                    <a:pt x="10086" y="14107"/>
                  </a:cubicBezTo>
                  <a:cubicBezTo>
                    <a:pt x="10046" y="14087"/>
                    <a:pt x="10027" y="14067"/>
                    <a:pt x="9987" y="14027"/>
                  </a:cubicBezTo>
                  <a:cubicBezTo>
                    <a:pt x="10007" y="13928"/>
                    <a:pt x="10106" y="13908"/>
                    <a:pt x="10166" y="13888"/>
                  </a:cubicBezTo>
                  <a:cubicBezTo>
                    <a:pt x="10763" y="13550"/>
                    <a:pt x="11359" y="13212"/>
                    <a:pt x="11936" y="12894"/>
                  </a:cubicBezTo>
                  <a:cubicBezTo>
                    <a:pt x="12036" y="12834"/>
                    <a:pt x="12135" y="12774"/>
                    <a:pt x="12235" y="12714"/>
                  </a:cubicBezTo>
                  <a:cubicBezTo>
                    <a:pt x="12274" y="12695"/>
                    <a:pt x="12314" y="12675"/>
                    <a:pt x="12374" y="12655"/>
                  </a:cubicBezTo>
                  <a:close/>
                  <a:moveTo>
                    <a:pt x="5093" y="10964"/>
                  </a:moveTo>
                  <a:cubicBezTo>
                    <a:pt x="5153" y="11024"/>
                    <a:pt x="5232" y="11063"/>
                    <a:pt x="5292" y="11103"/>
                  </a:cubicBezTo>
                  <a:cubicBezTo>
                    <a:pt x="5849" y="11501"/>
                    <a:pt x="6406" y="11919"/>
                    <a:pt x="6963" y="12317"/>
                  </a:cubicBezTo>
                  <a:cubicBezTo>
                    <a:pt x="7023" y="12356"/>
                    <a:pt x="7082" y="12416"/>
                    <a:pt x="7142" y="12456"/>
                  </a:cubicBezTo>
                  <a:cubicBezTo>
                    <a:pt x="7202" y="13331"/>
                    <a:pt x="7262" y="14187"/>
                    <a:pt x="7341" y="15062"/>
                  </a:cubicBezTo>
                  <a:cubicBezTo>
                    <a:pt x="7281" y="15082"/>
                    <a:pt x="7262" y="15122"/>
                    <a:pt x="7202" y="15141"/>
                  </a:cubicBezTo>
                  <a:cubicBezTo>
                    <a:pt x="5889" y="15718"/>
                    <a:pt x="4516" y="16216"/>
                    <a:pt x="3104" y="16554"/>
                  </a:cubicBezTo>
                  <a:cubicBezTo>
                    <a:pt x="2588" y="16664"/>
                    <a:pt x="2073" y="16775"/>
                    <a:pt x="1541" y="16775"/>
                  </a:cubicBezTo>
                  <a:cubicBezTo>
                    <a:pt x="1499" y="16775"/>
                    <a:pt x="1456" y="16774"/>
                    <a:pt x="1413" y="16773"/>
                  </a:cubicBezTo>
                  <a:cubicBezTo>
                    <a:pt x="1234" y="16773"/>
                    <a:pt x="1055" y="16753"/>
                    <a:pt x="876" y="16713"/>
                  </a:cubicBezTo>
                  <a:cubicBezTo>
                    <a:pt x="757" y="16693"/>
                    <a:pt x="637" y="16633"/>
                    <a:pt x="538" y="16574"/>
                  </a:cubicBezTo>
                  <a:cubicBezTo>
                    <a:pt x="319" y="16474"/>
                    <a:pt x="200" y="16275"/>
                    <a:pt x="220" y="16037"/>
                  </a:cubicBezTo>
                  <a:cubicBezTo>
                    <a:pt x="220" y="15917"/>
                    <a:pt x="239" y="15778"/>
                    <a:pt x="279" y="15659"/>
                  </a:cubicBezTo>
                  <a:cubicBezTo>
                    <a:pt x="359" y="15480"/>
                    <a:pt x="438" y="15301"/>
                    <a:pt x="538" y="15122"/>
                  </a:cubicBezTo>
                  <a:cubicBezTo>
                    <a:pt x="717" y="14803"/>
                    <a:pt x="956" y="14525"/>
                    <a:pt x="1194" y="14246"/>
                  </a:cubicBezTo>
                  <a:cubicBezTo>
                    <a:pt x="1771" y="13610"/>
                    <a:pt x="2388" y="13033"/>
                    <a:pt x="3044" y="12496"/>
                  </a:cubicBezTo>
                  <a:cubicBezTo>
                    <a:pt x="3641" y="11998"/>
                    <a:pt x="4258" y="11541"/>
                    <a:pt x="4874" y="11103"/>
                  </a:cubicBezTo>
                  <a:cubicBezTo>
                    <a:pt x="4954" y="11063"/>
                    <a:pt x="5014" y="11024"/>
                    <a:pt x="5093" y="10964"/>
                  </a:cubicBezTo>
                  <a:close/>
                  <a:moveTo>
                    <a:pt x="14582" y="11223"/>
                  </a:moveTo>
                  <a:cubicBezTo>
                    <a:pt x="14622" y="11262"/>
                    <a:pt x="14681" y="11282"/>
                    <a:pt x="14721" y="11322"/>
                  </a:cubicBezTo>
                  <a:cubicBezTo>
                    <a:pt x="15855" y="12217"/>
                    <a:pt x="16929" y="13152"/>
                    <a:pt x="17884" y="14226"/>
                  </a:cubicBezTo>
                  <a:cubicBezTo>
                    <a:pt x="18222" y="14584"/>
                    <a:pt x="18541" y="14982"/>
                    <a:pt x="18799" y="15420"/>
                  </a:cubicBezTo>
                  <a:cubicBezTo>
                    <a:pt x="18958" y="15679"/>
                    <a:pt x="19078" y="15937"/>
                    <a:pt x="19157" y="16235"/>
                  </a:cubicBezTo>
                  <a:cubicBezTo>
                    <a:pt x="19177" y="16335"/>
                    <a:pt x="19177" y="16454"/>
                    <a:pt x="19177" y="16554"/>
                  </a:cubicBezTo>
                  <a:cubicBezTo>
                    <a:pt x="19177" y="16792"/>
                    <a:pt x="19058" y="16972"/>
                    <a:pt x="18859" y="17071"/>
                  </a:cubicBezTo>
                  <a:cubicBezTo>
                    <a:pt x="18740" y="17131"/>
                    <a:pt x="18600" y="17170"/>
                    <a:pt x="18481" y="17190"/>
                  </a:cubicBezTo>
                  <a:cubicBezTo>
                    <a:pt x="18349" y="17211"/>
                    <a:pt x="18220" y="17220"/>
                    <a:pt x="18092" y="17220"/>
                  </a:cubicBezTo>
                  <a:cubicBezTo>
                    <a:pt x="17853" y="17220"/>
                    <a:pt x="17620" y="17189"/>
                    <a:pt x="17387" y="17151"/>
                  </a:cubicBezTo>
                  <a:cubicBezTo>
                    <a:pt x="16750" y="17071"/>
                    <a:pt x="16154" y="16892"/>
                    <a:pt x="15537" y="16673"/>
                  </a:cubicBezTo>
                  <a:cubicBezTo>
                    <a:pt x="14522" y="16335"/>
                    <a:pt x="13528" y="15897"/>
                    <a:pt x="12573" y="15440"/>
                  </a:cubicBezTo>
                  <a:cubicBezTo>
                    <a:pt x="12513" y="15400"/>
                    <a:pt x="12473" y="15380"/>
                    <a:pt x="12414" y="15340"/>
                  </a:cubicBezTo>
                  <a:cubicBezTo>
                    <a:pt x="12473" y="14385"/>
                    <a:pt x="12533" y="13451"/>
                    <a:pt x="12593" y="12516"/>
                  </a:cubicBezTo>
                  <a:cubicBezTo>
                    <a:pt x="13249" y="12078"/>
                    <a:pt x="13906" y="11660"/>
                    <a:pt x="14582" y="11223"/>
                  </a:cubicBezTo>
                  <a:close/>
                  <a:moveTo>
                    <a:pt x="9768" y="14107"/>
                  </a:moveTo>
                  <a:cubicBezTo>
                    <a:pt x="9808" y="14127"/>
                    <a:pt x="9848" y="14147"/>
                    <a:pt x="9887" y="14167"/>
                  </a:cubicBezTo>
                  <a:cubicBezTo>
                    <a:pt x="10663" y="14604"/>
                    <a:pt x="11419" y="15022"/>
                    <a:pt x="12215" y="15460"/>
                  </a:cubicBezTo>
                  <a:cubicBezTo>
                    <a:pt x="12215" y="15499"/>
                    <a:pt x="12215" y="15559"/>
                    <a:pt x="12215" y="15619"/>
                  </a:cubicBezTo>
                  <a:cubicBezTo>
                    <a:pt x="12056" y="17051"/>
                    <a:pt x="11857" y="18463"/>
                    <a:pt x="11399" y="19816"/>
                  </a:cubicBezTo>
                  <a:cubicBezTo>
                    <a:pt x="11300" y="20154"/>
                    <a:pt x="11160" y="20473"/>
                    <a:pt x="11021" y="20791"/>
                  </a:cubicBezTo>
                  <a:cubicBezTo>
                    <a:pt x="10942" y="20950"/>
                    <a:pt x="10822" y="21129"/>
                    <a:pt x="10723" y="21288"/>
                  </a:cubicBezTo>
                  <a:cubicBezTo>
                    <a:pt x="10643" y="21388"/>
                    <a:pt x="10564" y="21487"/>
                    <a:pt x="10484" y="21567"/>
                  </a:cubicBezTo>
                  <a:cubicBezTo>
                    <a:pt x="10302" y="21728"/>
                    <a:pt x="10121" y="21813"/>
                    <a:pt x="9941" y="21813"/>
                  </a:cubicBezTo>
                  <a:cubicBezTo>
                    <a:pt x="9768" y="21813"/>
                    <a:pt x="9596" y="21733"/>
                    <a:pt x="9430" y="21567"/>
                  </a:cubicBezTo>
                  <a:cubicBezTo>
                    <a:pt x="9310" y="21467"/>
                    <a:pt x="9191" y="21328"/>
                    <a:pt x="9112" y="21209"/>
                  </a:cubicBezTo>
                  <a:cubicBezTo>
                    <a:pt x="8952" y="20970"/>
                    <a:pt x="8833" y="20731"/>
                    <a:pt x="8714" y="20473"/>
                  </a:cubicBezTo>
                  <a:cubicBezTo>
                    <a:pt x="8495" y="20015"/>
                    <a:pt x="8336" y="19538"/>
                    <a:pt x="8196" y="19040"/>
                  </a:cubicBezTo>
                  <a:cubicBezTo>
                    <a:pt x="7958" y="18185"/>
                    <a:pt x="7799" y="17290"/>
                    <a:pt x="7659" y="16395"/>
                  </a:cubicBezTo>
                  <a:cubicBezTo>
                    <a:pt x="7620" y="16096"/>
                    <a:pt x="7580" y="15778"/>
                    <a:pt x="7540" y="15480"/>
                  </a:cubicBezTo>
                  <a:cubicBezTo>
                    <a:pt x="7520" y="15400"/>
                    <a:pt x="7520" y="15301"/>
                    <a:pt x="7520" y="15201"/>
                  </a:cubicBezTo>
                  <a:cubicBezTo>
                    <a:pt x="7560" y="15161"/>
                    <a:pt x="7620" y="15122"/>
                    <a:pt x="7659" y="15102"/>
                  </a:cubicBezTo>
                  <a:cubicBezTo>
                    <a:pt x="8316" y="14803"/>
                    <a:pt x="8952" y="14485"/>
                    <a:pt x="9609" y="14167"/>
                  </a:cubicBezTo>
                  <a:cubicBezTo>
                    <a:pt x="9649" y="14147"/>
                    <a:pt x="9708" y="14127"/>
                    <a:pt x="9768" y="14107"/>
                  </a:cubicBezTo>
                  <a:close/>
                  <a:moveTo>
                    <a:pt x="9766" y="0"/>
                  </a:moveTo>
                  <a:cubicBezTo>
                    <a:pt x="9596" y="0"/>
                    <a:pt x="9424" y="60"/>
                    <a:pt x="9251" y="182"/>
                  </a:cubicBezTo>
                  <a:cubicBezTo>
                    <a:pt x="9092" y="301"/>
                    <a:pt x="8952" y="441"/>
                    <a:pt x="8853" y="620"/>
                  </a:cubicBezTo>
                  <a:cubicBezTo>
                    <a:pt x="8694" y="858"/>
                    <a:pt x="8574" y="1097"/>
                    <a:pt x="8455" y="1336"/>
                  </a:cubicBezTo>
                  <a:cubicBezTo>
                    <a:pt x="8196" y="1913"/>
                    <a:pt x="8017" y="2490"/>
                    <a:pt x="7878" y="3106"/>
                  </a:cubicBezTo>
                  <a:cubicBezTo>
                    <a:pt x="7620" y="4121"/>
                    <a:pt x="7460" y="5175"/>
                    <a:pt x="7341" y="6210"/>
                  </a:cubicBezTo>
                  <a:cubicBezTo>
                    <a:pt x="7341" y="6289"/>
                    <a:pt x="7321" y="6349"/>
                    <a:pt x="7301" y="6468"/>
                  </a:cubicBezTo>
                  <a:cubicBezTo>
                    <a:pt x="7182" y="6408"/>
                    <a:pt x="7122" y="6369"/>
                    <a:pt x="7043" y="6349"/>
                  </a:cubicBezTo>
                  <a:cubicBezTo>
                    <a:pt x="6486" y="6090"/>
                    <a:pt x="5929" y="5832"/>
                    <a:pt x="5372" y="5593"/>
                  </a:cubicBezTo>
                  <a:cubicBezTo>
                    <a:pt x="4536" y="5255"/>
                    <a:pt x="3701" y="4956"/>
                    <a:pt x="2806" y="4757"/>
                  </a:cubicBezTo>
                  <a:cubicBezTo>
                    <a:pt x="2431" y="4668"/>
                    <a:pt x="2041" y="4595"/>
                    <a:pt x="1650" y="4595"/>
                  </a:cubicBezTo>
                  <a:cubicBezTo>
                    <a:pt x="1604" y="4595"/>
                    <a:pt x="1558" y="4596"/>
                    <a:pt x="1513" y="4598"/>
                  </a:cubicBezTo>
                  <a:cubicBezTo>
                    <a:pt x="1274" y="4598"/>
                    <a:pt x="1035" y="4638"/>
                    <a:pt x="816" y="4718"/>
                  </a:cubicBezTo>
                  <a:cubicBezTo>
                    <a:pt x="498" y="4857"/>
                    <a:pt x="339" y="5115"/>
                    <a:pt x="339" y="5454"/>
                  </a:cubicBezTo>
                  <a:cubicBezTo>
                    <a:pt x="339" y="5633"/>
                    <a:pt x="379" y="5812"/>
                    <a:pt x="438" y="5991"/>
                  </a:cubicBezTo>
                  <a:cubicBezTo>
                    <a:pt x="538" y="6269"/>
                    <a:pt x="677" y="6508"/>
                    <a:pt x="836" y="6747"/>
                  </a:cubicBezTo>
                  <a:cubicBezTo>
                    <a:pt x="1095" y="7145"/>
                    <a:pt x="1393" y="7522"/>
                    <a:pt x="1711" y="7881"/>
                  </a:cubicBezTo>
                  <a:cubicBezTo>
                    <a:pt x="2189" y="8438"/>
                    <a:pt x="2706" y="8955"/>
                    <a:pt x="3263" y="9432"/>
                  </a:cubicBezTo>
                  <a:cubicBezTo>
                    <a:pt x="3760" y="9870"/>
                    <a:pt x="4278" y="10288"/>
                    <a:pt x="4775" y="10725"/>
                  </a:cubicBezTo>
                  <a:cubicBezTo>
                    <a:pt x="4835" y="10765"/>
                    <a:pt x="4914" y="10785"/>
                    <a:pt x="4914" y="10884"/>
                  </a:cubicBezTo>
                  <a:cubicBezTo>
                    <a:pt x="4855" y="10964"/>
                    <a:pt x="4775" y="11004"/>
                    <a:pt x="4695" y="11063"/>
                  </a:cubicBezTo>
                  <a:cubicBezTo>
                    <a:pt x="4099" y="11481"/>
                    <a:pt x="3522" y="11919"/>
                    <a:pt x="2945" y="12396"/>
                  </a:cubicBezTo>
                  <a:cubicBezTo>
                    <a:pt x="2268" y="12953"/>
                    <a:pt x="1632" y="13530"/>
                    <a:pt x="1055" y="14187"/>
                  </a:cubicBezTo>
                  <a:cubicBezTo>
                    <a:pt x="737" y="14545"/>
                    <a:pt x="458" y="14923"/>
                    <a:pt x="239" y="15320"/>
                  </a:cubicBezTo>
                  <a:cubicBezTo>
                    <a:pt x="140" y="15519"/>
                    <a:pt x="80" y="15718"/>
                    <a:pt x="40" y="15917"/>
                  </a:cubicBezTo>
                  <a:cubicBezTo>
                    <a:pt x="1" y="16355"/>
                    <a:pt x="180" y="16653"/>
                    <a:pt x="597" y="16812"/>
                  </a:cubicBezTo>
                  <a:cubicBezTo>
                    <a:pt x="657" y="16832"/>
                    <a:pt x="717" y="16852"/>
                    <a:pt x="777" y="16872"/>
                  </a:cubicBezTo>
                  <a:cubicBezTo>
                    <a:pt x="956" y="16892"/>
                    <a:pt x="1135" y="16932"/>
                    <a:pt x="1314" y="16932"/>
                  </a:cubicBezTo>
                  <a:cubicBezTo>
                    <a:pt x="1376" y="16935"/>
                    <a:pt x="1438" y="16937"/>
                    <a:pt x="1500" y="16937"/>
                  </a:cubicBezTo>
                  <a:cubicBezTo>
                    <a:pt x="1776" y="16937"/>
                    <a:pt x="2052" y="16905"/>
                    <a:pt x="2328" y="16872"/>
                  </a:cubicBezTo>
                  <a:cubicBezTo>
                    <a:pt x="3064" y="16753"/>
                    <a:pt x="3760" y="16574"/>
                    <a:pt x="4457" y="16355"/>
                  </a:cubicBezTo>
                  <a:cubicBezTo>
                    <a:pt x="5352" y="16076"/>
                    <a:pt x="6227" y="15738"/>
                    <a:pt x="7082" y="15360"/>
                  </a:cubicBezTo>
                  <a:cubicBezTo>
                    <a:pt x="7162" y="15340"/>
                    <a:pt x="7242" y="15281"/>
                    <a:pt x="7341" y="15281"/>
                  </a:cubicBezTo>
                  <a:cubicBezTo>
                    <a:pt x="7361" y="15340"/>
                    <a:pt x="7381" y="15380"/>
                    <a:pt x="7381" y="15420"/>
                  </a:cubicBezTo>
                  <a:cubicBezTo>
                    <a:pt x="7441" y="15778"/>
                    <a:pt x="7480" y="16116"/>
                    <a:pt x="7540" y="16474"/>
                  </a:cubicBezTo>
                  <a:cubicBezTo>
                    <a:pt x="7659" y="17369"/>
                    <a:pt x="7838" y="18245"/>
                    <a:pt x="8057" y="19100"/>
                  </a:cubicBezTo>
                  <a:cubicBezTo>
                    <a:pt x="8216" y="19637"/>
                    <a:pt x="8395" y="20174"/>
                    <a:pt x="8634" y="20691"/>
                  </a:cubicBezTo>
                  <a:cubicBezTo>
                    <a:pt x="8753" y="20950"/>
                    <a:pt x="8893" y="21209"/>
                    <a:pt x="9092" y="21447"/>
                  </a:cubicBezTo>
                  <a:cubicBezTo>
                    <a:pt x="9211" y="21626"/>
                    <a:pt x="9370" y="21766"/>
                    <a:pt x="9569" y="21865"/>
                  </a:cubicBezTo>
                  <a:cubicBezTo>
                    <a:pt x="9688" y="21935"/>
                    <a:pt x="9808" y="21970"/>
                    <a:pt x="9927" y="21970"/>
                  </a:cubicBezTo>
                  <a:cubicBezTo>
                    <a:pt x="10046" y="21970"/>
                    <a:pt x="10166" y="21935"/>
                    <a:pt x="10285" y="21865"/>
                  </a:cubicBezTo>
                  <a:cubicBezTo>
                    <a:pt x="10405" y="21825"/>
                    <a:pt x="10504" y="21746"/>
                    <a:pt x="10584" y="21666"/>
                  </a:cubicBezTo>
                  <a:cubicBezTo>
                    <a:pt x="10703" y="21507"/>
                    <a:pt x="10842" y="21348"/>
                    <a:pt x="10962" y="21189"/>
                  </a:cubicBezTo>
                  <a:cubicBezTo>
                    <a:pt x="11160" y="20871"/>
                    <a:pt x="11300" y="20512"/>
                    <a:pt x="11439" y="20174"/>
                  </a:cubicBezTo>
                  <a:cubicBezTo>
                    <a:pt x="11777" y="19219"/>
                    <a:pt x="11996" y="18225"/>
                    <a:pt x="12155" y="17230"/>
                  </a:cubicBezTo>
                  <a:cubicBezTo>
                    <a:pt x="12235" y="16733"/>
                    <a:pt x="12274" y="16235"/>
                    <a:pt x="12354" y="15738"/>
                  </a:cubicBezTo>
                  <a:cubicBezTo>
                    <a:pt x="12354" y="15679"/>
                    <a:pt x="12374" y="15619"/>
                    <a:pt x="12414" y="15539"/>
                  </a:cubicBezTo>
                  <a:cubicBezTo>
                    <a:pt x="12513" y="15579"/>
                    <a:pt x="12593" y="15619"/>
                    <a:pt x="12652" y="15659"/>
                  </a:cubicBezTo>
                  <a:cubicBezTo>
                    <a:pt x="13309" y="15977"/>
                    <a:pt x="13985" y="16275"/>
                    <a:pt x="14662" y="16534"/>
                  </a:cubicBezTo>
                  <a:cubicBezTo>
                    <a:pt x="15398" y="16832"/>
                    <a:pt x="16134" y="17071"/>
                    <a:pt x="16909" y="17250"/>
                  </a:cubicBezTo>
                  <a:cubicBezTo>
                    <a:pt x="17287" y="17330"/>
                    <a:pt x="17665" y="17389"/>
                    <a:pt x="18043" y="17389"/>
                  </a:cubicBezTo>
                  <a:cubicBezTo>
                    <a:pt x="18282" y="17389"/>
                    <a:pt x="18541" y="17369"/>
                    <a:pt x="18779" y="17290"/>
                  </a:cubicBezTo>
                  <a:cubicBezTo>
                    <a:pt x="19177" y="17151"/>
                    <a:pt x="19376" y="16852"/>
                    <a:pt x="19356" y="16434"/>
                  </a:cubicBezTo>
                  <a:cubicBezTo>
                    <a:pt x="19336" y="16235"/>
                    <a:pt x="19277" y="16037"/>
                    <a:pt x="19197" y="15858"/>
                  </a:cubicBezTo>
                  <a:cubicBezTo>
                    <a:pt x="19058" y="15599"/>
                    <a:pt x="18919" y="15360"/>
                    <a:pt x="18779" y="15102"/>
                  </a:cubicBezTo>
                  <a:cubicBezTo>
                    <a:pt x="18541" y="14744"/>
                    <a:pt x="18262" y="14425"/>
                    <a:pt x="17984" y="14107"/>
                  </a:cubicBezTo>
                  <a:cubicBezTo>
                    <a:pt x="17447" y="13490"/>
                    <a:pt x="16850" y="12913"/>
                    <a:pt x="16233" y="12376"/>
                  </a:cubicBezTo>
                  <a:cubicBezTo>
                    <a:pt x="15815" y="12018"/>
                    <a:pt x="15378" y="11660"/>
                    <a:pt x="14940" y="11302"/>
                  </a:cubicBezTo>
                  <a:cubicBezTo>
                    <a:pt x="14880" y="11262"/>
                    <a:pt x="14801" y="11223"/>
                    <a:pt x="14761" y="11143"/>
                  </a:cubicBezTo>
                  <a:cubicBezTo>
                    <a:pt x="14801" y="11043"/>
                    <a:pt x="14880" y="11004"/>
                    <a:pt x="14940" y="10964"/>
                  </a:cubicBezTo>
                  <a:cubicBezTo>
                    <a:pt x="15557" y="10526"/>
                    <a:pt x="16193" y="10049"/>
                    <a:pt x="16770" y="9552"/>
                  </a:cubicBezTo>
                  <a:cubicBezTo>
                    <a:pt x="17387" y="9054"/>
                    <a:pt x="17984" y="8517"/>
                    <a:pt x="18521" y="7920"/>
                  </a:cubicBezTo>
                  <a:cubicBezTo>
                    <a:pt x="18779" y="7642"/>
                    <a:pt x="19038" y="7324"/>
                    <a:pt x="19237" y="7005"/>
                  </a:cubicBezTo>
                  <a:cubicBezTo>
                    <a:pt x="19376" y="6786"/>
                    <a:pt x="19496" y="6568"/>
                    <a:pt x="19575" y="6349"/>
                  </a:cubicBezTo>
                  <a:cubicBezTo>
                    <a:pt x="19615" y="6190"/>
                    <a:pt x="19655" y="6011"/>
                    <a:pt x="19635" y="5832"/>
                  </a:cubicBezTo>
                  <a:cubicBezTo>
                    <a:pt x="19615" y="5613"/>
                    <a:pt x="19515" y="5414"/>
                    <a:pt x="19316" y="5294"/>
                  </a:cubicBezTo>
                  <a:cubicBezTo>
                    <a:pt x="19237" y="5235"/>
                    <a:pt x="19137" y="5175"/>
                    <a:pt x="19018" y="5155"/>
                  </a:cubicBezTo>
                  <a:cubicBezTo>
                    <a:pt x="18839" y="5096"/>
                    <a:pt x="18660" y="5056"/>
                    <a:pt x="18481" y="5056"/>
                  </a:cubicBezTo>
                  <a:cubicBezTo>
                    <a:pt x="18370" y="5045"/>
                    <a:pt x="18259" y="5040"/>
                    <a:pt x="18148" y="5040"/>
                  </a:cubicBezTo>
                  <a:cubicBezTo>
                    <a:pt x="17862" y="5040"/>
                    <a:pt x="17580" y="5072"/>
                    <a:pt x="17307" y="5115"/>
                  </a:cubicBezTo>
                  <a:cubicBezTo>
                    <a:pt x="16651" y="5235"/>
                    <a:pt x="15994" y="5394"/>
                    <a:pt x="15358" y="5593"/>
                  </a:cubicBezTo>
                  <a:cubicBezTo>
                    <a:pt x="14423" y="5891"/>
                    <a:pt x="13508" y="6229"/>
                    <a:pt x="12613" y="6627"/>
                  </a:cubicBezTo>
                  <a:cubicBezTo>
                    <a:pt x="12544" y="6644"/>
                    <a:pt x="12490" y="6691"/>
                    <a:pt x="12401" y="6691"/>
                  </a:cubicBezTo>
                  <a:cubicBezTo>
                    <a:pt x="12386" y="6691"/>
                    <a:pt x="12371" y="6690"/>
                    <a:pt x="12354" y="6687"/>
                  </a:cubicBezTo>
                  <a:cubicBezTo>
                    <a:pt x="12354" y="6667"/>
                    <a:pt x="12334" y="6627"/>
                    <a:pt x="12334" y="6588"/>
                  </a:cubicBezTo>
                  <a:cubicBezTo>
                    <a:pt x="12294" y="6408"/>
                    <a:pt x="12274" y="6210"/>
                    <a:pt x="12255" y="6031"/>
                  </a:cubicBezTo>
                  <a:cubicBezTo>
                    <a:pt x="12135" y="5115"/>
                    <a:pt x="11976" y="4220"/>
                    <a:pt x="11757" y="3345"/>
                  </a:cubicBezTo>
                  <a:cubicBezTo>
                    <a:pt x="11598" y="2669"/>
                    <a:pt x="11399" y="1992"/>
                    <a:pt x="11121" y="1356"/>
                  </a:cubicBezTo>
                  <a:cubicBezTo>
                    <a:pt x="10981" y="1097"/>
                    <a:pt x="10862" y="839"/>
                    <a:pt x="10683" y="600"/>
                  </a:cubicBezTo>
                  <a:cubicBezTo>
                    <a:pt x="10564" y="441"/>
                    <a:pt x="10424" y="282"/>
                    <a:pt x="10245" y="162"/>
                  </a:cubicBezTo>
                  <a:cubicBezTo>
                    <a:pt x="10090" y="55"/>
                    <a:pt x="9929" y="0"/>
                    <a:pt x="976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28"/>
            <p:cNvSpPr/>
            <p:nvPr/>
          </p:nvSpPr>
          <p:spPr>
            <a:xfrm>
              <a:off x="3710586" y="3878732"/>
              <a:ext cx="83408" cy="81856"/>
            </a:xfrm>
            <a:custGeom>
              <a:avLst/>
              <a:gdLst/>
              <a:ahLst/>
              <a:cxnLst/>
              <a:rect l="l" t="t" r="r" b="b"/>
              <a:pathLst>
                <a:path w="2149" h="2109" extrusionOk="0">
                  <a:moveTo>
                    <a:pt x="1051" y="178"/>
                  </a:moveTo>
                  <a:cubicBezTo>
                    <a:pt x="1066" y="178"/>
                    <a:pt x="1080" y="178"/>
                    <a:pt x="1094" y="179"/>
                  </a:cubicBezTo>
                  <a:cubicBezTo>
                    <a:pt x="1105" y="179"/>
                    <a:pt x="1115" y="178"/>
                    <a:pt x="1126" y="178"/>
                  </a:cubicBezTo>
                  <a:cubicBezTo>
                    <a:pt x="1572" y="178"/>
                    <a:pt x="1989" y="588"/>
                    <a:pt x="1970" y="1074"/>
                  </a:cubicBezTo>
                  <a:cubicBezTo>
                    <a:pt x="1970" y="1560"/>
                    <a:pt x="1572" y="1950"/>
                    <a:pt x="1090" y="1950"/>
                  </a:cubicBezTo>
                  <a:cubicBezTo>
                    <a:pt x="1078" y="1950"/>
                    <a:pt x="1066" y="1950"/>
                    <a:pt x="1054" y="1950"/>
                  </a:cubicBezTo>
                  <a:cubicBezTo>
                    <a:pt x="537" y="1930"/>
                    <a:pt x="159" y="1532"/>
                    <a:pt x="159" y="1054"/>
                  </a:cubicBezTo>
                  <a:cubicBezTo>
                    <a:pt x="159" y="476"/>
                    <a:pt x="607" y="178"/>
                    <a:pt x="1051" y="178"/>
                  </a:cubicBezTo>
                  <a:close/>
                  <a:moveTo>
                    <a:pt x="1094" y="0"/>
                  </a:moveTo>
                  <a:cubicBezTo>
                    <a:pt x="497" y="0"/>
                    <a:pt x="0" y="477"/>
                    <a:pt x="0" y="1054"/>
                  </a:cubicBezTo>
                  <a:cubicBezTo>
                    <a:pt x="0" y="1631"/>
                    <a:pt x="478" y="2109"/>
                    <a:pt x="1074" y="2109"/>
                  </a:cubicBezTo>
                  <a:cubicBezTo>
                    <a:pt x="1651" y="2109"/>
                    <a:pt x="2129" y="1651"/>
                    <a:pt x="2149" y="1074"/>
                  </a:cubicBezTo>
                  <a:cubicBezTo>
                    <a:pt x="2149" y="477"/>
                    <a:pt x="1691" y="0"/>
                    <a:pt x="10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Rectangle 1"/>
          <p:cNvSpPr/>
          <p:nvPr/>
        </p:nvSpPr>
        <p:spPr>
          <a:xfrm>
            <a:off x="1297055" y="1191816"/>
            <a:ext cx="9597889" cy="181588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defTabSz="1219170">
              <a:buClr>
                <a:srgbClr val="000000"/>
              </a:buClr>
            </a:pPr>
            <a:r>
              <a:rPr lang="en-US" sz="2800" kern="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Đôi </a:t>
            </a:r>
            <a:r>
              <a:rPr lang="en-US" sz="28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lúc</a:t>
            </a:r>
            <a:r>
              <a:rPr lang="en-US" sz="28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chúng</a:t>
            </a:r>
            <a:r>
              <a:rPr lang="en-US" sz="28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ta </a:t>
            </a:r>
            <a:r>
              <a:rPr lang="en-US" sz="28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muốn</a:t>
            </a:r>
            <a:r>
              <a:rPr lang="en-US" sz="28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được</a:t>
            </a:r>
            <a:r>
              <a:rPr lang="en-US" sz="28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bày</a:t>
            </a:r>
            <a:r>
              <a:rPr lang="en-US" sz="28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tỏ</a:t>
            </a:r>
            <a:r>
              <a:rPr lang="en-US" sz="28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hoặc</a:t>
            </a:r>
            <a:r>
              <a:rPr lang="en-US" sz="28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theo</a:t>
            </a:r>
            <a:r>
              <a:rPr lang="en-US" sz="28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yêu</a:t>
            </a:r>
            <a:r>
              <a:rPr lang="en-US" sz="28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cầu</a:t>
            </a:r>
            <a:r>
              <a:rPr lang="en-US" sz="28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của</a:t>
            </a:r>
            <a:r>
              <a:rPr lang="en-US" sz="28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mọi</a:t>
            </a:r>
            <a:r>
              <a:rPr lang="en-US" sz="28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người</a:t>
            </a:r>
            <a:r>
              <a:rPr lang="en-US" sz="28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xung</a:t>
            </a:r>
            <a:r>
              <a:rPr lang="en-US" sz="28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quanh</a:t>
            </a:r>
            <a:r>
              <a:rPr lang="en-US" sz="28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chúng</a:t>
            </a:r>
            <a:r>
              <a:rPr lang="en-US" sz="28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ta </a:t>
            </a:r>
            <a:r>
              <a:rPr lang="en-US" sz="28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phải</a:t>
            </a:r>
            <a:r>
              <a:rPr lang="en-US" sz="28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viết</a:t>
            </a:r>
            <a:r>
              <a:rPr lang="en-US" sz="28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một</a:t>
            </a:r>
            <a:r>
              <a:rPr lang="en-US" sz="28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văn</a:t>
            </a:r>
            <a:r>
              <a:rPr lang="en-US" sz="28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800" kern="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bản</a:t>
            </a:r>
            <a:r>
              <a:rPr lang="en-US" sz="2800" kern="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thuyết minh để giới thiệu, để thể </a:t>
            </a:r>
            <a:r>
              <a:rPr lang="en-US" sz="28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hiện</a:t>
            </a:r>
            <a:r>
              <a:rPr lang="en-US" sz="28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800" kern="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những</a:t>
            </a:r>
            <a:r>
              <a:rPr lang="en-US" sz="2800" kern="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hiểu biết của </a:t>
            </a:r>
            <a:r>
              <a:rPr lang="en-US" sz="28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mình</a:t>
            </a:r>
            <a:r>
              <a:rPr lang="en-US" sz="28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về</a:t>
            </a:r>
            <a:r>
              <a:rPr lang="en-US" sz="28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800" kern="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một</a:t>
            </a:r>
            <a:r>
              <a:rPr lang="en-US" sz="2800" kern="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tác </a:t>
            </a:r>
            <a:r>
              <a:rPr lang="en-US" sz="2800" kern="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phẩm</a:t>
            </a:r>
            <a:r>
              <a:rPr lang="en-US" sz="2800" kern="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văn học mà </a:t>
            </a:r>
            <a:r>
              <a:rPr lang="en-US" sz="2800" kern="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mình</a:t>
            </a:r>
            <a:r>
              <a:rPr lang="en-US" sz="2800" kern="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yêu thích hoặc đã học, đã đọc… </a:t>
            </a:r>
            <a:endParaRPr lang="en-US" sz="28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graphicFrame>
        <p:nvGraphicFramePr>
          <p:cNvPr id="4" name="Diagram 3"/>
          <p:cNvGraphicFramePr/>
          <p:nvPr>
            <p:extLst>
              <p:ext uri="{D42A27DB-BD31-4B8C-83A1-F6EECF244321}">
                <p14:modId xmlns:p14="http://schemas.microsoft.com/office/powerpoint/2010/main" val="2067477631"/>
              </p:ext>
            </p:extLst>
          </p:nvPr>
        </p:nvGraphicFramePr>
        <p:xfrm>
          <a:off x="1808147" y="3509878"/>
          <a:ext cx="8907219" cy="19142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E65BC-B9DE-FAF4-BA44-FEE4974C775F}"/>
              </a:ext>
            </a:extLst>
          </p:cNvPr>
          <p:cNvSpPr>
            <a:spLocks noGrp="1"/>
          </p:cNvSpPr>
          <p:nvPr>
            <p:ph type="title"/>
          </p:nvPr>
        </p:nvSpPr>
        <p:spPr>
          <a:xfrm>
            <a:off x="1926751" y="1337068"/>
            <a:ext cx="8816800" cy="686920"/>
          </a:xfrm>
        </p:spPr>
        <p:txBody>
          <a:bodyPr/>
          <a:lstStyle/>
          <a:p>
            <a:pPr algn="l"/>
            <a:r>
              <a:rPr lang="en-US" sz="4000">
                <a:solidFill>
                  <a:srgbClr val="00B050"/>
                </a:solidFill>
                <a:latin typeface="Times New Roman" panose="02020603050405020304" pitchFamily="18" charset="0"/>
                <a:cs typeface="Times New Roman" panose="02020603050405020304" pitchFamily="18" charset="0"/>
              </a:rPr>
              <a:t>Thực hiện trả lời các câu hỏi sau:</a:t>
            </a:r>
          </a:p>
        </p:txBody>
      </p:sp>
      <p:sp>
        <p:nvSpPr>
          <p:cNvPr id="4" name="TextBox 3">
            <a:extLst>
              <a:ext uri="{FF2B5EF4-FFF2-40B4-BE49-F238E27FC236}">
                <a16:creationId xmlns:a16="http://schemas.microsoft.com/office/drawing/2014/main" id="{8320A0EA-6BDB-F20E-9175-FF1C654FDC14}"/>
              </a:ext>
            </a:extLst>
          </p:cNvPr>
          <p:cNvSpPr txBox="1"/>
          <p:nvPr/>
        </p:nvSpPr>
        <p:spPr>
          <a:xfrm>
            <a:off x="1101968" y="2050113"/>
            <a:ext cx="10241279" cy="3914533"/>
          </a:xfrm>
          <a:prstGeom prst="rect">
            <a:avLst/>
          </a:prstGeom>
          <a:noFill/>
        </p:spPr>
        <p:txBody>
          <a:bodyPr wrap="square">
            <a:spAutoFit/>
          </a:bodyPr>
          <a:lstStyle/>
          <a:p>
            <a:pPr algn="just">
              <a:lnSpc>
                <a:spcPct val="150000"/>
              </a:lnSpc>
              <a:spcAft>
                <a:spcPts val="800"/>
              </a:spcAft>
            </a:pPr>
            <a:r>
              <a:rPr lang="nl-NL" sz="3200" i="1">
                <a:effectLst/>
                <a:latin typeface="Times New Roman" panose="02020603050405020304" pitchFamily="18" charset="0"/>
                <a:ea typeface="Calibri" panose="020F0502020204030204" pitchFamily="34" charset="0"/>
                <a:cs typeface="Times New Roman" panose="02020603050405020304" pitchFamily="18" charset="0"/>
              </a:rPr>
              <a:t>- Yêu cầu quan trọng nhất của kiểu bài thuyết minh về 1 tác phẩm VH là gì?</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nl-NL" sz="3200" i="1">
                <a:effectLst/>
                <a:latin typeface="Times New Roman" panose="02020603050405020304" pitchFamily="18" charset="0"/>
                <a:ea typeface="Calibri" panose="020F0502020204030204" pitchFamily="34" charset="0"/>
                <a:cs typeface="Times New Roman" panose="02020603050405020304" pitchFamily="18" charset="0"/>
              </a:rPr>
              <a:t>- Điều gì làm nên giá trị và sức hấp dẫn của 1 bài thuyết minh?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nl-NL" sz="3200" i="1">
                <a:effectLst/>
                <a:latin typeface="Times New Roman" panose="02020603050405020304" pitchFamily="18" charset="0"/>
                <a:ea typeface="Calibri" panose="020F0502020204030204" pitchFamily="34" charset="0"/>
                <a:cs typeface="Times New Roman" panose="02020603050405020304" pitchFamily="18" charset="0"/>
              </a:rPr>
              <a:t>- Em phải chuẩn bị những gì để viết tốt kiểu bài này?</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23798CED-5B42-0006-08F2-0E04B5458953}"/>
              </a:ext>
            </a:extLst>
          </p:cNvPr>
          <p:cNvSpPr txBox="1">
            <a:spLocks/>
          </p:cNvSpPr>
          <p:nvPr/>
        </p:nvSpPr>
        <p:spPr>
          <a:xfrm>
            <a:off x="1687599" y="594128"/>
            <a:ext cx="8816800" cy="6869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Bree Serif"/>
              <a:buNone/>
              <a:defRPr sz="4800" b="1" i="0" u="none" strike="noStrike" cap="none">
                <a:solidFill>
                  <a:schemeClr val="lt2"/>
                </a:solidFill>
                <a:latin typeface="Bree Serif"/>
                <a:ea typeface="Bree Serif"/>
                <a:cs typeface="Bree Serif"/>
                <a:sym typeface="Bree Serif"/>
              </a:defRPr>
            </a:lvl1pPr>
            <a:lvl2pPr marR="0" lvl="1"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9pPr>
          </a:lstStyle>
          <a:p>
            <a:r>
              <a:rPr lang="en-US" sz="4800" b="1" kern="0">
                <a:solidFill>
                  <a:srgbClr val="FF0000"/>
                </a:solidFill>
                <a:latin typeface="Times New Roman" panose="02020603050405020304" pitchFamily="18" charset="0"/>
                <a:cs typeface="Times New Roman" panose="02020603050405020304" pitchFamily="18" charset="0"/>
              </a:rPr>
              <a:t>I. Tìm hiểu yêu cầu của kiểu bài</a:t>
            </a:r>
            <a:endParaRPr lang="en-US" ker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376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arn(inVertical)">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9976" y="2757013"/>
            <a:ext cx="4031923" cy="3455934"/>
          </a:xfrm>
          <a:prstGeom prst="rect">
            <a:avLst/>
          </a:prstGeom>
        </p:spPr>
      </p:pic>
      <p:sp>
        <p:nvSpPr>
          <p:cNvPr id="3" name="Rectangle 2"/>
          <p:cNvSpPr/>
          <p:nvPr/>
        </p:nvSpPr>
        <p:spPr>
          <a:xfrm>
            <a:off x="2986275" y="645053"/>
            <a:ext cx="5543894" cy="182396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15" latinLnBrk="1"/>
            <a:r>
              <a:rPr lang="en-US" sz="2400" dirty="0">
                <a:solidFill>
                  <a:srgbClr val="EEECE1"/>
                </a:solidFill>
                <a:latin typeface="Times New Roman" panose="02020603050405020304" pitchFamily="18" charset="0"/>
                <a:cs typeface="Times New Roman" panose="02020603050405020304" pitchFamily="18" charset="0"/>
              </a:rPr>
              <a:t>TRÒ CHƠI </a:t>
            </a:r>
          </a:p>
          <a:p>
            <a:pPr algn="ctr" defTabSz="914015" latinLnBrk="1"/>
            <a:r>
              <a:rPr lang="en-US" sz="3599" dirty="0">
                <a:solidFill>
                  <a:srgbClr val="EEECE1"/>
                </a:solidFill>
                <a:latin typeface="Times New Roman" panose="02020603050405020304" pitchFamily="18" charset="0"/>
                <a:cs typeface="Times New Roman" panose="02020603050405020304" pitchFamily="18" charset="0"/>
              </a:rPr>
              <a:t>AI NHANH HƠN?</a:t>
            </a:r>
          </a:p>
          <a:p>
            <a:pPr algn="ctr" defTabSz="914015" latinLnBrk="1"/>
            <a:endParaRPr lang="en-US" sz="2400" dirty="0">
              <a:solidFill>
                <a:srgbClr val="EEECE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579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DCA52D-0DC1-3132-180F-1F4C5808A89B}"/>
              </a:ext>
            </a:extLst>
          </p:cNvPr>
          <p:cNvSpPr>
            <a:spLocks noGrp="1"/>
          </p:cNvSpPr>
          <p:nvPr>
            <p:ph type="title"/>
          </p:nvPr>
        </p:nvSpPr>
        <p:spPr/>
        <p:txBody>
          <a:bodyPr/>
          <a:lstStyle/>
          <a:p>
            <a:endParaRPr lang="en-US"/>
          </a:p>
        </p:txBody>
      </p:sp>
      <p:sp>
        <p:nvSpPr>
          <p:cNvPr id="5" name="Rectangle: Rounded Corners 4">
            <a:extLst>
              <a:ext uri="{FF2B5EF4-FFF2-40B4-BE49-F238E27FC236}">
                <a16:creationId xmlns:a16="http://schemas.microsoft.com/office/drawing/2014/main" id="{78056E11-6A73-84AA-BFBF-13A4C4EDB0AF}"/>
              </a:ext>
            </a:extLst>
          </p:cNvPr>
          <p:cNvSpPr/>
          <p:nvPr/>
        </p:nvSpPr>
        <p:spPr>
          <a:xfrm>
            <a:off x="1109002" y="957466"/>
            <a:ext cx="9973995" cy="4943068"/>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6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 hỏi: Yêu cầu thứ nhất của kiểu bài thuyết minh về 1 tác phẩm văn học là gì?</a:t>
            </a:r>
          </a:p>
          <a:p>
            <a:pPr marL="457200" indent="-457200" algn="just">
              <a:buAutoNum type="alphaUcPeriod"/>
            </a:pPr>
            <a:r>
              <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Giới thiệu được nhân vật cần thuyết minh</a:t>
            </a:r>
            <a:endParaRPr lang="en-US" sz="36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AutoNum type="alphaUcPeriod"/>
            </a:pPr>
            <a:r>
              <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Giới thiệu được tác phẩm cần thuyết minh (Tác giả, nhan đề, đánh giá chung</a:t>
            </a:r>
            <a:endParaRPr lang="en-US" sz="36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AutoNum type="alphaUcPeriod"/>
            </a:pPr>
            <a:r>
              <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Giới thiệu được chủ đề cần thuyết minh</a:t>
            </a:r>
            <a:endParaRPr lang="en-US" sz="36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D.   </a:t>
            </a:r>
            <a:r>
              <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Giới thiệu được đề tài cần thuyết minh</a:t>
            </a:r>
            <a:endParaRPr lang="en-US" sz="36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8F7D35C2-EC25-C7C9-2BE5-65849DA1AB39}"/>
              </a:ext>
            </a:extLst>
          </p:cNvPr>
          <p:cNvSpPr/>
          <p:nvPr/>
        </p:nvSpPr>
        <p:spPr>
          <a:xfrm>
            <a:off x="3496657" y="728351"/>
            <a:ext cx="4676672" cy="662065"/>
          </a:xfrm>
          <a:prstGeom prst="rect">
            <a:avLst/>
          </a:prstGeom>
          <a:solidFill>
            <a:schemeClr val="accent5"/>
          </a:solidFill>
          <a:ln w="25400" cap="flat" cmpd="sng" algn="ctr">
            <a:noFill/>
            <a:prstDash val="solid"/>
          </a:ln>
          <a:effectLst/>
        </p:spPr>
        <p:txBody>
          <a:bodyPr lIns="182844" tIns="91422" rIns="182844" bIns="91422" rtlCol="0" anchor="ctr"/>
          <a:lstStyle/>
          <a:p>
            <a:pPr marL="0" marR="0" lvl="0" indent="0" algn="ctr" defTabSz="1828396" eaLnBrk="1" fontAlgn="auto" latinLnBrk="1" hangingPunct="1">
              <a:lnSpc>
                <a:spcPct val="100000"/>
              </a:lnSpc>
              <a:spcBef>
                <a:spcPts val="0"/>
              </a:spcBef>
              <a:spcAft>
                <a:spcPts val="0"/>
              </a:spcAft>
              <a:buClrTx/>
              <a:buSzTx/>
              <a:buFontTx/>
              <a:buNone/>
              <a:tabLst/>
              <a:defRPr/>
            </a:pPr>
            <a:r>
              <a:rPr kumimoji="0" lang="en-US" sz="3200" b="1"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AI NHANH HƠN?</a:t>
            </a:r>
          </a:p>
        </p:txBody>
      </p:sp>
    </p:spTree>
    <p:extLst>
      <p:ext uri="{BB962C8B-B14F-4D97-AF65-F5344CB8AC3E}">
        <p14:creationId xmlns:p14="http://schemas.microsoft.com/office/powerpoint/2010/main" val="12977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2" end="2"/>
                                            </p:txEl>
                                          </p:spTgt>
                                        </p:tgtEl>
                                        <p:attrNameLst>
                                          <p:attrName>style.color</p:attrName>
                                        </p:attrNameLst>
                                      </p:cBhvr>
                                      <p:to>
                                        <a:srgbClr val="3EBA1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DCA52D-0DC1-3132-180F-1F4C5808A89B}"/>
              </a:ext>
            </a:extLst>
          </p:cNvPr>
          <p:cNvSpPr>
            <a:spLocks noGrp="1"/>
          </p:cNvSpPr>
          <p:nvPr>
            <p:ph type="title"/>
          </p:nvPr>
        </p:nvSpPr>
        <p:spPr/>
        <p:txBody>
          <a:bodyPr/>
          <a:lstStyle/>
          <a:p>
            <a:endParaRPr lang="en-US"/>
          </a:p>
        </p:txBody>
      </p:sp>
      <p:sp>
        <p:nvSpPr>
          <p:cNvPr id="5" name="Rectangle: Rounded Corners 4">
            <a:extLst>
              <a:ext uri="{FF2B5EF4-FFF2-40B4-BE49-F238E27FC236}">
                <a16:creationId xmlns:a16="http://schemas.microsoft.com/office/drawing/2014/main" id="{78056E11-6A73-84AA-BFBF-13A4C4EDB0AF}"/>
              </a:ext>
            </a:extLst>
          </p:cNvPr>
          <p:cNvSpPr/>
          <p:nvPr/>
        </p:nvSpPr>
        <p:spPr>
          <a:xfrm>
            <a:off x="1109002" y="957466"/>
            <a:ext cx="9973995" cy="494306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w="12700">
                  <a:solidFill>
                    <a:srgbClr val="E4639E">
                      <a:lumMod val="75000"/>
                    </a:srgbClr>
                  </a:solidFill>
                  <a:prstDash val="solid"/>
                </a:ln>
                <a:pattFill prst="dkUpDiag">
                  <a:fgClr>
                    <a:srgbClr val="E4639E"/>
                  </a:fgClr>
                  <a:bgClr>
                    <a:srgbClr val="E4639E">
                      <a:lumMod val="20000"/>
                      <a:lumOff val="80000"/>
                    </a:srgbClr>
                  </a:bgClr>
                </a:pattFill>
                <a:effectLst>
                  <a:outerShdw dist="38100" dir="2640000" algn="bl" rotWithShape="0">
                    <a:srgbClr val="E4639E">
                      <a:lumMod val="75000"/>
                    </a:srgbClr>
                  </a:outerShdw>
                </a:effectLst>
                <a:uLnTx/>
                <a:uFillTx/>
                <a:latin typeface="Times New Roman" panose="02020603050405020304" pitchFamily="18" charset="0"/>
                <a:cs typeface="Times New Roman" panose="02020603050405020304" pitchFamily="18" charset="0"/>
              </a:rPr>
              <a:t>Câu hỏi: Yêu cầu thứ hai của kiểu bài thuyết minh về 1 tác phẩm văn học là gì?</a:t>
            </a:r>
          </a:p>
          <a:p>
            <a:pPr marL="514350" lvl="0" indent="-514350" algn="just">
              <a:buAutoNum type="alphaUcPeriod"/>
            </a:pPr>
            <a:r>
              <a:rPr lang="en-US" sz="3200">
                <a:solidFill>
                  <a:schemeClr val="tx1"/>
                </a:solidFill>
                <a:latin typeface="Times New Roman" panose="02020603050405020304" pitchFamily="18" charset="0"/>
                <a:ea typeface="Calibri" panose="020F0502020204030204" pitchFamily="34" charset="0"/>
                <a:cs typeface="Times New Roman" panose="02020603050405020304" pitchFamily="18" charset="0"/>
              </a:rPr>
              <a:t>Giới thiệu khái quát về tác giả.</a:t>
            </a:r>
          </a:p>
          <a:p>
            <a:pPr marL="514350" lvl="0" indent="-514350" algn="just">
              <a:buAutoNum type="alphaUcPeriod"/>
            </a:pPr>
            <a:r>
              <a:rPr lang="en-US" sz="3200">
                <a:solidFill>
                  <a:schemeClr val="tx1"/>
                </a:solidFill>
                <a:latin typeface="Times New Roman" panose="02020603050405020304" pitchFamily="18" charset="0"/>
                <a:ea typeface="Calibri" panose="020F0502020204030204" pitchFamily="34" charset="0"/>
                <a:cs typeface="Times New Roman" panose="02020603050405020304" pitchFamily="18" charset="0"/>
              </a:rPr>
              <a:t>Giới thiệu khái quát về chi tiết, hình ảnh nghệ thuật</a:t>
            </a:r>
          </a:p>
          <a:p>
            <a:pPr marL="514350" lvl="0" indent="-514350" algn="just">
              <a:buAutoNum type="alphaUcPeriod"/>
            </a:pPr>
            <a:r>
              <a:rPr lang="en-US" sz="3200">
                <a:solidFill>
                  <a:schemeClr val="tx1"/>
                </a:solidFill>
                <a:latin typeface="Times New Roman" panose="02020603050405020304" pitchFamily="18" charset="0"/>
                <a:ea typeface="Calibri" panose="020F0502020204030204" pitchFamily="34" charset="0"/>
                <a:cs typeface="Times New Roman" panose="02020603050405020304" pitchFamily="18" charset="0"/>
              </a:rPr>
              <a:t>Giới thiệu sự kiện, cấu tứ của tác phẩm</a:t>
            </a:r>
          </a:p>
          <a:p>
            <a:pPr marL="514350" lvl="0" indent="-514350" algn="just">
              <a:buAutoNum type="alphaUcPeriod"/>
            </a:pPr>
            <a:r>
              <a:rPr lang="en-US" sz="3200">
                <a:solidFill>
                  <a:schemeClr val="tx1"/>
                </a:solidFill>
                <a:latin typeface="Times New Roman" panose="02020603050405020304" pitchFamily="18" charset="0"/>
                <a:ea typeface="Calibri" panose="020F0502020204030204" pitchFamily="34" charset="0"/>
                <a:cs typeface="Times New Roman" panose="02020603050405020304" pitchFamily="18" charset="0"/>
              </a:rPr>
              <a:t>Giới thiệu giá trị của tác phẩm</a:t>
            </a:r>
          </a:p>
        </p:txBody>
      </p:sp>
      <p:sp>
        <p:nvSpPr>
          <p:cNvPr id="2" name="Rectangle 1">
            <a:extLst>
              <a:ext uri="{FF2B5EF4-FFF2-40B4-BE49-F238E27FC236}">
                <a16:creationId xmlns:a16="http://schemas.microsoft.com/office/drawing/2014/main" id="{AB9C7B1B-CD5A-FB92-DE76-EA98FC222CD2}"/>
              </a:ext>
            </a:extLst>
          </p:cNvPr>
          <p:cNvSpPr/>
          <p:nvPr/>
        </p:nvSpPr>
        <p:spPr>
          <a:xfrm>
            <a:off x="3757663" y="1234788"/>
            <a:ext cx="4676672" cy="662065"/>
          </a:xfrm>
          <a:prstGeom prst="rect">
            <a:avLst/>
          </a:prstGeom>
          <a:solidFill>
            <a:schemeClr val="accent5"/>
          </a:solidFill>
          <a:ln w="25400" cap="flat" cmpd="sng" algn="ctr">
            <a:noFill/>
            <a:prstDash val="solid"/>
          </a:ln>
          <a:effectLst/>
        </p:spPr>
        <p:txBody>
          <a:bodyPr lIns="182844" tIns="91422" rIns="182844" bIns="91422" rtlCol="0" anchor="ctr"/>
          <a:lstStyle/>
          <a:p>
            <a:pPr marL="0" marR="0" lvl="0" indent="0" algn="ctr" defTabSz="1828396" eaLnBrk="1" fontAlgn="auto" latinLnBrk="1" hangingPunct="1">
              <a:lnSpc>
                <a:spcPct val="100000"/>
              </a:lnSpc>
              <a:spcBef>
                <a:spcPts val="0"/>
              </a:spcBef>
              <a:spcAft>
                <a:spcPts val="0"/>
              </a:spcAft>
              <a:buClrTx/>
              <a:buSzTx/>
              <a:buFontTx/>
              <a:buNone/>
              <a:tabLst/>
              <a:defRPr/>
            </a:pPr>
            <a:r>
              <a:rPr kumimoji="0" lang="en-US" sz="3200" b="1"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AI NHANH HƠN?</a:t>
            </a:r>
          </a:p>
        </p:txBody>
      </p:sp>
    </p:spTree>
    <p:extLst>
      <p:ext uri="{BB962C8B-B14F-4D97-AF65-F5344CB8AC3E}">
        <p14:creationId xmlns:p14="http://schemas.microsoft.com/office/powerpoint/2010/main" val="135964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1" end="1"/>
                                            </p:txEl>
                                          </p:spTgt>
                                        </p:tgtEl>
                                        <p:attrNameLst>
                                          <p:attrName>style.color</p:attrName>
                                        </p:attrNameLst>
                                      </p:cBhvr>
                                      <p:to>
                                        <a:srgbClr val="3EBA1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DCA52D-0DC1-3132-180F-1F4C5808A89B}"/>
              </a:ext>
            </a:extLst>
          </p:cNvPr>
          <p:cNvSpPr>
            <a:spLocks noGrp="1"/>
          </p:cNvSpPr>
          <p:nvPr>
            <p:ph type="title"/>
          </p:nvPr>
        </p:nvSpPr>
        <p:spPr/>
        <p:txBody>
          <a:bodyPr/>
          <a:lstStyle/>
          <a:p>
            <a:endParaRPr lang="en-US"/>
          </a:p>
        </p:txBody>
      </p:sp>
      <p:sp>
        <p:nvSpPr>
          <p:cNvPr id="5" name="Rectangle: Rounded Corners 4">
            <a:extLst>
              <a:ext uri="{FF2B5EF4-FFF2-40B4-BE49-F238E27FC236}">
                <a16:creationId xmlns:a16="http://schemas.microsoft.com/office/drawing/2014/main" id="{78056E11-6A73-84AA-BFBF-13A4C4EDB0AF}"/>
              </a:ext>
            </a:extLst>
          </p:cNvPr>
          <p:cNvSpPr/>
          <p:nvPr/>
        </p:nvSpPr>
        <p:spPr>
          <a:xfrm>
            <a:off x="1109002" y="957466"/>
            <a:ext cx="9973995" cy="494306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w="12700">
                  <a:solidFill>
                    <a:srgbClr val="E4639E">
                      <a:lumMod val="75000"/>
                    </a:srgbClr>
                  </a:solidFill>
                  <a:prstDash val="solid"/>
                </a:ln>
                <a:pattFill prst="dkUpDiag">
                  <a:fgClr>
                    <a:srgbClr val="E4639E"/>
                  </a:fgClr>
                  <a:bgClr>
                    <a:srgbClr val="E4639E">
                      <a:lumMod val="20000"/>
                      <a:lumOff val="80000"/>
                    </a:srgbClr>
                  </a:bgClr>
                </a:pattFill>
                <a:effectLst>
                  <a:outerShdw dist="38100" dir="2640000" algn="bl" rotWithShape="0">
                    <a:srgbClr val="E4639E">
                      <a:lumMod val="75000"/>
                    </a:srgbClr>
                  </a:outerShdw>
                </a:effectLst>
                <a:uLnTx/>
                <a:uFillTx/>
                <a:latin typeface="Times New Roman" panose="02020603050405020304" pitchFamily="18" charset="0"/>
                <a:ea typeface="+mn-ea"/>
                <a:cs typeface="Times New Roman" panose="02020603050405020304" pitchFamily="18" charset="0"/>
              </a:rPr>
              <a:t>Câu hỏi: Yêu cầu thứ ba của kiểu bài thuyết minh về 1 tác phẩm văn học là gì?</a:t>
            </a:r>
          </a:p>
          <a:p>
            <a:pPr marL="514350" marR="0" lvl="0" indent="-514350" algn="just" defTabSz="914400" rtl="0" eaLnBrk="1" fontAlgn="auto" latinLnBrk="0" hangingPunct="1">
              <a:lnSpc>
                <a:spcPct val="100000"/>
              </a:lnSpc>
              <a:spcBef>
                <a:spcPts val="0"/>
              </a:spcBef>
              <a:spcAft>
                <a:spcPts val="0"/>
              </a:spcAft>
              <a:buClrTx/>
              <a:buSzTx/>
              <a:buFontTx/>
              <a:buAutoNum type="alphaUcPeriod"/>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Tóm tắt nội dung chính của tác phẩm</a:t>
            </a:r>
          </a:p>
          <a:p>
            <a:pPr marL="514350" marR="0" lvl="0" indent="-514350" algn="just" defTabSz="914400" rtl="0" eaLnBrk="1" fontAlgn="auto" latinLnBrk="0" hangingPunct="1">
              <a:lnSpc>
                <a:spcPct val="100000"/>
              </a:lnSpc>
              <a:spcBef>
                <a:spcPts val="0"/>
              </a:spcBef>
              <a:spcAft>
                <a:spcPts val="0"/>
              </a:spcAft>
              <a:buClrTx/>
              <a:buSzTx/>
              <a:buFontTx/>
              <a:buAutoNum type="alphaUcPeriod"/>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Giới thiệu về mối quan hệ của các nhân vật trong tác phẩm</a:t>
            </a:r>
          </a:p>
          <a:p>
            <a:pPr marL="514350" indent="-514350" algn="just">
              <a:buFontTx/>
              <a:buAutoNum type="alphaUcPeriod"/>
            </a:pPr>
            <a:r>
              <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Hoàn cảnh ra đời của tác phẩm, đặc điểm thể loại, tóm tắt được nội dung tác phẩm</a:t>
            </a: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lgn="just" defTabSz="914400" rtl="0" eaLnBrk="1" fontAlgn="auto" latinLnBrk="0" hangingPunct="1">
              <a:lnSpc>
                <a:spcPct val="100000"/>
              </a:lnSpc>
              <a:spcBef>
                <a:spcPts val="0"/>
              </a:spcBef>
              <a:spcAft>
                <a:spcPts val="0"/>
              </a:spcAft>
              <a:buClrTx/>
              <a:buSzTx/>
              <a:buFontTx/>
              <a:buAutoNum type="alphaUcPeriod"/>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 cảnh ra đời, nhan đề, bố cục tác phẩm </a:t>
            </a:r>
          </a:p>
        </p:txBody>
      </p:sp>
      <p:sp>
        <p:nvSpPr>
          <p:cNvPr id="2" name="Rectangle 1">
            <a:extLst>
              <a:ext uri="{FF2B5EF4-FFF2-40B4-BE49-F238E27FC236}">
                <a16:creationId xmlns:a16="http://schemas.microsoft.com/office/drawing/2014/main" id="{7C4D3645-34A6-1159-211E-70E407A226E3}"/>
              </a:ext>
            </a:extLst>
          </p:cNvPr>
          <p:cNvSpPr/>
          <p:nvPr/>
        </p:nvSpPr>
        <p:spPr>
          <a:xfrm>
            <a:off x="3609199" y="701800"/>
            <a:ext cx="4676672" cy="662065"/>
          </a:xfrm>
          <a:prstGeom prst="rect">
            <a:avLst/>
          </a:prstGeom>
          <a:solidFill>
            <a:schemeClr val="accent5"/>
          </a:solidFill>
          <a:ln w="25400" cap="flat" cmpd="sng" algn="ctr">
            <a:noFill/>
            <a:prstDash val="solid"/>
          </a:ln>
          <a:effectLst/>
        </p:spPr>
        <p:txBody>
          <a:bodyPr lIns="182844" tIns="91422" rIns="182844" bIns="91422" rtlCol="0" anchor="ctr"/>
          <a:lstStyle/>
          <a:p>
            <a:pPr marL="0" marR="0" lvl="0" indent="0" algn="ctr" defTabSz="1828396" eaLnBrk="1" fontAlgn="auto" latinLnBrk="1" hangingPunct="1">
              <a:lnSpc>
                <a:spcPct val="100000"/>
              </a:lnSpc>
              <a:spcBef>
                <a:spcPts val="0"/>
              </a:spcBef>
              <a:spcAft>
                <a:spcPts val="0"/>
              </a:spcAft>
              <a:buClrTx/>
              <a:buSzTx/>
              <a:buFontTx/>
              <a:buNone/>
              <a:tabLst/>
              <a:defRPr/>
            </a:pPr>
            <a:r>
              <a:rPr kumimoji="0" lang="en-US" sz="3200" b="1"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AI NHANH HƠN?</a:t>
            </a:r>
          </a:p>
        </p:txBody>
      </p:sp>
    </p:spTree>
    <p:extLst>
      <p:ext uri="{BB962C8B-B14F-4D97-AF65-F5344CB8AC3E}">
        <p14:creationId xmlns:p14="http://schemas.microsoft.com/office/powerpoint/2010/main" val="6633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3" end="3"/>
                                            </p:txEl>
                                          </p:spTgt>
                                        </p:tgtEl>
                                        <p:attrNameLst>
                                          <p:attrName>style.color</p:attrName>
                                        </p:attrNameLst>
                                      </p:cBhvr>
                                      <p:to>
                                        <a:srgbClr val="3EBA1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DCA52D-0DC1-3132-180F-1F4C5808A89B}"/>
              </a:ext>
            </a:extLst>
          </p:cNvPr>
          <p:cNvSpPr>
            <a:spLocks noGrp="1"/>
          </p:cNvSpPr>
          <p:nvPr>
            <p:ph type="title"/>
          </p:nvPr>
        </p:nvSpPr>
        <p:spPr/>
        <p:txBody>
          <a:bodyPr/>
          <a:lstStyle/>
          <a:p>
            <a:endParaRPr lang="en-US"/>
          </a:p>
        </p:txBody>
      </p:sp>
      <p:sp>
        <p:nvSpPr>
          <p:cNvPr id="5" name="Rectangle: Rounded Corners 4">
            <a:extLst>
              <a:ext uri="{FF2B5EF4-FFF2-40B4-BE49-F238E27FC236}">
                <a16:creationId xmlns:a16="http://schemas.microsoft.com/office/drawing/2014/main" id="{78056E11-6A73-84AA-BFBF-13A4C4EDB0AF}"/>
              </a:ext>
            </a:extLst>
          </p:cNvPr>
          <p:cNvSpPr/>
          <p:nvPr/>
        </p:nvSpPr>
        <p:spPr>
          <a:xfrm>
            <a:off x="1109002" y="957466"/>
            <a:ext cx="9973995" cy="494306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w="12700">
                  <a:solidFill>
                    <a:srgbClr val="E4639E">
                      <a:lumMod val="75000"/>
                    </a:srgbClr>
                  </a:solidFill>
                  <a:prstDash val="solid"/>
                </a:ln>
                <a:pattFill prst="dkUpDiag">
                  <a:fgClr>
                    <a:srgbClr val="E4639E"/>
                  </a:fgClr>
                  <a:bgClr>
                    <a:srgbClr val="E4639E">
                      <a:lumMod val="20000"/>
                      <a:lumOff val="80000"/>
                    </a:srgbClr>
                  </a:bgClr>
                </a:pattFill>
                <a:effectLst>
                  <a:outerShdw dist="38100" dir="2640000" algn="bl" rotWithShape="0">
                    <a:srgbClr val="E4639E">
                      <a:lumMod val="75000"/>
                    </a:srgbClr>
                  </a:outerShdw>
                </a:effectLst>
                <a:uLnTx/>
                <a:uFillTx/>
                <a:latin typeface="Times New Roman" panose="02020603050405020304" pitchFamily="18" charset="0"/>
                <a:ea typeface="+mn-ea"/>
                <a:cs typeface="Times New Roman" panose="02020603050405020304" pitchFamily="18" charset="0"/>
              </a:rPr>
              <a:t>Câu hỏi: Yêu cầu thứ tư của kiểu bài thuyết minh về 1 tác phẩm văn học là gì?</a:t>
            </a:r>
          </a:p>
          <a:p>
            <a:pPr marL="514350" marR="0" lvl="0" indent="-514350" algn="just" defTabSz="914400" rtl="0" eaLnBrk="1" fontAlgn="auto" latinLnBrk="0" hangingPunct="1">
              <a:lnSpc>
                <a:spcPct val="100000"/>
              </a:lnSpc>
              <a:spcBef>
                <a:spcPts val="0"/>
              </a:spcBef>
              <a:spcAft>
                <a:spcPts val="0"/>
              </a:spcAft>
              <a:buClrTx/>
              <a:buSzTx/>
              <a:buFontTx/>
              <a:buAutoNum type="alphaUcPeriod"/>
              <a:tabLst/>
              <a:defRPr/>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 giá về tiểu sử, cuộc đời tác giả</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lgn="just" defTabSz="914400" rtl="0" eaLnBrk="1" fontAlgn="auto" latinLnBrk="0" hangingPunct="1">
              <a:lnSpc>
                <a:spcPct val="100000"/>
              </a:lnSpc>
              <a:spcBef>
                <a:spcPts val="0"/>
              </a:spcBef>
              <a:spcAft>
                <a:spcPts val="0"/>
              </a:spcAft>
              <a:buClrTx/>
              <a:buSzTx/>
              <a:buFontTx/>
              <a:buAutoNum type="alphaUcPeriod"/>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 xét về tình cảm, thái độ, cảm</a:t>
            </a:r>
            <a:r>
              <a:rPr kumimoji="0" lang="en-US" sz="3200" b="0" i="0" u="none" strike="noStrike" kern="1200" cap="none" spc="0" normalizeH="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xúc</a:t>
            </a: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của tác giả</a:t>
            </a:r>
          </a:p>
          <a:p>
            <a:pPr marL="514350" marR="0" lvl="0" indent="-514350" algn="just" defTabSz="914400" rtl="0" eaLnBrk="1" fontAlgn="auto" latinLnBrk="0" hangingPunct="1">
              <a:lnSpc>
                <a:spcPct val="100000"/>
              </a:lnSpc>
              <a:spcBef>
                <a:spcPts val="0"/>
              </a:spcBef>
              <a:spcAft>
                <a:spcPts val="0"/>
              </a:spcAft>
              <a:buClrTx/>
              <a:buSzTx/>
              <a:buFontTx/>
              <a:buAutoNum type="alphaUcPeriod"/>
              <a:tabLst/>
              <a:defRPr/>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 giá sức sống của tác phẩm</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514350" indent="-514350" algn="just">
              <a:buFontTx/>
              <a:buAutoNum type="alphaUcPeriod"/>
            </a:pPr>
            <a:r>
              <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Đánh giá giá trị nội dung và đặc sắc nghệ thuật của tác phẩm.</a:t>
            </a:r>
          </a:p>
        </p:txBody>
      </p:sp>
      <p:sp>
        <p:nvSpPr>
          <p:cNvPr id="6" name="Rectangle 5">
            <a:extLst>
              <a:ext uri="{FF2B5EF4-FFF2-40B4-BE49-F238E27FC236}">
                <a16:creationId xmlns:a16="http://schemas.microsoft.com/office/drawing/2014/main" id="{39BF0204-3F06-A613-DD3D-E6FDF8324FFD}"/>
              </a:ext>
            </a:extLst>
          </p:cNvPr>
          <p:cNvSpPr/>
          <p:nvPr/>
        </p:nvSpPr>
        <p:spPr>
          <a:xfrm>
            <a:off x="3757663" y="701800"/>
            <a:ext cx="4676672" cy="662065"/>
          </a:xfrm>
          <a:prstGeom prst="rect">
            <a:avLst/>
          </a:prstGeom>
          <a:solidFill>
            <a:schemeClr val="accent5"/>
          </a:solidFill>
          <a:ln w="25400" cap="flat" cmpd="sng" algn="ctr">
            <a:noFill/>
            <a:prstDash val="solid"/>
          </a:ln>
          <a:effectLst/>
        </p:spPr>
        <p:txBody>
          <a:bodyPr lIns="182844" tIns="91422" rIns="182844" bIns="91422" rtlCol="0" anchor="ctr"/>
          <a:lstStyle/>
          <a:p>
            <a:pPr marL="0" marR="0" lvl="0" indent="0" algn="ctr" defTabSz="1828396" eaLnBrk="1" fontAlgn="auto" latinLnBrk="1" hangingPunct="1">
              <a:lnSpc>
                <a:spcPct val="100000"/>
              </a:lnSpc>
              <a:spcBef>
                <a:spcPts val="0"/>
              </a:spcBef>
              <a:spcAft>
                <a:spcPts val="0"/>
              </a:spcAft>
              <a:buClrTx/>
              <a:buSzTx/>
              <a:buFontTx/>
              <a:buNone/>
              <a:tabLst/>
              <a:defRPr/>
            </a:pPr>
            <a:r>
              <a:rPr kumimoji="0" lang="en-US" sz="3200" b="1"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AI NHANH HƠN?</a:t>
            </a:r>
          </a:p>
        </p:txBody>
      </p:sp>
    </p:spTree>
    <p:extLst>
      <p:ext uri="{BB962C8B-B14F-4D97-AF65-F5344CB8AC3E}">
        <p14:creationId xmlns:p14="http://schemas.microsoft.com/office/powerpoint/2010/main" val="65865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4" end="4"/>
                                            </p:txEl>
                                          </p:spTgt>
                                        </p:tgtEl>
                                        <p:attrNameLst>
                                          <p:attrName>style.color</p:attrName>
                                        </p:attrNameLst>
                                      </p:cBhvr>
                                      <p:to>
                                        <a:srgbClr val="3EBA1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DCA52D-0DC1-3132-180F-1F4C5808A89B}"/>
              </a:ext>
            </a:extLst>
          </p:cNvPr>
          <p:cNvSpPr>
            <a:spLocks noGrp="1"/>
          </p:cNvSpPr>
          <p:nvPr>
            <p:ph type="title"/>
          </p:nvPr>
        </p:nvSpPr>
        <p:spPr/>
        <p:txBody>
          <a:bodyPr/>
          <a:lstStyle/>
          <a:p>
            <a:endParaRPr lang="en-US"/>
          </a:p>
        </p:txBody>
      </p:sp>
      <p:sp>
        <p:nvSpPr>
          <p:cNvPr id="5" name="Rectangle: Rounded Corners 4">
            <a:extLst>
              <a:ext uri="{FF2B5EF4-FFF2-40B4-BE49-F238E27FC236}">
                <a16:creationId xmlns:a16="http://schemas.microsoft.com/office/drawing/2014/main" id="{78056E11-6A73-84AA-BFBF-13A4C4EDB0AF}"/>
              </a:ext>
            </a:extLst>
          </p:cNvPr>
          <p:cNvSpPr/>
          <p:nvPr/>
        </p:nvSpPr>
        <p:spPr>
          <a:xfrm>
            <a:off x="1109002" y="957466"/>
            <a:ext cx="9973995" cy="494306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w="12700">
                  <a:solidFill>
                    <a:srgbClr val="E4639E">
                      <a:lumMod val="75000"/>
                    </a:srgbClr>
                  </a:solidFill>
                  <a:prstDash val="solid"/>
                </a:ln>
                <a:pattFill prst="dkUpDiag">
                  <a:fgClr>
                    <a:srgbClr val="E4639E"/>
                  </a:fgClr>
                  <a:bgClr>
                    <a:srgbClr val="E4639E">
                      <a:lumMod val="20000"/>
                      <a:lumOff val="80000"/>
                    </a:srgbClr>
                  </a:bgClr>
                </a:pattFill>
                <a:effectLst>
                  <a:outerShdw dist="38100" dir="2640000" algn="bl" rotWithShape="0">
                    <a:srgbClr val="E4639E">
                      <a:lumMod val="75000"/>
                    </a:srgbClr>
                  </a:outerShdw>
                </a:effectLst>
                <a:uLnTx/>
                <a:uFillTx/>
                <a:latin typeface="Times New Roman" panose="02020603050405020304" pitchFamily="18" charset="0"/>
                <a:cs typeface="Times New Roman" panose="02020603050405020304" pitchFamily="18" charset="0"/>
              </a:rPr>
              <a:t>Câu hỏi: Yêu cầu thứ năm của kiểu bài thuyết minh về 1 tác phẩm văn học là gì?</a:t>
            </a:r>
          </a:p>
          <a:p>
            <a:pPr marL="514350" marR="0" lvl="0" indent="-514350" algn="just" defTabSz="914400" rtl="0" eaLnBrk="1" fontAlgn="auto" latinLnBrk="0" hangingPunct="1">
              <a:lnSpc>
                <a:spcPct val="100000"/>
              </a:lnSpc>
              <a:spcBef>
                <a:spcPts val="0"/>
              </a:spcBef>
              <a:spcAft>
                <a:spcPts val="0"/>
              </a:spcAft>
              <a:buClrTx/>
              <a:buSzTx/>
              <a:buFontTx/>
              <a:buAutoNum type="alphaUcPeriod"/>
              <a:tabLst/>
              <a:defRPr/>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 giá vị trí của </a:t>
            </a: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 giả.</a:t>
            </a:r>
          </a:p>
          <a:p>
            <a:pPr marL="514350" indent="-514350" algn="just">
              <a:buFontTx/>
              <a:buAutoNum type="alphaUcPeriod"/>
            </a:pPr>
            <a:r>
              <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Đánh giá vị trí, đóng góp của tác phẩm với đời sống văn học.</a:t>
            </a: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lgn="just" defTabSz="914400" rtl="0" eaLnBrk="1" fontAlgn="auto" latinLnBrk="0" hangingPunct="1">
              <a:lnSpc>
                <a:spcPct val="100000"/>
              </a:lnSpc>
              <a:spcBef>
                <a:spcPts val="0"/>
              </a:spcBef>
              <a:spcAft>
                <a:spcPts val="0"/>
              </a:spcAft>
              <a:buClrTx/>
              <a:buSzTx/>
              <a:buFontTx/>
              <a:buAutoNum type="alphaUcPeriod"/>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Giới thiệu mạch cảm xúc, vận</a:t>
            </a:r>
            <a:r>
              <a:rPr kumimoji="0" lang="en-US" sz="3200" b="0" i="0" u="none" strike="noStrike" kern="1200" cap="none" spc="0" normalizeH="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động</a:t>
            </a: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của hình</a:t>
            </a:r>
            <a:r>
              <a:rPr kumimoji="0" lang="en-US" sz="3200" b="0" i="0" u="none" strike="noStrike" kern="1200" cap="none" spc="0" normalizeH="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tượng</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lgn="just" defTabSz="914400" rtl="0" eaLnBrk="1" fontAlgn="auto" latinLnBrk="0" hangingPunct="1">
              <a:lnSpc>
                <a:spcPct val="100000"/>
              </a:lnSpc>
              <a:spcBef>
                <a:spcPts val="0"/>
              </a:spcBef>
              <a:spcAft>
                <a:spcPts val="0"/>
              </a:spcAft>
              <a:buClrTx/>
              <a:buSzTx/>
              <a:buFontTx/>
              <a:buAutoNum type="alphaUcPeriod"/>
              <a:tabLst/>
              <a:defRPr/>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 giá mức độ yêu thích của người đọc</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15437F5F-BC56-7283-3230-3314F695B0A5}"/>
              </a:ext>
            </a:extLst>
          </p:cNvPr>
          <p:cNvSpPr/>
          <p:nvPr/>
        </p:nvSpPr>
        <p:spPr>
          <a:xfrm>
            <a:off x="3609199" y="701800"/>
            <a:ext cx="4676672" cy="662065"/>
          </a:xfrm>
          <a:prstGeom prst="rect">
            <a:avLst/>
          </a:prstGeom>
          <a:solidFill>
            <a:schemeClr val="accent5"/>
          </a:solidFill>
          <a:ln w="25400" cap="flat" cmpd="sng" algn="ctr">
            <a:noFill/>
            <a:prstDash val="solid"/>
          </a:ln>
          <a:effectLst/>
        </p:spPr>
        <p:txBody>
          <a:bodyPr lIns="182844" tIns="91422" rIns="182844" bIns="91422" rtlCol="0" anchor="ctr"/>
          <a:lstStyle/>
          <a:p>
            <a:pPr marL="0" marR="0" lvl="0" indent="0" algn="ctr" defTabSz="1828396" eaLnBrk="1" fontAlgn="auto" latinLnBrk="1" hangingPunct="1">
              <a:lnSpc>
                <a:spcPct val="100000"/>
              </a:lnSpc>
              <a:spcBef>
                <a:spcPts val="0"/>
              </a:spcBef>
              <a:spcAft>
                <a:spcPts val="0"/>
              </a:spcAft>
              <a:buClrTx/>
              <a:buSzTx/>
              <a:buFontTx/>
              <a:buNone/>
              <a:tabLst/>
              <a:defRPr/>
            </a:pPr>
            <a:r>
              <a:rPr kumimoji="0" lang="en-US" sz="3200" b="1"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AI NHANH HƠN?</a:t>
            </a:r>
          </a:p>
        </p:txBody>
      </p:sp>
    </p:spTree>
    <p:extLst>
      <p:ext uri="{BB962C8B-B14F-4D97-AF65-F5344CB8AC3E}">
        <p14:creationId xmlns:p14="http://schemas.microsoft.com/office/powerpoint/2010/main" val="261272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2" end="2"/>
                                            </p:txEl>
                                          </p:spTgt>
                                        </p:tgtEl>
                                        <p:attrNameLst>
                                          <p:attrName>style.color</p:attrName>
                                        </p:attrNameLst>
                                      </p:cBhvr>
                                      <p:to>
                                        <a:srgbClr val="3EBA1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DCA52D-0DC1-3132-180F-1F4C5808A89B}"/>
              </a:ext>
            </a:extLst>
          </p:cNvPr>
          <p:cNvSpPr>
            <a:spLocks noGrp="1"/>
          </p:cNvSpPr>
          <p:nvPr>
            <p:ph type="title"/>
          </p:nvPr>
        </p:nvSpPr>
        <p:spPr/>
        <p:txBody>
          <a:bodyPr/>
          <a:lstStyle/>
          <a:p>
            <a:endParaRPr lang="en-US"/>
          </a:p>
        </p:txBody>
      </p:sp>
      <p:sp>
        <p:nvSpPr>
          <p:cNvPr id="5" name="Rectangle: Rounded Corners 4">
            <a:extLst>
              <a:ext uri="{FF2B5EF4-FFF2-40B4-BE49-F238E27FC236}">
                <a16:creationId xmlns:a16="http://schemas.microsoft.com/office/drawing/2014/main" id="{78056E11-6A73-84AA-BFBF-13A4C4EDB0AF}"/>
              </a:ext>
            </a:extLst>
          </p:cNvPr>
          <p:cNvSpPr/>
          <p:nvPr/>
        </p:nvSpPr>
        <p:spPr>
          <a:xfrm>
            <a:off x="881451" y="881955"/>
            <a:ext cx="10325749" cy="509408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w="12700">
                  <a:solidFill>
                    <a:srgbClr val="E4639E">
                      <a:lumMod val="75000"/>
                    </a:srgbClr>
                  </a:solidFill>
                  <a:prstDash val="solid"/>
                </a:ln>
                <a:pattFill prst="dkUpDiag">
                  <a:fgClr>
                    <a:srgbClr val="E4639E"/>
                  </a:fgClr>
                  <a:bgClr>
                    <a:srgbClr val="E4639E">
                      <a:lumMod val="20000"/>
                      <a:lumOff val="80000"/>
                    </a:srgbClr>
                  </a:bgClr>
                </a:pattFill>
                <a:effectLst>
                  <a:outerShdw dist="38100" dir="2640000" algn="bl" rotWithShape="0">
                    <a:srgbClr val="E4639E">
                      <a:lumMod val="75000"/>
                    </a:srgbClr>
                  </a:outerShdw>
                </a:effectLst>
                <a:uLnTx/>
                <a:uFillTx/>
                <a:latin typeface="Times New Roman" panose="02020603050405020304" pitchFamily="18" charset="0"/>
                <a:ea typeface="+mn-ea"/>
                <a:cs typeface="Times New Roman" panose="02020603050405020304" pitchFamily="18" charset="0"/>
              </a:rPr>
              <a:t>Câu hỏi: Yêu cầu thứ sáu của kiểu bài thuyết minh về 1 tác phẩm văn học là gì?</a:t>
            </a:r>
          </a:p>
          <a:p>
            <a:pPr marL="514350" marR="0" lvl="0" indent="-514350" algn="just" defTabSz="914400" rtl="0" eaLnBrk="1" fontAlgn="auto" latinLnBrk="0" hangingPunct="1">
              <a:lnSpc>
                <a:spcPct val="100000"/>
              </a:lnSpc>
              <a:spcBef>
                <a:spcPts val="0"/>
              </a:spcBef>
              <a:spcAft>
                <a:spcPts val="0"/>
              </a:spcAft>
              <a:buClrTx/>
              <a:buSzTx/>
              <a:buFontTx/>
              <a:buAutoNum type="alphaUcPeriod"/>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Lồng ghép các biện pháp tu từ</a:t>
            </a:r>
          </a:p>
          <a:p>
            <a:pPr marL="514350" marR="0" lvl="0" indent="-514350" algn="just" defTabSz="914400" rtl="0" eaLnBrk="1" fontAlgn="auto" latinLnBrk="0" hangingPunct="1">
              <a:lnSpc>
                <a:spcPct val="100000"/>
              </a:lnSpc>
              <a:spcBef>
                <a:spcPts val="0"/>
              </a:spcBef>
              <a:spcAft>
                <a:spcPts val="0"/>
              </a:spcAft>
              <a:buClrTx/>
              <a:buSzTx/>
              <a:buFontTx/>
              <a:buAutoNum type="alphaUcPeriod"/>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Lồng ghép các yếu tố phân tích, chứng minh, bình luận</a:t>
            </a:r>
          </a:p>
          <a:p>
            <a:pPr marL="514350" marR="0" lvl="0" indent="-514350" algn="just" defTabSz="914400" rtl="0" eaLnBrk="1" fontAlgn="auto" latinLnBrk="0" hangingPunct="1">
              <a:lnSpc>
                <a:spcPct val="100000"/>
              </a:lnSpc>
              <a:spcBef>
                <a:spcPts val="0"/>
              </a:spcBef>
              <a:spcAft>
                <a:spcPts val="0"/>
              </a:spcAft>
              <a:buClrTx/>
              <a:buSzTx/>
              <a:buFontTx/>
              <a:buAutoNum type="alphaUcPeriod"/>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 thể lồng ghép các yếu tố giải thích, so sánh, bác bỏ</a:t>
            </a:r>
          </a:p>
          <a:p>
            <a:pPr marL="514350" marR="0" lvl="0" indent="-514350" algn="just" defTabSz="914400" rtl="0" eaLnBrk="1" fontAlgn="auto" latinLnBrk="0" hangingPunct="1">
              <a:lnSpc>
                <a:spcPct val="100000"/>
              </a:lnSpc>
              <a:spcBef>
                <a:spcPts val="0"/>
              </a:spcBef>
              <a:spcAft>
                <a:spcPts val="0"/>
              </a:spcAft>
              <a:buClrTx/>
              <a:buSzTx/>
              <a:buFontTx/>
              <a:buAutoNum type="alphaUcPeriod"/>
              <a:tabLst/>
              <a:defRPr/>
            </a:pPr>
            <a:r>
              <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 thể lồng ghép các yếu tố khác như miêu tả, biểu cảm, tự sự, nghị luận; nhưng cần đảm bảo giữ được đặc trưng thể loại của văn bản thuyết minh (không để lẫn với văn bản nghị luận)</a:t>
            </a: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A3B0B3AE-F82C-6790-51A0-7A4BFBEF7305}"/>
              </a:ext>
            </a:extLst>
          </p:cNvPr>
          <p:cNvSpPr/>
          <p:nvPr/>
        </p:nvSpPr>
        <p:spPr>
          <a:xfrm>
            <a:off x="3960891" y="550922"/>
            <a:ext cx="4676672" cy="662065"/>
          </a:xfrm>
          <a:prstGeom prst="rect">
            <a:avLst/>
          </a:prstGeom>
          <a:solidFill>
            <a:schemeClr val="accent5"/>
          </a:solidFill>
          <a:ln w="25400" cap="flat" cmpd="sng" algn="ctr">
            <a:noFill/>
            <a:prstDash val="solid"/>
          </a:ln>
          <a:effectLst/>
        </p:spPr>
        <p:txBody>
          <a:bodyPr lIns="182844" tIns="91422" rIns="182844" bIns="91422" rtlCol="0" anchor="ctr"/>
          <a:lstStyle/>
          <a:p>
            <a:pPr marL="0" marR="0" lvl="0" indent="0" algn="ctr" defTabSz="1828396" eaLnBrk="1" fontAlgn="auto" latinLnBrk="1" hangingPunct="1">
              <a:lnSpc>
                <a:spcPct val="100000"/>
              </a:lnSpc>
              <a:spcBef>
                <a:spcPts val="0"/>
              </a:spcBef>
              <a:spcAft>
                <a:spcPts val="0"/>
              </a:spcAft>
              <a:buClrTx/>
              <a:buSzTx/>
              <a:buFontTx/>
              <a:buNone/>
              <a:tabLst/>
              <a:defRPr/>
            </a:pPr>
            <a:r>
              <a:rPr kumimoji="0" lang="en-US" sz="3200" b="1"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AI NHANH HƠN?</a:t>
            </a:r>
          </a:p>
        </p:txBody>
      </p:sp>
    </p:spTree>
    <p:extLst>
      <p:ext uri="{BB962C8B-B14F-4D97-AF65-F5344CB8AC3E}">
        <p14:creationId xmlns:p14="http://schemas.microsoft.com/office/powerpoint/2010/main" val="61250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4" end="4"/>
                                            </p:txEl>
                                          </p:spTgt>
                                        </p:tgtEl>
                                        <p:attrNameLst>
                                          <p:attrName>style.color</p:attrName>
                                        </p:attrNameLst>
                                      </p:cBhvr>
                                      <p:to>
                                        <a:srgbClr val="3EBA1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9C5C98-AEA2-4F0A-42A9-160442F3A978}"/>
              </a:ext>
            </a:extLst>
          </p:cNvPr>
          <p:cNvSpPr txBox="1"/>
          <p:nvPr/>
        </p:nvSpPr>
        <p:spPr>
          <a:xfrm>
            <a:off x="850024" y="1316006"/>
            <a:ext cx="10491952" cy="4708981"/>
          </a:xfrm>
          <a:prstGeom prst="rect">
            <a:avLst/>
          </a:prstGeom>
          <a:noFill/>
        </p:spPr>
        <p:txBody>
          <a:bodyPr wrap="square">
            <a:spAutoFit/>
          </a:bodyPr>
          <a:lstStyle/>
          <a:p>
            <a:pPr algn="just"/>
            <a:r>
              <a:rPr lang="en-US" sz="3000">
                <a:latin typeface="Times New Roman" panose="02020603050405020304" pitchFamily="18" charset="0"/>
                <a:ea typeface="Calibri" panose="020F0502020204030204" pitchFamily="34" charset="0"/>
                <a:cs typeface="Times New Roman" panose="02020603050405020304" pitchFamily="18" charset="0"/>
              </a:rPr>
              <a:t>1. </a:t>
            </a:r>
            <a:r>
              <a:rPr lang="en-US" sz="3000">
                <a:effectLst/>
                <a:latin typeface="Times New Roman" panose="02020603050405020304" pitchFamily="18" charset="0"/>
                <a:ea typeface="Calibri" panose="020F0502020204030204" pitchFamily="34" charset="0"/>
                <a:cs typeface="Times New Roman" panose="02020603050405020304" pitchFamily="18" charset="0"/>
              </a:rPr>
              <a:t>Giới thiệu được tác phẩm cần thuyết minh (Tác giả, nhan đề, đánh giá chung.)</a:t>
            </a:r>
            <a:endParaRPr lang="en-US" sz="300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000">
                <a:effectLst/>
                <a:latin typeface="Times New Roman" panose="02020603050405020304" pitchFamily="18" charset="0"/>
                <a:ea typeface="Calibri" panose="020F0502020204030204" pitchFamily="34" charset="0"/>
                <a:cs typeface="Times New Roman" panose="02020603050405020304" pitchFamily="18" charset="0"/>
              </a:rPr>
              <a:t>2. Giới thiệu khái quát về tác giả.</a:t>
            </a:r>
          </a:p>
          <a:p>
            <a:pPr lvl="0" algn="just"/>
            <a:r>
              <a:rPr lang="en-US" sz="3000">
                <a:effectLst/>
                <a:latin typeface="Times New Roman" panose="02020603050405020304" pitchFamily="18" charset="0"/>
                <a:ea typeface="Calibri" panose="020F0502020204030204" pitchFamily="34" charset="0"/>
                <a:cs typeface="Times New Roman" panose="02020603050405020304" pitchFamily="18" charset="0"/>
              </a:rPr>
              <a:t>3. Hoàn cảnh ra đời của tác phẩm, đặc điểm thể loại, tóm tắt được nội dung tác phẩm.</a:t>
            </a:r>
          </a:p>
          <a:p>
            <a:pPr lvl="0" algn="just"/>
            <a:r>
              <a:rPr lang="en-US" sz="3000">
                <a:effectLst/>
                <a:latin typeface="Times New Roman" panose="02020603050405020304" pitchFamily="18" charset="0"/>
                <a:ea typeface="Calibri" panose="020F0502020204030204" pitchFamily="34" charset="0"/>
                <a:cs typeface="Times New Roman" panose="02020603050405020304" pitchFamily="18" charset="0"/>
              </a:rPr>
              <a:t>4. Đánh giá giá trị nội dung và đặc sắc nghệ thuật của tác phẩm.</a:t>
            </a:r>
          </a:p>
          <a:p>
            <a:pPr lvl="0" algn="just"/>
            <a:r>
              <a:rPr lang="en-US" sz="3000">
                <a:effectLst/>
                <a:latin typeface="Times New Roman" panose="02020603050405020304" pitchFamily="18" charset="0"/>
                <a:ea typeface="Calibri" panose="020F0502020204030204" pitchFamily="34" charset="0"/>
                <a:cs typeface="Times New Roman" panose="02020603050405020304" pitchFamily="18" charset="0"/>
              </a:rPr>
              <a:t>5. Đánh giá vị trí, đóng góp của tác phẩm với đời sống văn học.</a:t>
            </a:r>
          </a:p>
          <a:p>
            <a:pPr lvl="0" algn="just"/>
            <a:r>
              <a:rPr lang="en-US" sz="3000">
                <a:effectLst/>
                <a:latin typeface="Times New Roman" panose="02020603050405020304" pitchFamily="18" charset="0"/>
                <a:ea typeface="Calibri" panose="020F0502020204030204" pitchFamily="34" charset="0"/>
                <a:cs typeface="Times New Roman" panose="02020603050405020304" pitchFamily="18" charset="0"/>
              </a:rPr>
              <a:t>6. Có thể lồng ghép các yếu tố khác như miêu tả, biểu cảm, tự sự, nghị luận; nhưng cần đảm bảo giữ được đặc trưng thể loại của văn bản thuyết minh (không để lẫn với văn bản nghị luận)</a:t>
            </a:r>
          </a:p>
        </p:txBody>
      </p:sp>
      <p:sp>
        <p:nvSpPr>
          <p:cNvPr id="4" name="Google Shape;449;p25">
            <a:extLst>
              <a:ext uri="{FF2B5EF4-FFF2-40B4-BE49-F238E27FC236}">
                <a16:creationId xmlns:a16="http://schemas.microsoft.com/office/drawing/2014/main" id="{E0D008D2-5B20-2F0E-79DB-B24967F2F1C8}"/>
              </a:ext>
            </a:extLst>
          </p:cNvPr>
          <p:cNvSpPr txBox="1">
            <a:spLocks/>
          </p:cNvSpPr>
          <p:nvPr/>
        </p:nvSpPr>
        <p:spPr>
          <a:xfrm>
            <a:off x="850024" y="604667"/>
            <a:ext cx="6581133" cy="71133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3600" b="1" kern="0">
                <a:solidFill>
                  <a:srgbClr val="FF0000"/>
                </a:solidFill>
                <a:latin typeface="Times New Roman" panose="02020603050405020304" pitchFamily="18" charset="0"/>
                <a:cs typeface="Times New Roman" panose="02020603050405020304" pitchFamily="18" charset="0"/>
              </a:rPr>
              <a:t>I. Tìm hiểu yêu cầu của kiểu bài</a:t>
            </a:r>
            <a:endParaRPr lang="en-US" sz="3600" b="1"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013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circle(in)">
                                      <p:cBhvr>
                                        <p:cTn id="31" dur="2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barn(inVertical)">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wipe(down)">
                                      <p:cBhvr>
                                        <p:cTn id="4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33600" y="2413000"/>
            <a:ext cx="7461200" cy="1780000"/>
          </a:xfrm>
        </p:spPr>
        <p:txBody>
          <a:bodyPr/>
          <a:lstStyle/>
          <a:p>
            <a:r>
              <a:rPr lang="en-US" sz="9600" b="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endParaRPr lang="en-US" sz="96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itle 2"/>
          <p:cNvSpPr txBox="1">
            <a:spLocks/>
          </p:cNvSpPr>
          <p:nvPr/>
        </p:nvSpPr>
        <p:spPr>
          <a:xfrm>
            <a:off x="2133600" y="4851400"/>
            <a:ext cx="7461200" cy="1272000"/>
          </a:xfrm>
          <a:prstGeom prst="rect">
            <a:avLst/>
          </a:prstGeom>
          <a:solidFill>
            <a:schemeClr val="bg1"/>
          </a:solid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5200"/>
              <a:buFont typeface="Bree Serif"/>
              <a:buNone/>
              <a:defRPr sz="5600" b="1" i="0" u="none" strike="noStrike" cap="none">
                <a:solidFill>
                  <a:schemeClr val="lt2"/>
                </a:solidFill>
                <a:latin typeface="Bree Serif"/>
                <a:ea typeface="Bree Serif"/>
                <a:cs typeface="Bree Serif"/>
                <a:sym typeface="Bree Serif"/>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defTabSz="1219170">
              <a:buClr>
                <a:srgbClr val="E4639E"/>
              </a:buClr>
            </a:pPr>
            <a:endParaRPr lang="en-US" sz="9600" kern="0" dirty="0">
              <a:solidFill>
                <a:srgbClr val="E4639E"/>
              </a:solidFill>
              <a:latin typeface="iCiel Nabila" pitchFamily="2" charset="0"/>
            </a:endParaRPr>
          </a:p>
        </p:txBody>
      </p:sp>
    </p:spTree>
    <p:extLst>
      <p:ext uri="{BB962C8B-B14F-4D97-AF65-F5344CB8AC3E}">
        <p14:creationId xmlns:p14="http://schemas.microsoft.com/office/powerpoint/2010/main" val="71884800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7C23C-6CE2-2D78-D85B-FE6900D74BC4}"/>
              </a:ext>
            </a:extLst>
          </p:cNvPr>
          <p:cNvSpPr txBox="1"/>
          <p:nvPr/>
        </p:nvSpPr>
        <p:spPr>
          <a:xfrm>
            <a:off x="1692812" y="2077974"/>
            <a:ext cx="9340947" cy="2426946"/>
          </a:xfrm>
          <a:prstGeom prst="rect">
            <a:avLst/>
          </a:prstGeom>
          <a:noFill/>
        </p:spPr>
        <p:txBody>
          <a:bodyPr wrap="square">
            <a:spAutoFit/>
          </a:bodyPr>
          <a:lstStyle/>
          <a:p>
            <a:pPr lvl="0" algn="just">
              <a:lnSpc>
                <a:spcPct val="150000"/>
              </a:lnSpc>
              <a:spcAft>
                <a:spcPts val="800"/>
              </a:spcAft>
            </a:pP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Đọc và phân tích bài viết tham khảo</a:t>
            </a:r>
            <a:endParaRPr lang="en-US" sz="36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28600" algn="just">
              <a:lnSpc>
                <a:spcPct val="150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“Truyện Kiều” – kiệt tác của đại thi hào dân tộc Nguyễn Du</a:t>
            </a:r>
            <a:endParaRPr lang="en-US" sz="280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098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B7052B-6E1D-7241-DB03-EEA0FA7CBAED}"/>
              </a:ext>
            </a:extLst>
          </p:cNvPr>
          <p:cNvSpPr txBox="1"/>
          <p:nvPr/>
        </p:nvSpPr>
        <p:spPr>
          <a:xfrm>
            <a:off x="1542756" y="1334670"/>
            <a:ext cx="9524351" cy="4550605"/>
          </a:xfrm>
          <a:prstGeom prst="rect">
            <a:avLst/>
          </a:prstGeom>
          <a:noFill/>
        </p:spPr>
        <p:txBody>
          <a:bodyPr wrap="square">
            <a:spAutoFit/>
          </a:bodyPr>
          <a:lstStyle/>
          <a:p>
            <a:pPr algn="just">
              <a:lnSpc>
                <a:spcPct val="150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r>
              <a:rPr lang="nl-NL" sz="3200" b="1">
                <a:effectLst/>
                <a:latin typeface="Times New Roman" panose="02020603050405020304" pitchFamily="18" charset="0"/>
                <a:ea typeface="Calibri" panose="020F0502020204030204" pitchFamily="34" charset="0"/>
                <a:cs typeface="Times New Roman" panose="02020603050405020304" pitchFamily="18" charset="0"/>
              </a:rPr>
              <a:t>Nhóm 1+2</a:t>
            </a:r>
            <a:r>
              <a:rPr lang="nl-NL" sz="320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a:effectLst/>
                <a:latin typeface="Times New Roman" panose="02020603050405020304" pitchFamily="18" charset="0"/>
                <a:ea typeface="Calibri" panose="020F0502020204030204" pitchFamily="34" charset="0"/>
                <a:cs typeface="Times New Roman" panose="02020603050405020304" pitchFamily="18" charset="0"/>
              </a:rPr>
              <a:t>Anh/chị hãy cho biết nội dung cơ bản của tác phẩm văn học được thuyết minh? Xác định trọng tâm của bài viết? (bài viết có những ý lớn nào?)</a:t>
            </a:r>
          </a:p>
          <a:p>
            <a:pPr algn="just">
              <a:lnSpc>
                <a:spcPct val="150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 Nhóm 3+4:</a:t>
            </a:r>
            <a:r>
              <a:rPr lang="en-US" sz="3200">
                <a:effectLst/>
                <a:latin typeface="Times New Roman" panose="02020603050405020304" pitchFamily="18" charset="0"/>
                <a:ea typeface="Calibri" panose="020F0502020204030204" pitchFamily="34" charset="0"/>
                <a:cs typeface="Times New Roman" panose="02020603050405020304" pitchFamily="18" charset="0"/>
              </a:rPr>
              <a:t> Ngoài thuyết minh, tác giả bài viết còn sử dụng kết hợp các yếu tố khác? Đó là những yếu tố nào</a:t>
            </a:r>
            <a:r>
              <a:rPr lang="en-US" sz="3200" spc="2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Chỉ ra và nêu tác dụng?</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F0F5A312-C2C8-D9AA-0DF5-DA4F8E723312}"/>
              </a:ext>
            </a:extLst>
          </p:cNvPr>
          <p:cNvSpPr txBox="1">
            <a:spLocks/>
          </p:cNvSpPr>
          <p:nvPr/>
        </p:nvSpPr>
        <p:spPr>
          <a:xfrm>
            <a:off x="1124893" y="760292"/>
            <a:ext cx="8483341" cy="6869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4000" b="1" kern="0">
                <a:solidFill>
                  <a:srgbClr val="00B050"/>
                </a:solidFill>
                <a:latin typeface="Times New Roman" panose="02020603050405020304" pitchFamily="18" charset="0"/>
                <a:cs typeface="Times New Roman" panose="02020603050405020304" pitchFamily="18" charset="0"/>
              </a:rPr>
              <a:t>HS thực hiện các nhiệm vụ sau:</a:t>
            </a:r>
          </a:p>
        </p:txBody>
      </p:sp>
    </p:spTree>
    <p:extLst>
      <p:ext uri="{BB962C8B-B14F-4D97-AF65-F5344CB8AC3E}">
        <p14:creationId xmlns:p14="http://schemas.microsoft.com/office/powerpoint/2010/main" val="98368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E072D4-D3BF-4E5F-DF3D-AF9FF797EF2E}"/>
              </a:ext>
            </a:extLst>
          </p:cNvPr>
          <p:cNvSpPr txBox="1"/>
          <p:nvPr/>
        </p:nvSpPr>
        <p:spPr>
          <a:xfrm>
            <a:off x="1425526" y="666474"/>
            <a:ext cx="9340948" cy="5196166"/>
          </a:xfrm>
          <a:prstGeom prst="rect">
            <a:avLst/>
          </a:prstGeom>
          <a:noFill/>
        </p:spPr>
        <p:txBody>
          <a:bodyPr wrap="square">
            <a:spAutoFit/>
          </a:bodyPr>
          <a:lstStyle/>
          <a:p>
            <a:pPr algn="just">
              <a:lnSpc>
                <a:spcPct val="150000"/>
              </a:lnSpc>
            </a:pPr>
            <a:r>
              <a:rPr lang="en-US" sz="2800" b="1" dirty="0">
                <a:solidFill>
                  <a:schemeClr val="bg2">
                    <a:lumMod val="50000"/>
                  </a:schemeClr>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b="1" dirty="0" err="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800" b="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minh</a:t>
            </a:r>
            <a:r>
              <a:rPr lang="en-US" sz="2800" b="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b="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b="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b="1" dirty="0" err="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kiệt</a:t>
            </a:r>
            <a:r>
              <a:rPr lang="en-US" sz="2800" b="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b="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thi</a:t>
            </a:r>
            <a:r>
              <a:rPr lang="en-US" sz="2800" b="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hào</a:t>
            </a:r>
            <a:r>
              <a:rPr lang="en-US" sz="2800" b="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b="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US" sz="2800" b="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b="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50000"/>
              </a:lnSpc>
              <a:buFont typeface="Times New Roman" panose="02020603050405020304" pitchFamily="18" charset="0"/>
              <a:buChar char="-"/>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Hoàn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xen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67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5B4009-9846-B2AA-B923-72D419DEC0F2}"/>
              </a:ext>
            </a:extLst>
          </p:cNvPr>
          <p:cNvSpPr txBox="1"/>
          <p:nvPr/>
        </p:nvSpPr>
        <p:spPr>
          <a:xfrm>
            <a:off x="858128" y="891684"/>
            <a:ext cx="10227211" cy="4547079"/>
          </a:xfrm>
          <a:prstGeom prst="rect">
            <a:avLst/>
          </a:prstGeom>
          <a:noFill/>
        </p:spPr>
        <p:txBody>
          <a:bodyPr wrap="square">
            <a:spAutoFit/>
          </a:bodyPr>
          <a:lstStyle/>
          <a:p>
            <a:pPr algn="just">
              <a:lnSpc>
                <a:spcPct val="150000"/>
              </a:lnSpc>
              <a:defRPr/>
            </a:pPr>
            <a:r>
              <a:rPr lang="en-US" sz="2800" b="1">
                <a:solidFill>
                  <a:schemeClr val="bg2">
                    <a:lumMod val="50000"/>
                  </a:schemeClr>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Nội dung của bài văn thuyết minh về “Truyện Kiều – kiệt tác của đại thi hào dân tộc Nguyễn Du”</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50000"/>
              </a:lnSpc>
              <a:buClrTx/>
              <a:buSzTx/>
              <a:buFont typeface="Times New Roman" panose="02020603050405020304" pitchFamily="18" charset="0"/>
              <a:buChar char="-"/>
              <a:tabLst/>
              <a:defRPr/>
            </a:pPr>
            <a:r>
              <a:rPr kumimoji="0" lang="en-US" sz="28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 4: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 giá trị tư tưởng của tác phẩm</a:t>
            </a:r>
          </a:p>
          <a:p>
            <a:pPr marL="342900" marR="0" lvl="0" indent="-342900" algn="just" defTabSz="914400" rtl="0" eaLnBrk="1" fontAlgn="auto" latinLnBrk="0" hangingPunct="1">
              <a:lnSpc>
                <a:spcPct val="150000"/>
              </a:lnSpc>
              <a:buClrTx/>
              <a:buSzTx/>
              <a:buFont typeface="Times New Roman" panose="02020603050405020304" pitchFamily="18" charset="0"/>
              <a:buChar char="-"/>
              <a:tabLst/>
              <a:defRPr/>
            </a:pPr>
            <a:r>
              <a:rPr kumimoji="0" lang="en-US" sz="28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 5:</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Nêu giá trị tư tưởng của tác phẩm: văn tự, ngôn ngữ, xây dựng nhân vật, tình huống, các bptt, bút pháp… (theo đặc điểm của truyện và thơ đã học ở lớp 10 được cung cấp)</a:t>
            </a:r>
          </a:p>
          <a:p>
            <a:pPr marL="342900" marR="0" lvl="0" indent="-342900" algn="just" defTabSz="914400" rtl="0" eaLnBrk="1" fontAlgn="auto" latinLnBrk="0" hangingPunct="1">
              <a:lnSpc>
                <a:spcPct val="150000"/>
              </a:lnSpc>
              <a:buClrTx/>
              <a:buSzTx/>
              <a:buFont typeface="Times New Roman" panose="02020603050405020304" pitchFamily="18" charset="0"/>
              <a:buChar char="-"/>
              <a:tabLst/>
              <a:defRPr/>
            </a:pPr>
            <a:r>
              <a:rPr kumimoji="0" lang="en-US" sz="28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 6:</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Khẳng định vị trí của tác phẩm trong nền văn học dân tộc.</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85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190309-63DB-69F8-1B55-9AA4B490DE41}"/>
              </a:ext>
            </a:extLst>
          </p:cNvPr>
          <p:cNvSpPr txBox="1"/>
          <p:nvPr/>
        </p:nvSpPr>
        <p:spPr>
          <a:xfrm>
            <a:off x="1439594" y="920621"/>
            <a:ext cx="9312812" cy="5016758"/>
          </a:xfrm>
          <a:prstGeom prst="rect">
            <a:avLst/>
          </a:prstGeom>
          <a:noFill/>
        </p:spPr>
        <p:txBody>
          <a:bodyPr wrap="square">
            <a:spAutoFit/>
          </a:bodyPr>
          <a:lstStyle/>
          <a:p>
            <a:pPr lvl="0" algn="just"/>
            <a:r>
              <a:rPr lang="en-US" sz="3200" b="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 Sự kết hợp các yếu tố miêu tả, biểu cảm, tự sự, nghị luận trong bài viết</a:t>
            </a:r>
            <a:endParaRPr lang="en-US" sz="32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Times New Roman" panose="02020603050405020304" pitchFamily="18" charset="0"/>
              <a:buChar char="-"/>
            </a:pPr>
            <a:r>
              <a:rPr lang="en-US" sz="32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Tự sự: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kể chuyện Kiều sang nhà Kim, thề nguyền, đính ước, lưu lạc…</a:t>
            </a:r>
          </a:p>
          <a:p>
            <a:pPr marL="342900" lvl="0" indent="-342900" algn="just">
              <a:buFont typeface="Times New Roman" panose="02020603050405020304" pitchFamily="18" charset="0"/>
              <a:buChar char="-"/>
            </a:pPr>
            <a:r>
              <a:rPr lang="en-US" sz="32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Biểu cảm: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các từ cảm thán: </a:t>
            </a: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Kim đau đớn, kiên trì, thiết tha…</a:t>
            </a:r>
          </a:p>
          <a:p>
            <a:pPr marL="342900" lvl="0" indent="-342900" algn="just">
              <a:buFont typeface="Times New Roman" panose="02020603050405020304" pitchFamily="18" charset="0"/>
              <a:buChar char="-"/>
            </a:pPr>
            <a:r>
              <a:rPr lang="en-US" sz="32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Miêu tả: </a:t>
            </a: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Kim hào hoa phong nhã, Kiều tài sắc vẹn toàn…</a:t>
            </a:r>
          </a:p>
          <a:p>
            <a:pPr marL="342900" lvl="0" indent="-342900" algn="just">
              <a:buFont typeface="Wingdings" panose="05000000000000000000" pitchFamily="2" charset="2"/>
              <a:buChar char=""/>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Khiến bài thuyết minh trở nên hấp dẫn, phong phú hơn.</a:t>
            </a:r>
          </a:p>
        </p:txBody>
      </p:sp>
    </p:spTree>
    <p:extLst>
      <p:ext uri="{BB962C8B-B14F-4D97-AF65-F5344CB8AC3E}">
        <p14:creationId xmlns:p14="http://schemas.microsoft.com/office/powerpoint/2010/main" val="186192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C4D4A3-62F8-D083-9D43-E317D8A999BB}"/>
              </a:ext>
            </a:extLst>
          </p:cNvPr>
          <p:cNvSpPr txBox="1"/>
          <p:nvPr/>
        </p:nvSpPr>
        <p:spPr>
          <a:xfrm>
            <a:off x="1125415" y="428178"/>
            <a:ext cx="9762979" cy="5570756"/>
          </a:xfrm>
          <a:prstGeom prst="rect">
            <a:avLst/>
          </a:prstGeom>
          <a:noFill/>
        </p:spPr>
        <p:txBody>
          <a:bodyPr wrap="square">
            <a:spAutoFit/>
          </a:bodyPr>
          <a:lstStyle/>
          <a:p>
            <a:pPr algn="just"/>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III. Thực hành viết</a:t>
            </a:r>
            <a:endParaRPr lang="en-US" sz="36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a:r>
              <a:rPr lang="en-US" sz="32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Đề bài:</a:t>
            </a:r>
            <a:r>
              <a:rPr lang="en-US" sz="320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a:effectLst/>
                <a:latin typeface="Times New Roman" panose="02020603050405020304" pitchFamily="18" charset="0"/>
                <a:ea typeface="Calibri" panose="020F0502020204030204" pitchFamily="34" charset="0"/>
                <a:cs typeface="Times New Roman" panose="02020603050405020304" pitchFamily="18" charset="0"/>
              </a:rPr>
              <a:t>Viết bài văn thuyết minh về tác phẩm “Mùa xuân chín” của Hàn Mặc Tử (Sgk Ngữ văn 10, tập 1)</a:t>
            </a:r>
          </a:p>
          <a:p>
            <a:pPr lvl="0" algn="just"/>
            <a:r>
              <a:rPr lang="en-US" sz="32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Học sinh thực hành từng bước:</a:t>
            </a:r>
          </a:p>
          <a:p>
            <a:pPr marL="342900" lvl="0" indent="-342900" algn="just">
              <a:buFont typeface="Times New Roman" panose="02020603050405020304" pitchFamily="18" charset="0"/>
              <a:buChar char="-"/>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Chuẩn bị viết: HS chọn văn bản đã học trong chương trình ngữ văn 10 để luyện tập</a:t>
            </a:r>
          </a:p>
          <a:p>
            <a:pPr marL="342900" lvl="0" indent="-342900" algn="just">
              <a:buFont typeface="Times New Roman" panose="02020603050405020304" pitchFamily="18" charset="0"/>
              <a:buChar char="-"/>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Tìm ý và lập dàn ý: Dựa vào các câu hỏi trong Sgk gợi ý, bài viết tham khảo để lập dàn ý theo phiếu học tập (phiếu tìm ý, mẫu phiếu đính kèm cuối trang cùng rubric đánh giá)</a:t>
            </a:r>
          </a:p>
          <a:p>
            <a:r>
              <a:rPr lang="en-US" sz="3200">
                <a:latin typeface="Times New Roman" panose="02020603050405020304" pitchFamily="18" charset="0"/>
                <a:ea typeface="Calibri" panose="020F0502020204030204" pitchFamily="34" charset="0"/>
                <a:cs typeface="Times New Roman" panose="02020603050405020304" pitchFamily="18" charset="0"/>
              </a:rPr>
              <a:t>-  </a:t>
            </a:r>
            <a:r>
              <a:rPr lang="en-US" sz="3200">
                <a:effectLst/>
                <a:latin typeface="Times New Roman" panose="02020603050405020304" pitchFamily="18" charset="0"/>
                <a:ea typeface="Calibri" panose="020F0502020204030204" pitchFamily="34" charset="0"/>
                <a:cs typeface="Times New Roman" panose="02020603050405020304" pitchFamily="18" charset="0"/>
              </a:rPr>
              <a:t>Viết, chỉnh sửa, hoàn thiện: Viết tại nhà.</a:t>
            </a:r>
          </a:p>
        </p:txBody>
      </p:sp>
    </p:spTree>
    <p:extLst>
      <p:ext uri="{BB962C8B-B14F-4D97-AF65-F5344CB8AC3E}">
        <p14:creationId xmlns:p14="http://schemas.microsoft.com/office/powerpoint/2010/main" val="152797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FCD346-76ED-36C4-05D1-9C5204AAA2B5}"/>
              </a:ext>
            </a:extLst>
          </p:cNvPr>
          <p:cNvSpPr txBox="1"/>
          <p:nvPr/>
        </p:nvSpPr>
        <p:spPr>
          <a:xfrm>
            <a:off x="1270782" y="820435"/>
            <a:ext cx="9650436" cy="5016758"/>
          </a:xfrm>
          <a:prstGeom prst="rect">
            <a:avLst/>
          </a:prstGeom>
          <a:noFill/>
        </p:spPr>
        <p:txBody>
          <a:bodyPr wrap="square">
            <a:spAutoFit/>
          </a:bodyPr>
          <a:lstStyle/>
          <a:p>
            <a:pPr algn="just"/>
            <a:r>
              <a:rPr lang="en-US" sz="32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HS cần nắm vững quy trình viết (3 bước: chuẩn bị viết, tìm ý và lập dàn ý; viết, chỉnh sửa, hoàn thiện)</a:t>
            </a:r>
          </a:p>
          <a:p>
            <a:pPr algn="just"/>
            <a:r>
              <a:rPr lang="nl-NL" sz="3200" b="1" i="1" u="sng">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 ý: </a:t>
            </a:r>
            <a:endParaRPr lang="en-US" sz="3200" u="sng">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Times New Roman" panose="02020603050405020304" pitchFamily="18" charset="0"/>
              <a:buChar char="-"/>
            </a:pPr>
            <a:r>
              <a:rPr lang="nl-NL" sz="3200" b="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Ở luận điểm 2 phần thân bài:</a:t>
            </a:r>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 Nếu tác phẩm là thơ cần giới thiệu đề tài, cảm hứng chủ đạo, bố cục; nếu là truyện cần tóm tắt được nội dung truyện.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Times New Roman" panose="02020603050405020304" pitchFamily="18" charset="0"/>
              <a:buChar char="-"/>
            </a:pPr>
            <a:r>
              <a:rPr lang="nl-NL" sz="3200" b="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Ở luận điểm 3:</a:t>
            </a:r>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 Nếu tác phẩm là thơ cần chú ý nghệ thuật trữ tình, ngôn ngữ, các bptt, giọng điệu, nhịp, vần; nếu là truyện cần chú ý nghệ thuật xây dựng tình huống, nhân vật, cốt truyện, ngôi kể, nghệ thuật kể...</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677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DC09D3-D6B5-0C95-8380-AEEA2EB5C256}"/>
              </a:ext>
            </a:extLst>
          </p:cNvPr>
          <p:cNvSpPr txBox="1"/>
          <p:nvPr/>
        </p:nvSpPr>
        <p:spPr>
          <a:xfrm>
            <a:off x="2039815" y="1171433"/>
            <a:ext cx="9101797" cy="4157870"/>
          </a:xfrm>
          <a:prstGeom prst="rect">
            <a:avLst/>
          </a:prstGeom>
          <a:noFill/>
        </p:spPr>
        <p:txBody>
          <a:bodyPr wrap="square">
            <a:spAutoFit/>
          </a:bodyPr>
          <a:lstStyle/>
          <a:p>
            <a:pPr lvl="0" algn="just">
              <a:lnSpc>
                <a:spcPct val="150000"/>
              </a:lnSpc>
            </a:pP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Dàn ý chi tiết:</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36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 Mở bài:</a:t>
            </a:r>
            <a:r>
              <a:rPr lang="en-US" sz="360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effectLst/>
                <a:latin typeface="Times New Roman" panose="02020603050405020304" pitchFamily="18" charset="0"/>
                <a:ea typeface="Calibri" panose="020F0502020204030204" pitchFamily="34" charset="0"/>
                <a:cs typeface="Times New Roman" panose="02020603050405020304" pitchFamily="18" charset="0"/>
              </a:rPr>
              <a:t>Giới thiệu ngắn gọn về tác giả, tác phẩm (Vì sao chọn tác phẩm “Mùa xuân chín”?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3600">
                <a:effectLst/>
                <a:latin typeface="Times New Roman" panose="02020603050405020304" pitchFamily="18" charset="0"/>
                <a:ea typeface="Calibri" panose="020F0502020204030204" pitchFamily="34" charset="0"/>
                <a:cs typeface="Times New Roman" panose="02020603050405020304" pitchFamily="18" charset="0"/>
              </a:rPr>
              <a:t>VD: </a:t>
            </a:r>
            <a:r>
              <a:rPr lang="en-US" sz="3600" i="1">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“Mùa xuân chín”</a:t>
            </a:r>
            <a:r>
              <a:rPr lang="en-US" sz="36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là bài thơ tiêu biểu góp phần làm nên tên tuổi của nhà thơ Hàn Mặc Tử</a:t>
            </a:r>
            <a:endParaRPr lang="en-US" sz="48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899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5E3E30-EA29-CF4B-82DF-8F9A50B63D28}"/>
              </a:ext>
            </a:extLst>
          </p:cNvPr>
          <p:cNvSpPr txBox="1"/>
          <p:nvPr/>
        </p:nvSpPr>
        <p:spPr>
          <a:xfrm>
            <a:off x="1209822" y="520511"/>
            <a:ext cx="9805181" cy="5816977"/>
          </a:xfrm>
          <a:prstGeom prst="rect">
            <a:avLst/>
          </a:prstGeom>
          <a:noFill/>
        </p:spPr>
        <p:txBody>
          <a:bodyPr wrap="square">
            <a:spAutoFit/>
          </a:bodyPr>
          <a:lstStyle/>
          <a:p>
            <a:pPr algn="just"/>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Dàn ý chi tiết</a:t>
            </a:r>
          </a:p>
          <a:p>
            <a:pPr algn="just"/>
            <a:r>
              <a:rPr lang="en-US" sz="28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 Thân bài: </a:t>
            </a:r>
            <a:endParaRPr lang="en-US" sz="280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Times New Roman" panose="02020603050405020304" pitchFamily="18" charset="0"/>
              <a:buChar char="-"/>
            </a:pPr>
            <a:r>
              <a:rPr lang="en-US" sz="28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Giới thiệu về tác giả Hàn</a:t>
            </a:r>
            <a:r>
              <a:rPr lang="en-US" sz="280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Mặc Tử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(quê quán, bút danh, sự nghiệp, đặc điểm thơ…): </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 Mặc Tử làm thơ từ rất sớm (14, 15 tuổi) với nhiều bút danh khác nhau như Minh Duệ Thị, Phong Trần, Lệ Thanh... Ban đầu Hàn Mặc Tử sáng tác theo thơ cổ điển Đường luật, sau đó chuyển sang sáng tác theo khuynh hướng lãng mạn. Cuộc đời Hàn thật ngắn ngủi và chịu nhiều đau thương, nhưng với khả năng sáng tạo và nghị lực phi thường, ông đã để lại cho thế hệ sau nhiều tác phẩm có giá trị nghệ thuật cao. Qua diện mạo hết sức phức tạp và đầy bí ẩn của thơ Hàn Mặc Tử, người ta vẫn thấy rõ một tình yêu đến đau đớn hướng về cuộc đời trần thế.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11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8DCF22-339A-05AD-68E0-0DFABF84FF05}"/>
              </a:ext>
            </a:extLst>
          </p:cNvPr>
          <p:cNvSpPr txBox="1"/>
          <p:nvPr/>
        </p:nvSpPr>
        <p:spPr>
          <a:xfrm>
            <a:off x="1228579" y="1012954"/>
            <a:ext cx="9397218" cy="4832092"/>
          </a:xfrm>
          <a:prstGeom prst="rect">
            <a:avLst/>
          </a:prstGeom>
          <a:noFill/>
        </p:spPr>
        <p:txBody>
          <a:bodyPr wrap="square">
            <a:spAutoFit/>
          </a:bodyPr>
          <a:lstStyle/>
          <a:p>
            <a:pPr marL="342900" lvl="0" indent="-342900" algn="just">
              <a:buFont typeface="Times New Roman" panose="02020603050405020304" pitchFamily="18" charset="0"/>
              <a:buChar char="-"/>
            </a:pPr>
            <a:r>
              <a:rPr lang="en-US" sz="28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Giới thiệu hoàn cảnh sáng tác và thể loại của tác phẩm: </a:t>
            </a:r>
            <a:r>
              <a:rPr lang="en-US" sz="280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Cuối năm 1936, đầu năm 1937 là cái mốc giúp hậu thế nắm bắt một số sự kiện liên quan tác giả “Mùa xuân chín”. Ấy là giai đoạn Hàn thôi làm báo tại Sài Gòn, trở về Bình Định với gia đình và vừa in “Gái quê” – thi tập duy nhất được ấn hành lúc Hàn còn tại thế. Bài thơ được viết theo thể thơ 7 chữ, chia làm 4 khổ.</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40C28"/>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thơ là bức tranh cảnh đẹp </a:t>
            </a:r>
            <a:r>
              <a:rPr lang="en-US" sz="2800">
                <a:solidFill>
                  <a:srgbClr val="040C28"/>
                </a:solidFill>
                <a:effectLst/>
                <a:latin typeface="Times New Roman" panose="02020603050405020304" pitchFamily="18" charset="0"/>
                <a:ea typeface="Times New Roman" panose="02020603050405020304" pitchFamily="18" charset="0"/>
                <a:cs typeface="Times New Roman" panose="02020603050405020304" pitchFamily="18" charset="0"/>
              </a:rPr>
              <a:t>mùa xuân</a:t>
            </a:r>
            <a:r>
              <a:rPr lang="en-US" sz="280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trong con mắt một thi sĩ yêu đời. Bên cạnh đó còn là tâm trạng háo hức, bồn chồn của người con gái sắp lấy chồng và tâm trạng bâng khuâng, nhung nhớ của nhân vật trữ tình khi nhác thấy cảnh cũ người xưa.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133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22632" y="688562"/>
            <a:ext cx="6633910" cy="1155505"/>
          </a:xfrm>
        </p:spPr>
        <p:txBody>
          <a:bodyPr/>
          <a:lstStyle/>
          <a:p>
            <a:pPr algn="ctr"/>
            <a:r>
              <a:rPr lang="en-US" sz="3600">
                <a:solidFill>
                  <a:schemeClr val="accent5">
                    <a:lumMod val="50000"/>
                  </a:schemeClr>
                </a:solidFill>
                <a:latin typeface="Times New Roman" panose="02020603050405020304" pitchFamily="18" charset="0"/>
                <a:cs typeface="Times New Roman" panose="02020603050405020304" pitchFamily="18" charset="0"/>
              </a:rPr>
              <a:t>TRÒ CHƠI:  </a:t>
            </a:r>
            <a:br>
              <a:rPr lang="en-US" sz="3600" b="0" dirty="0">
                <a:latin typeface="Times New Roman" panose="02020603050405020304" pitchFamily="18" charset="0"/>
                <a:cs typeface="Times New Roman" panose="02020603050405020304" pitchFamily="18" charset="0"/>
              </a:rPr>
            </a:br>
            <a:r>
              <a:rPr lang="en-US" sz="3600" dirty="0" err="1">
                <a:solidFill>
                  <a:srgbClr val="FF0000"/>
                </a:solidFill>
                <a:latin typeface="Times New Roman" panose="02020603050405020304" pitchFamily="18" charset="0"/>
                <a:cs typeface="Times New Roman" panose="02020603050405020304" pitchFamily="18" charset="0"/>
              </a:rPr>
              <a:t>Tôi</a:t>
            </a:r>
            <a:r>
              <a:rPr lang="en-US" sz="3600" dirty="0">
                <a:solidFill>
                  <a:srgbClr val="FF0000"/>
                </a:solidFill>
                <a:latin typeface="Times New Roman" panose="02020603050405020304" pitchFamily="18" charset="0"/>
                <a:cs typeface="Times New Roman" panose="02020603050405020304" pitchFamily="18" charset="0"/>
              </a:rPr>
              <a:t> </a:t>
            </a:r>
            <a:r>
              <a:rPr lang="en-US" sz="3600" err="1">
                <a:solidFill>
                  <a:srgbClr val="FF0000"/>
                </a:solidFill>
                <a:latin typeface="Times New Roman" panose="02020603050405020304" pitchFamily="18" charset="0"/>
                <a:cs typeface="Times New Roman" panose="02020603050405020304" pitchFamily="18" charset="0"/>
              </a:rPr>
              <a:t>mê</a:t>
            </a:r>
            <a:r>
              <a:rPr lang="en-US" sz="3600">
                <a:solidFill>
                  <a:srgbClr val="FF0000"/>
                </a:solidFill>
                <a:latin typeface="Times New Roman" panose="02020603050405020304" pitchFamily="18" charset="0"/>
                <a:cs typeface="Times New Roman" panose="02020603050405020304" pitchFamily="18" charset="0"/>
              </a:rPr>
              <a:t> văn học, tôi mê đọc </a:t>
            </a:r>
            <a:r>
              <a:rPr lang="en-US" sz="3600" dirty="0" err="1">
                <a:solidFill>
                  <a:srgbClr val="FF0000"/>
                </a:solidFill>
                <a:latin typeface="Times New Roman" panose="02020603050405020304" pitchFamily="18" charset="0"/>
                <a:cs typeface="Times New Roman" panose="02020603050405020304" pitchFamily="18" charset="0"/>
              </a:rPr>
              <a:t>sách</a:t>
            </a:r>
            <a:br>
              <a:rPr lang="en-US" sz="3600" b="0" dirty="0">
                <a:solidFill>
                  <a:schemeClr val="accent2"/>
                </a:solidFill>
                <a:latin typeface="Times New Roman" panose="02020603050405020304" pitchFamily="18" charset="0"/>
                <a:cs typeface="Times New Roman" panose="02020603050405020304" pitchFamily="18" charset="0"/>
              </a:rPr>
            </a:br>
            <a:endParaRPr lang="en-US" sz="3600" b="0" dirty="0">
              <a:solidFill>
                <a:schemeClr val="accent2"/>
              </a:solidFill>
              <a:latin typeface="Times New Roman" panose="02020603050405020304" pitchFamily="18" charset="0"/>
              <a:cs typeface="Times New Roman" panose="02020603050405020304" pitchFamily="18" charset="0"/>
            </a:endParaRPr>
          </a:p>
        </p:txBody>
      </p:sp>
      <p:sp>
        <p:nvSpPr>
          <p:cNvPr id="5" name="Rectangle 4"/>
          <p:cNvSpPr/>
          <p:nvPr/>
        </p:nvSpPr>
        <p:spPr>
          <a:xfrm>
            <a:off x="990568" y="2622152"/>
            <a:ext cx="6254293" cy="286232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defTabSz="1219170">
              <a:buClr>
                <a:srgbClr val="000000"/>
              </a:buClr>
            </a:pPr>
            <a:r>
              <a:rPr lang="en-US" sz="36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Hãy</a:t>
            </a:r>
            <a:r>
              <a:rPr lang="en-US" sz="36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đoán</a:t>
            </a:r>
            <a:r>
              <a:rPr lang="en-US" sz="36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tên</a:t>
            </a:r>
            <a:r>
              <a:rPr lang="en-US" sz="36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3600" kern="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tác</a:t>
            </a:r>
            <a:r>
              <a:rPr lang="en-US" sz="3600" kern="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phẩm, tác giả </a:t>
            </a:r>
            <a:r>
              <a:rPr lang="en-US" sz="36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và</a:t>
            </a:r>
            <a:r>
              <a:rPr lang="en-US" sz="36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đưa</a:t>
            </a:r>
            <a:r>
              <a:rPr lang="en-US" sz="36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ra</a:t>
            </a:r>
            <a:r>
              <a:rPr lang="en-US" sz="36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tên</a:t>
            </a:r>
            <a:r>
              <a:rPr lang="en-US" sz="36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nhân</a:t>
            </a:r>
            <a:r>
              <a:rPr lang="en-US" sz="36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vật</a:t>
            </a:r>
            <a:r>
              <a:rPr lang="en-US" sz="36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chính</a:t>
            </a:r>
            <a:r>
              <a:rPr lang="en-US" sz="36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chủ</a:t>
            </a:r>
            <a:r>
              <a:rPr lang="en-US" sz="36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36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đề</a:t>
            </a:r>
            <a:r>
              <a:rPr lang="en-US" sz="36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3600" kern="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của</a:t>
            </a:r>
            <a:r>
              <a:rPr lang="en-US" sz="3600" kern="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tác </a:t>
            </a:r>
            <a:r>
              <a:rPr lang="en-US" sz="3600" kern="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phẩm</a:t>
            </a:r>
            <a:r>
              <a:rPr lang="en-US" sz="36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3600" kern="0" err="1">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đó</a:t>
            </a:r>
            <a:r>
              <a:rPr lang="en-US" sz="3600" kern="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a:t>
            </a:r>
          </a:p>
          <a:p>
            <a:pPr algn="just" defTabSz="1219170">
              <a:buClr>
                <a:srgbClr val="000000"/>
              </a:buClr>
            </a:pPr>
            <a:r>
              <a:rPr lang="en-US" sz="3600" kern="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rPr>
              <a:t>(HS xem các hình ảnh sau và thực hiện theo yêu cầu trên)</a:t>
            </a:r>
            <a:endParaRPr lang="en-US" sz="3600" kern="0" dirty="0">
              <a:solidFill>
                <a:srgbClr val="000000"/>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3" r="4326"/>
          <a:stretch/>
        </p:blipFill>
        <p:spPr bwMode="auto">
          <a:xfrm>
            <a:off x="7666681" y="2345153"/>
            <a:ext cx="3407930" cy="34163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187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B094E7-0001-23CD-6827-DE2C37E417DA}"/>
              </a:ext>
            </a:extLst>
          </p:cNvPr>
          <p:cNvSpPr txBox="1"/>
          <p:nvPr/>
        </p:nvSpPr>
        <p:spPr>
          <a:xfrm>
            <a:off x="2082018" y="1328999"/>
            <a:ext cx="8285871" cy="3892861"/>
          </a:xfrm>
          <a:prstGeom prst="rect">
            <a:avLst/>
          </a:prstGeom>
          <a:noFill/>
        </p:spPr>
        <p:txBody>
          <a:bodyPr wrap="square">
            <a:spAutoFit/>
          </a:bodyPr>
          <a:lstStyle/>
          <a:p>
            <a:pPr marL="342900" lvl="0" indent="-342900" algn="just">
              <a:lnSpc>
                <a:spcPct val="150000"/>
              </a:lnSpc>
              <a:buFont typeface="Times New Roman" panose="02020603050405020304" pitchFamily="18" charset="0"/>
              <a:buChar char="-"/>
            </a:pPr>
            <a:r>
              <a:rPr lang="en-US" sz="2800" b="1">
                <a:solidFill>
                  <a:srgbClr val="C00000"/>
                </a:solidFill>
                <a:effectLst/>
                <a:latin typeface="Times New Roman" panose="02020603050405020304" pitchFamily="18" charset="0"/>
                <a:ea typeface="Times New Roman" panose="02020603050405020304" pitchFamily="18" charset="0"/>
              </a:rPr>
              <a:t>Giá trị tư tưởng và nghệ thuật của tác phẩm: </a:t>
            </a:r>
            <a:endParaRPr lang="en-US" sz="2800">
              <a:solidFill>
                <a:srgbClr val="C00000"/>
              </a:solidFill>
              <a:effectLst/>
              <a:latin typeface="Times New Roman" panose="02020603050405020304" pitchFamily="18" charset="0"/>
              <a:ea typeface="Times New Roman" panose="02020603050405020304" pitchFamily="18" charset="0"/>
            </a:endParaRPr>
          </a:p>
          <a:p>
            <a:pPr algn="just">
              <a:lnSpc>
                <a:spcPct val="150000"/>
              </a:lnSpc>
            </a:pPr>
            <a:r>
              <a:rPr lang="en-US" sz="2800">
                <a:solidFill>
                  <a:srgbClr val="00B050"/>
                </a:solidFill>
                <a:effectLst/>
                <a:latin typeface="Times New Roman" panose="02020603050405020304" pitchFamily="18" charset="0"/>
                <a:ea typeface="Times New Roman" panose="02020603050405020304" pitchFamily="18" charset="0"/>
              </a:rPr>
              <a:t>+ </a:t>
            </a:r>
            <a:r>
              <a:rPr lang="en-US" sz="2800" b="1">
                <a:solidFill>
                  <a:srgbClr val="00B050"/>
                </a:solidFill>
                <a:effectLst/>
                <a:latin typeface="Times New Roman" panose="02020603050405020304" pitchFamily="18" charset="0"/>
                <a:ea typeface="Times New Roman" panose="02020603050405020304" pitchFamily="18" charset="0"/>
              </a:rPr>
              <a:t>Giá trị nội dung: </a:t>
            </a:r>
            <a:r>
              <a:rPr lang="en-US" sz="2800">
                <a:solidFill>
                  <a:srgbClr val="333333"/>
                </a:solidFill>
                <a:effectLst/>
                <a:latin typeface="Times New Roman" panose="02020603050405020304" pitchFamily="18" charset="0"/>
                <a:ea typeface="Times New Roman" panose="02020603050405020304" pitchFamily="18" charset="0"/>
              </a:rPr>
              <a:t>Bài thơ vẽ ra khung cảnh mùa xuân tươi mới, đẹp đẽ, tràn đầy sức sống nơi nông thôn dân dã của làng quê Việt Nam. Qua đó thể hiện niềm yêu đời, yêu người, yêu cuộc sống của thi nhân, gửi gắm niềm yêu thương và hy vọng vào một cuộc sống tốt đẹp.</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593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1F3D4B-502A-912B-92D5-36B80C7219E0}"/>
              </a:ext>
            </a:extLst>
          </p:cNvPr>
          <p:cNvSpPr txBox="1"/>
          <p:nvPr/>
        </p:nvSpPr>
        <p:spPr>
          <a:xfrm>
            <a:off x="1391533" y="816041"/>
            <a:ext cx="7881425" cy="661207"/>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Times New Roman" panose="02020603050405020304" pitchFamily="18" charset="0"/>
              <a:buChar char="-"/>
              <a:tabLst/>
              <a:defRPr/>
            </a:pPr>
            <a:r>
              <a:rPr kumimoji="0" lang="en-US" sz="2800" b="1" i="0" u="none" strike="noStrike" kern="1200" cap="none" spc="0" normalizeH="0" baseline="0" noProof="0">
                <a:ln>
                  <a:noFill/>
                </a:ln>
                <a:solidFill>
                  <a:srgbClr val="C00000"/>
                </a:solidFill>
                <a:effectLst/>
                <a:uLnTx/>
                <a:uFillTx/>
                <a:latin typeface="Times New Roman" panose="02020603050405020304" pitchFamily="18" charset="0"/>
                <a:ea typeface="Times New Roman" panose="02020603050405020304" pitchFamily="18" charset="0"/>
                <a:cs typeface="+mn-cs"/>
              </a:rPr>
              <a:t>Giá trị tư tưởng và nghệ thuật của tác phẩm: </a:t>
            </a:r>
            <a:endParaRPr kumimoji="0" lang="en-US" sz="2800" b="0" i="0" u="none" strike="noStrike" kern="1200" cap="none" spc="0" normalizeH="0" baseline="0" noProof="0">
              <a:ln>
                <a:noFill/>
              </a:ln>
              <a:solidFill>
                <a:srgbClr val="C00000"/>
              </a:solidFill>
              <a:effectLst/>
              <a:uLnTx/>
              <a:uFillTx/>
              <a:latin typeface="Times New Roman" panose="02020603050405020304" pitchFamily="18" charset="0"/>
              <a:ea typeface="Times New Roman" panose="02020603050405020304" pitchFamily="18" charset="0"/>
              <a:cs typeface="+mn-cs"/>
            </a:endParaRPr>
          </a:p>
        </p:txBody>
      </p:sp>
      <p:sp>
        <p:nvSpPr>
          <p:cNvPr id="5" name="TextBox 4">
            <a:extLst>
              <a:ext uri="{FF2B5EF4-FFF2-40B4-BE49-F238E27FC236}">
                <a16:creationId xmlns:a16="http://schemas.microsoft.com/office/drawing/2014/main" id="{95F2B264-1843-FA0A-832F-561CCEE1DB5E}"/>
              </a:ext>
            </a:extLst>
          </p:cNvPr>
          <p:cNvSpPr txBox="1"/>
          <p:nvPr/>
        </p:nvSpPr>
        <p:spPr>
          <a:xfrm>
            <a:off x="2064432" y="1477248"/>
            <a:ext cx="8736035" cy="3903504"/>
          </a:xfrm>
          <a:prstGeom prst="rect">
            <a:avLst/>
          </a:prstGeom>
          <a:noFill/>
        </p:spPr>
        <p:txBody>
          <a:bodyPr wrap="square">
            <a:spAutoFit/>
          </a:bodyPr>
          <a:lstStyle/>
          <a:p>
            <a:pPr algn="just">
              <a:lnSpc>
                <a:spcPct val="150000"/>
              </a:lnSpc>
            </a:pPr>
            <a:r>
              <a:rPr lang="en-US" sz="28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Giá trị nghệ thuật:</a:t>
            </a:r>
            <a:endParaRPr lang="en-US" sz="280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Ngôn từ giản dị, mộc mạc, dễ hiểu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Hình ảnh thơ gần gũi, thân thuộc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Giọng thơ tự nhiên, thủ thỉ, tâm tình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en-US" sz="28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Có thể sử dụng đan xen các yếu tố miêu tả, biểu cảm, tự sự, nghị luận tại nội luận điểm này</a:t>
            </a:r>
            <a:endParaRPr lang="en-US" sz="280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840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E842D0-DCAE-57BF-3F5F-F65AC18AD407}"/>
              </a:ext>
            </a:extLst>
          </p:cNvPr>
          <p:cNvSpPr txBox="1"/>
          <p:nvPr/>
        </p:nvSpPr>
        <p:spPr>
          <a:xfrm>
            <a:off x="2138290" y="619509"/>
            <a:ext cx="8440616" cy="4837093"/>
          </a:xfrm>
          <a:prstGeom prst="rect">
            <a:avLst/>
          </a:prstGeom>
          <a:noFill/>
        </p:spPr>
        <p:txBody>
          <a:bodyPr wrap="square">
            <a:spAutoFit/>
          </a:bodyPr>
          <a:lstStyle/>
          <a:p>
            <a:pPr algn="just">
              <a:lnSpc>
                <a:spcPct val="150000"/>
              </a:lnSpc>
              <a:spcAft>
                <a:spcPts val="800"/>
              </a:spcAft>
            </a:pP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Dàn ý chi tiết</a:t>
            </a:r>
          </a:p>
          <a:p>
            <a:pPr algn="just">
              <a:lnSpc>
                <a:spcPct val="150000"/>
              </a:lnSpc>
              <a:spcAft>
                <a:spcPts val="800"/>
              </a:spcAft>
            </a:pPr>
            <a:r>
              <a:rPr lang="en-US" sz="28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 Kết bài: </a:t>
            </a:r>
            <a:r>
              <a:rPr lang="en-US" sz="2800">
                <a:effectLst/>
                <a:latin typeface="Times New Roman" panose="02020603050405020304" pitchFamily="18" charset="0"/>
                <a:ea typeface="Calibri" panose="020F0502020204030204" pitchFamily="34" charset="0"/>
                <a:cs typeface="Times New Roman" panose="02020603050405020304" pitchFamily="18" charset="0"/>
              </a:rPr>
              <a:t>Khẳng định đóng góp của tác phẩm với tác giả, với đời sống văn học hoặc văn hóa của đất nước và thế giới: </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Bức tranh xuân ấy xứng đáng là một đóng góp của Hàn Mặc Tử đối với mạch thơ xuân, là tiếng thơ chan chứa tình yêu với cuộc đời trần thế của con người đoản mệnh trong cuộc sống mà trường tồn trong thi ca.</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665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8C0EBC-2FCC-9B58-85AC-29A3744C86B7}"/>
              </a:ext>
            </a:extLst>
          </p:cNvPr>
          <p:cNvSpPr txBox="1"/>
          <p:nvPr/>
        </p:nvSpPr>
        <p:spPr>
          <a:xfrm>
            <a:off x="2124220" y="1219464"/>
            <a:ext cx="8721969" cy="4157870"/>
          </a:xfrm>
          <a:prstGeom prst="rect">
            <a:avLst/>
          </a:prstGeom>
          <a:noFill/>
        </p:spPr>
        <p:txBody>
          <a:bodyPr wrap="square">
            <a:spAutoFit/>
          </a:bodyPr>
          <a:lstStyle/>
          <a:p>
            <a:pPr lvl="0" algn="just">
              <a:lnSpc>
                <a:spcPct val="150000"/>
              </a:lnSpc>
            </a:pP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 Chỉnh sửa, hoàn thiện</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3600">
                <a:effectLst/>
                <a:latin typeface="Times New Roman" panose="02020603050405020304" pitchFamily="18" charset="0"/>
                <a:ea typeface="Calibri" panose="020F0502020204030204" pitchFamily="34" charset="0"/>
                <a:cs typeface="Times New Roman" panose="02020603050405020304" pitchFamily="18" charset="0"/>
              </a:rPr>
              <a:t>Đọc lại bài viết, đối chiếu với các yêu cầu của kiểu bài và dàn ý đã lập để tìm các lỗi cần chỉnh sửa, bổ sung và hoàn thiện bài viết. Có thể tự rà soát bài viết theo rubric đánh giá </a:t>
            </a:r>
            <a:endParaRPr lang="en-US"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61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1C79D6-123E-8D82-8BD6-0B31500D1177}"/>
              </a:ext>
            </a:extLst>
          </p:cNvPr>
          <p:cNvSpPr txBox="1"/>
          <p:nvPr/>
        </p:nvSpPr>
        <p:spPr>
          <a:xfrm>
            <a:off x="3046828" y="333325"/>
            <a:ext cx="6098344" cy="1453026"/>
          </a:xfrm>
          <a:prstGeom prst="rect">
            <a:avLst/>
          </a:prstGeom>
          <a:noFill/>
        </p:spPr>
        <p:txBody>
          <a:bodyPr wrap="square">
            <a:spAutoFit/>
          </a:bodyPr>
          <a:lstStyle/>
          <a:p>
            <a:pPr algn="ctr">
              <a:lnSpc>
                <a:spcPct val="150000"/>
              </a:lnSpc>
              <a:spcAft>
                <a:spcPts val="800"/>
              </a:spcAft>
            </a:pPr>
            <a:r>
              <a:rPr lang="vi-VN" sz="6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LUYỆN TẬP</a:t>
            </a:r>
            <a:endParaRPr lang="en-US" sz="6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F6196DE-553E-9A03-15CA-DE258BC0AFC1}"/>
              </a:ext>
            </a:extLst>
          </p:cNvPr>
          <p:cNvSpPr txBox="1"/>
          <p:nvPr/>
        </p:nvSpPr>
        <p:spPr>
          <a:xfrm>
            <a:off x="1730326" y="1893675"/>
            <a:ext cx="9523827" cy="3070649"/>
          </a:xfrm>
          <a:prstGeom prst="rect">
            <a:avLst/>
          </a:prstGeom>
          <a:noFill/>
        </p:spPr>
        <p:txBody>
          <a:bodyPr wrap="square">
            <a:spAutoFit/>
          </a:bodyPr>
          <a:lstStyle/>
          <a:p>
            <a:pPr algn="just">
              <a:lnSpc>
                <a:spcPct val="150000"/>
              </a:lnSpc>
              <a:spcAft>
                <a:spcPts val="80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Hs nhắc lại các bước để viết bài văn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thuyết minh về 1 tác phẩm văn học</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Triển khai lập dàn ý với đề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bài: thuyết minh về 1 tác phẩm em đã học (trừ những tác phẩm đã làm ngữ liệu)</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687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CB1812-EA01-607E-F032-4E4F7DED768E}"/>
              </a:ext>
            </a:extLst>
          </p:cNvPr>
          <p:cNvSpPr txBox="1"/>
          <p:nvPr/>
        </p:nvSpPr>
        <p:spPr>
          <a:xfrm>
            <a:off x="1477108" y="982176"/>
            <a:ext cx="9608233" cy="4893647"/>
          </a:xfrm>
          <a:prstGeom prst="rect">
            <a:avLst/>
          </a:prstGeom>
          <a:noFill/>
        </p:spPr>
        <p:txBody>
          <a:bodyPr wrap="square">
            <a:spAutoFit/>
          </a:bodyPr>
          <a:lstStyle/>
          <a:p>
            <a:pPr algn="just"/>
            <a:r>
              <a:rPr lang="en-US" sz="2400" b="1" i="1" u="sng">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Hướng dẫn</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a:r>
              <a:rPr lang="en-US" sz="2400" b="1" spc="25">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 Phương pháp:</a:t>
            </a:r>
            <a:endParaRPr lang="en-US" sz="24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spc="2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 hiện các bước: chuẩn bị viết; tìm ý và lập dàn ý; viết, chỉnh sửa, hoàn thiện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r>
              <a:rPr lang="en-US" sz="2400" b="1" spc="25">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 Tìm ý:</a:t>
            </a:r>
            <a:endParaRPr lang="en-US" sz="24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Times New Roman" panose="02020603050405020304" pitchFamily="18" charset="0"/>
              <a:buChar char="-"/>
            </a:pPr>
            <a:r>
              <a:rPr lang="en-US" sz="2400" spc="2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 sao em thích truyện ngắn này?</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Times New Roman" panose="02020603050405020304" pitchFamily="18" charset="0"/>
              <a:buChar char="-"/>
            </a:pPr>
            <a:r>
              <a:rPr lang="en-US" sz="2400" spc="2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Truyện và tác giả Thạch lam có vị trí như thế nào trong nền VHVN?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Times New Roman" panose="02020603050405020304" pitchFamily="18" charset="0"/>
              <a:buChar char="-"/>
            </a:pPr>
            <a:r>
              <a:rPr lang="en-US" sz="2400" spc="2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 phẩm ra đời trong hoàn cảnh nào? Thể loại? Tóm tắt nội dung truyện?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Times New Roman" panose="02020603050405020304" pitchFamily="18" charset="0"/>
              <a:buChar char="-"/>
            </a:pPr>
            <a:r>
              <a:rPr lang="en-US" sz="2400" spc="2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 cơ bản và đặc sắc nghệ thuật của truyện? Ý nghĩa?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Times New Roman" panose="02020603050405020304" pitchFamily="18" charset="0"/>
              <a:buChar char="-"/>
            </a:pPr>
            <a:r>
              <a:rPr lang="en-US" sz="2400" spc="2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Đóng góp của truyện với tác giả, dòng văn học…?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r>
              <a:rPr lang="en-US" sz="2400" b="1" spc="25">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3. Lập dàn ý</a:t>
            </a:r>
            <a:endParaRPr lang="en-US" sz="24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spc="25">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4. Viết, chỉnh sửa, hoàn thiện (tại nhà)</a:t>
            </a:r>
            <a:endParaRPr lang="en-US" sz="360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120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down)">
                                      <p:cBhvr>
                                        <p:cTn id="40" dur="500"/>
                                        <p:tgtEl>
                                          <p:spTgt spid="3">
                                            <p:txEl>
                                              <p:pRg st="9" end="9"/>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wipe(down)">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EBC918-9B16-2CA2-D279-29E09BF4D49E}"/>
              </a:ext>
            </a:extLst>
          </p:cNvPr>
          <p:cNvSpPr txBox="1"/>
          <p:nvPr/>
        </p:nvSpPr>
        <p:spPr>
          <a:xfrm>
            <a:off x="2781885" y="877953"/>
            <a:ext cx="6098344" cy="999441"/>
          </a:xfrm>
          <a:prstGeom prst="rect">
            <a:avLst/>
          </a:prstGeom>
          <a:noFill/>
        </p:spPr>
        <p:txBody>
          <a:bodyPr wrap="square">
            <a:spAutoFit/>
          </a:bodyPr>
          <a:lstStyle/>
          <a:p>
            <a:pPr algn="ctr">
              <a:lnSpc>
                <a:spcPct val="150000"/>
              </a:lnSpc>
              <a:spcAft>
                <a:spcPts val="800"/>
              </a:spcAft>
            </a:pPr>
            <a:r>
              <a:rPr lang="en-US" sz="44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44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B5E0D6F-A5BE-C853-0A35-A68393D0E3F9}"/>
              </a:ext>
            </a:extLst>
          </p:cNvPr>
          <p:cNvSpPr txBox="1"/>
          <p:nvPr/>
        </p:nvSpPr>
        <p:spPr>
          <a:xfrm>
            <a:off x="1786597" y="2050220"/>
            <a:ext cx="9200271" cy="3430106"/>
          </a:xfrm>
          <a:prstGeom prst="rect">
            <a:avLst/>
          </a:prstGeom>
          <a:noFill/>
        </p:spPr>
        <p:txBody>
          <a:bodyPr wrap="square">
            <a:spAutoFit/>
          </a:bodyPr>
          <a:lstStyle/>
          <a:p>
            <a:pPr algn="just">
              <a:lnSpc>
                <a:spcPct val="150000"/>
              </a:lnSpc>
              <a:spcAft>
                <a:spcPts val="800"/>
              </a:spcAft>
            </a:pPr>
            <a:r>
              <a:rPr lang="en-US" sz="3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HS sử dụng SGK và vận dụng kiến thức đã học để làm bài tập về nhà?</a:t>
            </a:r>
            <a:endParaRPr lang="en-US" sz="36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Viết bài văn thuyết minh về truyện ngắn “Dưới bóng hoàng lan” – Thạch Lam</a:t>
            </a:r>
            <a:endParaRPr lang="en-US" sz="36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2697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F8E138-EBF5-6225-73C5-FC10103C844C}"/>
              </a:ext>
            </a:extLst>
          </p:cNvPr>
          <p:cNvSpPr txBox="1"/>
          <p:nvPr/>
        </p:nvSpPr>
        <p:spPr>
          <a:xfrm>
            <a:off x="1586132" y="886264"/>
            <a:ext cx="4167554" cy="646331"/>
          </a:xfrm>
          <a:prstGeom prst="rect">
            <a:avLst/>
          </a:prstGeom>
          <a:noFill/>
        </p:spPr>
        <p:txBody>
          <a:bodyPr wrap="square">
            <a:spAutoFit/>
          </a:bodyPr>
          <a:lstStyle/>
          <a:p>
            <a:r>
              <a:rPr lang="en-US" sz="36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Các ý cần tìm:</a:t>
            </a:r>
            <a:endParaRPr lang="en-US" sz="3600">
              <a:solidFill>
                <a:srgbClr val="C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6345337-71F4-17F4-F49C-29D455DCC1B6}"/>
              </a:ext>
            </a:extLst>
          </p:cNvPr>
          <p:cNvSpPr txBox="1"/>
          <p:nvPr/>
        </p:nvSpPr>
        <p:spPr>
          <a:xfrm>
            <a:off x="1667610" y="1397210"/>
            <a:ext cx="9541412" cy="4401205"/>
          </a:xfrm>
          <a:prstGeom prst="rect">
            <a:avLst/>
          </a:prstGeom>
          <a:noFill/>
        </p:spPr>
        <p:txBody>
          <a:bodyPr wrap="square">
            <a:spAutoFit/>
          </a:bodyPr>
          <a:lstStyle/>
          <a:p>
            <a:pPr marL="342900" lvl="0" indent="-342900" algn="just">
              <a:lnSpc>
                <a:spcPct val="150000"/>
              </a:lnSpc>
              <a:buFont typeface="Times New Roman" panose="02020603050405020304" pitchFamily="18" charset="0"/>
              <a:buChar char="-"/>
            </a:pPr>
            <a:r>
              <a:rPr lang="en-US" sz="2800" spc="2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 sao em thích tác phẩm này?</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en-US" sz="2800" spc="2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 phẩm và tác giả có vị trí như thế nào trong nền VH?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en-US" sz="2800" spc="2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 phẩm ra đời trong hoàn cảnh nào? Thể loại? Tóm tắt nội dung?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en-US" sz="2800" spc="2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 cơ bản và đặc sắc nghệ thuật của tác phẩm? Ý nghĩa?</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spc="25">
                <a:effectLst/>
                <a:latin typeface="Times New Roman" panose="02020603050405020304" pitchFamily="18" charset="0"/>
                <a:ea typeface="Calibri" panose="020F0502020204030204" pitchFamily="34" charset="0"/>
                <a:cs typeface="Times New Roman" panose="02020603050405020304" pitchFamily="18" charset="0"/>
              </a:rPr>
              <a:t>- Đóng góp của tác phẩm với tác giả, dòng văn học…?</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124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1B653E-98AE-4F46-4416-EADD8EB0727E}"/>
              </a:ext>
            </a:extLst>
          </p:cNvPr>
          <p:cNvSpPr txBox="1"/>
          <p:nvPr/>
        </p:nvSpPr>
        <p:spPr>
          <a:xfrm>
            <a:off x="3443066" y="418771"/>
            <a:ext cx="6098344" cy="954107"/>
          </a:xfrm>
          <a:prstGeom prst="rect">
            <a:avLst/>
          </a:prstGeom>
          <a:noFill/>
        </p:spPr>
        <p:txBody>
          <a:bodyPr wrap="square">
            <a:spAutoFit/>
          </a:bodyPr>
          <a:lstStyle/>
          <a:p>
            <a:pPr algn="ctr"/>
            <a:r>
              <a:rPr lang="en-US" sz="28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TRẢ BÀI</a:t>
            </a:r>
          </a:p>
          <a:p>
            <a:pPr algn="ctr"/>
            <a:r>
              <a:rPr lang="en-US" sz="28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Sản phẩm dự kiến:</a:t>
            </a:r>
            <a:endParaRPr lang="en-US" sz="28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83965B3-E075-156E-87E0-78F07821DE3F}"/>
              </a:ext>
            </a:extLst>
          </p:cNvPr>
          <p:cNvSpPr txBox="1"/>
          <p:nvPr/>
        </p:nvSpPr>
        <p:spPr>
          <a:xfrm>
            <a:off x="1139484" y="1372878"/>
            <a:ext cx="10367890" cy="4401205"/>
          </a:xfrm>
          <a:prstGeom prst="rect">
            <a:avLst/>
          </a:prstGeom>
          <a:noFill/>
        </p:spPr>
        <p:txBody>
          <a:bodyPr wrap="square">
            <a:spAutoFit/>
          </a:bodyPr>
          <a:lstStyle/>
          <a:p>
            <a:pPr marL="342900" lvl="0" indent="-342900" algn="just">
              <a:buFont typeface="+mj-lt"/>
              <a:buAutoNum type="arabicPeriod"/>
            </a:pPr>
            <a:r>
              <a:rPr lang="en-US" sz="2800">
                <a:effectLst/>
                <a:latin typeface="Times New Roman" panose="02020603050405020304" pitchFamily="18" charset="0"/>
                <a:ea typeface="Calibri" panose="020F0502020204030204" pitchFamily="34" charset="0"/>
                <a:cs typeface="Times New Roman" panose="02020603050405020304" pitchFamily="18" charset="0"/>
              </a:rPr>
              <a:t>Giới thiệu được tác phẩm cần thuyết minh (Tác giả, nhan đề, đánh giá chung.</a:t>
            </a:r>
          </a:p>
          <a:p>
            <a:pPr marL="342900" lvl="0" indent="-342900" algn="just">
              <a:buFont typeface="+mj-lt"/>
              <a:buAutoNum type="arabicPeriod"/>
            </a:pPr>
            <a:r>
              <a:rPr lang="en-US" sz="2800">
                <a:effectLst/>
                <a:latin typeface="Times New Roman" panose="02020603050405020304" pitchFamily="18" charset="0"/>
                <a:ea typeface="Calibri" panose="020F0502020204030204" pitchFamily="34" charset="0"/>
                <a:cs typeface="Times New Roman" panose="02020603050405020304" pitchFamily="18" charset="0"/>
              </a:rPr>
              <a:t>Giới thiệu khái quát về tác giả</a:t>
            </a:r>
          </a:p>
          <a:p>
            <a:pPr marL="342900" lvl="0" indent="-342900" algn="just">
              <a:buFont typeface="+mj-lt"/>
              <a:buAutoNum type="arabicPeriod"/>
            </a:pPr>
            <a:r>
              <a:rPr lang="en-US" sz="2800">
                <a:effectLst/>
                <a:latin typeface="Times New Roman" panose="02020603050405020304" pitchFamily="18" charset="0"/>
                <a:ea typeface="Calibri" panose="020F0502020204030204" pitchFamily="34" charset="0"/>
                <a:cs typeface="Times New Roman" panose="02020603050405020304" pitchFamily="18" charset="0"/>
              </a:rPr>
              <a:t>Hoàn cảnh ra đời của tác phẩm, đặc điểm thể loại, tóm tắt được nội dung tác phẩm</a:t>
            </a:r>
          </a:p>
          <a:p>
            <a:pPr marL="342900" lvl="0" indent="-342900" algn="just">
              <a:buFont typeface="+mj-lt"/>
              <a:buAutoNum type="arabicPeriod"/>
            </a:pPr>
            <a:r>
              <a:rPr lang="en-US" sz="2800">
                <a:effectLst/>
                <a:latin typeface="Times New Roman" panose="02020603050405020304" pitchFamily="18" charset="0"/>
                <a:ea typeface="Calibri" panose="020F0502020204030204" pitchFamily="34" charset="0"/>
                <a:cs typeface="Times New Roman" panose="02020603050405020304" pitchFamily="18" charset="0"/>
              </a:rPr>
              <a:t>Đánh giá giá trị nội dung và đặc sắc nghệ thuật của tác phẩm.</a:t>
            </a:r>
          </a:p>
          <a:p>
            <a:pPr marL="342900" lvl="0" indent="-342900" algn="just">
              <a:buFont typeface="+mj-lt"/>
              <a:buAutoNum type="arabicPeriod"/>
            </a:pPr>
            <a:r>
              <a:rPr lang="en-US" sz="2800">
                <a:effectLst/>
                <a:latin typeface="Times New Roman" panose="02020603050405020304" pitchFamily="18" charset="0"/>
                <a:ea typeface="Calibri" panose="020F0502020204030204" pitchFamily="34" charset="0"/>
                <a:cs typeface="Times New Roman" panose="02020603050405020304" pitchFamily="18" charset="0"/>
              </a:rPr>
              <a:t>Đánh giá vị trí, đóng góp của tác phẩm với đời sống văn học.</a:t>
            </a:r>
          </a:p>
          <a:p>
            <a:r>
              <a:rPr lang="en-US" sz="2800">
                <a:effectLst/>
                <a:latin typeface="Times New Roman" panose="02020603050405020304" pitchFamily="18" charset="0"/>
                <a:ea typeface="Calibri" panose="020F0502020204030204" pitchFamily="34" charset="0"/>
                <a:cs typeface="Times New Roman" panose="02020603050405020304" pitchFamily="18" charset="0"/>
              </a:rPr>
              <a:t>6. Có thể lồng ghép các yếu tố khác như miêu tả, biểu cảm, tự sự, nghị luận; nhưng cần đảm bảo giữ được đặc trưng thể loại của văn bản thuyết minh (không để lẫn với văn bản nghị luận)</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549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00C4AB-CF05-9241-364F-1DCE43770FFF}"/>
              </a:ext>
            </a:extLst>
          </p:cNvPr>
          <p:cNvSpPr txBox="1"/>
          <p:nvPr/>
        </p:nvSpPr>
        <p:spPr>
          <a:xfrm>
            <a:off x="2310032" y="586542"/>
            <a:ext cx="7571936" cy="1428404"/>
          </a:xfrm>
          <a:prstGeom prst="rect">
            <a:avLst/>
          </a:prstGeom>
          <a:noFill/>
        </p:spPr>
        <p:txBody>
          <a:bodyPr wrap="square">
            <a:spAutoFit/>
          </a:bodyPr>
          <a:lstStyle/>
          <a:p>
            <a:pPr algn="ctr">
              <a:lnSpc>
                <a:spcPct val="150000"/>
              </a:lnSpc>
              <a:spcAft>
                <a:spcPts val="800"/>
              </a:spcAft>
            </a:pPr>
            <a:r>
              <a:rPr lang="en-US" sz="32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MẪU PHIẾU CHỈNH SỬA BÀI VIẾT</a:t>
            </a:r>
          </a:p>
          <a:p>
            <a:pPr algn="ctr">
              <a:lnSpc>
                <a:spcPct val="150000"/>
              </a:lnSpc>
              <a:spcAft>
                <a:spcPts val="800"/>
              </a:spcAft>
            </a:pPr>
            <a:r>
              <a:rPr lang="en-US" sz="2400" b="1">
                <a:solidFill>
                  <a:srgbClr val="00B050"/>
                </a:solidFill>
                <a:latin typeface="Times New Roman" panose="02020603050405020304" pitchFamily="18" charset="0"/>
                <a:ea typeface="Calibri" panose="020F0502020204030204" pitchFamily="34" charset="0"/>
                <a:cs typeface="Times New Roman" panose="02020603050405020304" pitchFamily="18" charset="0"/>
              </a:rPr>
              <a:t>(HS TIẾN HÀNH SỬA BÀI THEO MẪU)</a:t>
            </a:r>
            <a:endParaRPr lang="en-US" sz="32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A866674A-404B-5270-B71B-A8F055C7D83C}"/>
              </a:ext>
            </a:extLst>
          </p:cNvPr>
          <p:cNvGraphicFramePr>
            <a:graphicFrameLocks noGrp="1"/>
          </p:cNvGraphicFramePr>
          <p:nvPr>
            <p:extLst>
              <p:ext uri="{D42A27DB-BD31-4B8C-83A1-F6EECF244321}">
                <p14:modId xmlns:p14="http://schemas.microsoft.com/office/powerpoint/2010/main" val="4048493581"/>
              </p:ext>
            </p:extLst>
          </p:nvPr>
        </p:nvGraphicFramePr>
        <p:xfrm>
          <a:off x="2166424" y="2335368"/>
          <a:ext cx="8370278" cy="3082155"/>
        </p:xfrm>
        <a:graphic>
          <a:graphicData uri="http://schemas.openxmlformats.org/drawingml/2006/table">
            <a:tbl>
              <a:tblPr firstRow="1" firstCol="1" bandRow="1"/>
              <a:tblGrid>
                <a:gridCol w="3010487">
                  <a:extLst>
                    <a:ext uri="{9D8B030D-6E8A-4147-A177-3AD203B41FA5}">
                      <a16:colId xmlns:a16="http://schemas.microsoft.com/office/drawing/2014/main" val="2377685105"/>
                    </a:ext>
                  </a:extLst>
                </a:gridCol>
                <a:gridCol w="5359791">
                  <a:extLst>
                    <a:ext uri="{9D8B030D-6E8A-4147-A177-3AD203B41FA5}">
                      <a16:colId xmlns:a16="http://schemas.microsoft.com/office/drawing/2014/main" val="2627419355"/>
                    </a:ext>
                  </a:extLst>
                </a:gridCol>
              </a:tblGrid>
              <a:tr h="731520">
                <a:tc>
                  <a:txBody>
                    <a:bodyPr/>
                    <a:lstStyle/>
                    <a:p>
                      <a:pPr algn="just">
                        <a:lnSpc>
                          <a:spcPct val="150000"/>
                        </a:lnSpc>
                        <a:spcAft>
                          <a:spcPts val="800"/>
                        </a:spcAft>
                      </a:pPr>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Tồn tại, hạn chế</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Chỉnh sửa bài viết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1264754"/>
                  </a:ext>
                </a:extLst>
              </a:tr>
              <a:tr h="783545">
                <a:tc>
                  <a:txBody>
                    <a:bodyPr/>
                    <a:lstStyle/>
                    <a:p>
                      <a:pPr algn="just">
                        <a:lnSpc>
                          <a:spcPct val="150000"/>
                        </a:lnSpc>
                        <a:spcAft>
                          <a:spcPts val="800"/>
                        </a:spcAft>
                      </a:pPr>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Mở bài</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572782"/>
                  </a:ext>
                </a:extLst>
              </a:tr>
              <a:tr h="783545">
                <a:tc>
                  <a:txBody>
                    <a:bodyPr/>
                    <a:lstStyle/>
                    <a:p>
                      <a:pPr algn="just">
                        <a:lnSpc>
                          <a:spcPct val="150000"/>
                        </a:lnSpc>
                        <a:spcAft>
                          <a:spcPts val="800"/>
                        </a:spcAft>
                      </a:pPr>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Thân bài</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6553030"/>
                  </a:ext>
                </a:extLst>
              </a:tr>
              <a:tr h="783545">
                <a:tc>
                  <a:txBody>
                    <a:bodyPr/>
                    <a:lstStyle/>
                    <a:p>
                      <a:pPr algn="just">
                        <a:lnSpc>
                          <a:spcPct val="150000"/>
                        </a:lnSpc>
                        <a:spcAft>
                          <a:spcPts val="800"/>
                        </a:spcAft>
                      </a:pPr>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Kết bài</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3523997"/>
                  </a:ext>
                </a:extLst>
              </a:tr>
            </a:tbl>
          </a:graphicData>
        </a:graphic>
      </p:graphicFrame>
    </p:spTree>
    <p:extLst>
      <p:ext uri="{BB962C8B-B14F-4D97-AF65-F5344CB8AC3E}">
        <p14:creationId xmlns:p14="http://schemas.microsoft.com/office/powerpoint/2010/main" val="875889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0" y="584200"/>
            <a:ext cx="8816800" cy="569351"/>
          </a:xfrm>
        </p:spPr>
        <p:txBody>
          <a:bodyPr/>
          <a:lstStyle/>
          <a:p>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1:</a:t>
            </a:r>
          </a:p>
        </p:txBody>
      </p:sp>
      <p:pic>
        <p:nvPicPr>
          <p:cNvPr id="2050" name="Picture 2" descr="Thử tài nhớ truyện 'Dế Mèn phiêu lưu ký' - Vn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627" y="1378244"/>
            <a:ext cx="7990450" cy="38549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9365A9E-63E1-2C25-69B0-6177F51CC6E0}"/>
              </a:ext>
            </a:extLst>
          </p:cNvPr>
          <p:cNvSpPr txBox="1"/>
          <p:nvPr/>
        </p:nvSpPr>
        <p:spPr>
          <a:xfrm>
            <a:off x="2098500" y="5457875"/>
            <a:ext cx="8343900" cy="646331"/>
          </a:xfrm>
          <a:prstGeom prst="rect">
            <a:avLst/>
          </a:prstGeom>
          <a:noFill/>
        </p:spPr>
        <p:txBody>
          <a:bodyPr wrap="square">
            <a:spAutoFit/>
          </a:bodyPr>
          <a:lstStyle/>
          <a:p>
            <a:pPr algn="ctr"/>
            <a:r>
              <a:rPr lang="en-US" sz="3600" b="1">
                <a:solidFill>
                  <a:srgbClr val="0070C0"/>
                </a:solidFill>
                <a:latin typeface="Times New Roman" panose="02020603050405020304" pitchFamily="18" charset="0"/>
                <a:cs typeface="Times New Roman" panose="02020603050405020304" pitchFamily="18" charset="0"/>
              </a:rPr>
              <a:t>ĐA: “Dế mèn phiêu lưu kí” – Tô Hoài</a:t>
            </a:r>
          </a:p>
        </p:txBody>
      </p:sp>
    </p:spTree>
    <p:extLst>
      <p:ext uri="{BB962C8B-B14F-4D97-AF65-F5344CB8AC3E}">
        <p14:creationId xmlns:p14="http://schemas.microsoft.com/office/powerpoint/2010/main" val="3370807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7993" y="391066"/>
            <a:ext cx="4102000" cy="888019"/>
          </a:xfrm>
        </p:spPr>
        <p:txBody>
          <a:bodyPr/>
          <a:lstStyle/>
          <a:p>
            <a:r>
              <a:rPr lang="en-US" sz="4800" dirty="0" err="1">
                <a:latin typeface="Times New Roman" panose="02020603050405020304" pitchFamily="18" charset="0"/>
                <a:cs typeface="Times New Roman" panose="02020603050405020304" pitchFamily="18" charset="0"/>
              </a:rPr>
              <a:t>Câu</a:t>
            </a:r>
            <a:r>
              <a:rPr lang="en-US" sz="4800" dirty="0">
                <a:latin typeface="Times New Roman" panose="02020603050405020304" pitchFamily="18" charset="0"/>
                <a:cs typeface="Times New Roman" panose="02020603050405020304" pitchFamily="18" charset="0"/>
              </a:rPr>
              <a:t> 2:</a:t>
            </a:r>
          </a:p>
        </p:txBody>
      </p:sp>
      <p:pic>
        <p:nvPicPr>
          <p:cNvPr id="3076" name="Picture 4" descr="Đúng, đó là tác phẩm 'Tắt đèn' - Vn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9" y="1279085"/>
            <a:ext cx="6342967" cy="33696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365F12E-FEAA-B355-D7DC-B4C5A8C3CAFC}"/>
              </a:ext>
            </a:extLst>
          </p:cNvPr>
          <p:cNvSpPr txBox="1"/>
          <p:nvPr/>
        </p:nvSpPr>
        <p:spPr>
          <a:xfrm>
            <a:off x="2138801" y="5121211"/>
            <a:ext cx="7914397" cy="830997"/>
          </a:xfrm>
          <a:prstGeom prst="rect">
            <a:avLst/>
          </a:prstGeom>
          <a:noFill/>
        </p:spPr>
        <p:txBody>
          <a:bodyPr wrap="square">
            <a:spAutoFit/>
          </a:bodyPr>
          <a:lstStyle/>
          <a:p>
            <a:r>
              <a:rPr kumimoji="0" lang="en-US" sz="4800" b="1" i="0" u="none" strike="noStrike" kern="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sym typeface="Bree Serif"/>
              </a:rPr>
              <a:t>ĐA: “Tắt đèn” – Ngô Tất Tố</a:t>
            </a:r>
            <a:endParaRPr lang="en-US">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0653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0" y="584200"/>
            <a:ext cx="8816800" cy="724095"/>
          </a:xfrm>
        </p:spPr>
        <p:txBody>
          <a:bodyPr/>
          <a:lstStyle/>
          <a:p>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3:</a:t>
            </a:r>
          </a:p>
        </p:txBody>
      </p:sp>
      <p:pic>
        <p:nvPicPr>
          <p:cNvPr id="4" name="Picture 3">
            <a:extLst>
              <a:ext uri="{FF2B5EF4-FFF2-40B4-BE49-F238E27FC236}">
                <a16:creationId xmlns:a16="http://schemas.microsoft.com/office/drawing/2014/main" id="{4FA8D3D9-C39F-92B0-124F-6776373DFC3B}"/>
              </a:ext>
            </a:extLst>
          </p:cNvPr>
          <p:cNvPicPr>
            <a:picLocks noChangeAspect="1"/>
          </p:cNvPicPr>
          <p:nvPr/>
        </p:nvPicPr>
        <p:blipFill>
          <a:blip r:embed="rId3"/>
          <a:stretch>
            <a:fillRect/>
          </a:stretch>
        </p:blipFill>
        <p:spPr>
          <a:xfrm>
            <a:off x="3151162" y="1308295"/>
            <a:ext cx="6189786" cy="3263704"/>
          </a:xfrm>
          <a:prstGeom prst="rect">
            <a:avLst/>
          </a:prstGeom>
        </p:spPr>
      </p:pic>
      <p:sp>
        <p:nvSpPr>
          <p:cNvPr id="6" name="TextBox 5">
            <a:extLst>
              <a:ext uri="{FF2B5EF4-FFF2-40B4-BE49-F238E27FC236}">
                <a16:creationId xmlns:a16="http://schemas.microsoft.com/office/drawing/2014/main" id="{04405053-96C1-E82B-51D5-738882934C65}"/>
              </a:ext>
            </a:extLst>
          </p:cNvPr>
          <p:cNvSpPr txBox="1"/>
          <p:nvPr/>
        </p:nvSpPr>
        <p:spPr>
          <a:xfrm>
            <a:off x="888741" y="4841819"/>
            <a:ext cx="10393548" cy="707886"/>
          </a:xfrm>
          <a:prstGeom prst="rect">
            <a:avLst/>
          </a:prstGeom>
          <a:noFill/>
        </p:spPr>
        <p:txBody>
          <a:bodyPr wrap="square">
            <a:spAutoFit/>
          </a:bodyPr>
          <a:lstStyle/>
          <a:p>
            <a:r>
              <a:rPr kumimoji="0" lang="en-US" sz="4000" b="1" i="0" u="none" strike="noStrike" kern="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sym typeface="Bree Serif"/>
              </a:rPr>
              <a:t>ĐA: “Những ngôi sao xa xôi” – Lê Minh Khuê</a:t>
            </a:r>
            <a:endParaRPr lang="en-US" sz="14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10127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5000" y="310769"/>
            <a:ext cx="4102000" cy="829600"/>
          </a:xfrm>
        </p:spPr>
        <p:txBody>
          <a:bodyPr/>
          <a:lstStyle/>
          <a:p>
            <a:r>
              <a:rPr lang="en-US" sz="4800" dirty="0" err="1">
                <a:latin typeface="Times New Roman" panose="02020603050405020304" pitchFamily="18" charset="0"/>
                <a:cs typeface="Times New Roman" panose="02020603050405020304" pitchFamily="18" charset="0"/>
              </a:rPr>
              <a:t>Câu</a:t>
            </a:r>
            <a:r>
              <a:rPr lang="en-US" sz="4800" dirty="0">
                <a:latin typeface="Times New Roman" panose="02020603050405020304" pitchFamily="18" charset="0"/>
                <a:cs typeface="Times New Roman" panose="02020603050405020304" pitchFamily="18" charset="0"/>
              </a:rPr>
              <a:t> 4:</a:t>
            </a:r>
          </a:p>
        </p:txBody>
      </p:sp>
      <p:pic>
        <p:nvPicPr>
          <p:cNvPr id="2050" name="Picture 2" descr="Văn mẫu lớp 9: Đóng vai bé Thu kể lại câu chuyện Chiếc lược ...">
            <a:extLst>
              <a:ext uri="{FF2B5EF4-FFF2-40B4-BE49-F238E27FC236}">
                <a16:creationId xmlns:a16="http://schemas.microsoft.com/office/drawing/2014/main" id="{1A794636-BD09-3BAC-E18C-B9729C170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4043" y="1140369"/>
            <a:ext cx="5390001" cy="36145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5D706E2-CC26-56B4-6CFD-32158AC117D1}"/>
              </a:ext>
            </a:extLst>
          </p:cNvPr>
          <p:cNvSpPr txBox="1"/>
          <p:nvPr/>
        </p:nvSpPr>
        <p:spPr>
          <a:xfrm>
            <a:off x="2050365" y="5071300"/>
            <a:ext cx="9034978" cy="646331"/>
          </a:xfrm>
          <a:prstGeom prst="rect">
            <a:avLst/>
          </a:prstGeom>
          <a:noFill/>
        </p:spPr>
        <p:txBody>
          <a:bodyPr wrap="square">
            <a:spAutoFit/>
          </a:bodyPr>
          <a:lstStyle/>
          <a:p>
            <a:r>
              <a:rPr kumimoji="0" lang="en-US" sz="3600" b="1" i="0" u="none" strike="noStrike" kern="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sym typeface="Bree Serif"/>
              </a:rPr>
              <a:t>ĐA: “Chiếc lược ngà” – Nguyễn Quang Sáng</a:t>
            </a:r>
            <a:endParaRPr lang="en-US" sz="12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4887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591" y="332605"/>
            <a:ext cx="8816800" cy="764675"/>
          </a:xfrm>
        </p:spPr>
        <p:txBody>
          <a:bodyPr/>
          <a:lstStyle/>
          <a:p>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5:</a:t>
            </a:r>
          </a:p>
        </p:txBody>
      </p:sp>
      <p:pic>
        <p:nvPicPr>
          <p:cNvPr id="1026" name="Picture 2" descr="Họa sĩ 9X gây sốt về bộ tranh minh họa Truyện Kiều">
            <a:extLst>
              <a:ext uri="{FF2B5EF4-FFF2-40B4-BE49-F238E27FC236}">
                <a16:creationId xmlns:a16="http://schemas.microsoft.com/office/drawing/2014/main" id="{04470528-9ED1-4421-EC2B-CBA99B056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938" y="1184256"/>
            <a:ext cx="4020077" cy="32504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guyễn Du qua thơ chữ Hán">
            <a:extLst>
              <a:ext uri="{FF2B5EF4-FFF2-40B4-BE49-F238E27FC236}">
                <a16:creationId xmlns:a16="http://schemas.microsoft.com/office/drawing/2014/main" id="{AA4C5560-828C-791A-235F-FC5863580F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290" y="1184255"/>
            <a:ext cx="3886855" cy="32504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8C56E0B-869A-908C-DF3A-FD25E69F9D99}"/>
              </a:ext>
            </a:extLst>
          </p:cNvPr>
          <p:cNvSpPr txBox="1"/>
          <p:nvPr/>
        </p:nvSpPr>
        <p:spPr>
          <a:xfrm>
            <a:off x="2562795" y="4845205"/>
            <a:ext cx="7473563" cy="646331"/>
          </a:xfrm>
          <a:prstGeom prst="rect">
            <a:avLst/>
          </a:prstGeom>
          <a:noFill/>
        </p:spPr>
        <p:txBody>
          <a:bodyPr wrap="square">
            <a:spAutoFit/>
          </a:bodyPr>
          <a:lstStyle/>
          <a:p>
            <a:r>
              <a:rPr kumimoji="0" lang="en-US" sz="3600" b="1" i="0" u="none" strike="noStrike" kern="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sym typeface="Bree Serif"/>
              </a:rPr>
              <a:t>ĐA: Nguyễn Du – “Truyện Kiều”</a:t>
            </a:r>
            <a:endParaRPr lang="en-US" sz="36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83748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barn(inVertical)">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1341" y="1542650"/>
            <a:ext cx="8488800" cy="3772699"/>
          </a:xfrm>
        </p:spPr>
        <p:txBody>
          <a:bodyPr/>
          <a:lstStyle/>
          <a:p>
            <a:pPr algn="ctr"/>
            <a:r>
              <a:rPr lang="en-US" sz="10666" dirty="0" err="1">
                <a:latin typeface="Times New Roman" panose="02020603050405020304" pitchFamily="18" charset="0"/>
                <a:cs typeface="Times New Roman" panose="02020603050405020304" pitchFamily="18" charset="0"/>
              </a:rPr>
              <a:t>Hình</a:t>
            </a:r>
            <a:r>
              <a:rPr lang="en-US" sz="10666" dirty="0">
                <a:latin typeface="Times New Roman" panose="02020603050405020304" pitchFamily="18" charset="0"/>
                <a:cs typeface="Times New Roman" panose="02020603050405020304" pitchFamily="18" charset="0"/>
              </a:rPr>
              <a:t> </a:t>
            </a:r>
            <a:r>
              <a:rPr lang="en-US" sz="10666" dirty="0" err="1">
                <a:latin typeface="Times New Roman" panose="02020603050405020304" pitchFamily="18" charset="0"/>
                <a:cs typeface="Times New Roman" panose="02020603050405020304" pitchFamily="18" charset="0"/>
              </a:rPr>
              <a:t>thành</a:t>
            </a:r>
            <a:r>
              <a:rPr lang="en-US" sz="10666" dirty="0">
                <a:latin typeface="Times New Roman" panose="02020603050405020304" pitchFamily="18" charset="0"/>
                <a:cs typeface="Times New Roman" panose="02020603050405020304" pitchFamily="18" charset="0"/>
              </a:rPr>
              <a:t> </a:t>
            </a:r>
            <a:r>
              <a:rPr lang="en-US" sz="10666" err="1">
                <a:latin typeface="Times New Roman" panose="02020603050405020304" pitchFamily="18" charset="0"/>
                <a:cs typeface="Times New Roman" panose="02020603050405020304" pitchFamily="18" charset="0"/>
              </a:rPr>
              <a:t>kiến</a:t>
            </a:r>
            <a:r>
              <a:rPr lang="en-US" sz="10666">
                <a:latin typeface="Times New Roman" panose="02020603050405020304" pitchFamily="18" charset="0"/>
                <a:cs typeface="Times New Roman" panose="02020603050405020304" pitchFamily="18" charset="0"/>
              </a:rPr>
              <a:t> thức mới</a:t>
            </a:r>
            <a:endParaRPr lang="en-US" sz="10666" dirty="0">
              <a:latin typeface="Times New Roman" panose="02020603050405020304" pitchFamily="18" charset="0"/>
              <a:cs typeface="Times New Roman" panose="02020603050405020304" pitchFamily="18" charset="0"/>
            </a:endParaRPr>
          </a:p>
        </p:txBody>
      </p:sp>
      <p:pic>
        <p:nvPicPr>
          <p:cNvPr id="4" name="Google Shape;2338;p68"/>
          <p:cNvPicPr preferRelativeResize="0"/>
          <p:nvPr/>
        </p:nvPicPr>
        <p:blipFill>
          <a:blip r:embed="rId2">
            <a:alphaModFix/>
          </a:blip>
          <a:stretch>
            <a:fillRect/>
          </a:stretch>
        </p:blipFill>
        <p:spPr>
          <a:xfrm rot="3151107">
            <a:off x="1117599" y="3946534"/>
            <a:ext cx="1944776" cy="2336209"/>
          </a:xfrm>
          <a:prstGeom prst="rect">
            <a:avLst/>
          </a:prstGeom>
          <a:noFill/>
          <a:ln>
            <a:noFill/>
          </a:ln>
        </p:spPr>
      </p:pic>
      <p:pic>
        <p:nvPicPr>
          <p:cNvPr id="5" name="Google Shape;2342;p68"/>
          <p:cNvPicPr preferRelativeResize="0"/>
          <p:nvPr/>
        </p:nvPicPr>
        <p:blipFill>
          <a:blip r:embed="rId3">
            <a:alphaModFix/>
          </a:blip>
          <a:stretch>
            <a:fillRect/>
          </a:stretch>
        </p:blipFill>
        <p:spPr>
          <a:xfrm>
            <a:off x="9448800" y="584201"/>
            <a:ext cx="2032000" cy="1611887"/>
          </a:xfrm>
          <a:prstGeom prst="rect">
            <a:avLst/>
          </a:prstGeom>
          <a:noFill/>
          <a:ln>
            <a:noFill/>
          </a:ln>
        </p:spPr>
      </p:pic>
    </p:spTree>
    <p:extLst>
      <p:ext uri="{BB962C8B-B14F-4D97-AF65-F5344CB8AC3E}">
        <p14:creationId xmlns:p14="http://schemas.microsoft.com/office/powerpoint/2010/main" val="18411712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Middle School Planner by Slidesgo">
  <a:themeElements>
    <a:clrScheme name="Simple Light">
      <a:dk1>
        <a:srgbClr val="000000"/>
      </a:dk1>
      <a:lt1>
        <a:srgbClr val="FFFFFF"/>
      </a:lt1>
      <a:dk2>
        <a:srgbClr val="FFCBE3"/>
      </a:dk2>
      <a:lt2>
        <a:srgbClr val="E4639E"/>
      </a:lt2>
      <a:accent1>
        <a:srgbClr val="DAF5F4"/>
      </a:accent1>
      <a:accent2>
        <a:srgbClr val="31BEBB"/>
      </a:accent2>
      <a:accent3>
        <a:srgbClr val="BFF5AE"/>
      </a:accent3>
      <a:accent4>
        <a:srgbClr val="86DA6C"/>
      </a:accent4>
      <a:accent5>
        <a:srgbClr val="C2B2EE"/>
      </a:accent5>
      <a:accent6>
        <a:srgbClr val="674EA7"/>
      </a:accent6>
      <a:hlink>
        <a:srgbClr val="31BEB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2721</Words>
  <Application>Microsoft Office PowerPoint</Application>
  <PresentationFormat>Widescreen</PresentationFormat>
  <Paragraphs>162</Paragraphs>
  <Slides>39</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39</vt:i4>
      </vt:variant>
    </vt:vector>
  </HeadingPairs>
  <TitlesOfParts>
    <vt:vector size="50" baseType="lpstr">
      <vt:lpstr>Arial</vt:lpstr>
      <vt:lpstr>AvantGarde-Demi</vt:lpstr>
      <vt:lpstr>Bree Serif</vt:lpstr>
      <vt:lpstr>Calibri</vt:lpstr>
      <vt:lpstr>iCiel Nabila</vt:lpstr>
      <vt:lpstr>Josefin Sans</vt:lpstr>
      <vt:lpstr>Overpass</vt:lpstr>
      <vt:lpstr>Times New Roman</vt:lpstr>
      <vt:lpstr>Wingdings</vt:lpstr>
      <vt:lpstr>Middle School Planner by Slidesgo</vt:lpstr>
      <vt:lpstr>1_Office Theme</vt:lpstr>
      <vt:lpstr>PowerPoint Presentation</vt:lpstr>
      <vt:lpstr>KHỞI ĐỘNG</vt:lpstr>
      <vt:lpstr>TRÒ CHƠI:   Tôi mê văn học, tôi mê đọc sách </vt:lpstr>
      <vt:lpstr>Câu 1:</vt:lpstr>
      <vt:lpstr>Câu 2:</vt:lpstr>
      <vt:lpstr>Câu 3:</vt:lpstr>
      <vt:lpstr>Câu 4:</vt:lpstr>
      <vt:lpstr>Câu 5:</vt:lpstr>
      <vt:lpstr>Hình thành kiến thức mới</vt:lpstr>
      <vt:lpstr>Thảo luận</vt:lpstr>
      <vt:lpstr>Thực hiện trả lời các câu hỏi sau: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VIẾT VĂN BẢN THUYẾT MINH VỀ MỘT TÁC PHẨM VĂN HỌC</dc:title>
  <dc:creator>huygiap.qx2@outlook.com</dc:creator>
  <cp:lastModifiedBy>huygiap.qx2@outlook.com</cp:lastModifiedBy>
  <cp:revision>70</cp:revision>
  <dcterms:created xsi:type="dcterms:W3CDTF">2023-07-28T01:39:19Z</dcterms:created>
  <dcterms:modified xsi:type="dcterms:W3CDTF">2023-08-03T15:00:52Z</dcterms:modified>
</cp:coreProperties>
</file>