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723" r:id="rId4"/>
    <p:sldMasterId id="2147483735" r:id="rId5"/>
    <p:sldMasterId id="2147483747" r:id="rId6"/>
    <p:sldMasterId id="2147483759" r:id="rId7"/>
    <p:sldMasterId id="2147483772" r:id="rId8"/>
    <p:sldMasterId id="2147483785" r:id="rId9"/>
    <p:sldMasterId id="2147483798" r:id="rId10"/>
  </p:sldMasterIdLst>
  <p:notesMasterIdLst>
    <p:notesMasterId r:id="rId29"/>
  </p:notesMasterIdLst>
  <p:sldIdLst>
    <p:sldId id="257" r:id="rId11"/>
    <p:sldId id="274" r:id="rId12"/>
    <p:sldId id="275" r:id="rId13"/>
    <p:sldId id="276" r:id="rId14"/>
    <p:sldId id="278" r:id="rId15"/>
    <p:sldId id="260" r:id="rId16"/>
    <p:sldId id="262" r:id="rId17"/>
    <p:sldId id="263" r:id="rId18"/>
    <p:sldId id="264" r:id="rId19"/>
    <p:sldId id="265" r:id="rId20"/>
    <p:sldId id="268" r:id="rId21"/>
    <p:sldId id="273" r:id="rId22"/>
    <p:sldId id="272" r:id="rId23"/>
    <p:sldId id="279" r:id="rId24"/>
    <p:sldId id="653" r:id="rId25"/>
    <p:sldId id="654" r:id="rId26"/>
    <p:sldId id="655" r:id="rId27"/>
    <p:sldId id="6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206216-2699-40B7-B3FE-1EC0F0E92E6E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7D703E-2C77-4504-8A32-11098E1E791C}">
      <dgm:prSet phldrT="[Text]" custT="1"/>
      <dgm:spPr/>
      <dgm:t>
        <a:bodyPr/>
        <a:lstStyle/>
        <a:p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Hán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7977D3-314A-412D-94E2-4EE25C08C779}" type="parTrans" cxnId="{EAD3D087-2548-4E7B-A226-7AD1223E454C}">
      <dgm:prSet/>
      <dgm:spPr/>
      <dgm:t>
        <a:bodyPr/>
        <a:lstStyle/>
        <a:p>
          <a:endParaRPr lang="en-US"/>
        </a:p>
      </dgm:t>
    </dgm:pt>
    <dgm:pt modelId="{3CDFFF49-2C8B-4DBE-93CC-3854B9245FB7}" type="sibTrans" cxnId="{EAD3D087-2548-4E7B-A226-7AD1223E454C}">
      <dgm:prSet/>
      <dgm:spPr/>
      <dgm:t>
        <a:bodyPr/>
        <a:lstStyle/>
        <a:p>
          <a:endParaRPr lang="en-US"/>
        </a:p>
      </dgm:t>
    </dgm:pt>
    <dgm:pt modelId="{D36CA759-B31C-416F-85A7-1912A45F0BC9}">
      <dgm:prSet phldrT="[Text]" custT="1"/>
      <dgm:spPr/>
      <dgm:t>
        <a:bodyPr/>
        <a:lstStyle/>
        <a:p>
          <a:r>
            <a:rPr lang="vi-VN" sz="2000" b="1" i="1" dirty="0">
              <a:latin typeface="+mj-lt"/>
            </a:rPr>
            <a:t>Thanh Hiên thi tập</a:t>
          </a:r>
          <a:r>
            <a:rPr lang="vi-VN" sz="2000" dirty="0">
              <a:latin typeface="+mj-lt"/>
            </a:rPr>
            <a:t> (gồm 78 bài thơ)</a:t>
          </a:r>
          <a:endParaRPr lang="en-US" sz="2000" dirty="0">
            <a:latin typeface="+mj-lt"/>
          </a:endParaRPr>
        </a:p>
      </dgm:t>
    </dgm:pt>
    <dgm:pt modelId="{9F0A4A38-EADD-48D9-B3E4-8A3D19513F2C}" type="parTrans" cxnId="{0A9AD365-29E2-4836-BE2F-F030D853B583}">
      <dgm:prSet/>
      <dgm:spPr/>
      <dgm:t>
        <a:bodyPr/>
        <a:lstStyle/>
        <a:p>
          <a:endParaRPr lang="en-US"/>
        </a:p>
      </dgm:t>
    </dgm:pt>
    <dgm:pt modelId="{4F36018E-C501-447A-9C05-01C41BB15B6B}" type="sibTrans" cxnId="{0A9AD365-29E2-4836-BE2F-F030D853B583}">
      <dgm:prSet/>
      <dgm:spPr/>
      <dgm:t>
        <a:bodyPr/>
        <a:lstStyle/>
        <a:p>
          <a:endParaRPr lang="en-US"/>
        </a:p>
      </dgm:t>
    </dgm:pt>
    <dgm:pt modelId="{5758C0F0-E525-45A8-AA98-24DCDE397F60}">
      <dgm:prSet phldrT="[Text]" custT="1"/>
      <dgm:spPr/>
      <dgm:t>
        <a:bodyPr/>
        <a:lstStyle/>
        <a:p>
          <a:r>
            <a:rPr lang="vi-VN" sz="2000" b="1" i="1" dirty="0">
              <a:latin typeface="+mj-lt"/>
            </a:rPr>
            <a:t>Nam Trung tạp ngâm</a:t>
          </a:r>
          <a:r>
            <a:rPr lang="vi-VN" sz="2000" dirty="0">
              <a:latin typeface="+mj-lt"/>
            </a:rPr>
            <a:t> (gồm 40 bài thơ)</a:t>
          </a:r>
          <a:endParaRPr lang="en-US" sz="2000" dirty="0">
            <a:latin typeface="+mj-lt"/>
          </a:endParaRPr>
        </a:p>
      </dgm:t>
    </dgm:pt>
    <dgm:pt modelId="{19C90AF0-D608-412E-B9D0-33B5BE7BE5E0}" type="parTrans" cxnId="{F8EC4838-A529-4596-BFF1-239AA313B9F9}">
      <dgm:prSet/>
      <dgm:spPr/>
      <dgm:t>
        <a:bodyPr/>
        <a:lstStyle/>
        <a:p>
          <a:endParaRPr lang="en-US"/>
        </a:p>
      </dgm:t>
    </dgm:pt>
    <dgm:pt modelId="{26933EB9-F5C3-49ED-A5BC-C074F53AC0B1}" type="sibTrans" cxnId="{F8EC4838-A529-4596-BFF1-239AA313B9F9}">
      <dgm:prSet/>
      <dgm:spPr/>
      <dgm:t>
        <a:bodyPr/>
        <a:lstStyle/>
        <a:p>
          <a:endParaRPr lang="en-US"/>
        </a:p>
      </dgm:t>
    </dgm:pt>
    <dgm:pt modelId="{6E37004F-48FE-4332-998C-5A56249B3500}">
      <dgm:prSet phldrT="[Text]" custT="1"/>
      <dgm:spPr/>
      <dgm:t>
        <a:bodyPr/>
        <a:lstStyle/>
        <a:p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Nôm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1DAAFA-E36E-4820-ABC4-4B1821661B3F}" type="parTrans" cxnId="{29BE4C41-6C38-4606-8131-FE679D874337}">
      <dgm:prSet/>
      <dgm:spPr/>
      <dgm:t>
        <a:bodyPr/>
        <a:lstStyle/>
        <a:p>
          <a:endParaRPr lang="en-US"/>
        </a:p>
      </dgm:t>
    </dgm:pt>
    <dgm:pt modelId="{677CE030-C743-4840-9B3A-50DC83B40BB3}" type="sibTrans" cxnId="{29BE4C41-6C38-4606-8131-FE679D874337}">
      <dgm:prSet/>
      <dgm:spPr/>
      <dgm:t>
        <a:bodyPr/>
        <a:lstStyle/>
        <a:p>
          <a:endParaRPr lang="en-US"/>
        </a:p>
      </dgm:t>
    </dgm:pt>
    <dgm:pt modelId="{2939C832-CCC4-43EF-80FF-9838507901B8}">
      <dgm:prSet phldrT="[Text]" custT="1"/>
      <dgm:spPr/>
      <dgm:t>
        <a:bodyPr/>
        <a:lstStyle/>
        <a:p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Văn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C167C1B1-12F7-4FB9-B1FC-09D708277755}" type="parTrans" cxnId="{B4B775BE-774C-4A87-8C0F-CF1B758AC04A}">
      <dgm:prSet/>
      <dgm:spPr/>
      <dgm:t>
        <a:bodyPr/>
        <a:lstStyle/>
        <a:p>
          <a:endParaRPr lang="en-US"/>
        </a:p>
      </dgm:t>
    </dgm:pt>
    <dgm:pt modelId="{E62C13EE-6B75-49C9-9465-24272E94081D}" type="sibTrans" cxnId="{B4B775BE-774C-4A87-8C0F-CF1B758AC04A}">
      <dgm:prSet/>
      <dgm:spPr/>
      <dgm:t>
        <a:bodyPr/>
        <a:lstStyle/>
        <a:p>
          <a:endParaRPr lang="en-US"/>
        </a:p>
      </dgm:t>
    </dgm:pt>
    <dgm:pt modelId="{A0097FCD-3E9C-4CA9-ADA3-F317B7ED3E75}">
      <dgm:prSet phldrT="[Text]" custT="1"/>
      <dgm:spPr/>
      <dgm:t>
        <a:bodyPr/>
        <a:lstStyle/>
        <a:p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Thác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phường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0BB4FAE6-548B-46A4-BF11-253014EC10EA}" type="parTrans" cxnId="{0E5A9D03-4821-48FC-9F81-FE70FB508E2F}">
      <dgm:prSet/>
      <dgm:spPr/>
      <dgm:t>
        <a:bodyPr/>
        <a:lstStyle/>
        <a:p>
          <a:endParaRPr lang="en-US"/>
        </a:p>
      </dgm:t>
    </dgm:pt>
    <dgm:pt modelId="{BBF04BFB-A025-4CD3-B131-698086AEE1A3}" type="sibTrans" cxnId="{0E5A9D03-4821-48FC-9F81-FE70FB508E2F}">
      <dgm:prSet/>
      <dgm:spPr/>
      <dgm:t>
        <a:bodyPr/>
        <a:lstStyle/>
        <a:p>
          <a:endParaRPr lang="en-US"/>
        </a:p>
      </dgm:t>
    </dgm:pt>
    <dgm:pt modelId="{87DE1981-63D0-46DA-919C-FC4D60E712F0}">
      <dgm:prSet custT="1"/>
      <dgm:spPr/>
      <dgm:t>
        <a:bodyPr/>
        <a:lstStyle/>
        <a:p>
          <a:r>
            <a:rPr lang="vi-VN" sz="2000" b="1" i="1" dirty="0">
              <a:latin typeface="+mj-lt"/>
            </a:rPr>
            <a:t>Bắc hành tạp lục</a:t>
          </a:r>
          <a:r>
            <a:rPr lang="vi-VN" sz="2000" dirty="0">
              <a:latin typeface="+mj-lt"/>
            </a:rPr>
            <a:t> 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(132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5FA5FCC7-EAA4-4E27-A43A-A2E38548D702}" type="parTrans" cxnId="{3C33970A-91A6-4510-B548-C60B90A5842A}">
      <dgm:prSet/>
      <dgm:spPr/>
      <dgm:t>
        <a:bodyPr/>
        <a:lstStyle/>
        <a:p>
          <a:endParaRPr lang="en-US"/>
        </a:p>
      </dgm:t>
    </dgm:pt>
    <dgm:pt modelId="{0B736292-EA93-407B-935B-A11D8A1F48AB}" type="sibTrans" cxnId="{3C33970A-91A6-4510-B548-C60B90A5842A}">
      <dgm:prSet/>
      <dgm:spPr/>
      <dgm:t>
        <a:bodyPr/>
        <a:lstStyle/>
        <a:p>
          <a:endParaRPr lang="en-US"/>
        </a:p>
      </dgm:t>
    </dgm:pt>
    <dgm:pt modelId="{50775D04-4827-47AB-8A24-FFDEB6AD472A}">
      <dgm:prSet custT="1"/>
      <dgm:spPr/>
      <dgm:t>
        <a:bodyPr/>
        <a:lstStyle/>
        <a:p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Văn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thập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(song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</dgm:t>
    </dgm:pt>
    <dgm:pt modelId="{B5D165F7-979B-4888-BB1C-A43F3E1337E7}" type="parTrans" cxnId="{C2B67C15-1133-42B5-8AEF-CAEA48F9FC3D}">
      <dgm:prSet/>
      <dgm:spPr/>
      <dgm:t>
        <a:bodyPr/>
        <a:lstStyle/>
        <a:p>
          <a:endParaRPr lang="en-US"/>
        </a:p>
      </dgm:t>
    </dgm:pt>
    <dgm:pt modelId="{0D1715C8-3A13-415F-941A-9BE849528E3F}" type="sibTrans" cxnId="{C2B67C15-1133-42B5-8AEF-CAEA48F9FC3D}">
      <dgm:prSet/>
      <dgm:spPr/>
      <dgm:t>
        <a:bodyPr/>
        <a:lstStyle/>
        <a:p>
          <a:endParaRPr lang="en-US"/>
        </a:p>
      </dgm:t>
    </dgm:pt>
    <dgm:pt modelId="{E7CC8C86-3B27-4C87-8C57-47A4E320E919}">
      <dgm:prSet custT="1"/>
      <dgm:spPr/>
      <dgm:t>
        <a:bodyPr/>
        <a:lstStyle/>
        <a:p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C92DE767-1BB8-4A62-959F-02EB5EFAAF04}" type="parTrans" cxnId="{6FD97F97-EFBB-45DC-8985-C5514D0FF3BD}">
      <dgm:prSet/>
      <dgm:spPr/>
      <dgm:t>
        <a:bodyPr/>
        <a:lstStyle/>
        <a:p>
          <a:endParaRPr lang="en-US"/>
        </a:p>
      </dgm:t>
    </dgm:pt>
    <dgm:pt modelId="{18484A68-1D38-4402-BFBB-24B6A88D4040}" type="sibTrans" cxnId="{6FD97F97-EFBB-45DC-8985-C5514D0FF3BD}">
      <dgm:prSet/>
      <dgm:spPr/>
      <dgm:t>
        <a:bodyPr/>
        <a:lstStyle/>
        <a:p>
          <a:endParaRPr lang="en-US"/>
        </a:p>
      </dgm:t>
    </dgm:pt>
    <dgm:pt modelId="{2252EFCA-3017-422E-851D-DC09DDC33949}" type="pres">
      <dgm:prSet presAssocID="{CB206216-2699-40B7-B3FE-1EC0F0E92E6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7865829-523B-4F2D-8D73-C344A9794BF9}" type="pres">
      <dgm:prSet presAssocID="{637D703E-2C77-4504-8A32-11098E1E791C}" presName="root" presStyleCnt="0"/>
      <dgm:spPr/>
    </dgm:pt>
    <dgm:pt modelId="{BDADC277-E5C2-481B-945D-48E3C51273FB}" type="pres">
      <dgm:prSet presAssocID="{637D703E-2C77-4504-8A32-11098E1E791C}" presName="rootComposite" presStyleCnt="0"/>
      <dgm:spPr/>
    </dgm:pt>
    <dgm:pt modelId="{FF3EBE2C-D288-43B9-A1B0-EFEEB9F3005F}" type="pres">
      <dgm:prSet presAssocID="{637D703E-2C77-4504-8A32-11098E1E791C}" presName="rootText" presStyleLbl="node1" presStyleIdx="0" presStyleCnt="2" custScaleX="170457"/>
      <dgm:spPr/>
      <dgm:t>
        <a:bodyPr/>
        <a:lstStyle/>
        <a:p>
          <a:endParaRPr lang="en-US"/>
        </a:p>
      </dgm:t>
    </dgm:pt>
    <dgm:pt modelId="{004565E8-FC66-461A-91D2-C658C9B12B1E}" type="pres">
      <dgm:prSet presAssocID="{637D703E-2C77-4504-8A32-11098E1E791C}" presName="rootConnector" presStyleLbl="node1" presStyleIdx="0" presStyleCnt="2"/>
      <dgm:spPr/>
      <dgm:t>
        <a:bodyPr/>
        <a:lstStyle/>
        <a:p>
          <a:endParaRPr lang="en-US"/>
        </a:p>
      </dgm:t>
    </dgm:pt>
    <dgm:pt modelId="{913AF813-B648-4694-ABD0-5681F2A244B9}" type="pres">
      <dgm:prSet presAssocID="{637D703E-2C77-4504-8A32-11098E1E791C}" presName="childShape" presStyleCnt="0"/>
      <dgm:spPr/>
    </dgm:pt>
    <dgm:pt modelId="{5213B4DB-8EBE-454F-AE30-28805D8FB40A}" type="pres">
      <dgm:prSet presAssocID="{9F0A4A38-EADD-48D9-B3E4-8A3D19513F2C}" presName="Name13" presStyleLbl="parChTrans1D2" presStyleIdx="0" presStyleCnt="7"/>
      <dgm:spPr/>
      <dgm:t>
        <a:bodyPr/>
        <a:lstStyle/>
        <a:p>
          <a:endParaRPr lang="en-US"/>
        </a:p>
      </dgm:t>
    </dgm:pt>
    <dgm:pt modelId="{B1F8C75A-511C-4BAE-A75C-B4AA0932C5FA}" type="pres">
      <dgm:prSet presAssocID="{D36CA759-B31C-416F-85A7-1912A45F0BC9}" presName="childText" presStyleLbl="bgAcc1" presStyleIdx="0" presStyleCnt="7" custScaleX="2003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E88F7-F3BD-46B2-A278-709C6D89353F}" type="pres">
      <dgm:prSet presAssocID="{19C90AF0-D608-412E-B9D0-33B5BE7BE5E0}" presName="Name13" presStyleLbl="parChTrans1D2" presStyleIdx="1" presStyleCnt="7"/>
      <dgm:spPr/>
      <dgm:t>
        <a:bodyPr/>
        <a:lstStyle/>
        <a:p>
          <a:endParaRPr lang="en-US"/>
        </a:p>
      </dgm:t>
    </dgm:pt>
    <dgm:pt modelId="{E9865479-A753-4ACB-AD10-60F23C45116E}" type="pres">
      <dgm:prSet presAssocID="{5758C0F0-E525-45A8-AA98-24DCDE397F60}" presName="childText" presStyleLbl="bgAcc1" presStyleIdx="1" presStyleCnt="7" custScaleX="201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439A2-BE61-4BF8-AC14-5478718A7550}" type="pres">
      <dgm:prSet presAssocID="{5FA5FCC7-EAA4-4E27-A43A-A2E38548D702}" presName="Name13" presStyleLbl="parChTrans1D2" presStyleIdx="2" presStyleCnt="7"/>
      <dgm:spPr/>
      <dgm:t>
        <a:bodyPr/>
        <a:lstStyle/>
        <a:p>
          <a:endParaRPr lang="en-US"/>
        </a:p>
      </dgm:t>
    </dgm:pt>
    <dgm:pt modelId="{27FE0D89-B198-43B1-A035-B1BFE788F652}" type="pres">
      <dgm:prSet presAssocID="{87DE1981-63D0-46DA-919C-FC4D60E712F0}" presName="childText" presStyleLbl="bgAcc1" presStyleIdx="2" presStyleCnt="7" custScaleX="198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8CA0A-46E0-42C3-9268-4E93E0E0D864}" type="pres">
      <dgm:prSet presAssocID="{6E37004F-48FE-4332-998C-5A56249B3500}" presName="root" presStyleCnt="0"/>
      <dgm:spPr/>
    </dgm:pt>
    <dgm:pt modelId="{9B5C8BE9-9D96-4D52-980E-406E88549693}" type="pres">
      <dgm:prSet presAssocID="{6E37004F-48FE-4332-998C-5A56249B3500}" presName="rootComposite" presStyleCnt="0"/>
      <dgm:spPr/>
    </dgm:pt>
    <dgm:pt modelId="{F81887BB-3AA2-4F0B-B742-EF92E90B3DDB}" type="pres">
      <dgm:prSet presAssocID="{6E37004F-48FE-4332-998C-5A56249B3500}" presName="rootText" presStyleLbl="node1" presStyleIdx="1" presStyleCnt="2" custScaleX="144905"/>
      <dgm:spPr/>
      <dgm:t>
        <a:bodyPr/>
        <a:lstStyle/>
        <a:p>
          <a:endParaRPr lang="en-US"/>
        </a:p>
      </dgm:t>
    </dgm:pt>
    <dgm:pt modelId="{5B8792EB-82B4-44AD-9F8A-056B3E962F85}" type="pres">
      <dgm:prSet presAssocID="{6E37004F-48FE-4332-998C-5A56249B3500}" presName="rootConnector" presStyleLbl="node1" presStyleIdx="1" presStyleCnt="2"/>
      <dgm:spPr/>
      <dgm:t>
        <a:bodyPr/>
        <a:lstStyle/>
        <a:p>
          <a:endParaRPr lang="en-US"/>
        </a:p>
      </dgm:t>
    </dgm:pt>
    <dgm:pt modelId="{D25123DB-E124-4CCC-9D5A-449E6D37E935}" type="pres">
      <dgm:prSet presAssocID="{6E37004F-48FE-4332-998C-5A56249B3500}" presName="childShape" presStyleCnt="0"/>
      <dgm:spPr/>
    </dgm:pt>
    <dgm:pt modelId="{11E8B4BD-C3DF-453A-94A0-AB2056F49932}" type="pres">
      <dgm:prSet presAssocID="{C167C1B1-12F7-4FB9-B1FC-09D708277755}" presName="Name13" presStyleLbl="parChTrans1D2" presStyleIdx="3" presStyleCnt="7"/>
      <dgm:spPr/>
      <dgm:t>
        <a:bodyPr/>
        <a:lstStyle/>
        <a:p>
          <a:endParaRPr lang="en-US"/>
        </a:p>
      </dgm:t>
    </dgm:pt>
    <dgm:pt modelId="{BEF1CF1E-6E50-4B08-8A09-1F3E4D730C58}" type="pres">
      <dgm:prSet presAssocID="{2939C832-CCC4-43EF-80FF-9838507901B8}" presName="childText" presStyleLbl="bgAcc1" presStyleIdx="3" presStyleCnt="7" custScaleX="1772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03038-44A8-4B2C-B0CF-52B2AF42E7CA}" type="pres">
      <dgm:prSet presAssocID="{0BB4FAE6-548B-46A4-BF11-253014EC10EA}" presName="Name13" presStyleLbl="parChTrans1D2" presStyleIdx="4" presStyleCnt="7"/>
      <dgm:spPr/>
      <dgm:t>
        <a:bodyPr/>
        <a:lstStyle/>
        <a:p>
          <a:endParaRPr lang="en-US"/>
        </a:p>
      </dgm:t>
    </dgm:pt>
    <dgm:pt modelId="{5AFBA93E-53CC-4F17-98D6-765D7DD785A7}" type="pres">
      <dgm:prSet presAssocID="{A0097FCD-3E9C-4CA9-ADA3-F317B7ED3E75}" presName="childText" presStyleLbl="bgAcc1" presStyleIdx="4" presStyleCnt="7" custScaleX="175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CDEB70-6BDD-4DDB-B6F8-4EDDCB76B54F}" type="pres">
      <dgm:prSet presAssocID="{B5D165F7-979B-4888-BB1C-A43F3E1337E7}" presName="Name13" presStyleLbl="parChTrans1D2" presStyleIdx="5" presStyleCnt="7"/>
      <dgm:spPr/>
      <dgm:t>
        <a:bodyPr/>
        <a:lstStyle/>
        <a:p>
          <a:endParaRPr lang="en-US"/>
        </a:p>
      </dgm:t>
    </dgm:pt>
    <dgm:pt modelId="{FB561AE4-427B-4F1A-86CA-2678EA6BD57D}" type="pres">
      <dgm:prSet presAssocID="{50775D04-4827-47AB-8A24-FFDEB6AD472A}" presName="childText" presStyleLbl="bgAcc1" presStyleIdx="5" presStyleCnt="7" custScaleX="172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732C7-E177-4AF8-A826-7463709737AA}" type="pres">
      <dgm:prSet presAssocID="{C92DE767-1BB8-4A62-959F-02EB5EFAAF04}" presName="Name13" presStyleLbl="parChTrans1D2" presStyleIdx="6" presStyleCnt="7"/>
      <dgm:spPr/>
      <dgm:t>
        <a:bodyPr/>
        <a:lstStyle/>
        <a:p>
          <a:endParaRPr lang="en-US"/>
        </a:p>
      </dgm:t>
    </dgm:pt>
    <dgm:pt modelId="{FF4BF0BF-31C5-4EF1-A0AA-D33F4292B6CA}" type="pres">
      <dgm:prSet presAssocID="{E7CC8C86-3B27-4C87-8C57-47A4E320E919}" presName="childText" presStyleLbl="bgAcc1" presStyleIdx="6" presStyleCnt="7" custScaleX="169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3D80CD-50B3-44E9-BD5E-23A58EB05395}" type="presOf" srcId="{6E37004F-48FE-4332-998C-5A56249B3500}" destId="{5B8792EB-82B4-44AD-9F8A-056B3E962F85}" srcOrd="1" destOrd="0" presId="urn:microsoft.com/office/officeart/2005/8/layout/hierarchy3"/>
    <dgm:cxn modelId="{223C4161-8948-4D6D-AFE5-122BBFBD149D}" type="presOf" srcId="{A0097FCD-3E9C-4CA9-ADA3-F317B7ED3E75}" destId="{5AFBA93E-53CC-4F17-98D6-765D7DD785A7}" srcOrd="0" destOrd="0" presId="urn:microsoft.com/office/officeart/2005/8/layout/hierarchy3"/>
    <dgm:cxn modelId="{8C0B56E0-4C36-4DA8-B9B9-3ED645372191}" type="presOf" srcId="{637D703E-2C77-4504-8A32-11098E1E791C}" destId="{004565E8-FC66-461A-91D2-C658C9B12B1E}" srcOrd="1" destOrd="0" presId="urn:microsoft.com/office/officeart/2005/8/layout/hierarchy3"/>
    <dgm:cxn modelId="{6124AE45-3E22-4392-AA68-2415A03C0F84}" type="presOf" srcId="{B5D165F7-979B-4888-BB1C-A43F3E1337E7}" destId="{20CDEB70-6BDD-4DDB-B6F8-4EDDCB76B54F}" srcOrd="0" destOrd="0" presId="urn:microsoft.com/office/officeart/2005/8/layout/hierarchy3"/>
    <dgm:cxn modelId="{A41A743E-3313-4C53-8CFF-6BCE6AA2E24C}" type="presOf" srcId="{2939C832-CCC4-43EF-80FF-9838507901B8}" destId="{BEF1CF1E-6E50-4B08-8A09-1F3E4D730C58}" srcOrd="0" destOrd="0" presId="urn:microsoft.com/office/officeart/2005/8/layout/hierarchy3"/>
    <dgm:cxn modelId="{B4B775BE-774C-4A87-8C0F-CF1B758AC04A}" srcId="{6E37004F-48FE-4332-998C-5A56249B3500}" destId="{2939C832-CCC4-43EF-80FF-9838507901B8}" srcOrd="0" destOrd="0" parTransId="{C167C1B1-12F7-4FB9-B1FC-09D708277755}" sibTransId="{E62C13EE-6B75-49C9-9465-24272E94081D}"/>
    <dgm:cxn modelId="{0E5A9D03-4821-48FC-9F81-FE70FB508E2F}" srcId="{6E37004F-48FE-4332-998C-5A56249B3500}" destId="{A0097FCD-3E9C-4CA9-ADA3-F317B7ED3E75}" srcOrd="1" destOrd="0" parTransId="{0BB4FAE6-548B-46A4-BF11-253014EC10EA}" sibTransId="{BBF04BFB-A025-4CD3-B131-698086AEE1A3}"/>
    <dgm:cxn modelId="{DBE8DC66-95C2-4631-BB26-20502E0CB4E9}" type="presOf" srcId="{6E37004F-48FE-4332-998C-5A56249B3500}" destId="{F81887BB-3AA2-4F0B-B742-EF92E90B3DDB}" srcOrd="0" destOrd="0" presId="urn:microsoft.com/office/officeart/2005/8/layout/hierarchy3"/>
    <dgm:cxn modelId="{DEBB6B1B-4021-4EDD-9C61-97E2D986B609}" type="presOf" srcId="{C92DE767-1BB8-4A62-959F-02EB5EFAAF04}" destId="{28F732C7-E177-4AF8-A826-7463709737AA}" srcOrd="0" destOrd="0" presId="urn:microsoft.com/office/officeart/2005/8/layout/hierarchy3"/>
    <dgm:cxn modelId="{F393543E-503F-4466-9C16-B92B291A355A}" type="presOf" srcId="{5758C0F0-E525-45A8-AA98-24DCDE397F60}" destId="{E9865479-A753-4ACB-AD10-60F23C45116E}" srcOrd="0" destOrd="0" presId="urn:microsoft.com/office/officeart/2005/8/layout/hierarchy3"/>
    <dgm:cxn modelId="{29BE4C41-6C38-4606-8131-FE679D874337}" srcId="{CB206216-2699-40B7-B3FE-1EC0F0E92E6E}" destId="{6E37004F-48FE-4332-998C-5A56249B3500}" srcOrd="1" destOrd="0" parTransId="{EB1DAAFA-E36E-4820-ABC4-4B1821661B3F}" sibTransId="{677CE030-C743-4840-9B3A-50DC83B40BB3}"/>
    <dgm:cxn modelId="{7A7D4B9B-C4B0-482A-BB7F-A5821D9B9E16}" type="presOf" srcId="{CB206216-2699-40B7-B3FE-1EC0F0E92E6E}" destId="{2252EFCA-3017-422E-851D-DC09DDC33949}" srcOrd="0" destOrd="0" presId="urn:microsoft.com/office/officeart/2005/8/layout/hierarchy3"/>
    <dgm:cxn modelId="{C16E33EF-295D-4595-BC4E-22B33F4C4B01}" type="presOf" srcId="{C167C1B1-12F7-4FB9-B1FC-09D708277755}" destId="{11E8B4BD-C3DF-453A-94A0-AB2056F49932}" srcOrd="0" destOrd="0" presId="urn:microsoft.com/office/officeart/2005/8/layout/hierarchy3"/>
    <dgm:cxn modelId="{C2B67C15-1133-42B5-8AEF-CAEA48F9FC3D}" srcId="{6E37004F-48FE-4332-998C-5A56249B3500}" destId="{50775D04-4827-47AB-8A24-FFDEB6AD472A}" srcOrd="2" destOrd="0" parTransId="{B5D165F7-979B-4888-BB1C-A43F3E1337E7}" sibTransId="{0D1715C8-3A13-415F-941A-9BE849528E3F}"/>
    <dgm:cxn modelId="{080EDC9F-DCD3-42BA-ACE4-BF4538AE9400}" type="presOf" srcId="{87DE1981-63D0-46DA-919C-FC4D60E712F0}" destId="{27FE0D89-B198-43B1-A035-B1BFE788F652}" srcOrd="0" destOrd="0" presId="urn:microsoft.com/office/officeart/2005/8/layout/hierarchy3"/>
    <dgm:cxn modelId="{7CCAB78A-FED4-402C-B0C9-6F3C38042E34}" type="presOf" srcId="{637D703E-2C77-4504-8A32-11098E1E791C}" destId="{FF3EBE2C-D288-43B9-A1B0-EFEEB9F3005F}" srcOrd="0" destOrd="0" presId="urn:microsoft.com/office/officeart/2005/8/layout/hierarchy3"/>
    <dgm:cxn modelId="{7A477126-CB22-4553-8340-B8EFC2046141}" type="presOf" srcId="{0BB4FAE6-548B-46A4-BF11-253014EC10EA}" destId="{56A03038-44A8-4B2C-B0CF-52B2AF42E7CA}" srcOrd="0" destOrd="0" presId="urn:microsoft.com/office/officeart/2005/8/layout/hierarchy3"/>
    <dgm:cxn modelId="{748FB0A0-4CA0-4674-8DDF-4272A6DDC921}" type="presOf" srcId="{50775D04-4827-47AB-8A24-FFDEB6AD472A}" destId="{FB561AE4-427B-4F1A-86CA-2678EA6BD57D}" srcOrd="0" destOrd="0" presId="urn:microsoft.com/office/officeart/2005/8/layout/hierarchy3"/>
    <dgm:cxn modelId="{43062DAE-4A15-426C-A4EA-9608E52A5583}" type="presOf" srcId="{D36CA759-B31C-416F-85A7-1912A45F0BC9}" destId="{B1F8C75A-511C-4BAE-A75C-B4AA0932C5FA}" srcOrd="0" destOrd="0" presId="urn:microsoft.com/office/officeart/2005/8/layout/hierarchy3"/>
    <dgm:cxn modelId="{2F58DD34-9E03-4E9E-84A5-727BA8662514}" type="presOf" srcId="{9F0A4A38-EADD-48D9-B3E4-8A3D19513F2C}" destId="{5213B4DB-8EBE-454F-AE30-28805D8FB40A}" srcOrd="0" destOrd="0" presId="urn:microsoft.com/office/officeart/2005/8/layout/hierarchy3"/>
    <dgm:cxn modelId="{3C33970A-91A6-4510-B548-C60B90A5842A}" srcId="{637D703E-2C77-4504-8A32-11098E1E791C}" destId="{87DE1981-63D0-46DA-919C-FC4D60E712F0}" srcOrd="2" destOrd="0" parTransId="{5FA5FCC7-EAA4-4E27-A43A-A2E38548D702}" sibTransId="{0B736292-EA93-407B-935B-A11D8A1F48AB}"/>
    <dgm:cxn modelId="{7E0D2733-ED15-45D8-AEA0-63B9128A6C54}" type="presOf" srcId="{5FA5FCC7-EAA4-4E27-A43A-A2E38548D702}" destId="{E6D439A2-BE61-4BF8-AC14-5478718A7550}" srcOrd="0" destOrd="0" presId="urn:microsoft.com/office/officeart/2005/8/layout/hierarchy3"/>
    <dgm:cxn modelId="{0A9AD365-29E2-4836-BE2F-F030D853B583}" srcId="{637D703E-2C77-4504-8A32-11098E1E791C}" destId="{D36CA759-B31C-416F-85A7-1912A45F0BC9}" srcOrd="0" destOrd="0" parTransId="{9F0A4A38-EADD-48D9-B3E4-8A3D19513F2C}" sibTransId="{4F36018E-C501-447A-9C05-01C41BB15B6B}"/>
    <dgm:cxn modelId="{EE94FC2A-4C12-4AED-9CE4-A97FE1C52326}" type="presOf" srcId="{19C90AF0-D608-412E-B9D0-33B5BE7BE5E0}" destId="{DD1E88F7-F3BD-46B2-A278-709C6D89353F}" srcOrd="0" destOrd="0" presId="urn:microsoft.com/office/officeart/2005/8/layout/hierarchy3"/>
    <dgm:cxn modelId="{6FD97F97-EFBB-45DC-8985-C5514D0FF3BD}" srcId="{6E37004F-48FE-4332-998C-5A56249B3500}" destId="{E7CC8C86-3B27-4C87-8C57-47A4E320E919}" srcOrd="3" destOrd="0" parTransId="{C92DE767-1BB8-4A62-959F-02EB5EFAAF04}" sibTransId="{18484A68-1D38-4402-BFBB-24B6A88D4040}"/>
    <dgm:cxn modelId="{EAD3D087-2548-4E7B-A226-7AD1223E454C}" srcId="{CB206216-2699-40B7-B3FE-1EC0F0E92E6E}" destId="{637D703E-2C77-4504-8A32-11098E1E791C}" srcOrd="0" destOrd="0" parTransId="{C57977D3-314A-412D-94E2-4EE25C08C779}" sibTransId="{3CDFFF49-2C8B-4DBE-93CC-3854B9245FB7}"/>
    <dgm:cxn modelId="{F8EC4838-A529-4596-BFF1-239AA313B9F9}" srcId="{637D703E-2C77-4504-8A32-11098E1E791C}" destId="{5758C0F0-E525-45A8-AA98-24DCDE397F60}" srcOrd="1" destOrd="0" parTransId="{19C90AF0-D608-412E-B9D0-33B5BE7BE5E0}" sibTransId="{26933EB9-F5C3-49ED-A5BC-C074F53AC0B1}"/>
    <dgm:cxn modelId="{9A743363-68CB-48AD-9D8D-207AA49C062D}" type="presOf" srcId="{E7CC8C86-3B27-4C87-8C57-47A4E320E919}" destId="{FF4BF0BF-31C5-4EF1-A0AA-D33F4292B6CA}" srcOrd="0" destOrd="0" presId="urn:microsoft.com/office/officeart/2005/8/layout/hierarchy3"/>
    <dgm:cxn modelId="{2020C1F8-9BCE-4005-9A6D-922F4029BD65}" type="presParOf" srcId="{2252EFCA-3017-422E-851D-DC09DDC33949}" destId="{17865829-523B-4F2D-8D73-C344A9794BF9}" srcOrd="0" destOrd="0" presId="urn:microsoft.com/office/officeart/2005/8/layout/hierarchy3"/>
    <dgm:cxn modelId="{570EAB6B-D4B7-4CC7-BE56-3934EB142B0C}" type="presParOf" srcId="{17865829-523B-4F2D-8D73-C344A9794BF9}" destId="{BDADC277-E5C2-481B-945D-48E3C51273FB}" srcOrd="0" destOrd="0" presId="urn:microsoft.com/office/officeart/2005/8/layout/hierarchy3"/>
    <dgm:cxn modelId="{8F5EC589-950B-4F13-BBA7-2172BE2A2C4B}" type="presParOf" srcId="{BDADC277-E5C2-481B-945D-48E3C51273FB}" destId="{FF3EBE2C-D288-43B9-A1B0-EFEEB9F3005F}" srcOrd="0" destOrd="0" presId="urn:microsoft.com/office/officeart/2005/8/layout/hierarchy3"/>
    <dgm:cxn modelId="{907F4C0D-3EC1-41BB-AAE1-D0AF12FDD29C}" type="presParOf" srcId="{BDADC277-E5C2-481B-945D-48E3C51273FB}" destId="{004565E8-FC66-461A-91D2-C658C9B12B1E}" srcOrd="1" destOrd="0" presId="urn:microsoft.com/office/officeart/2005/8/layout/hierarchy3"/>
    <dgm:cxn modelId="{D1DB7C37-DD5E-4982-8B46-BCA33B6BBFF7}" type="presParOf" srcId="{17865829-523B-4F2D-8D73-C344A9794BF9}" destId="{913AF813-B648-4694-ABD0-5681F2A244B9}" srcOrd="1" destOrd="0" presId="urn:microsoft.com/office/officeart/2005/8/layout/hierarchy3"/>
    <dgm:cxn modelId="{05C15F38-6637-4410-8521-31BEC4EB8B2E}" type="presParOf" srcId="{913AF813-B648-4694-ABD0-5681F2A244B9}" destId="{5213B4DB-8EBE-454F-AE30-28805D8FB40A}" srcOrd="0" destOrd="0" presId="urn:microsoft.com/office/officeart/2005/8/layout/hierarchy3"/>
    <dgm:cxn modelId="{B0DE886B-F8EE-4B3A-8786-6147AD5C8B51}" type="presParOf" srcId="{913AF813-B648-4694-ABD0-5681F2A244B9}" destId="{B1F8C75A-511C-4BAE-A75C-B4AA0932C5FA}" srcOrd="1" destOrd="0" presId="urn:microsoft.com/office/officeart/2005/8/layout/hierarchy3"/>
    <dgm:cxn modelId="{D5C074C3-C9FF-431C-B9C9-096B788F08B2}" type="presParOf" srcId="{913AF813-B648-4694-ABD0-5681F2A244B9}" destId="{DD1E88F7-F3BD-46B2-A278-709C6D89353F}" srcOrd="2" destOrd="0" presId="urn:microsoft.com/office/officeart/2005/8/layout/hierarchy3"/>
    <dgm:cxn modelId="{E3F62B77-B23B-4E93-B6AB-14BEFE72883A}" type="presParOf" srcId="{913AF813-B648-4694-ABD0-5681F2A244B9}" destId="{E9865479-A753-4ACB-AD10-60F23C45116E}" srcOrd="3" destOrd="0" presId="urn:microsoft.com/office/officeart/2005/8/layout/hierarchy3"/>
    <dgm:cxn modelId="{1D5E2BC2-3940-4044-9846-C4B8F7A25B81}" type="presParOf" srcId="{913AF813-B648-4694-ABD0-5681F2A244B9}" destId="{E6D439A2-BE61-4BF8-AC14-5478718A7550}" srcOrd="4" destOrd="0" presId="urn:microsoft.com/office/officeart/2005/8/layout/hierarchy3"/>
    <dgm:cxn modelId="{D877FD13-696E-4822-8628-E305B02E5197}" type="presParOf" srcId="{913AF813-B648-4694-ABD0-5681F2A244B9}" destId="{27FE0D89-B198-43B1-A035-B1BFE788F652}" srcOrd="5" destOrd="0" presId="urn:microsoft.com/office/officeart/2005/8/layout/hierarchy3"/>
    <dgm:cxn modelId="{789C0ADE-B866-43EE-BD13-AC564F50C388}" type="presParOf" srcId="{2252EFCA-3017-422E-851D-DC09DDC33949}" destId="{7DC8CA0A-46E0-42C3-9268-4E93E0E0D864}" srcOrd="1" destOrd="0" presId="urn:microsoft.com/office/officeart/2005/8/layout/hierarchy3"/>
    <dgm:cxn modelId="{34CC1032-F246-48A9-AB1B-75A55057F505}" type="presParOf" srcId="{7DC8CA0A-46E0-42C3-9268-4E93E0E0D864}" destId="{9B5C8BE9-9D96-4D52-980E-406E88549693}" srcOrd="0" destOrd="0" presId="urn:microsoft.com/office/officeart/2005/8/layout/hierarchy3"/>
    <dgm:cxn modelId="{9254ABFE-3DAE-439C-8BE2-ACFEDE328BB7}" type="presParOf" srcId="{9B5C8BE9-9D96-4D52-980E-406E88549693}" destId="{F81887BB-3AA2-4F0B-B742-EF92E90B3DDB}" srcOrd="0" destOrd="0" presId="urn:microsoft.com/office/officeart/2005/8/layout/hierarchy3"/>
    <dgm:cxn modelId="{55EBA790-753F-45C1-AD5C-F19C835116B4}" type="presParOf" srcId="{9B5C8BE9-9D96-4D52-980E-406E88549693}" destId="{5B8792EB-82B4-44AD-9F8A-056B3E962F85}" srcOrd="1" destOrd="0" presId="urn:microsoft.com/office/officeart/2005/8/layout/hierarchy3"/>
    <dgm:cxn modelId="{F64E2B30-E518-40E7-AC23-5747828AF513}" type="presParOf" srcId="{7DC8CA0A-46E0-42C3-9268-4E93E0E0D864}" destId="{D25123DB-E124-4CCC-9D5A-449E6D37E935}" srcOrd="1" destOrd="0" presId="urn:microsoft.com/office/officeart/2005/8/layout/hierarchy3"/>
    <dgm:cxn modelId="{BDEE7EC9-3319-461C-804B-A09D8FA20318}" type="presParOf" srcId="{D25123DB-E124-4CCC-9D5A-449E6D37E935}" destId="{11E8B4BD-C3DF-453A-94A0-AB2056F49932}" srcOrd="0" destOrd="0" presId="urn:microsoft.com/office/officeart/2005/8/layout/hierarchy3"/>
    <dgm:cxn modelId="{3A4F84D5-1687-4654-924C-3E7EC1DD9041}" type="presParOf" srcId="{D25123DB-E124-4CCC-9D5A-449E6D37E935}" destId="{BEF1CF1E-6E50-4B08-8A09-1F3E4D730C58}" srcOrd="1" destOrd="0" presId="urn:microsoft.com/office/officeart/2005/8/layout/hierarchy3"/>
    <dgm:cxn modelId="{E010108A-8C6D-4A21-860A-853966F5ADB2}" type="presParOf" srcId="{D25123DB-E124-4CCC-9D5A-449E6D37E935}" destId="{56A03038-44A8-4B2C-B0CF-52B2AF42E7CA}" srcOrd="2" destOrd="0" presId="urn:microsoft.com/office/officeart/2005/8/layout/hierarchy3"/>
    <dgm:cxn modelId="{C8B7E53E-7CDE-4ABC-8F84-CAAF206D8FF9}" type="presParOf" srcId="{D25123DB-E124-4CCC-9D5A-449E6D37E935}" destId="{5AFBA93E-53CC-4F17-98D6-765D7DD785A7}" srcOrd="3" destOrd="0" presId="urn:microsoft.com/office/officeart/2005/8/layout/hierarchy3"/>
    <dgm:cxn modelId="{B06D7261-B140-4C4D-A00D-BABA27A68721}" type="presParOf" srcId="{D25123DB-E124-4CCC-9D5A-449E6D37E935}" destId="{20CDEB70-6BDD-4DDB-B6F8-4EDDCB76B54F}" srcOrd="4" destOrd="0" presId="urn:microsoft.com/office/officeart/2005/8/layout/hierarchy3"/>
    <dgm:cxn modelId="{B8A97AAA-F161-4C94-8133-7740F592DD07}" type="presParOf" srcId="{D25123DB-E124-4CCC-9D5A-449E6D37E935}" destId="{FB561AE4-427B-4F1A-86CA-2678EA6BD57D}" srcOrd="5" destOrd="0" presId="urn:microsoft.com/office/officeart/2005/8/layout/hierarchy3"/>
    <dgm:cxn modelId="{75F9F87C-93B4-4A33-8B72-5ADB21AA760F}" type="presParOf" srcId="{D25123DB-E124-4CCC-9D5A-449E6D37E935}" destId="{28F732C7-E177-4AF8-A826-7463709737AA}" srcOrd="6" destOrd="0" presId="urn:microsoft.com/office/officeart/2005/8/layout/hierarchy3"/>
    <dgm:cxn modelId="{F689A224-4C78-4C10-9122-BE13A7FFF0D8}" type="presParOf" srcId="{D25123DB-E124-4CCC-9D5A-449E6D37E935}" destId="{FF4BF0BF-31C5-4EF1-A0AA-D33F4292B6C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4309E2-B7D5-435F-A648-4726B320C5BE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BA16DB-1006-4329-B773-CB4153D109EF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866ACA-A481-478F-BEA1-839C4F50EE95}" type="parTrans" cxnId="{6E7BCF54-74CC-46BE-A6B9-7F98516CE532}">
      <dgm:prSet/>
      <dgm:spPr/>
      <dgm:t>
        <a:bodyPr/>
        <a:lstStyle/>
        <a:p>
          <a:endParaRPr lang="en-US"/>
        </a:p>
      </dgm:t>
    </dgm:pt>
    <dgm:pt modelId="{61EDBAB9-47C7-405F-B612-F7F2A6B051BD}" type="sibTrans" cxnId="{6E7BCF54-74CC-46BE-A6B9-7F98516CE532}">
      <dgm:prSet/>
      <dgm:spPr/>
      <dgm:t>
        <a:bodyPr/>
        <a:lstStyle/>
        <a:p>
          <a:endParaRPr lang="en-US"/>
        </a:p>
      </dgm:t>
    </dgm:pt>
    <dgm:pt modelId="{2B93EB0A-8695-4A03-B633-36EE1C006AB3}">
      <dgm:prSet phldrT="[Text]" custT="1"/>
      <dgm:spPr/>
      <dgm:t>
        <a:bodyPr/>
        <a:lstStyle/>
        <a:p>
          <a:r>
            <a:rPr lang="vi-VN" sz="2200" i="1" dirty="0">
              <a:latin typeface="+mj-lt"/>
            </a:rPr>
            <a:t>Kim Vân Kiều truyện</a:t>
          </a:r>
          <a:r>
            <a:rPr lang="vi-VN" sz="2200" dirty="0">
              <a:latin typeface="+mj-lt"/>
            </a:rPr>
            <a:t> của Thanh Tâm Tài Nhân (Trung Quốc)</a:t>
          </a:r>
          <a:endParaRPr lang="en-US" sz="2200" dirty="0">
            <a:latin typeface="+mj-lt"/>
          </a:endParaRPr>
        </a:p>
      </dgm:t>
    </dgm:pt>
    <dgm:pt modelId="{3EC3793B-C662-410D-A805-F371F66CDB90}" type="parTrans" cxnId="{70B6CA7A-199D-4E9B-850B-B7FFE684CC65}">
      <dgm:prSet/>
      <dgm:spPr/>
      <dgm:t>
        <a:bodyPr/>
        <a:lstStyle/>
        <a:p>
          <a:endParaRPr lang="en-US"/>
        </a:p>
      </dgm:t>
    </dgm:pt>
    <dgm:pt modelId="{5FF6CE33-7CCE-4447-8268-2873FF2A4C5E}" type="sibTrans" cxnId="{70B6CA7A-199D-4E9B-850B-B7FFE684CC65}">
      <dgm:prSet/>
      <dgm:spPr/>
      <dgm:t>
        <a:bodyPr/>
        <a:lstStyle/>
        <a:p>
          <a:endParaRPr lang="en-US"/>
        </a:p>
      </dgm:t>
    </dgm:pt>
    <dgm:pt modelId="{64C79443-C634-4217-A9B7-6A2AA9FA1A9C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EF4575C-BD10-4DBC-AC11-45F7E5C28319}" type="parTrans" cxnId="{6E55AC9B-D1CB-45E9-8A64-151A7263F54E}">
      <dgm:prSet/>
      <dgm:spPr/>
      <dgm:t>
        <a:bodyPr/>
        <a:lstStyle/>
        <a:p>
          <a:endParaRPr lang="en-US"/>
        </a:p>
      </dgm:t>
    </dgm:pt>
    <dgm:pt modelId="{5D507D0C-C9A2-417B-AC50-5805F3D31CFA}" type="sibTrans" cxnId="{6E55AC9B-D1CB-45E9-8A64-151A7263F54E}">
      <dgm:prSet/>
      <dgm:spPr/>
      <dgm:t>
        <a:bodyPr/>
        <a:lstStyle/>
        <a:p>
          <a:endParaRPr lang="en-US"/>
        </a:p>
      </dgm:t>
    </dgm:pt>
    <dgm:pt modelId="{41B8C555-6AF8-4AF3-A928-40F8DFE68E87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EE7153-8BE5-4CC5-A3DA-580EF74950D2}" type="parTrans" cxnId="{528882AC-0C95-4573-ABC6-F59E9BCA3A5F}">
      <dgm:prSet/>
      <dgm:spPr/>
      <dgm:t>
        <a:bodyPr/>
        <a:lstStyle/>
        <a:p>
          <a:endParaRPr lang="en-US"/>
        </a:p>
      </dgm:t>
    </dgm:pt>
    <dgm:pt modelId="{2624F92E-5CBE-4EEE-891B-EF1812360C35}" type="sibTrans" cxnId="{528882AC-0C95-4573-ABC6-F59E9BCA3A5F}">
      <dgm:prSet/>
      <dgm:spPr/>
      <dgm:t>
        <a:bodyPr/>
        <a:lstStyle/>
        <a:p>
          <a:endParaRPr lang="en-US"/>
        </a:p>
      </dgm:t>
    </dgm:pt>
    <dgm:pt modelId="{1C5C7CBF-51CF-45A5-A7A1-69DCA0148838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U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31560-1698-45D0-8962-6598D815C052}" type="parTrans" cxnId="{804C7762-1137-44AE-8E17-5941CF69D933}">
      <dgm:prSet/>
      <dgm:spPr/>
      <dgm:t>
        <a:bodyPr/>
        <a:lstStyle/>
        <a:p>
          <a:endParaRPr lang="en-US"/>
        </a:p>
      </dgm:t>
    </dgm:pt>
    <dgm:pt modelId="{2CCB5827-44A9-469B-BB60-CC1DB0D2C50C}" type="sibTrans" cxnId="{804C7762-1137-44AE-8E17-5941CF69D933}">
      <dgm:prSet/>
      <dgm:spPr/>
      <dgm:t>
        <a:bodyPr/>
        <a:lstStyle/>
        <a:p>
          <a:endParaRPr lang="en-US"/>
        </a:p>
      </dgm:t>
    </dgm:pt>
    <dgm:pt modelId="{6A1301FB-2E0F-4391-9D19-A33C6C67A8D7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CA088-0AE2-4F10-B672-D5B644DCDA46}" type="parTrans" cxnId="{CF29710F-3AF6-400D-BBA8-BFB6EA86644B}">
      <dgm:prSet/>
      <dgm:spPr/>
      <dgm:t>
        <a:bodyPr/>
        <a:lstStyle/>
        <a:p>
          <a:endParaRPr lang="en-US"/>
        </a:p>
      </dgm:t>
    </dgm:pt>
    <dgm:pt modelId="{1CBDDF36-67E6-4226-BD26-390381187F27}" type="sibTrans" cxnId="{CF29710F-3AF6-400D-BBA8-BFB6EA86644B}">
      <dgm:prSet/>
      <dgm:spPr/>
      <dgm:t>
        <a:bodyPr/>
        <a:lstStyle/>
        <a:p>
          <a:endParaRPr lang="en-US"/>
        </a:p>
      </dgm:t>
    </dgm:pt>
    <dgm:pt modelId="{7CB7E012-A01F-45FD-8A9C-366F479CA97C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tuyền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FEA83-A237-4240-ABF4-D6193B47CF1A}" type="parTrans" cxnId="{2DEF8CE3-1A7C-40F7-AE86-239FE5CCF8F3}">
      <dgm:prSet/>
      <dgm:spPr/>
      <dgm:t>
        <a:bodyPr/>
        <a:lstStyle/>
        <a:p>
          <a:endParaRPr lang="en-US"/>
        </a:p>
      </dgm:t>
    </dgm:pt>
    <dgm:pt modelId="{DEA1E095-C4B5-497F-857C-338EBADC42B7}" type="sibTrans" cxnId="{2DEF8CE3-1A7C-40F7-AE86-239FE5CCF8F3}">
      <dgm:prSet/>
      <dgm:spPr/>
      <dgm:t>
        <a:bodyPr/>
        <a:lstStyle/>
        <a:p>
          <a:endParaRPr lang="en-US"/>
        </a:p>
      </dgm:t>
    </dgm:pt>
    <dgm:pt modelId="{3FB242F6-1B8B-406F-883A-5FD4B812CE4E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vọng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C630474-ABA4-45AA-BED4-34D0AE0806AA}" type="parTrans" cxnId="{F3B7F8A1-9952-496F-98DB-D3057D7B53B9}">
      <dgm:prSet/>
      <dgm:spPr/>
      <dgm:t>
        <a:bodyPr/>
        <a:lstStyle/>
        <a:p>
          <a:endParaRPr lang="en-US"/>
        </a:p>
      </dgm:t>
    </dgm:pt>
    <dgm:pt modelId="{006E41A3-6B99-42E7-99B8-959D1647D401}" type="sibTrans" cxnId="{F3B7F8A1-9952-496F-98DB-D3057D7B53B9}">
      <dgm:prSet/>
      <dgm:spPr/>
      <dgm:t>
        <a:bodyPr/>
        <a:lstStyle/>
        <a:p>
          <a:endParaRPr lang="en-US"/>
        </a:p>
      </dgm:t>
    </dgm:pt>
    <dgm:pt modelId="{255A8F0B-7CDF-4E43-A7B7-F85C0F290DC9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rẫy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nát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E552C627-9B26-4064-900E-042758FF8A4F}" type="parTrans" cxnId="{5483A7CC-6CD2-436E-91DE-A88CA587CF8C}">
      <dgm:prSet/>
      <dgm:spPr/>
      <dgm:t>
        <a:bodyPr/>
        <a:lstStyle/>
        <a:p>
          <a:endParaRPr lang="en-US"/>
        </a:p>
      </dgm:t>
    </dgm:pt>
    <dgm:pt modelId="{84F3B1D5-986D-4CD0-B37D-99E9607E77F1}" type="sibTrans" cxnId="{5483A7CC-6CD2-436E-91DE-A88CA587CF8C}">
      <dgm:prSet/>
      <dgm:spPr/>
      <dgm:t>
        <a:bodyPr/>
        <a:lstStyle/>
        <a:p>
          <a:endParaRPr lang="en-US"/>
        </a:p>
      </dgm:t>
    </dgm:pt>
    <dgm:pt modelId="{29DA4841-52BB-494B-A4C8-1C43BDBACFC7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70D149-CBBF-4D14-AC9A-4F7B9F093BAF}" type="parTrans" cxnId="{2CF6B9A5-F200-414A-AB0B-AF3788B89819}">
      <dgm:prSet/>
      <dgm:spPr/>
      <dgm:t>
        <a:bodyPr/>
        <a:lstStyle/>
        <a:p>
          <a:endParaRPr lang="en-US"/>
        </a:p>
      </dgm:t>
    </dgm:pt>
    <dgm:pt modelId="{414C8AD8-2A45-4E6E-89B6-3BFB107B9C78}" type="sibTrans" cxnId="{2CF6B9A5-F200-414A-AB0B-AF3788B89819}">
      <dgm:prSet/>
      <dgm:spPr/>
      <dgm:t>
        <a:bodyPr/>
        <a:lstStyle/>
        <a:p>
          <a:endParaRPr lang="en-US"/>
        </a:p>
      </dgm:t>
    </dgm:pt>
    <dgm:pt modelId="{32788871-91C3-4E0F-97C1-BC42B8CFD820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CE8CE2-8863-4AE4-98EE-80DCB5CE5AF2}" type="parTrans" cxnId="{C6DC1B82-A605-4209-8DDD-CAA4FF364462}">
      <dgm:prSet/>
      <dgm:spPr/>
      <dgm:t>
        <a:bodyPr/>
        <a:lstStyle/>
        <a:p>
          <a:endParaRPr lang="en-US"/>
        </a:p>
      </dgm:t>
    </dgm:pt>
    <dgm:pt modelId="{2E39E6F7-52F7-47DC-B21A-9C7198E2B54F}" type="sibTrans" cxnId="{C6DC1B82-A605-4209-8DDD-CAA4FF364462}">
      <dgm:prSet/>
      <dgm:spPr/>
      <dgm:t>
        <a:bodyPr/>
        <a:lstStyle/>
        <a:p>
          <a:endParaRPr lang="en-US"/>
        </a:p>
      </dgm:t>
    </dgm:pt>
    <dgm:pt modelId="{567B9450-D028-4A3A-B380-F263E5661E68}" type="pres">
      <dgm:prSet presAssocID="{BA4309E2-B7D5-435F-A648-4726B320C5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F691F3-11C2-4F9B-A068-729BF7D9298F}" type="pres">
      <dgm:prSet presAssocID="{DBBA16DB-1006-4329-B773-CB4153D109EF}" presName="linNode" presStyleCnt="0"/>
      <dgm:spPr/>
    </dgm:pt>
    <dgm:pt modelId="{48231165-B92A-447E-B788-08832A420E1E}" type="pres">
      <dgm:prSet presAssocID="{DBBA16DB-1006-4329-B773-CB4153D109EF}" presName="parentText" presStyleLbl="node1" presStyleIdx="0" presStyleCnt="3" custScaleX="672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DED68-176D-4DE4-A5C9-217991B286C6}" type="pres">
      <dgm:prSet presAssocID="{DBBA16DB-1006-4329-B773-CB4153D109EF}" presName="descendantText" presStyleLbl="alignAccFollowNode1" presStyleIdx="0" presStyleCnt="3" custScaleX="1327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9CCBA5-905B-413E-8C1A-B0BC7973EABB}" type="pres">
      <dgm:prSet presAssocID="{61EDBAB9-47C7-405F-B612-F7F2A6B051BD}" presName="sp" presStyleCnt="0"/>
      <dgm:spPr/>
    </dgm:pt>
    <dgm:pt modelId="{13B88593-9542-46CB-B282-2EC41E78DB1F}" type="pres">
      <dgm:prSet presAssocID="{64C79443-C634-4217-A9B7-6A2AA9FA1A9C}" presName="linNode" presStyleCnt="0"/>
      <dgm:spPr/>
    </dgm:pt>
    <dgm:pt modelId="{13ABCDE9-9930-4DAE-ADE4-564E0E0E2DE9}" type="pres">
      <dgm:prSet presAssocID="{64C79443-C634-4217-A9B7-6A2AA9FA1A9C}" presName="parentText" presStyleLbl="node1" presStyleIdx="1" presStyleCnt="3" custScaleX="140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F6F7D-1AE6-42C0-A2D0-0156D62E94FB}" type="pres">
      <dgm:prSet presAssocID="{64C79443-C634-4217-A9B7-6A2AA9FA1A9C}" presName="descendantText" presStyleLbl="alignAccFollowNode1" presStyleIdx="1" presStyleCnt="3" custScaleX="288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6720F9-8D3D-4AE1-9CD1-B38598FC9DD6}" type="pres">
      <dgm:prSet presAssocID="{5D507D0C-C9A2-417B-AC50-5805F3D31CFA}" presName="sp" presStyleCnt="0"/>
      <dgm:spPr/>
    </dgm:pt>
    <dgm:pt modelId="{927ADEA9-531D-4CD7-8276-7D4B3AA21E83}" type="pres">
      <dgm:prSet presAssocID="{1C5C7CBF-51CF-45A5-A7A1-69DCA0148838}" presName="linNode" presStyleCnt="0"/>
      <dgm:spPr/>
    </dgm:pt>
    <dgm:pt modelId="{B577F809-7FE3-4332-B71D-44945B201DC6}" type="pres">
      <dgm:prSet presAssocID="{1C5C7CBF-51CF-45A5-A7A1-69DCA0148838}" presName="parentText" presStyleLbl="node1" presStyleIdx="2" presStyleCnt="3" custScaleX="628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CC56AF-B27C-480D-B62B-F5585D3F4F07}" type="pres">
      <dgm:prSet presAssocID="{1C5C7CBF-51CF-45A5-A7A1-69DCA0148838}" presName="descendantText" presStyleLbl="alignAccFollowNode1" presStyleIdx="2" presStyleCnt="3" custScaleX="1342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4C7762-1137-44AE-8E17-5941CF69D933}" srcId="{BA4309E2-B7D5-435F-A648-4726B320C5BE}" destId="{1C5C7CBF-51CF-45A5-A7A1-69DCA0148838}" srcOrd="2" destOrd="0" parTransId="{7DF31560-1698-45D0-8962-6598D815C052}" sibTransId="{2CCB5827-44A9-469B-BB60-CC1DB0D2C50C}"/>
    <dgm:cxn modelId="{F3B7F8A1-9952-496F-98DB-D3057D7B53B9}" srcId="{64C79443-C634-4217-A9B7-6A2AA9FA1A9C}" destId="{3FB242F6-1B8B-406F-883A-5FD4B812CE4E}" srcOrd="1" destOrd="0" parTransId="{4C630474-ABA4-45AA-BED4-34D0AE0806AA}" sibTransId="{006E41A3-6B99-42E7-99B8-959D1647D401}"/>
    <dgm:cxn modelId="{6F87E31D-9C2B-4751-9E2A-C554863723E1}" type="presOf" srcId="{1C5C7CBF-51CF-45A5-A7A1-69DCA0148838}" destId="{B577F809-7FE3-4332-B71D-44945B201DC6}" srcOrd="0" destOrd="0" presId="urn:microsoft.com/office/officeart/2005/8/layout/vList5"/>
    <dgm:cxn modelId="{6E55AC9B-D1CB-45E9-8A64-151A7263F54E}" srcId="{BA4309E2-B7D5-435F-A648-4726B320C5BE}" destId="{64C79443-C634-4217-A9B7-6A2AA9FA1A9C}" srcOrd="1" destOrd="0" parTransId="{9EF4575C-BD10-4DBC-AC11-45F7E5C28319}" sibTransId="{5D507D0C-C9A2-417B-AC50-5805F3D31CFA}"/>
    <dgm:cxn modelId="{7CC28E4D-D9DD-410D-952F-A6970DC8A864}" type="presOf" srcId="{DBBA16DB-1006-4329-B773-CB4153D109EF}" destId="{48231165-B92A-447E-B788-08832A420E1E}" srcOrd="0" destOrd="0" presId="urn:microsoft.com/office/officeart/2005/8/layout/vList5"/>
    <dgm:cxn modelId="{39675181-B94C-4E3E-AFAE-501F34BCEBB6}" type="presOf" srcId="{2B93EB0A-8695-4A03-B633-36EE1C006AB3}" destId="{E05DED68-176D-4DE4-A5C9-217991B286C6}" srcOrd="0" destOrd="0" presId="urn:microsoft.com/office/officeart/2005/8/layout/vList5"/>
    <dgm:cxn modelId="{6E7BCF54-74CC-46BE-A6B9-7F98516CE532}" srcId="{BA4309E2-B7D5-435F-A648-4726B320C5BE}" destId="{DBBA16DB-1006-4329-B773-CB4153D109EF}" srcOrd="0" destOrd="0" parTransId="{68866ACA-A481-478F-BEA1-839C4F50EE95}" sibTransId="{61EDBAB9-47C7-405F-B612-F7F2A6B051BD}"/>
    <dgm:cxn modelId="{768AC821-5D13-47A9-93B8-23B4EED50AEC}" type="presOf" srcId="{32788871-91C3-4E0F-97C1-BC42B8CFD820}" destId="{11CC56AF-B27C-480D-B62B-F5585D3F4F07}" srcOrd="0" destOrd="3" presId="urn:microsoft.com/office/officeart/2005/8/layout/vList5"/>
    <dgm:cxn modelId="{C2F76AE8-62BA-47EF-A201-0437C47C77A0}" type="presOf" srcId="{BA4309E2-B7D5-435F-A648-4726B320C5BE}" destId="{567B9450-D028-4A3A-B380-F263E5661E68}" srcOrd="0" destOrd="0" presId="urn:microsoft.com/office/officeart/2005/8/layout/vList5"/>
    <dgm:cxn modelId="{528882AC-0C95-4573-ABC6-F59E9BCA3A5F}" srcId="{64C79443-C634-4217-A9B7-6A2AA9FA1A9C}" destId="{41B8C555-6AF8-4AF3-A928-40F8DFE68E87}" srcOrd="0" destOrd="0" parTransId="{52EE7153-8BE5-4CC5-A3DA-580EF74950D2}" sibTransId="{2624F92E-5CBE-4EEE-891B-EF1812360C35}"/>
    <dgm:cxn modelId="{C6DC1B82-A605-4209-8DDD-CAA4FF364462}" srcId="{1C5C7CBF-51CF-45A5-A7A1-69DCA0148838}" destId="{32788871-91C3-4E0F-97C1-BC42B8CFD820}" srcOrd="3" destOrd="0" parTransId="{2BCE8CE2-8863-4AE4-98EE-80DCB5CE5AF2}" sibTransId="{2E39E6F7-52F7-47DC-B21A-9C7198E2B54F}"/>
    <dgm:cxn modelId="{550D6C2C-B4A1-412E-A3CC-6A8FD5673995}" type="presOf" srcId="{255A8F0B-7CDF-4E43-A7B7-F85C0F290DC9}" destId="{DA5F6F7D-1AE6-42C0-A2D0-0156D62E94FB}" srcOrd="0" destOrd="2" presId="urn:microsoft.com/office/officeart/2005/8/layout/vList5"/>
    <dgm:cxn modelId="{CF29710F-3AF6-400D-BBA8-BFB6EA86644B}" srcId="{1C5C7CBF-51CF-45A5-A7A1-69DCA0148838}" destId="{6A1301FB-2E0F-4391-9D19-A33C6C67A8D7}" srcOrd="0" destOrd="0" parTransId="{324CA088-0AE2-4F10-B672-D5B644DCDA46}" sibTransId="{1CBDDF36-67E6-4226-BD26-390381187F27}"/>
    <dgm:cxn modelId="{5483A7CC-6CD2-436E-91DE-A88CA587CF8C}" srcId="{64C79443-C634-4217-A9B7-6A2AA9FA1A9C}" destId="{255A8F0B-7CDF-4E43-A7B7-F85C0F290DC9}" srcOrd="2" destOrd="0" parTransId="{E552C627-9B26-4064-900E-042758FF8A4F}" sibTransId="{84F3B1D5-986D-4CD0-B37D-99E9607E77F1}"/>
    <dgm:cxn modelId="{70B6CA7A-199D-4E9B-850B-B7FFE684CC65}" srcId="{DBBA16DB-1006-4329-B773-CB4153D109EF}" destId="{2B93EB0A-8695-4A03-B633-36EE1C006AB3}" srcOrd="0" destOrd="0" parTransId="{3EC3793B-C662-410D-A805-F371F66CDB90}" sibTransId="{5FF6CE33-7CCE-4447-8268-2873FF2A4C5E}"/>
    <dgm:cxn modelId="{73A2B206-2EDB-475F-99D7-16479FC117F7}" type="presOf" srcId="{3FB242F6-1B8B-406F-883A-5FD4B812CE4E}" destId="{DA5F6F7D-1AE6-42C0-A2D0-0156D62E94FB}" srcOrd="0" destOrd="1" presId="urn:microsoft.com/office/officeart/2005/8/layout/vList5"/>
    <dgm:cxn modelId="{52BA81C1-B112-44D4-ACD9-B9BA78040549}" type="presOf" srcId="{64C79443-C634-4217-A9B7-6A2AA9FA1A9C}" destId="{13ABCDE9-9930-4DAE-ADE4-564E0E0E2DE9}" srcOrd="0" destOrd="0" presId="urn:microsoft.com/office/officeart/2005/8/layout/vList5"/>
    <dgm:cxn modelId="{3918EA7C-9C9C-4381-B2C3-6AA220096188}" type="presOf" srcId="{7CB7E012-A01F-45FD-8A9C-366F479CA97C}" destId="{11CC56AF-B27C-480D-B62B-F5585D3F4F07}" srcOrd="0" destOrd="1" presId="urn:microsoft.com/office/officeart/2005/8/layout/vList5"/>
    <dgm:cxn modelId="{2DEF8CE3-1A7C-40F7-AE86-239FE5CCF8F3}" srcId="{1C5C7CBF-51CF-45A5-A7A1-69DCA0148838}" destId="{7CB7E012-A01F-45FD-8A9C-366F479CA97C}" srcOrd="1" destOrd="0" parTransId="{EB5FEA83-A237-4240-ABF4-D6193B47CF1A}" sibTransId="{DEA1E095-C4B5-497F-857C-338EBADC42B7}"/>
    <dgm:cxn modelId="{DCF636B5-6A89-4BF7-9B41-F0C3B21DF742}" type="presOf" srcId="{29DA4841-52BB-494B-A4C8-1C43BDBACFC7}" destId="{11CC56AF-B27C-480D-B62B-F5585D3F4F07}" srcOrd="0" destOrd="2" presId="urn:microsoft.com/office/officeart/2005/8/layout/vList5"/>
    <dgm:cxn modelId="{DD1CEB32-574B-4DBB-9E96-2CAFC29402FB}" type="presOf" srcId="{41B8C555-6AF8-4AF3-A928-40F8DFE68E87}" destId="{DA5F6F7D-1AE6-42C0-A2D0-0156D62E94FB}" srcOrd="0" destOrd="0" presId="urn:microsoft.com/office/officeart/2005/8/layout/vList5"/>
    <dgm:cxn modelId="{2CF6B9A5-F200-414A-AB0B-AF3788B89819}" srcId="{1C5C7CBF-51CF-45A5-A7A1-69DCA0148838}" destId="{29DA4841-52BB-494B-A4C8-1C43BDBACFC7}" srcOrd="2" destOrd="0" parTransId="{BE70D149-CBBF-4D14-AC9A-4F7B9F093BAF}" sibTransId="{414C8AD8-2A45-4E6E-89B6-3BFB107B9C78}"/>
    <dgm:cxn modelId="{58144FDE-F4F8-4D47-9C3D-F51FEF940E89}" type="presOf" srcId="{6A1301FB-2E0F-4391-9D19-A33C6C67A8D7}" destId="{11CC56AF-B27C-480D-B62B-F5585D3F4F07}" srcOrd="0" destOrd="0" presId="urn:microsoft.com/office/officeart/2005/8/layout/vList5"/>
    <dgm:cxn modelId="{64130B74-B1BA-4CCC-92EE-1BA87E6AE557}" type="presParOf" srcId="{567B9450-D028-4A3A-B380-F263E5661E68}" destId="{20F691F3-11C2-4F9B-A068-729BF7D9298F}" srcOrd="0" destOrd="0" presId="urn:microsoft.com/office/officeart/2005/8/layout/vList5"/>
    <dgm:cxn modelId="{C336450C-8433-41B0-8566-44321E6B364A}" type="presParOf" srcId="{20F691F3-11C2-4F9B-A068-729BF7D9298F}" destId="{48231165-B92A-447E-B788-08832A420E1E}" srcOrd="0" destOrd="0" presId="urn:microsoft.com/office/officeart/2005/8/layout/vList5"/>
    <dgm:cxn modelId="{DBD09F60-CB88-4BD7-8C3B-947BC3F93DD3}" type="presParOf" srcId="{20F691F3-11C2-4F9B-A068-729BF7D9298F}" destId="{E05DED68-176D-4DE4-A5C9-217991B286C6}" srcOrd="1" destOrd="0" presId="urn:microsoft.com/office/officeart/2005/8/layout/vList5"/>
    <dgm:cxn modelId="{5A75F41C-FBE8-462D-BCCB-9B6D4784A70C}" type="presParOf" srcId="{567B9450-D028-4A3A-B380-F263E5661E68}" destId="{589CCBA5-905B-413E-8C1A-B0BC7973EABB}" srcOrd="1" destOrd="0" presId="urn:microsoft.com/office/officeart/2005/8/layout/vList5"/>
    <dgm:cxn modelId="{AE8C7D31-5713-499F-BF4F-8D874FF7C595}" type="presParOf" srcId="{567B9450-D028-4A3A-B380-F263E5661E68}" destId="{13B88593-9542-46CB-B282-2EC41E78DB1F}" srcOrd="2" destOrd="0" presId="urn:microsoft.com/office/officeart/2005/8/layout/vList5"/>
    <dgm:cxn modelId="{0EEDA77F-E535-4E1C-BBCE-9D104B4BD26A}" type="presParOf" srcId="{13B88593-9542-46CB-B282-2EC41E78DB1F}" destId="{13ABCDE9-9930-4DAE-ADE4-564E0E0E2DE9}" srcOrd="0" destOrd="0" presId="urn:microsoft.com/office/officeart/2005/8/layout/vList5"/>
    <dgm:cxn modelId="{8DD236E7-835C-4BA2-B7B2-8A6149B6FC68}" type="presParOf" srcId="{13B88593-9542-46CB-B282-2EC41E78DB1F}" destId="{DA5F6F7D-1AE6-42C0-A2D0-0156D62E94FB}" srcOrd="1" destOrd="0" presId="urn:microsoft.com/office/officeart/2005/8/layout/vList5"/>
    <dgm:cxn modelId="{8947E4AB-AD54-444A-B27E-E7C295DFD214}" type="presParOf" srcId="{567B9450-D028-4A3A-B380-F263E5661E68}" destId="{186720F9-8D3D-4AE1-9CD1-B38598FC9DD6}" srcOrd="3" destOrd="0" presId="urn:microsoft.com/office/officeart/2005/8/layout/vList5"/>
    <dgm:cxn modelId="{0BA168AD-76BC-44B6-8243-6BB8D3234C26}" type="presParOf" srcId="{567B9450-D028-4A3A-B380-F263E5661E68}" destId="{927ADEA9-531D-4CD7-8276-7D4B3AA21E83}" srcOrd="4" destOrd="0" presId="urn:microsoft.com/office/officeart/2005/8/layout/vList5"/>
    <dgm:cxn modelId="{F70C688E-FDC2-4AE1-BFCA-EAFF400C0599}" type="presParOf" srcId="{927ADEA9-531D-4CD7-8276-7D4B3AA21E83}" destId="{B577F809-7FE3-4332-B71D-44945B201DC6}" srcOrd="0" destOrd="0" presId="urn:microsoft.com/office/officeart/2005/8/layout/vList5"/>
    <dgm:cxn modelId="{7B6D02D8-4815-471F-A9E5-00ABA5F345F0}" type="presParOf" srcId="{927ADEA9-531D-4CD7-8276-7D4B3AA21E83}" destId="{11CC56AF-B27C-480D-B62B-F5585D3F4F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EBE2C-D288-43B9-A1B0-EFEEB9F3005F}">
      <dsp:nvSpPr>
        <dsp:cNvPr id="0" name=""/>
        <dsp:cNvSpPr/>
      </dsp:nvSpPr>
      <dsp:spPr>
        <a:xfrm>
          <a:off x="1154153" y="2082"/>
          <a:ext cx="3092615" cy="9071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Hán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0723" y="28652"/>
        <a:ext cx="3039475" cy="854014"/>
      </dsp:txXfrm>
    </dsp:sp>
    <dsp:sp modelId="{5213B4DB-8EBE-454F-AE30-28805D8FB40A}">
      <dsp:nvSpPr>
        <dsp:cNvPr id="0" name=""/>
        <dsp:cNvSpPr/>
      </dsp:nvSpPr>
      <dsp:spPr>
        <a:xfrm>
          <a:off x="1463415" y="909236"/>
          <a:ext cx="309261" cy="680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365"/>
              </a:lnTo>
              <a:lnTo>
                <a:pt x="309261" y="68036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8C75A-511C-4BAE-A75C-B4AA0932C5FA}">
      <dsp:nvSpPr>
        <dsp:cNvPr id="0" name=""/>
        <dsp:cNvSpPr/>
      </dsp:nvSpPr>
      <dsp:spPr>
        <a:xfrm>
          <a:off x="1772676" y="1136025"/>
          <a:ext cx="2907566" cy="907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i="1" kern="1200" dirty="0">
              <a:latin typeface="+mj-lt"/>
            </a:rPr>
            <a:t>Thanh Hiên thi tập</a:t>
          </a:r>
          <a:r>
            <a:rPr lang="vi-VN" sz="2000" kern="1200" dirty="0">
              <a:latin typeface="+mj-lt"/>
            </a:rPr>
            <a:t> (gồm 78 bài thơ)</a:t>
          </a:r>
          <a:endParaRPr lang="en-US" sz="2000" kern="1200" dirty="0">
            <a:latin typeface="+mj-lt"/>
          </a:endParaRPr>
        </a:p>
      </dsp:txBody>
      <dsp:txXfrm>
        <a:off x="1799246" y="1162595"/>
        <a:ext cx="2854426" cy="854014"/>
      </dsp:txXfrm>
    </dsp:sp>
    <dsp:sp modelId="{DD1E88F7-F3BD-46B2-A278-709C6D89353F}">
      <dsp:nvSpPr>
        <dsp:cNvPr id="0" name=""/>
        <dsp:cNvSpPr/>
      </dsp:nvSpPr>
      <dsp:spPr>
        <a:xfrm>
          <a:off x="1463415" y="909236"/>
          <a:ext cx="309261" cy="1814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308"/>
              </a:lnTo>
              <a:lnTo>
                <a:pt x="309261" y="18143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65479-A753-4ACB-AD10-60F23C45116E}">
      <dsp:nvSpPr>
        <dsp:cNvPr id="0" name=""/>
        <dsp:cNvSpPr/>
      </dsp:nvSpPr>
      <dsp:spPr>
        <a:xfrm>
          <a:off x="1772676" y="2269967"/>
          <a:ext cx="2926986" cy="907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i="1" kern="1200" dirty="0">
              <a:latin typeface="+mj-lt"/>
            </a:rPr>
            <a:t>Nam Trung tạp ngâm</a:t>
          </a:r>
          <a:r>
            <a:rPr lang="vi-VN" sz="2000" kern="1200" dirty="0">
              <a:latin typeface="+mj-lt"/>
            </a:rPr>
            <a:t> (gồm 40 bài thơ)</a:t>
          </a:r>
          <a:endParaRPr lang="en-US" sz="2000" kern="1200" dirty="0">
            <a:latin typeface="+mj-lt"/>
          </a:endParaRPr>
        </a:p>
      </dsp:txBody>
      <dsp:txXfrm>
        <a:off x="1799246" y="2296537"/>
        <a:ext cx="2873846" cy="854014"/>
      </dsp:txXfrm>
    </dsp:sp>
    <dsp:sp modelId="{E6D439A2-BE61-4BF8-AC14-5478718A7550}">
      <dsp:nvSpPr>
        <dsp:cNvPr id="0" name=""/>
        <dsp:cNvSpPr/>
      </dsp:nvSpPr>
      <dsp:spPr>
        <a:xfrm>
          <a:off x="1463415" y="909236"/>
          <a:ext cx="309261" cy="2948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8250"/>
              </a:lnTo>
              <a:lnTo>
                <a:pt x="309261" y="2948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E0D89-B198-43B1-A035-B1BFE788F652}">
      <dsp:nvSpPr>
        <dsp:cNvPr id="0" name=""/>
        <dsp:cNvSpPr/>
      </dsp:nvSpPr>
      <dsp:spPr>
        <a:xfrm>
          <a:off x="1772676" y="3403910"/>
          <a:ext cx="2887072" cy="907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i="1" kern="1200" dirty="0">
              <a:latin typeface="+mj-lt"/>
            </a:rPr>
            <a:t>Bắc hành tạp lục</a:t>
          </a:r>
          <a:r>
            <a:rPr lang="vi-VN" sz="2000" kern="1200" dirty="0">
              <a:latin typeface="+mj-lt"/>
            </a:rPr>
            <a:t> 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(132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1799246" y="3430480"/>
        <a:ext cx="2833932" cy="854014"/>
      </dsp:txXfrm>
    </dsp:sp>
    <dsp:sp modelId="{F81887BB-3AA2-4F0B-B742-EF92E90B3DDB}">
      <dsp:nvSpPr>
        <dsp:cNvPr id="0" name=""/>
        <dsp:cNvSpPr/>
      </dsp:nvSpPr>
      <dsp:spPr>
        <a:xfrm>
          <a:off x="4700345" y="2082"/>
          <a:ext cx="2629023" cy="9071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Nôm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6915" y="28652"/>
        <a:ext cx="2575883" cy="854014"/>
      </dsp:txXfrm>
    </dsp:sp>
    <dsp:sp modelId="{11E8B4BD-C3DF-453A-94A0-AB2056F49932}">
      <dsp:nvSpPr>
        <dsp:cNvPr id="0" name=""/>
        <dsp:cNvSpPr/>
      </dsp:nvSpPr>
      <dsp:spPr>
        <a:xfrm>
          <a:off x="4963248" y="909236"/>
          <a:ext cx="262902" cy="680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365"/>
              </a:lnTo>
              <a:lnTo>
                <a:pt x="262902" y="68036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1CF1E-6E50-4B08-8A09-1F3E4D730C58}">
      <dsp:nvSpPr>
        <dsp:cNvPr id="0" name=""/>
        <dsp:cNvSpPr/>
      </dsp:nvSpPr>
      <dsp:spPr>
        <a:xfrm>
          <a:off x="5226150" y="1136025"/>
          <a:ext cx="2573196" cy="907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Văn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5252720" y="1162595"/>
        <a:ext cx="2520056" cy="854014"/>
      </dsp:txXfrm>
    </dsp:sp>
    <dsp:sp modelId="{56A03038-44A8-4B2C-B0CF-52B2AF42E7CA}">
      <dsp:nvSpPr>
        <dsp:cNvPr id="0" name=""/>
        <dsp:cNvSpPr/>
      </dsp:nvSpPr>
      <dsp:spPr>
        <a:xfrm>
          <a:off x="4963248" y="909236"/>
          <a:ext cx="262902" cy="1814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308"/>
              </a:lnTo>
              <a:lnTo>
                <a:pt x="262902" y="18143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BA93E-53CC-4F17-98D6-765D7DD785A7}">
      <dsp:nvSpPr>
        <dsp:cNvPr id="0" name=""/>
        <dsp:cNvSpPr/>
      </dsp:nvSpPr>
      <dsp:spPr>
        <a:xfrm>
          <a:off x="5226150" y="2269967"/>
          <a:ext cx="2552121" cy="907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Thác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phường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5252720" y="2296537"/>
        <a:ext cx="2498981" cy="854014"/>
      </dsp:txXfrm>
    </dsp:sp>
    <dsp:sp modelId="{20CDEB70-6BDD-4DDB-B6F8-4EDDCB76B54F}">
      <dsp:nvSpPr>
        <dsp:cNvPr id="0" name=""/>
        <dsp:cNvSpPr/>
      </dsp:nvSpPr>
      <dsp:spPr>
        <a:xfrm>
          <a:off x="4963248" y="909236"/>
          <a:ext cx="262902" cy="2948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8250"/>
              </a:lnTo>
              <a:lnTo>
                <a:pt x="262902" y="2948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61AE4-427B-4F1A-86CA-2678EA6BD57D}">
      <dsp:nvSpPr>
        <dsp:cNvPr id="0" name=""/>
        <dsp:cNvSpPr/>
      </dsp:nvSpPr>
      <dsp:spPr>
        <a:xfrm>
          <a:off x="5226150" y="3403910"/>
          <a:ext cx="2497010" cy="907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Văn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thập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(song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</dsp:txBody>
      <dsp:txXfrm>
        <a:off x="5252720" y="3430480"/>
        <a:ext cx="2443870" cy="854014"/>
      </dsp:txXfrm>
    </dsp:sp>
    <dsp:sp modelId="{28F732C7-E177-4AF8-A826-7463709737AA}">
      <dsp:nvSpPr>
        <dsp:cNvPr id="0" name=""/>
        <dsp:cNvSpPr/>
      </dsp:nvSpPr>
      <dsp:spPr>
        <a:xfrm>
          <a:off x="4963248" y="909236"/>
          <a:ext cx="262902" cy="4082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2193"/>
              </a:lnTo>
              <a:lnTo>
                <a:pt x="262902" y="408219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BF0BF-31C5-4EF1-A0AA-D33F4292B6CA}">
      <dsp:nvSpPr>
        <dsp:cNvPr id="0" name=""/>
        <dsp:cNvSpPr/>
      </dsp:nvSpPr>
      <dsp:spPr>
        <a:xfrm>
          <a:off x="5226150" y="4537853"/>
          <a:ext cx="2463569" cy="907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5252720" y="4564423"/>
        <a:ext cx="2410429" cy="854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DED68-176D-4DE4-A5C9-217991B286C6}">
      <dsp:nvSpPr>
        <dsp:cNvPr id="0" name=""/>
        <dsp:cNvSpPr/>
      </dsp:nvSpPr>
      <dsp:spPr>
        <a:xfrm rot="5400000">
          <a:off x="5128495" y="-2871152"/>
          <a:ext cx="1280843" cy="734821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200" i="1" kern="1200" dirty="0">
              <a:latin typeface="+mj-lt"/>
            </a:rPr>
            <a:t>Kim Vân Kiều truyện</a:t>
          </a:r>
          <a:r>
            <a:rPr lang="vi-VN" sz="2200" kern="1200" dirty="0">
              <a:latin typeface="+mj-lt"/>
            </a:rPr>
            <a:t> của Thanh Tâm Tài Nhân (Trung Quốc)</a:t>
          </a:r>
          <a:endParaRPr lang="en-US" sz="2200" kern="1200" dirty="0">
            <a:latin typeface="+mj-lt"/>
          </a:endParaRPr>
        </a:p>
      </dsp:txBody>
      <dsp:txXfrm rot="-5400000">
        <a:off x="2094811" y="225058"/>
        <a:ext cx="7285685" cy="1155791"/>
      </dsp:txXfrm>
    </dsp:sp>
    <dsp:sp modelId="{48231165-B92A-447E-B788-08832A420E1E}">
      <dsp:nvSpPr>
        <dsp:cNvPr id="0" name=""/>
        <dsp:cNvSpPr/>
      </dsp:nvSpPr>
      <dsp:spPr>
        <a:xfrm>
          <a:off x="334" y="2425"/>
          <a:ext cx="2094477" cy="16010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25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491" y="80582"/>
        <a:ext cx="1938163" cy="1444739"/>
      </dsp:txXfrm>
    </dsp:sp>
    <dsp:sp modelId="{DA5F6F7D-1AE6-42C0-A2D0-0156D62E94FB}">
      <dsp:nvSpPr>
        <dsp:cNvPr id="0" name=""/>
        <dsp:cNvSpPr/>
      </dsp:nvSpPr>
      <dsp:spPr>
        <a:xfrm rot="5400000">
          <a:off x="5094552" y="-1220280"/>
          <a:ext cx="1280843" cy="7408680"/>
        </a:xfrm>
        <a:prstGeom prst="round2Same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vọng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rẫy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nát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 rot="-5400000">
        <a:off x="2030634" y="1906164"/>
        <a:ext cx="7346154" cy="1155791"/>
      </dsp:txXfrm>
    </dsp:sp>
    <dsp:sp modelId="{13ABCDE9-9930-4DAE-ADE4-564E0E0E2DE9}">
      <dsp:nvSpPr>
        <dsp:cNvPr id="0" name=""/>
        <dsp:cNvSpPr/>
      </dsp:nvSpPr>
      <dsp:spPr>
        <a:xfrm>
          <a:off x="334" y="1683532"/>
          <a:ext cx="2030300" cy="1601053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en-US" sz="25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78491" y="1761689"/>
        <a:ext cx="1873986" cy="1444739"/>
      </dsp:txXfrm>
    </dsp:sp>
    <dsp:sp modelId="{11CC56AF-B27C-480D-B62B-F5585D3F4F07}">
      <dsp:nvSpPr>
        <dsp:cNvPr id="0" name=""/>
        <dsp:cNvSpPr/>
      </dsp:nvSpPr>
      <dsp:spPr>
        <a:xfrm rot="5400000">
          <a:off x="5062183" y="430568"/>
          <a:ext cx="1280843" cy="7469196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tuyền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68007" y="3587270"/>
        <a:ext cx="7406670" cy="1155791"/>
      </dsp:txXfrm>
    </dsp:sp>
    <dsp:sp modelId="{B577F809-7FE3-4332-B71D-44945B201DC6}">
      <dsp:nvSpPr>
        <dsp:cNvPr id="0" name=""/>
        <dsp:cNvSpPr/>
      </dsp:nvSpPr>
      <dsp:spPr>
        <a:xfrm>
          <a:off x="334" y="3364639"/>
          <a:ext cx="1967672" cy="1601053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US" sz="25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491" y="3442796"/>
        <a:ext cx="1811358" cy="1444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037DD-CE4B-4B29-9283-87894B8BFF9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03331-1FF3-4F7D-B736-D48FA9C65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79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44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6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929E6-DC25-4898-A4EF-52F3CED60B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21767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153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6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929E6-DC25-4898-A4EF-52F3CED60B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21767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501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167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0544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86681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0"/>
            <a:ext cx="10972800" cy="13843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fld id="{E979D15E-7C97-46BA-A533-0FCFA23F6052}" type="slidenum">
              <a:rPr lang="en-US" sz="2150" smtClean="0">
                <a:solidFill>
                  <a:prstClr val="black"/>
                </a:solidFill>
              </a:rPr>
              <a:pPr defTabSz="1088172">
                <a:defRPr/>
              </a:pPr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1432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fld id="{A890BEB3-7ECE-4454-BD48-73539E4ED80D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2072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74507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7FE5A9CD-1CA5-4BB6-ABF6-C3DB2F9C09D1}" type="datetimeFigureOut">
              <a:rPr lang="en-US" sz="2150" smtClean="0">
                <a:solidFill>
                  <a:prstClr val="black"/>
                </a:solidFill>
              </a:rPr>
              <a:pPr defTabSz="1088172"/>
              <a:t>8/17/2023</a:t>
            </a:fld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E9E3A461-C528-4C33-83FA-271D1850C3B5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407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4" indent="0" algn="ctr">
              <a:buNone/>
              <a:defRPr sz="2000"/>
            </a:lvl2pPr>
            <a:lvl3pPr marL="914229" indent="0" algn="ctr">
              <a:buNone/>
              <a:defRPr sz="1800"/>
            </a:lvl3pPr>
            <a:lvl4pPr marL="1371343" indent="0" algn="ctr">
              <a:buNone/>
              <a:defRPr sz="1600"/>
            </a:lvl4pPr>
            <a:lvl5pPr marL="1828457" indent="0" algn="ctr">
              <a:buNone/>
              <a:defRPr sz="1600"/>
            </a:lvl5pPr>
            <a:lvl6pPr marL="2285571" indent="0" algn="ctr">
              <a:buNone/>
              <a:defRPr sz="1600"/>
            </a:lvl6pPr>
            <a:lvl7pPr marL="2742686" indent="0" algn="ctr">
              <a:buNone/>
              <a:defRPr sz="1600"/>
            </a:lvl7pPr>
            <a:lvl8pPr marL="3199800" indent="0" algn="ctr">
              <a:buNone/>
              <a:defRPr sz="1600"/>
            </a:lvl8pPr>
            <a:lvl9pPr marL="36569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9">
              <a:defRPr/>
            </a:pPr>
            <a:fld id="{08ED132D-452A-49E5-B8CD-EA0C46A12A5F}" type="datetimeFigureOut">
              <a:rPr lang="vi-VN" sz="2150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17/08/2023</a:t>
            </a:fld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9">
              <a:defRPr/>
            </a:pPr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9">
              <a:defRPr/>
            </a:pPr>
            <a:fld id="{9CB03046-9975-4CD1-8163-35C299AA0868}" type="slidenum">
              <a:rPr lang="vi-VN" sz="2150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‹#›</a:t>
            </a:fld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3483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3797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0" marR="0" lvl="0" indent="0" algn="ctr" defTabSz="91401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55"/>
            <a:ext cx="12192000" cy="768085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3599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40"/>
            <a:ext cx="12192000" cy="384043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2225308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7107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40198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7FE5A9CD-1CA5-4BB6-ABF6-C3DB2F9C09D1}" type="datetimeFigureOut">
              <a:rPr lang="en-US" sz="2150" smtClean="0">
                <a:solidFill>
                  <a:prstClr val="black"/>
                </a:solidFill>
              </a:rPr>
              <a:pPr defTabSz="1088172"/>
              <a:t>8/17/2023</a:t>
            </a:fld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E9E3A461-C528-4C33-83FA-271D1850C3B5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0991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0"/>
            <a:ext cx="10972800" cy="13843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fld id="{E979D15E-7C97-46BA-A533-0FCFA23F6052}" type="slidenum">
              <a:rPr lang="en-US" sz="2150" smtClean="0">
                <a:solidFill>
                  <a:prstClr val="black"/>
                </a:solidFill>
              </a:rPr>
              <a:pPr defTabSz="1088172">
                <a:defRPr/>
              </a:pPr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6390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fld id="{A890BEB3-7ECE-4454-BD48-73539E4ED80D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2832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9863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4" indent="0" algn="ctr">
              <a:buNone/>
              <a:defRPr sz="2000"/>
            </a:lvl2pPr>
            <a:lvl3pPr marL="914229" indent="0" algn="ctr">
              <a:buNone/>
              <a:defRPr sz="1800"/>
            </a:lvl3pPr>
            <a:lvl4pPr marL="1371343" indent="0" algn="ctr">
              <a:buNone/>
              <a:defRPr sz="1600"/>
            </a:lvl4pPr>
            <a:lvl5pPr marL="1828457" indent="0" algn="ctr">
              <a:buNone/>
              <a:defRPr sz="1600"/>
            </a:lvl5pPr>
            <a:lvl6pPr marL="2285571" indent="0" algn="ctr">
              <a:buNone/>
              <a:defRPr sz="1600"/>
            </a:lvl6pPr>
            <a:lvl7pPr marL="2742686" indent="0" algn="ctr">
              <a:buNone/>
              <a:defRPr sz="1600"/>
            </a:lvl7pPr>
            <a:lvl8pPr marL="3199800" indent="0" algn="ctr">
              <a:buNone/>
              <a:defRPr sz="1600"/>
            </a:lvl8pPr>
            <a:lvl9pPr marL="36569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9">
              <a:defRPr/>
            </a:pPr>
            <a:fld id="{08ED132D-452A-49E5-B8CD-EA0C46A12A5F}" type="datetimeFigureOut">
              <a:rPr lang="vi-VN" sz="2150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17/08/2023</a:t>
            </a:fld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9">
              <a:defRPr/>
            </a:pPr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9">
              <a:defRPr/>
            </a:pPr>
            <a:fld id="{9CB03046-9975-4CD1-8163-35C299AA0868}" type="slidenum">
              <a:rPr lang="vi-VN" sz="2150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‹#›</a:t>
            </a:fld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3774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07146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0" marR="0" lvl="0" indent="0" algn="ctr" defTabSz="91401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55"/>
            <a:ext cx="12192000" cy="768085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3599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40"/>
            <a:ext cx="12192000" cy="384043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2960184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84322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7FE5A9CD-1CA5-4BB6-ABF6-C3DB2F9C09D1}" type="datetimeFigureOut">
              <a:rPr lang="en-US" sz="2150" smtClean="0">
                <a:solidFill>
                  <a:prstClr val="black"/>
                </a:solidFill>
              </a:rPr>
              <a:pPr defTabSz="1088172"/>
              <a:t>8/17/2023</a:t>
            </a:fld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E9E3A461-C528-4C33-83FA-271D1850C3B5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618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637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0"/>
            <a:ext cx="10972800" cy="13843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fld id="{E979D15E-7C97-46BA-A533-0FCFA23F6052}" type="slidenum">
              <a:rPr lang="en-US" sz="2150" smtClean="0">
                <a:solidFill>
                  <a:prstClr val="black"/>
                </a:solidFill>
              </a:rPr>
              <a:pPr defTabSz="1088172">
                <a:defRPr/>
              </a:pPr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2662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fld id="{A890BEB3-7ECE-4454-BD48-73539E4ED80D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6291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95912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4" indent="0" algn="ctr">
              <a:buNone/>
              <a:defRPr sz="2000"/>
            </a:lvl2pPr>
            <a:lvl3pPr marL="914229" indent="0" algn="ctr">
              <a:buNone/>
              <a:defRPr sz="1800"/>
            </a:lvl3pPr>
            <a:lvl4pPr marL="1371343" indent="0" algn="ctr">
              <a:buNone/>
              <a:defRPr sz="1600"/>
            </a:lvl4pPr>
            <a:lvl5pPr marL="1828457" indent="0" algn="ctr">
              <a:buNone/>
              <a:defRPr sz="1600"/>
            </a:lvl5pPr>
            <a:lvl6pPr marL="2285571" indent="0" algn="ctr">
              <a:buNone/>
              <a:defRPr sz="1600"/>
            </a:lvl6pPr>
            <a:lvl7pPr marL="2742686" indent="0" algn="ctr">
              <a:buNone/>
              <a:defRPr sz="1600"/>
            </a:lvl7pPr>
            <a:lvl8pPr marL="3199800" indent="0" algn="ctr">
              <a:buNone/>
              <a:defRPr sz="1600"/>
            </a:lvl8pPr>
            <a:lvl9pPr marL="36569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9">
              <a:defRPr/>
            </a:pPr>
            <a:fld id="{08ED132D-452A-49E5-B8CD-EA0C46A12A5F}" type="datetimeFigureOut">
              <a:rPr lang="vi-VN" sz="2150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17/08/2023</a:t>
            </a:fld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9">
              <a:defRPr/>
            </a:pPr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9">
              <a:defRPr/>
            </a:pPr>
            <a:fld id="{9CB03046-9975-4CD1-8163-35C299AA0868}" type="slidenum">
              <a:rPr lang="vi-VN" sz="2150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‹#›</a:t>
            </a:fld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5507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0850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0" marR="0" lvl="0" indent="0" algn="ctr" defTabSz="91401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55"/>
            <a:ext cx="12192000" cy="768085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3599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40"/>
            <a:ext cx="12192000" cy="384043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4014152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13657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7FE5A9CD-1CA5-4BB6-ABF6-C3DB2F9C09D1}" type="datetimeFigureOut">
              <a:rPr lang="en-US" sz="2150" smtClean="0">
                <a:solidFill>
                  <a:prstClr val="black"/>
                </a:solidFill>
              </a:rPr>
              <a:pPr defTabSz="1088172"/>
              <a:t>8/17/2023</a:t>
            </a:fld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E9E3A461-C528-4C33-83FA-271D1850C3B5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0353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0"/>
            <a:ext cx="10972800" cy="13843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fld id="{E979D15E-7C97-46BA-A533-0FCFA23F6052}" type="slidenum">
              <a:rPr lang="en-US" sz="2150" smtClean="0">
                <a:solidFill>
                  <a:prstClr val="black"/>
                </a:solidFill>
              </a:rPr>
              <a:pPr defTabSz="1088172">
                <a:defRPr/>
              </a:pPr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2278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fld id="{A890BEB3-7ECE-4454-BD48-73539E4ED80D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9952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1441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77762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4" indent="0" algn="ctr">
              <a:buNone/>
              <a:defRPr sz="2000"/>
            </a:lvl2pPr>
            <a:lvl3pPr marL="914229" indent="0" algn="ctr">
              <a:buNone/>
              <a:defRPr sz="1800"/>
            </a:lvl3pPr>
            <a:lvl4pPr marL="1371343" indent="0" algn="ctr">
              <a:buNone/>
              <a:defRPr sz="1600"/>
            </a:lvl4pPr>
            <a:lvl5pPr marL="1828457" indent="0" algn="ctr">
              <a:buNone/>
              <a:defRPr sz="1600"/>
            </a:lvl5pPr>
            <a:lvl6pPr marL="2285571" indent="0" algn="ctr">
              <a:buNone/>
              <a:defRPr sz="1600"/>
            </a:lvl6pPr>
            <a:lvl7pPr marL="2742686" indent="0" algn="ctr">
              <a:buNone/>
              <a:defRPr sz="1600"/>
            </a:lvl7pPr>
            <a:lvl8pPr marL="3199800" indent="0" algn="ctr">
              <a:buNone/>
              <a:defRPr sz="1600"/>
            </a:lvl8pPr>
            <a:lvl9pPr marL="36569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9">
              <a:defRPr/>
            </a:pPr>
            <a:fld id="{08ED132D-452A-49E5-B8CD-EA0C46A12A5F}" type="datetimeFigureOut">
              <a:rPr lang="vi-VN" sz="2150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17/08/2023</a:t>
            </a:fld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9">
              <a:defRPr/>
            </a:pPr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9">
              <a:defRPr/>
            </a:pPr>
            <a:fld id="{9CB03046-9975-4CD1-8163-35C299AA0868}" type="slidenum">
              <a:rPr lang="vi-VN" sz="2150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‹#›</a:t>
            </a:fld>
            <a:endParaRPr lang="vi-VN" sz="21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38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88965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0" marR="0" lvl="0" indent="0" algn="ctr" defTabSz="91401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55"/>
            <a:ext cx="12192000" cy="768085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3599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40"/>
            <a:ext cx="12192000" cy="384043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6813677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47820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7FE5A9CD-1CA5-4BB6-ABF6-C3DB2F9C09D1}" type="datetimeFigureOut">
              <a:rPr lang="en-US" sz="2150" smtClean="0">
                <a:solidFill>
                  <a:prstClr val="black"/>
                </a:solidFill>
              </a:rPr>
              <a:pPr defTabSz="1088172"/>
              <a:t>8/17/2023</a:t>
            </a:fld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8172"/>
            <a:fld id="{E9E3A461-C528-4C33-83FA-271D1850C3B5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6650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0"/>
            <a:ext cx="10972800" cy="13843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>
              <a:defRPr/>
            </a:pPr>
            <a:fld id="{E979D15E-7C97-46BA-A533-0FCFA23F6052}" type="slidenum">
              <a:rPr lang="en-US" sz="2150" smtClean="0">
                <a:solidFill>
                  <a:prstClr val="black"/>
                </a:solidFill>
              </a:rPr>
              <a:pPr defTabSz="1088172">
                <a:defRPr/>
              </a:pPr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7956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endParaRPr lang="en-US" sz="215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 defTabSz="1088172"/>
            <a:fld id="{A890BEB3-7ECE-4454-BD48-73539E4ED80D}" type="slidenum">
              <a:rPr lang="en-US" sz="2150" smtClean="0">
                <a:solidFill>
                  <a:prstClr val="black"/>
                </a:solidFill>
              </a:rPr>
              <a:pPr defTabSz="1088172"/>
              <a:t>‹#›</a:t>
            </a:fld>
            <a:endParaRPr lang="en-US" sz="21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41939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3868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3783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6578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0" marR="0" lvl="0" indent="0" algn="ctr" defTabSz="91401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55"/>
            <a:ext cx="12192000" cy="768085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3599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40"/>
            <a:ext cx="12192000" cy="384043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3546218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59B07A-09A2-4F7A-B9FE-120027580B8A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1423C6-8184-47E1-9820-CE94AFB4A32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58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21A388-2C2D-4167-B630-E3A6CD459844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0601FB-F9AB-4AE9-98CB-FEC0C1E8BEE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78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4032AC-05E6-4DDA-B83C-4BDD66D6299B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DB2332-E454-4CA9-A74B-A64B5C1F11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52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0212B2-4C0F-4681-ABB2-70F5991D1614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F1916-797F-493A-BA1F-7004E472F2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00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71CB4A-F1A0-4531-86CB-C0B14B05EE58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680ECA-C22C-46FD-9C3F-2F2CF9FEE7F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52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DD1E44-BE00-4364-9630-D2CCDD5D9DB6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63B0CB-2BD9-4A09-93EA-0E2C1B6198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72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DE9142-9B53-4618-98DC-52B792A52C4F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9D12DD-F5F7-4C30-AE41-329B108ABE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68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A8829B-BB62-434D-BE3A-6A76578BE52F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053F6-F6F8-49CA-895B-C97017AF50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054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987B34-B02A-435D-883D-B4DA39192987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56C43C-1F0E-4EA5-A133-379EB52293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3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49523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FE60C1-1B6E-48BE-B9DF-C17A3610DE9B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E1F351-712B-4D39-BCF4-769F74E10D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2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07048C-C45E-4534-9191-6851908F8F88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EB283C-70E9-4AB6-8EED-0EFAB5A8EF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544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AF53A9-1CAE-4274-892A-F6A34BA095DE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34D444-56D9-4B01-9F2E-1684BA29BC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29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59B07A-09A2-4F7A-B9FE-120027580B8A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1423C6-8184-47E1-9820-CE94AFB4A32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49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21A388-2C2D-4167-B630-E3A6CD459844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0601FB-F9AB-4AE9-98CB-FEC0C1E8BEE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835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4032AC-05E6-4DDA-B83C-4BDD66D6299B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DB2332-E454-4CA9-A74B-A64B5C1F11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074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0212B2-4C0F-4681-ABB2-70F5991D1614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F1916-797F-493A-BA1F-7004E472F2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26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71CB4A-F1A0-4531-86CB-C0B14B05EE58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680ECA-C22C-46FD-9C3F-2F2CF9FEE7F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782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DD1E44-BE00-4364-9630-D2CCDD5D9DB6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63B0CB-2BD9-4A09-93EA-0E2C1B6198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410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DE9142-9B53-4618-98DC-52B792A52C4F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9D12DD-F5F7-4C30-AE41-329B108ABE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9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9203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A8829B-BB62-434D-BE3A-6A76578BE52F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053F6-F6F8-49CA-895B-C97017AF50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29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987B34-B02A-435D-883D-B4DA39192987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56C43C-1F0E-4EA5-A133-379EB52293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727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FE60C1-1B6E-48BE-B9DF-C17A3610DE9B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E1F351-712B-4D39-BCF4-769F74E10D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40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07048C-C45E-4534-9191-6851908F8F88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EB283C-70E9-4AB6-8EED-0EFAB5A8EF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423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AF53A9-1CAE-4274-892A-F6A34BA095DE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34D444-56D9-4B01-9F2E-1684BA29BC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960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59B07A-09A2-4F7A-B9FE-120027580B8A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1423C6-8184-47E1-9820-CE94AFB4A32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56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21A388-2C2D-4167-B630-E3A6CD459844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0601FB-F9AB-4AE9-98CB-FEC0C1E8BEE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37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4032AC-05E6-4DDA-B83C-4BDD66D6299B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DB2332-E454-4CA9-A74B-A64B5C1F11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543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0212B2-4C0F-4681-ABB2-70F5991D1614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F1916-797F-493A-BA1F-7004E472F2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674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71CB4A-F1A0-4531-86CB-C0B14B05EE58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680ECA-C22C-46FD-9C3F-2F2CF9FEE7F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9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11167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DD1E44-BE00-4364-9630-D2CCDD5D9DB6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63B0CB-2BD9-4A09-93EA-0E2C1B6198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86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DE9142-9B53-4618-98DC-52B792A52C4F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9D12DD-F5F7-4C30-AE41-329B108ABE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62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A8829B-BB62-434D-BE3A-6A76578BE52F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053F6-F6F8-49CA-895B-C97017AF50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495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987B34-B02A-435D-883D-B4DA39192987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56C43C-1F0E-4EA5-A133-379EB52293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671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FE60C1-1B6E-48BE-B9DF-C17A3610DE9B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E1F351-712B-4D39-BCF4-769F74E10D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37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07048C-C45E-4534-9191-6851908F8F88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EB283C-70E9-4AB6-8EED-0EFAB5A8EF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470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AF53A9-1CAE-4274-892A-F6A34BA095DE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34D444-56D9-4B01-9F2E-1684BA29BC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367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63324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9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2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BB91F-EC83-4A11-A31F-218180FAF68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8E47F-69DE-4318-8F19-2EF676AEF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2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959827" y="228600"/>
            <a:ext cx="5477782" cy="630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kumimoji="0" lang="en-US" sz="34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735348" y="228600"/>
            <a:ext cx="11606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73992" y="167445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19388" y="397520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" y="-16363"/>
            <a:ext cx="12172890" cy="7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1010881" y="71569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029360" y="307267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38880" y="109091"/>
            <a:ext cx="11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759028" y="87099"/>
            <a:ext cx="595035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1/2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129157" y="117876"/>
            <a:ext cx="4570482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CÁO BÌNH NGÔ </a:t>
            </a:r>
          </a:p>
        </p:txBody>
      </p:sp>
    </p:spTree>
    <p:extLst>
      <p:ext uri="{BB962C8B-B14F-4D97-AF65-F5344CB8AC3E}">
        <p14:creationId xmlns:p14="http://schemas.microsoft.com/office/powerpoint/2010/main" val="366353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  <p:sldLayoutId id="2147483670" r:id="rId5"/>
    <p:sldLayoutId id="2147483672" r:id="rId6"/>
    <p:sldLayoutId id="2147483673" r:id="rId7"/>
    <p:sldLayoutId id="2147483674" r:id="rId8"/>
  </p:sldLayoutIdLst>
  <p:transition spd="slow">
    <p:push dir="u"/>
  </p:transition>
  <p:txStyles>
    <p:titleStyle>
      <a:lvl1pPr algn="ctr" defTabSz="1088172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23" indent="-40822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78" indent="-339974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3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61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02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0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12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9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685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9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7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8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6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5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55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4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959827" y="228600"/>
            <a:ext cx="5477782" cy="630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kumimoji="0" lang="en-US" sz="34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735348" y="228600"/>
            <a:ext cx="11606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73992" y="167445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19388" y="397520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" y="-16363"/>
            <a:ext cx="12172890" cy="7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1010881" y="71569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029360" y="307267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38880" y="109091"/>
            <a:ext cx="11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759028" y="87099"/>
            <a:ext cx="595035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1/2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129157" y="117876"/>
            <a:ext cx="4570482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CÁO BÌNH NGÔ </a:t>
            </a:r>
          </a:p>
        </p:txBody>
      </p:sp>
    </p:spTree>
    <p:extLst>
      <p:ext uri="{BB962C8B-B14F-4D97-AF65-F5344CB8AC3E}">
        <p14:creationId xmlns:p14="http://schemas.microsoft.com/office/powerpoint/2010/main" val="63626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6" r:id="rId6"/>
    <p:sldLayoutId id="2147483697" r:id="rId7"/>
    <p:sldLayoutId id="2147483698" r:id="rId8"/>
  </p:sldLayoutIdLst>
  <p:transition spd="slow">
    <p:push dir="u"/>
  </p:transition>
  <p:txStyles>
    <p:titleStyle>
      <a:lvl1pPr algn="ctr" defTabSz="1088172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23" indent="-40822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78" indent="-339974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3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61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02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0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12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9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685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9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7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8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6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5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55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4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959827" y="228600"/>
            <a:ext cx="5477782" cy="630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kumimoji="0" lang="en-US" sz="34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735348" y="228600"/>
            <a:ext cx="11606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73992" y="167445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19388" y="397520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" y="-16363"/>
            <a:ext cx="12172890" cy="7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1010881" y="71569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029360" y="307267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38880" y="109091"/>
            <a:ext cx="11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759028" y="87099"/>
            <a:ext cx="595035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1/2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129157" y="117876"/>
            <a:ext cx="4570482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CÁO BÌNH NGÔ </a:t>
            </a:r>
          </a:p>
        </p:txBody>
      </p:sp>
    </p:spTree>
    <p:extLst>
      <p:ext uri="{BB962C8B-B14F-4D97-AF65-F5344CB8AC3E}">
        <p14:creationId xmlns:p14="http://schemas.microsoft.com/office/powerpoint/2010/main" val="60047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32" r:id="rId6"/>
    <p:sldLayoutId id="2147483733" r:id="rId7"/>
    <p:sldLayoutId id="2147483734" r:id="rId8"/>
  </p:sldLayoutIdLst>
  <p:transition spd="slow">
    <p:push dir="u"/>
  </p:transition>
  <p:txStyles>
    <p:titleStyle>
      <a:lvl1pPr algn="ctr" defTabSz="1088172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23" indent="-40822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78" indent="-339974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3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61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02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0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12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9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685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9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7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8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6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5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55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4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959827" y="228600"/>
            <a:ext cx="5477782" cy="630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kumimoji="0" lang="en-US" sz="34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735348" y="228600"/>
            <a:ext cx="11606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73992" y="167445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19388" y="397520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" y="-16363"/>
            <a:ext cx="12172890" cy="7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1010881" y="71569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029360" y="307267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38880" y="109091"/>
            <a:ext cx="11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759028" y="87099"/>
            <a:ext cx="595035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1/2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129157" y="117876"/>
            <a:ext cx="4570482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CÁO BÌNH NGÔ </a:t>
            </a:r>
          </a:p>
        </p:txBody>
      </p:sp>
    </p:spTree>
    <p:extLst>
      <p:ext uri="{BB962C8B-B14F-4D97-AF65-F5344CB8AC3E}">
        <p14:creationId xmlns:p14="http://schemas.microsoft.com/office/powerpoint/2010/main" val="158905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4" r:id="rId6"/>
    <p:sldLayoutId id="2147483745" r:id="rId7"/>
    <p:sldLayoutId id="2147483746" r:id="rId8"/>
  </p:sldLayoutIdLst>
  <p:transition spd="slow">
    <p:push dir="u"/>
  </p:transition>
  <p:txStyles>
    <p:titleStyle>
      <a:lvl1pPr algn="ctr" defTabSz="1088172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23" indent="-40822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78" indent="-339974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3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61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02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0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12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9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685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9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7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8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6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5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55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4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959827" y="228600"/>
            <a:ext cx="5477782" cy="630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kumimoji="0" lang="en-US" sz="34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735348" y="228600"/>
            <a:ext cx="11606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73992" y="167445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19388" y="397520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" y="-16363"/>
            <a:ext cx="12172890" cy="7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1010881" y="71569"/>
            <a:ext cx="57099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029360" y="307267"/>
            <a:ext cx="530915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38880" y="109091"/>
            <a:ext cx="11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759028" y="87099"/>
            <a:ext cx="595035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marL="0" marR="0" lvl="0" indent="0" algn="ctr" defTabSz="1088172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1/2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129157" y="117876"/>
            <a:ext cx="4570482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CÁO BÌNH NGÔ </a:t>
            </a:r>
          </a:p>
        </p:txBody>
      </p:sp>
    </p:spTree>
    <p:extLst>
      <p:ext uri="{BB962C8B-B14F-4D97-AF65-F5344CB8AC3E}">
        <p14:creationId xmlns:p14="http://schemas.microsoft.com/office/powerpoint/2010/main" val="56088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7" r:id="rId6"/>
    <p:sldLayoutId id="2147483758" r:id="rId7"/>
  </p:sldLayoutIdLst>
  <p:transition spd="slow">
    <p:push dir="u"/>
  </p:transition>
  <p:txStyles>
    <p:titleStyle>
      <a:lvl1pPr algn="ctr" defTabSz="1088172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23" indent="-40822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78" indent="-339974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3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61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02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0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12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9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685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9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7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8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6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5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55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4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1352FD-4395-4235-8B83-FFEF3BCC2B90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40B7C6-E850-490D-BBF9-E5EBDC4DBE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3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1352FD-4395-4235-8B83-FFEF3BCC2B90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40B7C6-E850-490D-BBF9-E5EBDC4DBE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7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1352FD-4395-4235-8B83-FFEF3BCC2B90}" type="datetimeFigureOut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8/17/2023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40B7C6-E850-490D-BBF9-E5EBDC4DBE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6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Doan%20mo%20dau.avi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2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3" name="Picture 5" descr="Kết quả hình ảnh cho ẢNH HOA 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60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ó Bao Giờ Anh Viết Được Vần Thơ - HÀ TĨNH QUÊ ƠI - THANH TÀI 🌾 Say Đắm Lòng Người Ngh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4909" y="5440217"/>
            <a:ext cx="1256146" cy="98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01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s1224836_nguyen_du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45" y="0"/>
            <a:ext cx="9180946" cy="518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6728" y="5237016"/>
            <a:ext cx="9264072" cy="7078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BẢN: TÁC GIA NGUYỄN DU</a:t>
            </a:r>
          </a:p>
        </p:txBody>
      </p:sp>
    </p:spTree>
    <p:extLst>
      <p:ext uri="{BB962C8B-B14F-4D97-AF65-F5344CB8AC3E}">
        <p14:creationId xmlns:p14="http://schemas.microsoft.com/office/powerpoint/2010/main" val="15669738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62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361522163"/>
              </p:ext>
            </p:extLst>
          </p:nvPr>
        </p:nvGraphicFramePr>
        <p:xfrm>
          <a:off x="1" y="1"/>
          <a:ext cx="12108872" cy="4940807"/>
        </p:xfrm>
        <a:graphic>
          <a:graphicData uri="http://schemas.openxmlformats.org/drawingml/2006/table">
            <a:tbl>
              <a:tblPr/>
              <a:tblGrid>
                <a:gridCol w="2087738">
                  <a:extLst>
                    <a:ext uri="{9D8B030D-6E8A-4147-A177-3AD203B41FA5}">
                      <a16:colId xmlns:a16="http://schemas.microsoft.com/office/drawing/2014/main" val="668608979"/>
                    </a:ext>
                  </a:extLst>
                </a:gridCol>
                <a:gridCol w="3340378">
                  <a:extLst>
                    <a:ext uri="{9D8B030D-6E8A-4147-A177-3AD203B41FA5}">
                      <a16:colId xmlns:a16="http://schemas.microsoft.com/office/drawing/2014/main" val="3332251263"/>
                    </a:ext>
                  </a:extLst>
                </a:gridCol>
                <a:gridCol w="3340378">
                  <a:extLst>
                    <a:ext uri="{9D8B030D-6E8A-4147-A177-3AD203B41FA5}">
                      <a16:colId xmlns:a16="http://schemas.microsoft.com/office/drawing/2014/main" val="2960738521"/>
                    </a:ext>
                  </a:extLst>
                </a:gridCol>
                <a:gridCol w="3340378">
                  <a:extLst>
                    <a:ext uri="{9D8B030D-6E8A-4147-A177-3AD203B41FA5}">
                      <a16:colId xmlns:a16="http://schemas.microsoft.com/office/drawing/2014/main" val="1278047286"/>
                    </a:ext>
                  </a:extLst>
                </a:gridCol>
              </a:tblGrid>
              <a:tr h="60721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NHÓM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NHÓM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NHÓM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616180"/>
                  </a:ext>
                </a:extLst>
              </a:tr>
              <a:tr h="67113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Nhiệm vụ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Tìm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hiểu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cuộc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đời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Du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Tìm hiểu về sáng tác chữ Hán của Nguyễn Du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Tìm hiểu về </a:t>
                      </a:r>
                      <a:r>
                        <a:rPr kumimoji="0" lang="nl-NL" alt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Truyện Kiều</a:t>
                      </a:r>
                      <a:endParaRPr kumimoji="0" lang="en-US" altLang="en-US" sz="18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395713"/>
                  </a:ext>
                </a:extLst>
              </a:tr>
              <a:tr h="153401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2109A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Câu hỏi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+ Câu hỏi 1: Lập niên </a:t>
                      </a:r>
                      <a:r>
                        <a:rPr lang="nl-NL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biểu</a:t>
                      </a:r>
                      <a:r>
                        <a:rPr lang="nl-NL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Nguyễn </a:t>
                      </a:r>
                      <a:r>
                        <a:rPr lang="nl-NL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Du.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+ Câu hỏi: Từ đó, em nhận xét về cuộc đời, con người Nguyễn Du.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Giới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thiệu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sáng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tác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Hán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Du 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nêu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hoàn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cảnh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sáng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tác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tập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thơ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;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nội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dung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chính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;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ảnh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bìa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sách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Từ một cốt truyện vay mượn, Nguyễn Du đã có những sáng tạo gì khiến </a:t>
                      </a:r>
                      <a:r>
                        <a:rPr kumimoji="0" lang="nl-NL" alt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Truyện Kiều</a:t>
                      </a:r>
                      <a:r>
                        <a:rPr kumimoji="0" lang="nl-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trở thành kiệt tác?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18573"/>
                  </a:ext>
                </a:extLst>
              </a:tr>
              <a:tr h="67113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Cách thực hiện nhiệm vụ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Thu thập tài liệu và xử lý thông tin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Thu thập tài liệu và xử lý thông tin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Thu thập tài liệu và xử lý thông tin</a:t>
                      </a:r>
                      <a:endParaRPr kumimoji="0" lang="en-US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570615"/>
                  </a:ext>
                </a:extLst>
              </a:tr>
              <a:tr h="728657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Cách trình bày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Sử dụng phần mềm Power point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Sử dụng sơ đồ tư duy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Sử dụng phần mềm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Power 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195519"/>
                  </a:ext>
                </a:extLst>
              </a:tr>
              <a:tr h="728657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Thời gian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trình bày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3-4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phút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2-3 phút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2-3 phút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799181"/>
                  </a:ext>
                </a:extLst>
              </a:tr>
            </a:tbl>
          </a:graphicData>
        </a:graphic>
      </p:graphicFrame>
      <p:graphicFrame>
        <p:nvGraphicFramePr>
          <p:cNvPr id="3" name="Group 14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51166304"/>
              </p:ext>
            </p:extLst>
          </p:nvPr>
        </p:nvGraphicFramePr>
        <p:xfrm>
          <a:off x="1" y="4969166"/>
          <a:ext cx="12108872" cy="1888833"/>
        </p:xfrm>
        <a:graphic>
          <a:graphicData uri="http://schemas.openxmlformats.org/drawingml/2006/table">
            <a:tbl>
              <a:tblPr/>
              <a:tblGrid>
                <a:gridCol w="2087737">
                  <a:extLst>
                    <a:ext uri="{9D8B030D-6E8A-4147-A177-3AD203B41FA5}">
                      <a16:colId xmlns:a16="http://schemas.microsoft.com/office/drawing/2014/main" val="3367335848"/>
                    </a:ext>
                  </a:extLst>
                </a:gridCol>
                <a:gridCol w="10021135">
                  <a:extLst>
                    <a:ext uri="{9D8B030D-6E8A-4147-A177-3AD203B41FA5}">
                      <a16:colId xmlns:a16="http://schemas.microsoft.com/office/drawing/2014/main" val="1538299267"/>
                    </a:ext>
                  </a:extLst>
                </a:gridCol>
              </a:tblGrid>
              <a:tr h="188883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liệu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tham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109AF"/>
                          </a:solidFill>
                          <a:effectLst/>
                          <a:latin typeface="Times New Roman" panose="02020603050405020304" pitchFamily="18" charset="0"/>
                        </a:rPr>
                        <a:t>khảo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2109A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914400" indent="-45720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295400" indent="-3810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714500" indent="-3429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171700" indent="-3429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6289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0861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5433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0005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Ngữ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văn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9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Tập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tr.77-80 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2.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Ngữ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văn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10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Nâng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Tập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hai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tr.127-134.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Ngữ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văn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10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Nâng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Tập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hai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tr. 151-159.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4.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Phim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tư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liệu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Du 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vào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Google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gõ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khóa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Phim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tư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liệu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Du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834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66926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031" y="5484268"/>
            <a:ext cx="2600894" cy="10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3" name="Picture 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031" y="4683410"/>
            <a:ext cx="2897189" cy="111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4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95" y="3353611"/>
            <a:ext cx="2444468" cy="257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5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05" y="4368202"/>
            <a:ext cx="3055454" cy="166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6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1" y="4101095"/>
            <a:ext cx="3818592" cy="7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7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7" y="3307254"/>
            <a:ext cx="3157816" cy="13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8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85" y="3249226"/>
            <a:ext cx="3430884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9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44" y="2076309"/>
            <a:ext cx="3096636" cy="83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0" name="Picture 10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0" y="772666"/>
            <a:ext cx="3379787" cy="159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1" name="Picture 11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73" y="1924633"/>
            <a:ext cx="2241549" cy="15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2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177" y="3432607"/>
            <a:ext cx="2393084" cy="8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3" name="Picture 13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719" y="2524004"/>
            <a:ext cx="2402683" cy="12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4" name="Picture 14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719" y="3055576"/>
            <a:ext cx="3213410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5" name="Picture 15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25" y="1467016"/>
            <a:ext cx="2435359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6" name="Picture 16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476" y="212428"/>
            <a:ext cx="2249488" cy="15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7" name="Picture 17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69" y="1284674"/>
            <a:ext cx="1951037" cy="187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8" name="Picture 18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30" y="2778125"/>
            <a:ext cx="2141786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9" name="Picture 19" descr="images1224836_nguyen_du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29" y="687138"/>
            <a:ext cx="1721140" cy="1776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2888" y="291975"/>
            <a:ext cx="5403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TIỂU SỬ</a:t>
            </a:r>
          </a:p>
        </p:txBody>
      </p:sp>
    </p:spTree>
    <p:extLst>
      <p:ext uri="{BB962C8B-B14F-4D97-AF65-F5344CB8AC3E}">
        <p14:creationId xmlns:p14="http://schemas.microsoft.com/office/powerpoint/2010/main" val="3651941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9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9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89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89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89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89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89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8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70" decel="100000"/>
                                        <p:tgtEl>
                                          <p:spTgt spid="389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decel="100000"/>
                                        <p:tgtEl>
                                          <p:spTgt spid="3891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0" dur="770" fill="hold"/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9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8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D72AAD5-27D0-CDEB-1CF1-5159F5197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871" y="451757"/>
            <a:ext cx="10402359" cy="5664433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NGHIỆP SÁNG TÁC</a:t>
            </a:r>
          </a:p>
          <a:p>
            <a:pPr marL="0" indent="0">
              <a:buNone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3209562-C2DF-4F69-179F-CE2A47F45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567809"/>
              </p:ext>
            </p:extLst>
          </p:nvPr>
        </p:nvGraphicFramePr>
        <p:xfrm>
          <a:off x="2090056" y="1094015"/>
          <a:ext cx="8953501" cy="544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623694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D72AAD5-27D0-CDEB-1CF1-5159F5197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871" y="451757"/>
            <a:ext cx="10402359" cy="5664433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KIỀU</a:t>
            </a:r>
          </a:p>
          <a:p>
            <a:pPr marL="0" indent="0">
              <a:buNone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4A3E9BA-1D86-1DB7-9953-CBAF2A080A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933702"/>
              </p:ext>
            </p:extLst>
          </p:nvPr>
        </p:nvGraphicFramePr>
        <p:xfrm>
          <a:off x="1687285" y="1148071"/>
          <a:ext cx="9443357" cy="4968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667377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9" name="Picture 5">
            <a:extLst>
              <a:ext uri="{FF2B5EF4-FFF2-40B4-BE49-F238E27FC236}">
                <a16:creationId xmlns:a16="http://schemas.microsoft.com/office/drawing/2014/main" id="{35AF79D9-0D42-F790-AF34-6F6B0222C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837714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150" name="Text Box 6">
            <a:extLst>
              <a:ext uri="{FF2B5EF4-FFF2-40B4-BE49-F238E27FC236}">
                <a16:creationId xmlns:a16="http://schemas.microsoft.com/office/drawing/2014/main" id="{EC5735EB-035B-F331-5522-D05FE121A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64008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u="sng">
                <a:hlinkClick r:id="rId3" action="ppaction://hlinkfile"/>
              </a:rPr>
              <a:t>VIDEO</a:t>
            </a:r>
            <a:endParaRPr lang="en-US" altLang="en-US" sz="1200" b="1" u="sn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3EEDE4-D6CB-5C41-B28D-8A0566E97C8F}"/>
              </a:ext>
            </a:extLst>
          </p:cNvPr>
          <p:cNvSpPr txBox="1"/>
          <p:nvPr/>
        </p:nvSpPr>
        <p:spPr>
          <a:xfrm>
            <a:off x="8278584" y="2391588"/>
            <a:ext cx="3913415" cy="168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Nguyễn Du là nhà nhân đạo chủ nghĩa lớn.</a:t>
            </a:r>
            <a:endParaRPr lang="en-US" sz="2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effectLst/>
                <a:latin typeface="+mj-lt"/>
                <a:ea typeface="Calibri" panose="020F0502020204030204" pitchFamily="34" charset="0"/>
              </a:rPr>
              <a:t>- Là một tài năng nghệ thuật xuất chúng.</a:t>
            </a:r>
            <a:endParaRPr lang="en-US" sz="2400" b="1" dirty="0">
              <a:latin typeface="+mj-lt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D72AAD5-27D0-CDEB-1CF1-5159F5197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4276"/>
            <a:ext cx="10402359" cy="5664433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marL="0" indent="0" algn="ctr">
              <a:buNone/>
            </a:pP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qua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BE3536-B301-E1E1-F6ED-E117FAA5AE4A}"/>
              </a:ext>
            </a:extLst>
          </p:cNvPr>
          <p:cNvSpPr txBox="1"/>
          <p:nvPr/>
        </p:nvSpPr>
        <p:spPr>
          <a:xfrm>
            <a:off x="2427515" y="1583872"/>
            <a:ext cx="45611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lvl="1" algn="l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la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túm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tụm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(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(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3FD96-34C2-3414-008D-E0B7B8F910F7}"/>
              </a:ext>
            </a:extLst>
          </p:cNvPr>
          <p:cNvSpPr txBox="1"/>
          <p:nvPr/>
        </p:nvSpPr>
        <p:spPr>
          <a:xfrm>
            <a:off x="6885214" y="1681843"/>
            <a:ext cx="50781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váo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Cao,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 algn="l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3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</a:p>
          <a:p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the,</a:t>
            </a:r>
          </a:p>
          <a:p>
            <a:pPr lvl="1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(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Giang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(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60478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66">
            <a:extLst>
              <a:ext uri="{FF2B5EF4-FFF2-40B4-BE49-F238E27FC236}">
                <a16:creationId xmlns:a16="http://schemas.microsoft.com/office/drawing/2014/main" id="{0B3A3574-DF33-955E-C2CD-EB45CDDAB8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796048"/>
              </p:ext>
            </p:extLst>
          </p:nvPr>
        </p:nvGraphicFramePr>
        <p:xfrm>
          <a:off x="2242457" y="498565"/>
          <a:ext cx="9564803" cy="5860869"/>
        </p:xfrm>
        <a:graphic>
          <a:graphicData uri="http://schemas.openxmlformats.org/drawingml/2006/table">
            <a:tbl>
              <a:tblPr/>
              <a:tblGrid>
                <a:gridCol w="4855028">
                  <a:extLst>
                    <a:ext uri="{9D8B030D-6E8A-4147-A177-3AD203B41FA5}">
                      <a16:colId xmlns:a16="http://schemas.microsoft.com/office/drawing/2014/main" val="1861499737"/>
                    </a:ext>
                  </a:extLst>
                </a:gridCol>
                <a:gridCol w="4709775">
                  <a:extLst>
                    <a:ext uri="{9D8B030D-6E8A-4147-A177-3AD203B41FA5}">
                      <a16:colId xmlns:a16="http://schemas.microsoft.com/office/drawing/2014/main" val="3086241456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lvl="2" algn="l"/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con…</a:t>
                      </a:r>
                    </a:p>
                    <a:p>
                      <a:pPr lvl="2" algn="l"/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endParaRPr lang="en-US" altLang="en-US" sz="18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3" algn="l"/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kiếp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nghèo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495230"/>
                  </a:ext>
                </a:extLst>
              </a:tr>
              <a:tr h="990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endParaRPr lang="en-US" altLang="en-US" sz="18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altLang="en-US" sz="18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(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kiếp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203689"/>
                  </a:ext>
                </a:extLst>
              </a:tr>
              <a:tr h="1447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lvl="1" algn="just"/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vênh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váo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lvl="1" algn="just"/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Quỳ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Cao,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  <a:p>
                      <a:pPr lvl="1" algn="just"/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vuốt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nanh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nọc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lvl="1" algn="just"/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xớt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  <a:p>
                      <a:pPr lvl="1" algn="just"/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(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Chiêu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Căm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phẫn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bạo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326437"/>
                  </a:ext>
                </a:extLst>
              </a:tr>
              <a:tr h="11059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rèm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the,</a:t>
                      </a:r>
                    </a:p>
                    <a:p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Xăm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xăm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(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800990"/>
                  </a:ext>
                </a:extLst>
              </a:tr>
              <a:tr h="5475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gánh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(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do,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56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08189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BAB576-BC47-8C1B-273F-391A8E0DD57C}"/>
              </a:ext>
            </a:extLst>
          </p:cNvPr>
          <p:cNvSpPr txBox="1"/>
          <p:nvPr/>
        </p:nvSpPr>
        <p:spPr>
          <a:xfrm>
            <a:off x="2084615" y="605055"/>
            <a:ext cx="9367157" cy="4596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DỤNG: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Lê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21/8/2015)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theme-park 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>
              <a:lnSpc>
                <a:spcPct val="150000"/>
              </a:lnSpc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4726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3581400" y="6248400"/>
            <a:ext cx="5410200" cy="381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324612" name="Text Box 4"/>
          <p:cNvSpPr txBox="1">
            <a:spLocks noChangeArrowheads="1"/>
          </p:cNvSpPr>
          <p:nvPr/>
        </p:nvSpPr>
        <p:spPr bwMode="auto">
          <a:xfrm>
            <a:off x="3429000" y="6324600"/>
            <a:ext cx="571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Tượng Nguyễn Du ở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Khu lưu niệm Nguyễn Du </a:t>
            </a: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tại Tiên Điền, Nghi Xuân, Hà Tĩnh</a:t>
            </a:r>
          </a:p>
        </p:txBody>
      </p:sp>
      <p:sp>
        <p:nvSpPr>
          <p:cNvPr id="324613" name="Rectangle 5"/>
          <p:cNvSpPr>
            <a:spLocks noChangeArrowheads="1"/>
          </p:cNvSpPr>
          <p:nvPr/>
        </p:nvSpPr>
        <p:spPr bwMode="auto">
          <a:xfrm>
            <a:off x="3962400" y="304800"/>
            <a:ext cx="4724400" cy="5867400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anose="02020603050405020304" pitchFamily="18" charset="0"/>
              <a:cs typeface="Arial"/>
            </a:endParaRPr>
          </a:p>
        </p:txBody>
      </p:sp>
      <p:pic>
        <p:nvPicPr>
          <p:cNvPr id="324614" name="Picture 6" descr="images1224836_nguyen_d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4724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5508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4" name="Picture 4" descr="n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57529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52" name="Picture 8" descr="hoi%20thao%20qte%20250%20ngay%20sinh%20nguyen%20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6262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双笙深情演绎电影「大鱼海棠」印象曲 大鱼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38375" y="1006475"/>
            <a:ext cx="609600" cy="609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107932" y="2560320"/>
            <a:ext cx="8027470" cy="3637382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BÀI 6: NGUYỄN DU “NHỮNG ĐIỀU TRÔNG THẤY MÀ ĐAU ĐỚN LÒNG”</a:t>
            </a:r>
          </a:p>
        </p:txBody>
      </p:sp>
    </p:spTree>
    <p:extLst>
      <p:ext uri="{BB962C8B-B14F-4D97-AF65-F5344CB8AC3E}">
        <p14:creationId xmlns:p14="http://schemas.microsoft.com/office/powerpoint/2010/main" val="24349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3650" y="477825"/>
            <a:ext cx="11804701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2793723" y="1609159"/>
            <a:ext cx="2017518" cy="3984596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1981680" y="1170060"/>
            <a:ext cx="828568" cy="828566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no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40101" y="1152030"/>
              <a:ext cx="340202" cy="4617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914217">
                <a:defRPr/>
              </a:pPr>
              <a:r>
                <a:rPr lang="en-US" altLang="zh-CN" sz="2400" b="1" kern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I</a:t>
              </a:r>
              <a:endParaRPr lang="zh-CN" altLang="en-US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534056" y="3244479"/>
            <a:ext cx="828568" cy="828566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no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637041" y="3895081"/>
              <a:ext cx="651225" cy="4617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914217">
                <a:defRPr/>
              </a:pPr>
              <a:r>
                <a:rPr lang="en-US" altLang="zh-CN" sz="2400" b="1" kern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III</a:t>
              </a:r>
              <a:endParaRPr lang="zh-CN" altLang="en-US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395964" y="2166955"/>
            <a:ext cx="828568" cy="828566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no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14798" y="2497436"/>
              <a:ext cx="495715" cy="4617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914217">
                <a:defRPr/>
              </a:pPr>
              <a:r>
                <a:rPr lang="en-US" altLang="zh-CN" sz="2400" b="1" kern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II</a:t>
              </a:r>
              <a:endParaRPr lang="zh-CN" altLang="en-US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3149973" y="317181"/>
            <a:ext cx="7231700" cy="7689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04" tIns="45702" rIns="91404" bIns="457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09"/>
            <a:r>
              <a:rPr lang="en-US" altLang="zh-CN" sz="47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NỘI DUNG BÀI HỌC</a:t>
            </a:r>
            <a:endParaRPr lang="zh-CN" altLang="en-US" sz="4799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3251564" y="1368370"/>
            <a:ext cx="7545835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 defTabSz="1088172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4299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3518031" y="2308804"/>
            <a:ext cx="7279368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 defTabSz="1088172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endParaRPr lang="en-US" sz="4299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3675372" y="3378979"/>
            <a:ext cx="7122027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 defTabSz="1088172"/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4826E1-7920-4CB2-8191-C8A0752C1162}"/>
              </a:ext>
            </a:extLst>
          </p:cNvPr>
          <p:cNvSpPr txBox="1"/>
          <p:nvPr/>
        </p:nvSpPr>
        <p:spPr>
          <a:xfrm>
            <a:off x="3675372" y="4473609"/>
            <a:ext cx="7122027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 defTabSz="1088172"/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endParaRPr lang="en-US" sz="2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7">
            <a:extLst>
              <a:ext uri="{FF2B5EF4-FFF2-40B4-BE49-F238E27FC236}">
                <a16:creationId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7066" y="2296176"/>
            <a:ext cx="2004243" cy="1836388"/>
          </a:xfrm>
          <a:prstGeom prst="rect">
            <a:avLst/>
          </a:prstGeom>
        </p:spPr>
      </p:pic>
      <p:grpSp>
        <p:nvGrpSpPr>
          <p:cNvPr id="31" name="组合 23">
            <a:extLst>
              <a:ext uri="{FF2B5EF4-FFF2-40B4-BE49-F238E27FC236}">
                <a16:creationId xmlns:a16="http://schemas.microsoft.com/office/drawing/2014/main" id="{1427B6F9-0C21-4000-9943-75A181D8E176}"/>
              </a:ext>
            </a:extLst>
          </p:cNvPr>
          <p:cNvGrpSpPr/>
          <p:nvPr/>
        </p:nvGrpSpPr>
        <p:grpSpPr>
          <a:xfrm>
            <a:off x="2550459" y="4267048"/>
            <a:ext cx="828568" cy="828566"/>
            <a:chOff x="4995862" y="5105401"/>
            <a:chExt cx="828676" cy="828674"/>
          </a:xfrm>
        </p:grpSpPr>
        <p:sp>
          <p:nvSpPr>
            <p:cNvPr id="32" name="椭圆 24">
              <a:extLst>
                <a:ext uri="{FF2B5EF4-FFF2-40B4-BE49-F238E27FC236}">
                  <a16:creationId xmlns:a16="http://schemas.microsoft.com/office/drawing/2014/main" id="{5E1D833A-A2E2-4FD0-B9D4-0717B543B63F}"/>
                </a:ext>
              </a:extLst>
            </p:cNvPr>
            <p:cNvSpPr/>
            <p:nvPr/>
          </p:nvSpPr>
          <p:spPr>
            <a:xfrm>
              <a:off x="4995862" y="510540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no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6" name="文本框 27">
              <a:extLst>
                <a:ext uri="{FF2B5EF4-FFF2-40B4-BE49-F238E27FC236}">
                  <a16:creationId xmlns:a16="http://schemas.microsoft.com/office/drawing/2014/main" id="{FD314628-6ACE-4FAE-A576-A0130FDA218B}"/>
                </a:ext>
              </a:extLst>
            </p:cNvPr>
            <p:cNvSpPr txBox="1"/>
            <p:nvPr/>
          </p:nvSpPr>
          <p:spPr>
            <a:xfrm>
              <a:off x="5162346" y="5282882"/>
              <a:ext cx="495715" cy="4617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914217">
                <a:defRPr/>
              </a:pPr>
              <a:r>
                <a:rPr lang="en-US" altLang="zh-CN" sz="2400" b="1" kern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IV</a:t>
              </a:r>
              <a:endParaRPr lang="zh-CN" altLang="en-US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22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1E2E59-4DF4-4EF8-AB54-D1B99471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404" y="1590816"/>
            <a:ext cx="9107826" cy="4525374"/>
          </a:xfrm>
        </p:spPr>
        <p:txBody>
          <a:bodyPr/>
          <a:lstStyle/>
          <a:p>
            <a:pPr marL="0" indent="0">
              <a:buNone/>
            </a:pPr>
            <a:r>
              <a:rPr lang="en-US" sz="4799" b="1" dirty="0"/>
              <a:t>I. TÌM HIỂU TRI THỨC NGỮ VĂN</a:t>
            </a:r>
          </a:p>
          <a:p>
            <a:pPr marL="0" indent="0">
              <a:buNone/>
            </a:pPr>
            <a:endParaRPr lang="en-US" sz="4799" b="1" dirty="0"/>
          </a:p>
        </p:txBody>
      </p:sp>
      <p:grpSp>
        <p:nvGrpSpPr>
          <p:cNvPr id="4" name="组合 13"/>
          <p:cNvGrpSpPr/>
          <p:nvPr/>
        </p:nvGrpSpPr>
        <p:grpSpPr>
          <a:xfrm>
            <a:off x="3064042" y="3080084"/>
            <a:ext cx="4206757" cy="28124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PA_同心圆 34"/>
            <p:cNvSpPr/>
            <p:nvPr>
              <p:custDataLst>
                <p:tags r:id="rId5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6" name="PA_椭圆 35"/>
            <p:cNvSpPr/>
            <p:nvPr>
              <p:custDataLst>
                <p:tags r:id="rId6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13222" y="3882189"/>
            <a:ext cx="32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grpSp>
        <p:nvGrpSpPr>
          <p:cNvPr id="8" name="组合 23"/>
          <p:cNvGrpSpPr/>
          <p:nvPr/>
        </p:nvGrpSpPr>
        <p:grpSpPr>
          <a:xfrm>
            <a:off x="7807992" y="3080084"/>
            <a:ext cx="4063166" cy="275103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PA_同心圆 49"/>
            <p:cNvSpPr/>
            <p:nvPr>
              <p:custDataLst>
                <p:tags r:id="rId3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10" name="PA_椭圆 50"/>
            <p:cNvSpPr/>
            <p:nvPr>
              <p:custDataLst>
                <p:tags r:id="rId4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422105" y="3753853"/>
            <a:ext cx="31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23"/>
          <p:cNvGrpSpPr/>
          <p:nvPr/>
        </p:nvGrpSpPr>
        <p:grpSpPr>
          <a:xfrm>
            <a:off x="15910739" y="4263289"/>
            <a:ext cx="5953986" cy="56646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PA_同心圆 49"/>
            <p:cNvSpPr/>
            <p:nvPr>
              <p:custDataLst>
                <p:tags r:id="rId1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15" name="PA_椭圆 50"/>
            <p:cNvSpPr/>
            <p:nvPr>
              <p:custDataLst>
                <p:tags r:id="rId2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86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3650" y="477825"/>
            <a:ext cx="11804701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2793723" y="1609159"/>
            <a:ext cx="2017518" cy="3984596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2190692" y="1573841"/>
            <a:ext cx="828568" cy="828566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no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62344" y="1152030"/>
              <a:ext cx="495715" cy="4617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914217">
                <a:defRPr/>
              </a:pPr>
              <a:r>
                <a:rPr lang="en-US" altLang="zh-CN" sz="2400" b="1" kern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01</a:t>
              </a:r>
              <a:endParaRPr lang="zh-CN" altLang="en-US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00529" y="5176079"/>
            <a:ext cx="828568" cy="828566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no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714794" y="3895081"/>
              <a:ext cx="495715" cy="4617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914217">
                <a:defRPr/>
              </a:pPr>
              <a:r>
                <a:rPr lang="en-US" altLang="zh-CN" sz="2400" b="1" kern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03</a:t>
              </a:r>
              <a:endParaRPr lang="zh-CN" altLang="en-US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965155" y="3448224"/>
            <a:ext cx="828568" cy="828566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no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14794" y="2497436"/>
              <a:ext cx="495715" cy="4617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914217">
                <a:defRPr/>
              </a:pPr>
              <a:r>
                <a:rPr lang="en-US" altLang="zh-CN" sz="2400" b="1" kern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02</a:t>
              </a:r>
              <a:endParaRPr lang="zh-CN" altLang="en-US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368969" y="201472"/>
            <a:ext cx="11629382" cy="7689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04" tIns="45702" rIns="91404" bIns="457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09"/>
            <a:r>
              <a:rPr lang="en-US" altLang="zh-CN" sz="47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Giao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lưu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sáng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trung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Nam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3362624" y="1283363"/>
            <a:ext cx="8090467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 defTabSz="1088172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3025257" y="2978012"/>
            <a:ext cx="8797287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2562425" y="4752169"/>
            <a:ext cx="9564920" cy="20621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prstClr val="black"/>
                </a:solidFill>
                <a:latin typeface="Calibri"/>
                <a:ea typeface="Cambria" panose="020405030504060302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Picture 7">
            <a:extLst>
              <a:ext uri="{FF2B5EF4-FFF2-40B4-BE49-F238E27FC236}">
                <a16:creationId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4485" y="2155047"/>
            <a:ext cx="2004243" cy="183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4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3"/>
          <p:cNvGrpSpPr/>
          <p:nvPr/>
        </p:nvGrpSpPr>
        <p:grpSpPr>
          <a:xfrm>
            <a:off x="15910739" y="4263289"/>
            <a:ext cx="5953986" cy="56646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PA_同心圆 49"/>
            <p:cNvSpPr/>
            <p:nvPr>
              <p:custDataLst>
                <p:tags r:id="rId1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PA_椭圆 50"/>
            <p:cNvSpPr/>
            <p:nvPr>
              <p:custDataLst>
                <p:tags r:id="rId2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04054"/>
              </p:ext>
            </p:extLst>
          </p:nvPr>
        </p:nvGraphicFramePr>
        <p:xfrm>
          <a:off x="0" y="946485"/>
          <a:ext cx="12192000" cy="650350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37937">
                  <a:extLst>
                    <a:ext uri="{9D8B030D-6E8A-4147-A177-3AD203B41FA5}">
                      <a16:colId xmlns:a16="http://schemas.microsoft.com/office/drawing/2014/main" val="1276441370"/>
                    </a:ext>
                  </a:extLst>
                </a:gridCol>
                <a:gridCol w="1780674">
                  <a:extLst>
                    <a:ext uri="{9D8B030D-6E8A-4147-A177-3AD203B41FA5}">
                      <a16:colId xmlns:a16="http://schemas.microsoft.com/office/drawing/2014/main" val="2110723083"/>
                    </a:ext>
                  </a:extLst>
                </a:gridCol>
                <a:gridCol w="9673389">
                  <a:extLst>
                    <a:ext uri="{9D8B030D-6E8A-4147-A177-3AD203B41FA5}">
                      <a16:colId xmlns:a16="http://schemas.microsoft.com/office/drawing/2014/main" val="903136489"/>
                    </a:ext>
                  </a:extLst>
                </a:gridCol>
              </a:tblGrid>
              <a:tr h="499906">
                <a:tc gridSpan="3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324823"/>
                  </a:ext>
                </a:extLst>
              </a:tr>
              <a:tr h="1279455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soang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495719"/>
                  </a:ext>
                </a:extLst>
              </a:tr>
              <a:tr h="885776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519814"/>
                  </a:ext>
                </a:extLst>
              </a:tr>
              <a:tr h="88577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185174"/>
                  </a:ext>
                </a:extLst>
              </a:tr>
              <a:tr h="12794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415894"/>
                  </a:ext>
                </a:extLst>
              </a:tr>
              <a:tr h="167313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tộc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638118"/>
                  </a:ext>
                </a:extLst>
              </a:tr>
            </a:tbl>
          </a:graphicData>
        </a:graphic>
      </p:graphicFrame>
      <p:sp>
        <p:nvSpPr>
          <p:cNvPr id="16" name="标题 4"/>
          <p:cNvSpPr txBox="1"/>
          <p:nvPr/>
        </p:nvSpPr>
        <p:spPr>
          <a:xfrm>
            <a:off x="368969" y="201472"/>
            <a:ext cx="11629382" cy="7689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04" tIns="45702" rIns="91404" bIns="457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09"/>
            <a:r>
              <a:rPr lang="en-US" altLang="zh-CN" sz="47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Truyện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Nôm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66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1388</Words>
  <Application>Microsoft Office PowerPoint</Application>
  <PresentationFormat>Widescreen</PresentationFormat>
  <Paragraphs>169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맑은 고딕</vt:lpstr>
      <vt:lpstr>微软雅黑</vt:lpstr>
      <vt:lpstr>宋体</vt:lpstr>
      <vt:lpstr>Arial</vt:lpstr>
      <vt:lpstr>AvantGarde-Demi</vt:lpstr>
      <vt:lpstr>Calibri</vt:lpstr>
      <vt:lpstr>Calibri Light</vt:lpstr>
      <vt:lpstr>Cambria</vt:lpstr>
      <vt:lpstr>等线</vt:lpstr>
      <vt:lpstr>Times New Roman</vt:lpstr>
      <vt:lpstr>Office Theme</vt:lpstr>
      <vt:lpstr>1_Office Theme</vt:lpstr>
      <vt:lpstr>3_Office Theme</vt:lpstr>
      <vt:lpstr>6_Office Theme</vt:lpstr>
      <vt:lpstr>7_Office Theme</vt:lpstr>
      <vt:lpstr>8_Office Theme</vt:lpstr>
      <vt:lpstr>Default Design</vt:lpstr>
      <vt:lpstr>1_Default Design</vt:lpstr>
      <vt:lpstr>2_Default Design</vt:lpstr>
      <vt:lpstr>https://freeppt7.com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HI</cp:lastModifiedBy>
  <cp:revision>14</cp:revision>
  <dcterms:created xsi:type="dcterms:W3CDTF">2023-07-24T09:46:52Z</dcterms:created>
  <dcterms:modified xsi:type="dcterms:W3CDTF">2023-08-17T14:29:23Z</dcterms:modified>
</cp:coreProperties>
</file>