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28"/>
  </p:normalViewPr>
  <p:slideViewPr>
    <p:cSldViewPr snapToGrid="0">
      <p:cViewPr varScale="1">
        <p:scale>
          <a:sx n="86" d="100"/>
          <a:sy n="86" d="100"/>
        </p:scale>
        <p:origin x="23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2AB00-0367-3846-B3F0-ADA281AFCDC8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FF50999D-2896-9F48-B7B0-D419C03681AB}">
      <dgm:prSet phldrT="[Text]"/>
      <dgm:spPr/>
      <dgm:t>
        <a:bodyPr/>
        <a:lstStyle/>
        <a:p>
          <a:r>
            <a:rPr lang="en-US" b="1" dirty="0"/>
            <a:t>-</a:t>
          </a:r>
          <a:r>
            <a:rPr lang="en-US" dirty="0" err="1"/>
            <a:t>Trình</a:t>
          </a:r>
          <a:r>
            <a:rPr lang="en-US" dirty="0"/>
            <a:t> </a:t>
          </a:r>
          <a:r>
            <a:rPr lang="en-US" dirty="0" err="1"/>
            <a:t>bày</a:t>
          </a:r>
          <a:r>
            <a:rPr lang="en-US" dirty="0"/>
            <a:t> </a:t>
          </a:r>
          <a:r>
            <a:rPr lang="en-US" dirty="0" err="1"/>
            <a:t>báo</a:t>
          </a:r>
          <a:r>
            <a:rPr lang="en-US" dirty="0"/>
            <a:t> </a:t>
          </a:r>
          <a:r>
            <a:rPr lang="en-US" dirty="0" err="1"/>
            <a:t>cáo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nhiều</a:t>
          </a:r>
          <a:r>
            <a:rPr lang="en-US" dirty="0"/>
            <a:t> </a:t>
          </a:r>
          <a:r>
            <a:rPr lang="en-US" dirty="0" err="1"/>
            <a:t>hoàn</a:t>
          </a:r>
          <a:r>
            <a:rPr lang="en-US" dirty="0"/>
            <a:t> </a:t>
          </a:r>
          <a:r>
            <a:rPr lang="en-US" dirty="0" err="1"/>
            <a:t>cảnh</a:t>
          </a:r>
          <a:r>
            <a:rPr lang="en-US" dirty="0"/>
            <a:t> </a:t>
          </a:r>
          <a:r>
            <a:rPr lang="en-US" dirty="0" err="1"/>
            <a:t>khác</a:t>
          </a:r>
          <a:r>
            <a:rPr lang="en-US" dirty="0"/>
            <a:t> </a:t>
          </a:r>
          <a:r>
            <a:rPr lang="en-US" dirty="0" err="1"/>
            <a:t>nhau</a:t>
          </a:r>
          <a:r>
            <a:rPr lang="en-US" dirty="0"/>
            <a:t>: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hội</a:t>
          </a:r>
          <a:r>
            <a:rPr lang="en-US" dirty="0"/>
            <a:t> </a:t>
          </a:r>
          <a:r>
            <a:rPr lang="en-US" dirty="0" err="1"/>
            <a:t>thảo</a:t>
          </a:r>
          <a:r>
            <a:rPr lang="en-US" dirty="0"/>
            <a:t>, </a:t>
          </a:r>
          <a:r>
            <a:rPr lang="en-US" dirty="0" err="1"/>
            <a:t>hội</a:t>
          </a:r>
          <a:r>
            <a:rPr lang="en-US" dirty="0"/>
            <a:t> </a:t>
          </a:r>
          <a:r>
            <a:rPr lang="en-US" dirty="0" err="1"/>
            <a:t>nghị</a:t>
          </a:r>
          <a:r>
            <a:rPr lang="en-US" dirty="0"/>
            <a:t>,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cuộc</a:t>
          </a:r>
          <a:r>
            <a:rPr lang="en-US" dirty="0"/>
            <a:t> </a:t>
          </a:r>
          <a:r>
            <a:rPr lang="en-US" dirty="0" err="1"/>
            <a:t>họp</a:t>
          </a:r>
          <a:r>
            <a:rPr lang="en-US" dirty="0"/>
            <a:t> </a:t>
          </a:r>
          <a:r>
            <a:rPr lang="en-US" dirty="0" err="1"/>
            <a:t>nhóm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hoạt</a:t>
          </a:r>
          <a:r>
            <a:rPr lang="en-US" dirty="0"/>
            <a:t> </a:t>
          </a:r>
          <a:r>
            <a:rPr lang="en-US" dirty="0" err="1"/>
            <a:t>động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…</a:t>
          </a:r>
        </a:p>
      </dgm:t>
    </dgm:pt>
    <dgm:pt modelId="{1BA95EC9-F065-9640-A19A-49E4DAEA468C}" type="parTrans" cxnId="{6C268AA9-BA1B-4842-B74C-7BE1886A3BD0}">
      <dgm:prSet/>
      <dgm:spPr/>
      <dgm:t>
        <a:bodyPr/>
        <a:lstStyle/>
        <a:p>
          <a:endParaRPr lang="en-US"/>
        </a:p>
      </dgm:t>
    </dgm:pt>
    <dgm:pt modelId="{4B5E8131-3447-6740-90FB-E8DD6490ACC2}" type="sibTrans" cxnId="{6C268AA9-BA1B-4842-B74C-7BE1886A3BD0}">
      <dgm:prSet/>
      <dgm:spPr/>
      <dgm:t>
        <a:bodyPr/>
        <a:lstStyle/>
        <a:p>
          <a:endParaRPr lang="en-US"/>
        </a:p>
      </dgm:t>
    </dgm:pt>
    <dgm:pt modelId="{DF8C9CAE-100E-004F-BF1F-A9EA11CB7640}">
      <dgm:prSet phldrT="[Text]"/>
      <dgm:spPr/>
      <dgm:t>
        <a:bodyPr/>
        <a:lstStyle/>
        <a:p>
          <a:r>
            <a:rPr lang="en-US" dirty="0"/>
            <a:t>- </a:t>
          </a:r>
          <a:r>
            <a:rPr lang="en-US" dirty="0" err="1"/>
            <a:t>Bài</a:t>
          </a:r>
          <a:r>
            <a:rPr lang="en-US" dirty="0"/>
            <a:t> </a:t>
          </a:r>
          <a:r>
            <a:rPr lang="en-US" dirty="0" err="1"/>
            <a:t>thuyết</a:t>
          </a:r>
          <a:r>
            <a:rPr lang="en-US" dirty="0"/>
            <a:t> </a:t>
          </a:r>
          <a:r>
            <a:rPr lang="en-US" dirty="0" err="1"/>
            <a:t>trình</a:t>
          </a:r>
          <a:r>
            <a:rPr lang="en-US" dirty="0"/>
            <a:t> </a:t>
          </a:r>
          <a:r>
            <a:rPr lang="en-US" dirty="0" err="1"/>
            <a:t>tốt</a:t>
          </a:r>
          <a:r>
            <a:rPr lang="en-US" dirty="0"/>
            <a:t> </a:t>
          </a:r>
          <a:r>
            <a:rPr lang="en-US" dirty="0" err="1"/>
            <a:t>cần</a:t>
          </a:r>
          <a:r>
            <a:rPr lang="en-US" dirty="0"/>
            <a:t> </a:t>
          </a:r>
          <a:r>
            <a:rPr lang="en-US" dirty="0" err="1"/>
            <a:t>đảm</a:t>
          </a:r>
          <a:r>
            <a:rPr lang="en-US" dirty="0"/>
            <a:t> </a:t>
          </a:r>
          <a:r>
            <a:rPr lang="en-US" dirty="0" err="1"/>
            <a:t>bảo</a:t>
          </a:r>
          <a:r>
            <a:rPr lang="en-US" dirty="0"/>
            <a:t>: </a:t>
          </a:r>
          <a:r>
            <a:rPr lang="en-US" dirty="0" err="1"/>
            <a:t>nội</a:t>
          </a:r>
          <a:r>
            <a:rPr lang="en-US" dirty="0"/>
            <a:t> dung </a:t>
          </a:r>
          <a:r>
            <a:rPr lang="en-US" dirty="0" err="1"/>
            <a:t>lôi</a:t>
          </a:r>
          <a:r>
            <a:rPr lang="en-US" dirty="0"/>
            <a:t> </a:t>
          </a:r>
          <a:r>
            <a:rPr lang="en-US" dirty="0" err="1"/>
            <a:t>cuốn</a:t>
          </a:r>
          <a:r>
            <a:rPr lang="en-US" dirty="0"/>
            <a:t>, </a:t>
          </a:r>
          <a:r>
            <a:rPr lang="en-US" dirty="0" err="1"/>
            <a:t>hấp</a:t>
          </a:r>
          <a:r>
            <a:rPr lang="en-US" dirty="0"/>
            <a:t> </a:t>
          </a:r>
          <a:r>
            <a:rPr lang="en-US" dirty="0" err="1"/>
            <a:t>dẫn</a:t>
          </a:r>
          <a:r>
            <a:rPr lang="en-US" dirty="0"/>
            <a:t>, </a:t>
          </a:r>
          <a:r>
            <a:rPr lang="en-US" dirty="0" err="1"/>
            <a:t>chính</a:t>
          </a:r>
          <a:r>
            <a:rPr lang="en-US" dirty="0"/>
            <a:t> </a:t>
          </a:r>
          <a:r>
            <a:rPr lang="en-US" dirty="0" err="1"/>
            <a:t>xác</a:t>
          </a:r>
          <a:r>
            <a:rPr lang="en-US" dirty="0"/>
            <a:t>, </a:t>
          </a:r>
          <a:r>
            <a:rPr lang="en-US" dirty="0" err="1"/>
            <a:t>đầy</a:t>
          </a:r>
          <a:r>
            <a:rPr lang="en-US" dirty="0"/>
            <a:t> </a:t>
          </a:r>
          <a:r>
            <a:rPr lang="en-US" dirty="0" err="1"/>
            <a:t>đủ</a:t>
          </a:r>
          <a:r>
            <a:rPr lang="en-US" dirty="0"/>
            <a:t>;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thức</a:t>
          </a:r>
          <a:r>
            <a:rPr lang="en-US" dirty="0"/>
            <a:t> </a:t>
          </a:r>
          <a:r>
            <a:rPr lang="en-US" dirty="0" err="1"/>
            <a:t>trình</a:t>
          </a:r>
          <a:r>
            <a:rPr lang="en-US" dirty="0"/>
            <a:t> </a:t>
          </a:r>
          <a:r>
            <a:rPr lang="en-US" dirty="0" err="1"/>
            <a:t>bày</a:t>
          </a:r>
          <a:r>
            <a:rPr lang="en-US" dirty="0"/>
            <a:t> </a:t>
          </a:r>
          <a:r>
            <a:rPr lang="en-US" dirty="0" err="1"/>
            <a:t>hấp</a:t>
          </a:r>
          <a:r>
            <a:rPr lang="en-US" dirty="0"/>
            <a:t> </a:t>
          </a:r>
          <a:r>
            <a:rPr lang="en-US" dirty="0" err="1"/>
            <a:t>dẫn</a:t>
          </a:r>
          <a:r>
            <a:rPr lang="en-US" dirty="0"/>
            <a:t>, </a:t>
          </a:r>
          <a:r>
            <a:rPr lang="en-US" dirty="0" err="1"/>
            <a:t>linh</a:t>
          </a:r>
          <a:r>
            <a:rPr lang="en-US" dirty="0"/>
            <a:t> </a:t>
          </a:r>
          <a:r>
            <a:rPr lang="en-US" dirty="0" err="1"/>
            <a:t>hoạt</a:t>
          </a:r>
          <a:endParaRPr lang="en-US" dirty="0"/>
        </a:p>
      </dgm:t>
    </dgm:pt>
    <dgm:pt modelId="{B6F1968F-AAEA-6741-B844-1F47B3227726}" type="parTrans" cxnId="{EAA5141D-28FC-A748-83CC-3B37C3B7A45F}">
      <dgm:prSet/>
      <dgm:spPr/>
      <dgm:t>
        <a:bodyPr/>
        <a:lstStyle/>
        <a:p>
          <a:endParaRPr lang="en-US"/>
        </a:p>
      </dgm:t>
    </dgm:pt>
    <dgm:pt modelId="{D56C419E-C03E-8048-B5E0-EA236B731E71}" type="sibTrans" cxnId="{EAA5141D-28FC-A748-83CC-3B37C3B7A45F}">
      <dgm:prSet/>
      <dgm:spPr/>
      <dgm:t>
        <a:bodyPr/>
        <a:lstStyle/>
        <a:p>
          <a:endParaRPr lang="en-US"/>
        </a:p>
      </dgm:t>
    </dgm:pt>
    <dgm:pt modelId="{6BA26D31-A81D-F643-8201-9E86A24EF414}" type="pres">
      <dgm:prSet presAssocID="{4902AB00-0367-3846-B3F0-ADA281AFCDC8}" presName="linearFlow" presStyleCnt="0">
        <dgm:presLayoutVars>
          <dgm:dir/>
          <dgm:resizeHandles val="exact"/>
        </dgm:presLayoutVars>
      </dgm:prSet>
      <dgm:spPr/>
    </dgm:pt>
    <dgm:pt modelId="{EC6F29B4-01B6-004E-AE93-02B57DB06687}" type="pres">
      <dgm:prSet presAssocID="{FF50999D-2896-9F48-B7B0-D419C03681AB}" presName="composite" presStyleCnt="0"/>
      <dgm:spPr/>
    </dgm:pt>
    <dgm:pt modelId="{ECEF86B7-75C2-204C-B38F-6EF6B052611B}" type="pres">
      <dgm:prSet presAssocID="{FF50999D-2896-9F48-B7B0-D419C03681AB}" presName="imgShp" presStyleLbl="fgImgPlace1" presStyleIdx="0" presStyleCnt="2"/>
      <dgm:spPr/>
    </dgm:pt>
    <dgm:pt modelId="{1AE72E85-FBC9-CA4E-9D09-7E6409D7D913}" type="pres">
      <dgm:prSet presAssocID="{FF50999D-2896-9F48-B7B0-D419C03681AB}" presName="txShp" presStyleLbl="node1" presStyleIdx="0" presStyleCnt="2" custScaleX="111476">
        <dgm:presLayoutVars>
          <dgm:bulletEnabled val="1"/>
        </dgm:presLayoutVars>
      </dgm:prSet>
      <dgm:spPr/>
    </dgm:pt>
    <dgm:pt modelId="{18B18DE8-09FE-B548-868B-F6C30B942A4C}" type="pres">
      <dgm:prSet presAssocID="{4B5E8131-3447-6740-90FB-E8DD6490ACC2}" presName="spacing" presStyleCnt="0"/>
      <dgm:spPr/>
    </dgm:pt>
    <dgm:pt modelId="{C505A815-36A3-CE47-ADC7-323D4A0C4383}" type="pres">
      <dgm:prSet presAssocID="{DF8C9CAE-100E-004F-BF1F-A9EA11CB7640}" presName="composite" presStyleCnt="0"/>
      <dgm:spPr/>
    </dgm:pt>
    <dgm:pt modelId="{90CF5CD4-1D06-6740-B03A-0CDF8DE0E16E}" type="pres">
      <dgm:prSet presAssocID="{DF8C9CAE-100E-004F-BF1F-A9EA11CB7640}" presName="imgShp" presStyleLbl="fgImgPlace1" presStyleIdx="1" presStyleCnt="2"/>
      <dgm:spPr/>
    </dgm:pt>
    <dgm:pt modelId="{A4CAFB82-B6E2-374A-8D0B-18C43D98CE27}" type="pres">
      <dgm:prSet presAssocID="{DF8C9CAE-100E-004F-BF1F-A9EA11CB7640}" presName="txShp" presStyleLbl="node1" presStyleIdx="1" presStyleCnt="2" custScaleX="108137">
        <dgm:presLayoutVars>
          <dgm:bulletEnabled val="1"/>
        </dgm:presLayoutVars>
      </dgm:prSet>
      <dgm:spPr/>
    </dgm:pt>
  </dgm:ptLst>
  <dgm:cxnLst>
    <dgm:cxn modelId="{D4B3B41B-6703-2A4F-8F40-63A749A515FA}" type="presOf" srcId="{4902AB00-0367-3846-B3F0-ADA281AFCDC8}" destId="{6BA26D31-A81D-F643-8201-9E86A24EF414}" srcOrd="0" destOrd="0" presId="urn:microsoft.com/office/officeart/2005/8/layout/vList3"/>
    <dgm:cxn modelId="{EAA5141D-28FC-A748-83CC-3B37C3B7A45F}" srcId="{4902AB00-0367-3846-B3F0-ADA281AFCDC8}" destId="{DF8C9CAE-100E-004F-BF1F-A9EA11CB7640}" srcOrd="1" destOrd="0" parTransId="{B6F1968F-AAEA-6741-B844-1F47B3227726}" sibTransId="{D56C419E-C03E-8048-B5E0-EA236B731E71}"/>
    <dgm:cxn modelId="{4BB35DA5-5C12-8547-BE63-637D2177D0A5}" type="presOf" srcId="{FF50999D-2896-9F48-B7B0-D419C03681AB}" destId="{1AE72E85-FBC9-CA4E-9D09-7E6409D7D913}" srcOrd="0" destOrd="0" presId="urn:microsoft.com/office/officeart/2005/8/layout/vList3"/>
    <dgm:cxn modelId="{6C268AA9-BA1B-4842-B74C-7BE1886A3BD0}" srcId="{4902AB00-0367-3846-B3F0-ADA281AFCDC8}" destId="{FF50999D-2896-9F48-B7B0-D419C03681AB}" srcOrd="0" destOrd="0" parTransId="{1BA95EC9-F065-9640-A19A-49E4DAEA468C}" sibTransId="{4B5E8131-3447-6740-90FB-E8DD6490ACC2}"/>
    <dgm:cxn modelId="{BFA6B9AF-093A-7C4A-AA7E-A31AD24A46D3}" type="presOf" srcId="{DF8C9CAE-100E-004F-BF1F-A9EA11CB7640}" destId="{A4CAFB82-B6E2-374A-8D0B-18C43D98CE27}" srcOrd="0" destOrd="0" presId="urn:microsoft.com/office/officeart/2005/8/layout/vList3"/>
    <dgm:cxn modelId="{AFA9F20F-A573-CD45-80EC-AA0C38FC208E}" type="presParOf" srcId="{6BA26D31-A81D-F643-8201-9E86A24EF414}" destId="{EC6F29B4-01B6-004E-AE93-02B57DB06687}" srcOrd="0" destOrd="0" presId="urn:microsoft.com/office/officeart/2005/8/layout/vList3"/>
    <dgm:cxn modelId="{88008E90-ECF2-5541-969A-6E0199FD23C7}" type="presParOf" srcId="{EC6F29B4-01B6-004E-AE93-02B57DB06687}" destId="{ECEF86B7-75C2-204C-B38F-6EF6B052611B}" srcOrd="0" destOrd="0" presId="urn:microsoft.com/office/officeart/2005/8/layout/vList3"/>
    <dgm:cxn modelId="{397B742B-878D-D343-BE25-FBEF2145A784}" type="presParOf" srcId="{EC6F29B4-01B6-004E-AE93-02B57DB06687}" destId="{1AE72E85-FBC9-CA4E-9D09-7E6409D7D913}" srcOrd="1" destOrd="0" presId="urn:microsoft.com/office/officeart/2005/8/layout/vList3"/>
    <dgm:cxn modelId="{DF82905C-29BE-0242-AB7C-3A4F369835FF}" type="presParOf" srcId="{6BA26D31-A81D-F643-8201-9E86A24EF414}" destId="{18B18DE8-09FE-B548-868B-F6C30B942A4C}" srcOrd="1" destOrd="0" presId="urn:microsoft.com/office/officeart/2005/8/layout/vList3"/>
    <dgm:cxn modelId="{C4C65FB9-29A2-9240-996B-695852E0C416}" type="presParOf" srcId="{6BA26D31-A81D-F643-8201-9E86A24EF414}" destId="{C505A815-36A3-CE47-ADC7-323D4A0C4383}" srcOrd="2" destOrd="0" presId="urn:microsoft.com/office/officeart/2005/8/layout/vList3"/>
    <dgm:cxn modelId="{C29C78C0-5761-C14E-BCC1-9E53B1D71C13}" type="presParOf" srcId="{C505A815-36A3-CE47-ADC7-323D4A0C4383}" destId="{90CF5CD4-1D06-6740-B03A-0CDF8DE0E16E}" srcOrd="0" destOrd="0" presId="urn:microsoft.com/office/officeart/2005/8/layout/vList3"/>
    <dgm:cxn modelId="{C42E7277-C400-274B-A1D6-6DD8EFB15A53}" type="presParOf" srcId="{C505A815-36A3-CE47-ADC7-323D4A0C4383}" destId="{A4CAFB82-B6E2-374A-8D0B-18C43D98CE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A8CA9-FBFA-514E-BA9E-3697A7707490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1FC033-5854-6843-B249-A94330A85A7E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 chia </a:t>
          </a:r>
          <a:r>
            <a:rPr lang="en-US" dirty="0" err="1">
              <a:solidFill>
                <a:srgbClr val="002060"/>
              </a:solidFill>
            </a:rPr>
            <a:t>lớp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thành</a:t>
          </a:r>
          <a:r>
            <a:rPr lang="en-US" dirty="0">
              <a:solidFill>
                <a:srgbClr val="002060"/>
              </a:solidFill>
            </a:rPr>
            <a:t> 6 </a:t>
          </a:r>
          <a:r>
            <a:rPr lang="en-US" dirty="0" err="1">
              <a:solidFill>
                <a:srgbClr val="002060"/>
              </a:solidFill>
            </a:rPr>
            <a:t>nhóm</a:t>
          </a:r>
          <a:endParaRPr lang="en-US" dirty="0">
            <a:solidFill>
              <a:srgbClr val="002060"/>
            </a:solidFill>
          </a:endParaRPr>
        </a:p>
      </dgm:t>
    </dgm:pt>
    <dgm:pt modelId="{BAA54860-7D8C-6149-8507-4F20660BBBE2}" type="parTrans" cxnId="{72C6DA08-19EF-0A47-9FB7-6CF3E555A463}">
      <dgm:prSet/>
      <dgm:spPr/>
      <dgm:t>
        <a:bodyPr/>
        <a:lstStyle/>
        <a:p>
          <a:endParaRPr lang="en-US"/>
        </a:p>
      </dgm:t>
    </dgm:pt>
    <dgm:pt modelId="{8C633E72-7C3B-1646-8CF5-DE114CD603AB}" type="sibTrans" cxnId="{72C6DA08-19EF-0A47-9FB7-6CF3E555A463}">
      <dgm:prSet/>
      <dgm:spPr/>
      <dgm:t>
        <a:bodyPr/>
        <a:lstStyle/>
        <a:p>
          <a:endParaRPr lang="en-US"/>
        </a:p>
      </dgm:t>
    </dgm:pt>
    <dgm:pt modelId="{FA9A5638-46D1-BC4A-BCC4-26ABED93F96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Chọn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đề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tài</a:t>
          </a:r>
          <a:r>
            <a:rPr lang="en-US" dirty="0">
              <a:solidFill>
                <a:srgbClr val="002060"/>
              </a:solidFill>
            </a:rPr>
            <a:t>, </a:t>
          </a:r>
          <a:r>
            <a:rPr lang="en-US" dirty="0" err="1">
              <a:solidFill>
                <a:srgbClr val="002060"/>
              </a:solidFill>
            </a:rPr>
            <a:t>xây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dựng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bài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nói</a:t>
          </a:r>
          <a:r>
            <a:rPr lang="en-US" dirty="0">
              <a:solidFill>
                <a:srgbClr val="002060"/>
              </a:solidFill>
            </a:rPr>
            <a:t>: </a:t>
          </a:r>
          <a:r>
            <a:rPr lang="en-US" dirty="0" err="1">
              <a:solidFill>
                <a:srgbClr val="002060"/>
              </a:solidFill>
            </a:rPr>
            <a:t>Lập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dàn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ý</a:t>
          </a:r>
          <a:r>
            <a:rPr lang="en-US" dirty="0">
              <a:solidFill>
                <a:srgbClr val="002060"/>
              </a:solidFill>
            </a:rPr>
            <a:t>, </a:t>
          </a:r>
          <a:r>
            <a:rPr lang="en-US" dirty="0" err="1">
              <a:solidFill>
                <a:srgbClr val="002060"/>
              </a:solidFill>
            </a:rPr>
            <a:t>viết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bài</a:t>
          </a:r>
          <a:r>
            <a:rPr lang="en-US" dirty="0">
              <a:solidFill>
                <a:srgbClr val="002060"/>
              </a:solidFill>
            </a:rPr>
            <a:t>.</a:t>
          </a:r>
        </a:p>
      </dgm:t>
    </dgm:pt>
    <dgm:pt modelId="{E2132D1F-16D4-AA45-A0FD-748C68299322}" type="parTrans" cxnId="{03D8EDB5-3613-254C-A49B-D257371C609A}">
      <dgm:prSet/>
      <dgm:spPr/>
      <dgm:t>
        <a:bodyPr/>
        <a:lstStyle/>
        <a:p>
          <a:endParaRPr lang="en-US"/>
        </a:p>
      </dgm:t>
    </dgm:pt>
    <dgm:pt modelId="{10F1BD3C-0F9A-8346-8C49-2D1C0567F399}" type="sibTrans" cxnId="{03D8EDB5-3613-254C-A49B-D257371C609A}">
      <dgm:prSet/>
      <dgm:spPr/>
      <dgm:t>
        <a:bodyPr/>
        <a:lstStyle/>
        <a:p>
          <a:endParaRPr lang="en-US"/>
        </a:p>
      </dgm:t>
    </dgm:pt>
    <dgm:pt modelId="{E3513FC7-B821-A44B-BA61-E79DE3E8FF9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Xác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định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các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hình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thức</a:t>
          </a:r>
          <a:r>
            <a:rPr lang="en-US" dirty="0">
              <a:solidFill>
                <a:srgbClr val="002060"/>
              </a:solidFill>
            </a:rPr>
            <a:t>, </a:t>
          </a:r>
          <a:r>
            <a:rPr lang="en-US" dirty="0" err="1">
              <a:solidFill>
                <a:srgbClr val="002060"/>
              </a:solidFill>
            </a:rPr>
            <a:t>phương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tiện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trình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bày</a:t>
          </a:r>
          <a:r>
            <a:rPr lang="en-US" dirty="0">
              <a:solidFill>
                <a:srgbClr val="002060"/>
              </a:solidFill>
            </a:rPr>
            <a:t>: </a:t>
          </a:r>
          <a:r>
            <a:rPr lang="en-US" dirty="0" err="1">
              <a:solidFill>
                <a:srgbClr val="002060"/>
              </a:solidFill>
            </a:rPr>
            <a:t>Chuẩn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bị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powerpoint</a:t>
          </a:r>
          <a:r>
            <a:rPr lang="en-US" dirty="0">
              <a:solidFill>
                <a:srgbClr val="002060"/>
              </a:solidFill>
            </a:rPr>
            <a:t> (</a:t>
          </a:r>
          <a:r>
            <a:rPr lang="en-US" dirty="0" err="1">
              <a:solidFill>
                <a:srgbClr val="002060"/>
              </a:solidFill>
            </a:rPr>
            <a:t>nếu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có</a:t>
          </a:r>
          <a:r>
            <a:rPr lang="en-US" dirty="0">
              <a:solidFill>
                <a:srgbClr val="002060"/>
              </a:solidFill>
            </a:rPr>
            <a:t>), </a:t>
          </a:r>
          <a:r>
            <a:rPr lang="en-US" dirty="0" err="1">
              <a:solidFill>
                <a:srgbClr val="002060"/>
              </a:solidFill>
            </a:rPr>
            <a:t>các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phương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tiện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hỗ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trợ</a:t>
          </a:r>
          <a:r>
            <a:rPr lang="en-US" dirty="0">
              <a:solidFill>
                <a:srgbClr val="002060"/>
              </a:solidFill>
            </a:rPr>
            <a:t> (</a:t>
          </a:r>
          <a:r>
            <a:rPr lang="en-US" dirty="0" err="1">
              <a:solidFill>
                <a:srgbClr val="002060"/>
              </a:solidFill>
            </a:rPr>
            <a:t>bảng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biểu</a:t>
          </a:r>
          <a:r>
            <a:rPr lang="en-US" dirty="0">
              <a:solidFill>
                <a:srgbClr val="002060"/>
              </a:solidFill>
            </a:rPr>
            <a:t>, </a:t>
          </a:r>
          <a:r>
            <a:rPr lang="en-US" dirty="0" err="1">
              <a:solidFill>
                <a:srgbClr val="002060"/>
              </a:solidFill>
            </a:rPr>
            <a:t>hình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ảnh</a:t>
          </a:r>
          <a:r>
            <a:rPr lang="en-US" dirty="0">
              <a:solidFill>
                <a:srgbClr val="002060"/>
              </a:solidFill>
            </a:rPr>
            <a:t>, </a:t>
          </a:r>
          <a:r>
            <a:rPr lang="en-US" dirty="0" err="1">
              <a:solidFill>
                <a:srgbClr val="002060"/>
              </a:solidFill>
            </a:rPr>
            <a:t>sơ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đồ</a:t>
          </a:r>
          <a:r>
            <a:rPr lang="en-US" dirty="0">
              <a:solidFill>
                <a:srgbClr val="002060"/>
              </a:solidFill>
            </a:rPr>
            <a:t>). </a:t>
          </a:r>
          <a:r>
            <a:rPr lang="en-US" dirty="0" err="1">
              <a:solidFill>
                <a:srgbClr val="002060"/>
              </a:solidFill>
            </a:rPr>
            <a:t>Luyện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tập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nói</a:t>
          </a:r>
          <a:r>
            <a:rPr lang="en-US" dirty="0">
              <a:solidFill>
                <a:srgbClr val="002060"/>
              </a:solidFill>
            </a:rPr>
            <a:t>.</a:t>
          </a:r>
        </a:p>
      </dgm:t>
    </dgm:pt>
    <dgm:pt modelId="{334547E3-74A9-3B47-BCE2-CF111E925EF5}" type="parTrans" cxnId="{CF20119B-32E9-5F4F-9666-25E960700924}">
      <dgm:prSet/>
      <dgm:spPr/>
      <dgm:t>
        <a:bodyPr/>
        <a:lstStyle/>
        <a:p>
          <a:endParaRPr lang="en-US"/>
        </a:p>
      </dgm:t>
    </dgm:pt>
    <dgm:pt modelId="{67DDDFAB-D8C1-CB4A-97BA-A83A78DB56DD}" type="sibTrans" cxnId="{CF20119B-32E9-5F4F-9666-25E960700924}">
      <dgm:prSet/>
      <dgm:spPr/>
      <dgm:t>
        <a:bodyPr/>
        <a:lstStyle/>
        <a:p>
          <a:endParaRPr lang="en-US"/>
        </a:p>
      </dgm:t>
    </dgm:pt>
    <dgm:pt modelId="{BF569922-163C-6244-8FF0-3E64C32920DB}" type="pres">
      <dgm:prSet presAssocID="{96CA8CA9-FBFA-514E-BA9E-3697A7707490}" presName="outerComposite" presStyleCnt="0">
        <dgm:presLayoutVars>
          <dgm:chMax val="5"/>
          <dgm:dir/>
          <dgm:resizeHandles val="exact"/>
        </dgm:presLayoutVars>
      </dgm:prSet>
      <dgm:spPr/>
    </dgm:pt>
    <dgm:pt modelId="{BC86F39E-3F93-DD4D-B2CF-E8DC124262ED}" type="pres">
      <dgm:prSet presAssocID="{96CA8CA9-FBFA-514E-BA9E-3697A7707490}" presName="dummyMaxCanvas" presStyleCnt="0">
        <dgm:presLayoutVars/>
      </dgm:prSet>
      <dgm:spPr/>
    </dgm:pt>
    <dgm:pt modelId="{AD9F8871-E3EB-D945-A407-DBD831493D4D}" type="pres">
      <dgm:prSet presAssocID="{96CA8CA9-FBFA-514E-BA9E-3697A7707490}" presName="ThreeNodes_1" presStyleLbl="node1" presStyleIdx="0" presStyleCnt="3">
        <dgm:presLayoutVars>
          <dgm:bulletEnabled val="1"/>
        </dgm:presLayoutVars>
      </dgm:prSet>
      <dgm:spPr/>
    </dgm:pt>
    <dgm:pt modelId="{687AC261-0389-5941-9AFE-B678DEE4FF2F}" type="pres">
      <dgm:prSet presAssocID="{96CA8CA9-FBFA-514E-BA9E-3697A7707490}" presName="ThreeNodes_2" presStyleLbl="node1" presStyleIdx="1" presStyleCnt="3">
        <dgm:presLayoutVars>
          <dgm:bulletEnabled val="1"/>
        </dgm:presLayoutVars>
      </dgm:prSet>
      <dgm:spPr/>
    </dgm:pt>
    <dgm:pt modelId="{3A589A81-5E43-974B-A3FB-CEE6960970D0}" type="pres">
      <dgm:prSet presAssocID="{96CA8CA9-FBFA-514E-BA9E-3697A7707490}" presName="ThreeNodes_3" presStyleLbl="node1" presStyleIdx="2" presStyleCnt="3">
        <dgm:presLayoutVars>
          <dgm:bulletEnabled val="1"/>
        </dgm:presLayoutVars>
      </dgm:prSet>
      <dgm:spPr/>
    </dgm:pt>
    <dgm:pt modelId="{F2DCD68E-0AB9-BB41-BF19-C24DF48FE166}" type="pres">
      <dgm:prSet presAssocID="{96CA8CA9-FBFA-514E-BA9E-3697A7707490}" presName="ThreeConn_1-2" presStyleLbl="fgAccFollowNode1" presStyleIdx="0" presStyleCnt="2">
        <dgm:presLayoutVars>
          <dgm:bulletEnabled val="1"/>
        </dgm:presLayoutVars>
      </dgm:prSet>
      <dgm:spPr/>
    </dgm:pt>
    <dgm:pt modelId="{35A55D32-A10C-3D4E-AFE6-A2EAFD3D94DC}" type="pres">
      <dgm:prSet presAssocID="{96CA8CA9-FBFA-514E-BA9E-3697A7707490}" presName="ThreeConn_2-3" presStyleLbl="fgAccFollowNode1" presStyleIdx="1" presStyleCnt="2">
        <dgm:presLayoutVars>
          <dgm:bulletEnabled val="1"/>
        </dgm:presLayoutVars>
      </dgm:prSet>
      <dgm:spPr/>
    </dgm:pt>
    <dgm:pt modelId="{F92646B8-0B2E-8646-A8C7-A1A742E3700A}" type="pres">
      <dgm:prSet presAssocID="{96CA8CA9-FBFA-514E-BA9E-3697A7707490}" presName="ThreeNodes_1_text" presStyleLbl="node1" presStyleIdx="2" presStyleCnt="3">
        <dgm:presLayoutVars>
          <dgm:bulletEnabled val="1"/>
        </dgm:presLayoutVars>
      </dgm:prSet>
      <dgm:spPr/>
    </dgm:pt>
    <dgm:pt modelId="{8504234C-8E0B-8744-A753-386F57C78496}" type="pres">
      <dgm:prSet presAssocID="{96CA8CA9-FBFA-514E-BA9E-3697A7707490}" presName="ThreeNodes_2_text" presStyleLbl="node1" presStyleIdx="2" presStyleCnt="3">
        <dgm:presLayoutVars>
          <dgm:bulletEnabled val="1"/>
        </dgm:presLayoutVars>
      </dgm:prSet>
      <dgm:spPr/>
    </dgm:pt>
    <dgm:pt modelId="{2B1B9A22-9D19-FA42-8773-F96024F37926}" type="pres">
      <dgm:prSet presAssocID="{96CA8CA9-FBFA-514E-BA9E-3697A770749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2C6DA08-19EF-0A47-9FB7-6CF3E555A463}" srcId="{96CA8CA9-FBFA-514E-BA9E-3697A7707490}" destId="{EA1FC033-5854-6843-B249-A94330A85A7E}" srcOrd="0" destOrd="0" parTransId="{BAA54860-7D8C-6149-8507-4F20660BBBE2}" sibTransId="{8C633E72-7C3B-1646-8CF5-DE114CD603AB}"/>
    <dgm:cxn modelId="{FB68F03F-578E-CE4A-B3AE-FBB7A3D8C4C9}" type="presOf" srcId="{FA9A5638-46D1-BC4A-BCC4-26ABED93F968}" destId="{8504234C-8E0B-8744-A753-386F57C78496}" srcOrd="1" destOrd="0" presId="urn:microsoft.com/office/officeart/2005/8/layout/vProcess5"/>
    <dgm:cxn modelId="{F66F375E-5320-554F-BF85-D895AC7AB33B}" type="presOf" srcId="{E3513FC7-B821-A44B-BA61-E79DE3E8FF98}" destId="{3A589A81-5E43-974B-A3FB-CEE6960970D0}" srcOrd="0" destOrd="0" presId="urn:microsoft.com/office/officeart/2005/8/layout/vProcess5"/>
    <dgm:cxn modelId="{E583B765-3938-654B-BF6B-D06BFFBEB8CE}" type="presOf" srcId="{EA1FC033-5854-6843-B249-A94330A85A7E}" destId="{AD9F8871-E3EB-D945-A407-DBD831493D4D}" srcOrd="0" destOrd="0" presId="urn:microsoft.com/office/officeart/2005/8/layout/vProcess5"/>
    <dgm:cxn modelId="{6335647E-A54D-184C-A014-A07E317DFCD1}" type="presOf" srcId="{96CA8CA9-FBFA-514E-BA9E-3697A7707490}" destId="{BF569922-163C-6244-8FF0-3E64C32920DB}" srcOrd="0" destOrd="0" presId="urn:microsoft.com/office/officeart/2005/8/layout/vProcess5"/>
    <dgm:cxn modelId="{6CCBF27F-7DEE-8442-877F-4AC1CCFF10E4}" type="presOf" srcId="{FA9A5638-46D1-BC4A-BCC4-26ABED93F968}" destId="{687AC261-0389-5941-9AFE-B678DEE4FF2F}" srcOrd="0" destOrd="0" presId="urn:microsoft.com/office/officeart/2005/8/layout/vProcess5"/>
    <dgm:cxn modelId="{09453E90-AC33-2A43-BEA2-67ACD4F8371C}" type="presOf" srcId="{EA1FC033-5854-6843-B249-A94330A85A7E}" destId="{F92646B8-0B2E-8646-A8C7-A1A742E3700A}" srcOrd="1" destOrd="0" presId="urn:microsoft.com/office/officeart/2005/8/layout/vProcess5"/>
    <dgm:cxn modelId="{CF20119B-32E9-5F4F-9666-25E960700924}" srcId="{96CA8CA9-FBFA-514E-BA9E-3697A7707490}" destId="{E3513FC7-B821-A44B-BA61-E79DE3E8FF98}" srcOrd="2" destOrd="0" parTransId="{334547E3-74A9-3B47-BCE2-CF111E925EF5}" sibTransId="{67DDDFAB-D8C1-CB4A-97BA-A83A78DB56DD}"/>
    <dgm:cxn modelId="{03D8EDB5-3613-254C-A49B-D257371C609A}" srcId="{96CA8CA9-FBFA-514E-BA9E-3697A7707490}" destId="{FA9A5638-46D1-BC4A-BCC4-26ABED93F968}" srcOrd="1" destOrd="0" parTransId="{E2132D1F-16D4-AA45-A0FD-748C68299322}" sibTransId="{10F1BD3C-0F9A-8346-8C49-2D1C0567F399}"/>
    <dgm:cxn modelId="{CE7F93C0-339D-9C44-9DD9-1AB4E06AC26E}" type="presOf" srcId="{E3513FC7-B821-A44B-BA61-E79DE3E8FF98}" destId="{2B1B9A22-9D19-FA42-8773-F96024F37926}" srcOrd="1" destOrd="0" presId="urn:microsoft.com/office/officeart/2005/8/layout/vProcess5"/>
    <dgm:cxn modelId="{A7A020C6-D9E4-3043-B92C-90CB9DC0FF52}" type="presOf" srcId="{10F1BD3C-0F9A-8346-8C49-2D1C0567F399}" destId="{35A55D32-A10C-3D4E-AFE6-A2EAFD3D94DC}" srcOrd="0" destOrd="0" presId="urn:microsoft.com/office/officeart/2005/8/layout/vProcess5"/>
    <dgm:cxn modelId="{0DA832CA-7A9C-2F49-ABF6-8CBAF9310DA6}" type="presOf" srcId="{8C633E72-7C3B-1646-8CF5-DE114CD603AB}" destId="{F2DCD68E-0AB9-BB41-BF19-C24DF48FE166}" srcOrd="0" destOrd="0" presId="urn:microsoft.com/office/officeart/2005/8/layout/vProcess5"/>
    <dgm:cxn modelId="{65B2892A-9F95-6E4E-812C-08534BA5AE4E}" type="presParOf" srcId="{BF569922-163C-6244-8FF0-3E64C32920DB}" destId="{BC86F39E-3F93-DD4D-B2CF-E8DC124262ED}" srcOrd="0" destOrd="0" presId="urn:microsoft.com/office/officeart/2005/8/layout/vProcess5"/>
    <dgm:cxn modelId="{156C61EF-FC5B-3F43-AA85-23CCAEA40AA1}" type="presParOf" srcId="{BF569922-163C-6244-8FF0-3E64C32920DB}" destId="{AD9F8871-E3EB-D945-A407-DBD831493D4D}" srcOrd="1" destOrd="0" presId="urn:microsoft.com/office/officeart/2005/8/layout/vProcess5"/>
    <dgm:cxn modelId="{B27FCA76-7A93-414B-8643-0B2E4F5D5741}" type="presParOf" srcId="{BF569922-163C-6244-8FF0-3E64C32920DB}" destId="{687AC261-0389-5941-9AFE-B678DEE4FF2F}" srcOrd="2" destOrd="0" presId="urn:microsoft.com/office/officeart/2005/8/layout/vProcess5"/>
    <dgm:cxn modelId="{615FDF8A-397A-134F-9F1E-489E84763037}" type="presParOf" srcId="{BF569922-163C-6244-8FF0-3E64C32920DB}" destId="{3A589A81-5E43-974B-A3FB-CEE6960970D0}" srcOrd="3" destOrd="0" presId="urn:microsoft.com/office/officeart/2005/8/layout/vProcess5"/>
    <dgm:cxn modelId="{AE750370-B5B5-A44A-8A53-FC7EC2619AC6}" type="presParOf" srcId="{BF569922-163C-6244-8FF0-3E64C32920DB}" destId="{F2DCD68E-0AB9-BB41-BF19-C24DF48FE166}" srcOrd="4" destOrd="0" presId="urn:microsoft.com/office/officeart/2005/8/layout/vProcess5"/>
    <dgm:cxn modelId="{1389AB84-862B-3544-9D03-8001EABD538C}" type="presParOf" srcId="{BF569922-163C-6244-8FF0-3E64C32920DB}" destId="{35A55D32-A10C-3D4E-AFE6-A2EAFD3D94DC}" srcOrd="5" destOrd="0" presId="urn:microsoft.com/office/officeart/2005/8/layout/vProcess5"/>
    <dgm:cxn modelId="{B185659F-32B4-AF45-BE13-AE359F0A7851}" type="presParOf" srcId="{BF569922-163C-6244-8FF0-3E64C32920DB}" destId="{F92646B8-0B2E-8646-A8C7-A1A742E3700A}" srcOrd="6" destOrd="0" presId="urn:microsoft.com/office/officeart/2005/8/layout/vProcess5"/>
    <dgm:cxn modelId="{583B553B-F097-2246-BC45-54DA4BD8CB6F}" type="presParOf" srcId="{BF569922-163C-6244-8FF0-3E64C32920DB}" destId="{8504234C-8E0B-8744-A753-386F57C78496}" srcOrd="7" destOrd="0" presId="urn:microsoft.com/office/officeart/2005/8/layout/vProcess5"/>
    <dgm:cxn modelId="{BF073CA0-EA40-E54C-8C8B-7BEA13707A70}" type="presParOf" srcId="{BF569922-163C-6244-8FF0-3E64C32920DB}" destId="{2B1B9A22-9D19-FA42-8773-F96024F379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72E85-FBC9-CA4E-9D09-7E6409D7D913}">
      <dsp:nvSpPr>
        <dsp:cNvPr id="0" name=""/>
        <dsp:cNvSpPr/>
      </dsp:nvSpPr>
      <dsp:spPr>
        <a:xfrm rot="10800000">
          <a:off x="2004380" y="1806"/>
          <a:ext cx="9515952" cy="2355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887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-</a:t>
          </a:r>
          <a:r>
            <a:rPr lang="en-US" sz="3700" kern="1200" dirty="0" err="1"/>
            <a:t>Trình</a:t>
          </a:r>
          <a:r>
            <a:rPr lang="en-US" sz="3700" kern="1200" dirty="0"/>
            <a:t> </a:t>
          </a:r>
          <a:r>
            <a:rPr lang="en-US" sz="3700" kern="1200" dirty="0" err="1"/>
            <a:t>bày</a:t>
          </a:r>
          <a:r>
            <a:rPr lang="en-US" sz="3700" kern="1200" dirty="0"/>
            <a:t> </a:t>
          </a:r>
          <a:r>
            <a:rPr lang="en-US" sz="3700" kern="1200" dirty="0" err="1"/>
            <a:t>báo</a:t>
          </a:r>
          <a:r>
            <a:rPr lang="en-US" sz="3700" kern="1200" dirty="0"/>
            <a:t> </a:t>
          </a:r>
          <a:r>
            <a:rPr lang="en-US" sz="3700" kern="1200" dirty="0" err="1"/>
            <a:t>cáo</a:t>
          </a:r>
          <a:r>
            <a:rPr lang="en-US" sz="3700" kern="1200" dirty="0"/>
            <a:t> </a:t>
          </a:r>
          <a:r>
            <a:rPr lang="en-US" sz="3700" kern="1200" dirty="0" err="1"/>
            <a:t>được</a:t>
          </a:r>
          <a:r>
            <a:rPr lang="en-US" sz="3700" kern="1200" dirty="0"/>
            <a:t> </a:t>
          </a:r>
          <a:r>
            <a:rPr lang="en-US" sz="3700" kern="1200" dirty="0" err="1"/>
            <a:t>sử</a:t>
          </a:r>
          <a:r>
            <a:rPr lang="en-US" sz="3700" kern="1200" dirty="0"/>
            <a:t> </a:t>
          </a:r>
          <a:r>
            <a:rPr lang="en-US" sz="3700" kern="1200" dirty="0" err="1"/>
            <a:t>dụng</a:t>
          </a:r>
          <a:r>
            <a:rPr lang="en-US" sz="3700" kern="1200" dirty="0"/>
            <a:t> </a:t>
          </a:r>
          <a:r>
            <a:rPr lang="en-US" sz="3700" kern="1200" dirty="0" err="1"/>
            <a:t>trong</a:t>
          </a:r>
          <a:r>
            <a:rPr lang="en-US" sz="3700" kern="1200" dirty="0"/>
            <a:t> </a:t>
          </a:r>
          <a:r>
            <a:rPr lang="en-US" sz="3700" kern="1200" dirty="0" err="1"/>
            <a:t>nhiều</a:t>
          </a:r>
          <a:r>
            <a:rPr lang="en-US" sz="3700" kern="1200" dirty="0"/>
            <a:t> </a:t>
          </a:r>
          <a:r>
            <a:rPr lang="en-US" sz="3700" kern="1200" dirty="0" err="1"/>
            <a:t>hoàn</a:t>
          </a:r>
          <a:r>
            <a:rPr lang="en-US" sz="3700" kern="1200" dirty="0"/>
            <a:t> </a:t>
          </a:r>
          <a:r>
            <a:rPr lang="en-US" sz="3700" kern="1200" dirty="0" err="1"/>
            <a:t>cảnh</a:t>
          </a:r>
          <a:r>
            <a:rPr lang="en-US" sz="3700" kern="1200" dirty="0"/>
            <a:t> </a:t>
          </a:r>
          <a:r>
            <a:rPr lang="en-US" sz="3700" kern="1200" dirty="0" err="1"/>
            <a:t>khác</a:t>
          </a:r>
          <a:r>
            <a:rPr lang="en-US" sz="3700" kern="1200" dirty="0"/>
            <a:t> </a:t>
          </a:r>
          <a:r>
            <a:rPr lang="en-US" sz="3700" kern="1200" dirty="0" err="1"/>
            <a:t>nhau</a:t>
          </a:r>
          <a:r>
            <a:rPr lang="en-US" sz="3700" kern="1200" dirty="0"/>
            <a:t>: </a:t>
          </a:r>
          <a:r>
            <a:rPr lang="en-US" sz="3700" kern="1200" dirty="0" err="1"/>
            <a:t>trong</a:t>
          </a:r>
          <a:r>
            <a:rPr lang="en-US" sz="3700" kern="1200" dirty="0"/>
            <a:t> </a:t>
          </a:r>
          <a:r>
            <a:rPr lang="en-US" sz="3700" kern="1200" dirty="0" err="1"/>
            <a:t>hội</a:t>
          </a:r>
          <a:r>
            <a:rPr lang="en-US" sz="3700" kern="1200" dirty="0"/>
            <a:t> </a:t>
          </a:r>
          <a:r>
            <a:rPr lang="en-US" sz="3700" kern="1200" dirty="0" err="1"/>
            <a:t>thảo</a:t>
          </a:r>
          <a:r>
            <a:rPr lang="en-US" sz="3700" kern="1200" dirty="0"/>
            <a:t>, </a:t>
          </a:r>
          <a:r>
            <a:rPr lang="en-US" sz="3700" kern="1200" dirty="0" err="1"/>
            <a:t>hội</a:t>
          </a:r>
          <a:r>
            <a:rPr lang="en-US" sz="3700" kern="1200" dirty="0"/>
            <a:t> </a:t>
          </a:r>
          <a:r>
            <a:rPr lang="en-US" sz="3700" kern="1200" dirty="0" err="1"/>
            <a:t>nghị</a:t>
          </a:r>
          <a:r>
            <a:rPr lang="en-US" sz="3700" kern="1200" dirty="0"/>
            <a:t>, </a:t>
          </a:r>
          <a:r>
            <a:rPr lang="en-US" sz="3700" kern="1200" dirty="0" err="1"/>
            <a:t>trong</a:t>
          </a:r>
          <a:r>
            <a:rPr lang="en-US" sz="3700" kern="1200" dirty="0"/>
            <a:t> </a:t>
          </a:r>
          <a:r>
            <a:rPr lang="en-US" sz="3700" kern="1200" dirty="0" err="1"/>
            <a:t>các</a:t>
          </a:r>
          <a:r>
            <a:rPr lang="en-US" sz="3700" kern="1200" dirty="0"/>
            <a:t> </a:t>
          </a:r>
          <a:r>
            <a:rPr lang="en-US" sz="3700" kern="1200" dirty="0" err="1"/>
            <a:t>cuộc</a:t>
          </a:r>
          <a:r>
            <a:rPr lang="en-US" sz="3700" kern="1200" dirty="0"/>
            <a:t> </a:t>
          </a:r>
          <a:r>
            <a:rPr lang="en-US" sz="3700" kern="1200" dirty="0" err="1"/>
            <a:t>họp</a:t>
          </a:r>
          <a:r>
            <a:rPr lang="en-US" sz="3700" kern="1200" dirty="0"/>
            <a:t> </a:t>
          </a:r>
          <a:r>
            <a:rPr lang="en-US" sz="3700" kern="1200" dirty="0" err="1"/>
            <a:t>nhóm</a:t>
          </a:r>
          <a:r>
            <a:rPr lang="en-US" sz="3700" kern="1200" dirty="0"/>
            <a:t>, </a:t>
          </a:r>
          <a:r>
            <a:rPr lang="en-US" sz="3700" kern="1200" dirty="0" err="1"/>
            <a:t>các</a:t>
          </a:r>
          <a:r>
            <a:rPr lang="en-US" sz="3700" kern="1200" dirty="0"/>
            <a:t> </a:t>
          </a:r>
          <a:r>
            <a:rPr lang="en-US" sz="3700" kern="1200" dirty="0" err="1"/>
            <a:t>hoạt</a:t>
          </a:r>
          <a:r>
            <a:rPr lang="en-US" sz="3700" kern="1200" dirty="0"/>
            <a:t> </a:t>
          </a:r>
          <a:r>
            <a:rPr lang="en-US" sz="3700" kern="1200" dirty="0" err="1"/>
            <a:t>động</a:t>
          </a:r>
          <a:r>
            <a:rPr lang="en-US" sz="3700" kern="1200" dirty="0"/>
            <a:t> </a:t>
          </a:r>
          <a:r>
            <a:rPr lang="en-US" sz="3700" kern="1200" dirty="0" err="1"/>
            <a:t>tập</a:t>
          </a:r>
          <a:r>
            <a:rPr lang="en-US" sz="3700" kern="1200" dirty="0"/>
            <a:t> </a:t>
          </a:r>
          <a:r>
            <a:rPr lang="en-US" sz="3700" kern="1200" dirty="0" err="1"/>
            <a:t>thể</a:t>
          </a:r>
          <a:r>
            <a:rPr lang="en-US" sz="3700" kern="1200" dirty="0"/>
            <a:t>…</a:t>
          </a:r>
        </a:p>
      </dsp:txBody>
      <dsp:txXfrm rot="10800000">
        <a:off x="2593355" y="1806"/>
        <a:ext cx="8926977" cy="2355900"/>
      </dsp:txXfrm>
    </dsp:sp>
    <dsp:sp modelId="{ECEF86B7-75C2-204C-B38F-6EF6B052611B}">
      <dsp:nvSpPr>
        <dsp:cNvPr id="0" name=""/>
        <dsp:cNvSpPr/>
      </dsp:nvSpPr>
      <dsp:spPr>
        <a:xfrm>
          <a:off x="1316244" y="1806"/>
          <a:ext cx="2355900" cy="23559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AFB82-B6E2-374A-8D0B-18C43D98CE27}">
      <dsp:nvSpPr>
        <dsp:cNvPr id="0" name=""/>
        <dsp:cNvSpPr/>
      </dsp:nvSpPr>
      <dsp:spPr>
        <a:xfrm rot="10800000">
          <a:off x="2218151" y="3060960"/>
          <a:ext cx="9230924" cy="2355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887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- </a:t>
          </a:r>
          <a:r>
            <a:rPr lang="en-US" sz="3700" kern="1200" dirty="0" err="1"/>
            <a:t>Bài</a:t>
          </a:r>
          <a:r>
            <a:rPr lang="en-US" sz="3700" kern="1200" dirty="0"/>
            <a:t> </a:t>
          </a:r>
          <a:r>
            <a:rPr lang="en-US" sz="3700" kern="1200" dirty="0" err="1"/>
            <a:t>thuyết</a:t>
          </a:r>
          <a:r>
            <a:rPr lang="en-US" sz="3700" kern="1200" dirty="0"/>
            <a:t> </a:t>
          </a:r>
          <a:r>
            <a:rPr lang="en-US" sz="3700" kern="1200" dirty="0" err="1"/>
            <a:t>trình</a:t>
          </a:r>
          <a:r>
            <a:rPr lang="en-US" sz="3700" kern="1200" dirty="0"/>
            <a:t> </a:t>
          </a:r>
          <a:r>
            <a:rPr lang="en-US" sz="3700" kern="1200" dirty="0" err="1"/>
            <a:t>tốt</a:t>
          </a:r>
          <a:r>
            <a:rPr lang="en-US" sz="3700" kern="1200" dirty="0"/>
            <a:t> </a:t>
          </a:r>
          <a:r>
            <a:rPr lang="en-US" sz="3700" kern="1200" dirty="0" err="1"/>
            <a:t>cần</a:t>
          </a:r>
          <a:r>
            <a:rPr lang="en-US" sz="3700" kern="1200" dirty="0"/>
            <a:t> </a:t>
          </a:r>
          <a:r>
            <a:rPr lang="en-US" sz="3700" kern="1200" dirty="0" err="1"/>
            <a:t>đảm</a:t>
          </a:r>
          <a:r>
            <a:rPr lang="en-US" sz="3700" kern="1200" dirty="0"/>
            <a:t> </a:t>
          </a:r>
          <a:r>
            <a:rPr lang="en-US" sz="3700" kern="1200" dirty="0" err="1"/>
            <a:t>bảo</a:t>
          </a:r>
          <a:r>
            <a:rPr lang="en-US" sz="3700" kern="1200" dirty="0"/>
            <a:t>: </a:t>
          </a:r>
          <a:r>
            <a:rPr lang="en-US" sz="3700" kern="1200" dirty="0" err="1"/>
            <a:t>nội</a:t>
          </a:r>
          <a:r>
            <a:rPr lang="en-US" sz="3700" kern="1200" dirty="0"/>
            <a:t> dung </a:t>
          </a:r>
          <a:r>
            <a:rPr lang="en-US" sz="3700" kern="1200" dirty="0" err="1"/>
            <a:t>lôi</a:t>
          </a:r>
          <a:r>
            <a:rPr lang="en-US" sz="3700" kern="1200" dirty="0"/>
            <a:t> </a:t>
          </a:r>
          <a:r>
            <a:rPr lang="en-US" sz="3700" kern="1200" dirty="0" err="1"/>
            <a:t>cuốn</a:t>
          </a:r>
          <a:r>
            <a:rPr lang="en-US" sz="3700" kern="1200" dirty="0"/>
            <a:t>, </a:t>
          </a:r>
          <a:r>
            <a:rPr lang="en-US" sz="3700" kern="1200" dirty="0" err="1"/>
            <a:t>hấp</a:t>
          </a:r>
          <a:r>
            <a:rPr lang="en-US" sz="3700" kern="1200" dirty="0"/>
            <a:t> </a:t>
          </a:r>
          <a:r>
            <a:rPr lang="en-US" sz="3700" kern="1200" dirty="0" err="1"/>
            <a:t>dẫn</a:t>
          </a:r>
          <a:r>
            <a:rPr lang="en-US" sz="3700" kern="1200" dirty="0"/>
            <a:t>, </a:t>
          </a:r>
          <a:r>
            <a:rPr lang="en-US" sz="3700" kern="1200" dirty="0" err="1"/>
            <a:t>chính</a:t>
          </a:r>
          <a:r>
            <a:rPr lang="en-US" sz="3700" kern="1200" dirty="0"/>
            <a:t> </a:t>
          </a:r>
          <a:r>
            <a:rPr lang="en-US" sz="3700" kern="1200" dirty="0" err="1"/>
            <a:t>xác</a:t>
          </a:r>
          <a:r>
            <a:rPr lang="en-US" sz="3700" kern="1200" dirty="0"/>
            <a:t>, </a:t>
          </a:r>
          <a:r>
            <a:rPr lang="en-US" sz="3700" kern="1200" dirty="0" err="1"/>
            <a:t>đầy</a:t>
          </a:r>
          <a:r>
            <a:rPr lang="en-US" sz="3700" kern="1200" dirty="0"/>
            <a:t> </a:t>
          </a:r>
          <a:r>
            <a:rPr lang="en-US" sz="3700" kern="1200" dirty="0" err="1"/>
            <a:t>đủ</a:t>
          </a:r>
          <a:r>
            <a:rPr lang="en-US" sz="3700" kern="1200" dirty="0"/>
            <a:t>; </a:t>
          </a:r>
          <a:r>
            <a:rPr lang="en-US" sz="3700" kern="1200" dirty="0" err="1"/>
            <a:t>hình</a:t>
          </a:r>
          <a:r>
            <a:rPr lang="en-US" sz="3700" kern="1200" dirty="0"/>
            <a:t> </a:t>
          </a:r>
          <a:r>
            <a:rPr lang="en-US" sz="3700" kern="1200" dirty="0" err="1"/>
            <a:t>thức</a:t>
          </a:r>
          <a:r>
            <a:rPr lang="en-US" sz="3700" kern="1200" dirty="0"/>
            <a:t> </a:t>
          </a:r>
          <a:r>
            <a:rPr lang="en-US" sz="3700" kern="1200" dirty="0" err="1"/>
            <a:t>trình</a:t>
          </a:r>
          <a:r>
            <a:rPr lang="en-US" sz="3700" kern="1200" dirty="0"/>
            <a:t> </a:t>
          </a:r>
          <a:r>
            <a:rPr lang="en-US" sz="3700" kern="1200" dirty="0" err="1"/>
            <a:t>bày</a:t>
          </a:r>
          <a:r>
            <a:rPr lang="en-US" sz="3700" kern="1200" dirty="0"/>
            <a:t> </a:t>
          </a:r>
          <a:r>
            <a:rPr lang="en-US" sz="3700" kern="1200" dirty="0" err="1"/>
            <a:t>hấp</a:t>
          </a:r>
          <a:r>
            <a:rPr lang="en-US" sz="3700" kern="1200" dirty="0"/>
            <a:t> </a:t>
          </a:r>
          <a:r>
            <a:rPr lang="en-US" sz="3700" kern="1200" dirty="0" err="1"/>
            <a:t>dẫn</a:t>
          </a:r>
          <a:r>
            <a:rPr lang="en-US" sz="3700" kern="1200" dirty="0"/>
            <a:t>, </a:t>
          </a:r>
          <a:r>
            <a:rPr lang="en-US" sz="3700" kern="1200" dirty="0" err="1"/>
            <a:t>linh</a:t>
          </a:r>
          <a:r>
            <a:rPr lang="en-US" sz="3700" kern="1200" dirty="0"/>
            <a:t> </a:t>
          </a:r>
          <a:r>
            <a:rPr lang="en-US" sz="3700" kern="1200" dirty="0" err="1"/>
            <a:t>hoạt</a:t>
          </a:r>
          <a:endParaRPr lang="en-US" sz="3700" kern="1200" dirty="0"/>
        </a:p>
      </dsp:txBody>
      <dsp:txXfrm rot="10800000">
        <a:off x="2807126" y="3060960"/>
        <a:ext cx="8641949" cy="2355900"/>
      </dsp:txXfrm>
    </dsp:sp>
    <dsp:sp modelId="{90CF5CD4-1D06-6740-B03A-0CDF8DE0E16E}">
      <dsp:nvSpPr>
        <dsp:cNvPr id="0" name=""/>
        <dsp:cNvSpPr/>
      </dsp:nvSpPr>
      <dsp:spPr>
        <a:xfrm>
          <a:off x="1387501" y="3060960"/>
          <a:ext cx="2355900" cy="23559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8871-E3EB-D945-A407-DBD831493D4D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 chia </a:t>
          </a:r>
          <a:r>
            <a:rPr lang="en-US" sz="2400" kern="1200" dirty="0" err="1">
              <a:solidFill>
                <a:srgbClr val="002060"/>
              </a:solidFill>
            </a:rPr>
            <a:t>lớp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thành</a:t>
          </a:r>
          <a:r>
            <a:rPr lang="en-US" sz="2400" kern="1200" dirty="0">
              <a:solidFill>
                <a:srgbClr val="002060"/>
              </a:solidFill>
            </a:rPr>
            <a:t> 6 </a:t>
          </a:r>
          <a:r>
            <a:rPr lang="en-US" sz="2400" kern="1200" dirty="0" err="1">
              <a:solidFill>
                <a:srgbClr val="002060"/>
              </a:solidFill>
            </a:rPr>
            <a:t>nhóm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7612" y="47612"/>
        <a:ext cx="5154651" cy="1530376"/>
      </dsp:txXfrm>
    </dsp:sp>
    <dsp:sp modelId="{687AC261-0389-5941-9AFE-B678DEE4FF2F}">
      <dsp:nvSpPr>
        <dsp:cNvPr id="0" name=""/>
        <dsp:cNvSpPr/>
      </dsp:nvSpPr>
      <dsp:spPr>
        <a:xfrm>
          <a:off x="609600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</a:rPr>
            <a:t>Chọn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đề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tài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xây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dựng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bài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nói</a:t>
          </a:r>
          <a:r>
            <a:rPr lang="en-US" sz="2400" kern="1200" dirty="0">
              <a:solidFill>
                <a:srgbClr val="002060"/>
              </a:solidFill>
            </a:rPr>
            <a:t>: </a:t>
          </a:r>
          <a:r>
            <a:rPr lang="en-US" sz="2400" kern="1200" dirty="0" err="1">
              <a:solidFill>
                <a:srgbClr val="002060"/>
              </a:solidFill>
            </a:rPr>
            <a:t>Lập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dàn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ý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viết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bài</a:t>
          </a:r>
          <a:r>
            <a:rPr lang="en-US" sz="2400" kern="1200" dirty="0">
              <a:solidFill>
                <a:srgbClr val="002060"/>
              </a:solidFill>
            </a:rPr>
            <a:t>.</a:t>
          </a:r>
        </a:p>
      </dsp:txBody>
      <dsp:txXfrm>
        <a:off x="657212" y="1944145"/>
        <a:ext cx="5147335" cy="1530376"/>
      </dsp:txXfrm>
    </dsp:sp>
    <dsp:sp modelId="{3A589A81-5E43-974B-A3FB-CEE6960970D0}">
      <dsp:nvSpPr>
        <dsp:cNvPr id="0" name=""/>
        <dsp:cNvSpPr/>
      </dsp:nvSpPr>
      <dsp:spPr>
        <a:xfrm>
          <a:off x="1219200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</a:rPr>
            <a:t>Xác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định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các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hình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thức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phương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tiện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trình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bày</a:t>
          </a:r>
          <a:r>
            <a:rPr lang="en-US" sz="2400" kern="1200" dirty="0">
              <a:solidFill>
                <a:srgbClr val="002060"/>
              </a:solidFill>
            </a:rPr>
            <a:t>: </a:t>
          </a:r>
          <a:r>
            <a:rPr lang="en-US" sz="2400" kern="1200" dirty="0" err="1">
              <a:solidFill>
                <a:srgbClr val="002060"/>
              </a:solidFill>
            </a:rPr>
            <a:t>Chuẩn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bị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powerpoint</a:t>
          </a:r>
          <a:r>
            <a:rPr lang="en-US" sz="2400" kern="1200" dirty="0">
              <a:solidFill>
                <a:srgbClr val="002060"/>
              </a:solidFill>
            </a:rPr>
            <a:t> (</a:t>
          </a:r>
          <a:r>
            <a:rPr lang="en-US" sz="2400" kern="1200" dirty="0" err="1">
              <a:solidFill>
                <a:srgbClr val="002060"/>
              </a:solidFill>
            </a:rPr>
            <a:t>nếu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có</a:t>
          </a:r>
          <a:r>
            <a:rPr lang="en-US" sz="2400" kern="1200" dirty="0">
              <a:solidFill>
                <a:srgbClr val="002060"/>
              </a:solidFill>
            </a:rPr>
            <a:t>), </a:t>
          </a:r>
          <a:r>
            <a:rPr lang="en-US" sz="2400" kern="1200" dirty="0" err="1">
              <a:solidFill>
                <a:srgbClr val="002060"/>
              </a:solidFill>
            </a:rPr>
            <a:t>các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phương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tiện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hỗ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trợ</a:t>
          </a:r>
          <a:r>
            <a:rPr lang="en-US" sz="2400" kern="1200" dirty="0">
              <a:solidFill>
                <a:srgbClr val="002060"/>
              </a:solidFill>
            </a:rPr>
            <a:t> (</a:t>
          </a:r>
          <a:r>
            <a:rPr lang="en-US" sz="2400" kern="1200" dirty="0" err="1">
              <a:solidFill>
                <a:srgbClr val="002060"/>
              </a:solidFill>
            </a:rPr>
            <a:t>bảng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biểu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hình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ảnh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sơ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đồ</a:t>
          </a:r>
          <a:r>
            <a:rPr lang="en-US" sz="2400" kern="1200" dirty="0">
              <a:solidFill>
                <a:srgbClr val="002060"/>
              </a:solidFill>
            </a:rPr>
            <a:t>). </a:t>
          </a:r>
          <a:r>
            <a:rPr lang="en-US" sz="2400" kern="1200" dirty="0" err="1">
              <a:solidFill>
                <a:srgbClr val="002060"/>
              </a:solidFill>
            </a:rPr>
            <a:t>Luyện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tập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nói</a:t>
          </a:r>
          <a:r>
            <a:rPr lang="en-US" sz="2400" kern="1200" dirty="0">
              <a:solidFill>
                <a:srgbClr val="002060"/>
              </a:solidFill>
            </a:rPr>
            <a:t>.</a:t>
          </a:r>
        </a:p>
      </dsp:txBody>
      <dsp:txXfrm>
        <a:off x="1266812" y="3840678"/>
        <a:ext cx="5147335" cy="1530376"/>
      </dsp:txXfrm>
    </dsp:sp>
    <dsp:sp modelId="{F2DCD68E-0AB9-BB41-BF19-C24DF48FE166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9903" y="1232746"/>
        <a:ext cx="581152" cy="795122"/>
      </dsp:txXfrm>
    </dsp:sp>
    <dsp:sp modelId="{35A55D32-A10C-3D4E-AFE6-A2EAFD3D94DC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99503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91AB-0DBA-567B-9875-6B0430731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90670-FF50-195F-5BE6-F4394D756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04144-7990-E80E-FBC8-1266AA8E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9743-58CF-305B-1625-61D9C561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E5B1A-2F16-4A65-A788-44FFAA3A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972E-0D68-00DF-D44F-9573363F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B9347-F922-5212-E1A1-9503569CF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34AA9-3959-1A90-A1AF-D9104083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5817-5D6D-C53E-F225-7BED139A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3F0FD-A84F-B619-BDA0-DC40A74C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3ED45-D8A0-2CB4-C83B-DE1B32D9E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DF18C-5A8F-2B58-A943-73C1D8F8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59B8B-3DA2-E717-CA9C-D3CB7A3F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F102A-1E80-7D84-DCCE-3306839A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A5E09-9F3A-8330-8636-92D0C4FB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7AA2-F92D-AA7D-6BF2-8731E706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1147-13FE-4E38-E6BC-532C303FA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26EAA-90C7-94EE-E6FB-848F293B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25E23-A3E0-24E1-F7CA-E630E5F3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24E1-D1EA-5FE6-4F4F-E3EF3CC9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6AF5-039F-A582-6911-2630E505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6FA33-7C8E-1CEE-1393-E44C8756A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3E0EE-4CB9-EB3F-D5B7-F549A9AF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B1A7-F471-5565-7F43-1FBD633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2B8EA-30D5-60BD-54B5-0B403350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0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3229-4008-55AE-1D11-4331C22E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2492-FC19-1949-7783-198BD87E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23888-B0CC-2E19-5D22-851D5F183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ED78A-F2D4-4038-5E0A-E6900A7F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F4A28-5F45-819A-FA6B-0318126A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AFAF4-0701-6132-D026-44414D6B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5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7F3E-77FE-0C6E-DA97-D438DB86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1C589-3D88-63FE-1D02-CC2B177D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DF400-4C36-DEE7-79F3-257B6ADF0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58053-E661-597B-3287-3C8ADA4DA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6D4E5-ED2B-B709-DA98-509BFEA64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F4833-7E32-0FEF-DD54-1265B68B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F227E-5181-439D-897A-EEE5CF85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1C6F6-DDE2-2437-5078-B85037F6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C0A3-0710-CFC6-AEAB-8E25A24B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EBD9B-BE4C-1397-3CDF-640BB029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2837-4CB6-6878-5247-E3429772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EA006-2B16-A3F2-2271-E1D68D85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6D065-7442-D22E-C180-CDE5FC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474D0-DEF3-0C99-267F-E708055A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028B4-898A-BC15-C21E-C8371175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7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D0D1-9BEB-BCC1-0EFE-CAB922DD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B088-BB21-083F-5312-A8D0714F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156D7-805D-BA2B-4BF9-BB586C6EF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46779-7AD2-8D44-5FF8-1E0F9375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7F15C-CE84-1E64-4E33-10694F45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09416-6B1D-E6A2-7B76-6A1F0560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2EAD-7F3C-DCDC-9E83-C258FFDB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F666E-D4E7-476C-B2F2-2A1A11B99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93506-118A-F9B7-1289-833F65F42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93637-8C0A-E8F8-D103-184FF47F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E4EF5-006A-5568-7951-F97DE3CD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F8F73-0B52-9172-0AD0-1339E2B6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150A5-602B-206E-3E89-D681168A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53294-BE63-72BB-D3E8-C7B78812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52FE1-68E8-46CF-73B8-403AA2E70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4E1E-52DB-8C41-A3D8-8EF28EC4ED52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91D5D-40FB-9181-8521-02D9309A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A2C1E-3352-5BB1-2742-17B5ABF2D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FCF4-B595-5A47-B5CA-0A47C771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72C10A-0344-673B-7C20-7A3BB5B419BA}"/>
              </a:ext>
            </a:extLst>
          </p:cNvPr>
          <p:cNvSpPr/>
          <p:nvPr/>
        </p:nvSpPr>
        <p:spPr>
          <a:xfrm>
            <a:off x="1094281" y="119922"/>
            <a:ext cx="9713627" cy="7045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5:       NHÂN VẬT VÀ XUNG ĐỘT TRONG BI KỊCH                                        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787F14E-6427-1F51-8F48-A733A1E95F94}"/>
              </a:ext>
            </a:extLst>
          </p:cNvPr>
          <p:cNvSpPr/>
          <p:nvPr/>
        </p:nvSpPr>
        <p:spPr>
          <a:xfrm>
            <a:off x="224852" y="1004341"/>
            <a:ext cx="11677338" cy="11392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BÁO CÁO KẾT QUẢ NGHIÊN CỨU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 MỘT VẤN ĐỀ ĐÁNG QUAN TÂM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4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8D15A-095D-4A30-C4A6-9038222C551A}"/>
              </a:ext>
            </a:extLst>
          </p:cNvPr>
          <p:cNvSpPr txBox="1"/>
          <p:nvPr/>
        </p:nvSpPr>
        <p:spPr>
          <a:xfrm>
            <a:off x="3972393" y="224853"/>
            <a:ext cx="3762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B3029-E76F-86D1-829A-46342B357051}"/>
              </a:ext>
            </a:extLst>
          </p:cNvPr>
          <p:cNvSpPr txBox="1"/>
          <p:nvPr/>
        </p:nvSpPr>
        <p:spPr>
          <a:xfrm>
            <a:off x="959371" y="1828799"/>
            <a:ext cx="10643017" cy="265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XVI-XVII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07BF94-87E3-DD53-96E0-14924C1E249C}"/>
              </a:ext>
            </a:extLst>
          </p:cNvPr>
          <p:cNvSpPr txBox="1"/>
          <p:nvPr/>
        </p:nvSpPr>
        <p:spPr>
          <a:xfrm>
            <a:off x="1349116" y="5891132"/>
            <a:ext cx="93238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oàn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 SGK/T151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endParaRPr lang="en-US" sz="3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927C7-9178-1A54-B7FB-7C8D8CEDC570}"/>
              </a:ext>
            </a:extLst>
          </p:cNvPr>
          <p:cNvSpPr txBox="1"/>
          <p:nvPr/>
        </p:nvSpPr>
        <p:spPr>
          <a:xfrm>
            <a:off x="419725" y="299801"/>
            <a:ext cx="281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1392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>
            <a:extLst>
              <a:ext uri="{FF2B5EF4-FFF2-40B4-BE49-F238E27FC236}">
                <a16:creationId xmlns:a16="http://schemas.microsoft.com/office/drawing/2014/main" id="{17E64BD9-D472-829B-6D06-FAF4C2545D41}"/>
              </a:ext>
            </a:extLst>
          </p:cNvPr>
          <p:cNvSpPr/>
          <p:nvPr/>
        </p:nvSpPr>
        <p:spPr>
          <a:xfrm>
            <a:off x="104931" y="689548"/>
            <a:ext cx="11962151" cy="6056026"/>
          </a:xfrm>
          <a:prstGeom prst="teardrop">
            <a:avLst>
              <a:gd name="adj" fmla="val 9951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ĐÔI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CE0839-BA1D-1A77-283D-428E75F69926}"/>
              </a:ext>
            </a:extLst>
          </p:cNvPr>
          <p:cNvSpPr/>
          <p:nvPr/>
        </p:nvSpPr>
        <p:spPr>
          <a:xfrm>
            <a:off x="329788" y="344774"/>
            <a:ext cx="3267856" cy="8394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44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7C291B-05A0-EE8F-C708-163238CF9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719135"/>
              </p:ext>
            </p:extLst>
          </p:nvPr>
        </p:nvGraphicFramePr>
        <p:xfrm>
          <a:off x="-644577" y="719666"/>
          <a:ext cx="128365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2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3ECE2-5681-C9D4-3C1D-495F2C6CC278}"/>
              </a:ext>
            </a:extLst>
          </p:cNvPr>
          <p:cNvSpPr txBox="1"/>
          <p:nvPr/>
        </p:nvSpPr>
        <p:spPr>
          <a:xfrm>
            <a:off x="592111" y="348510"/>
            <a:ext cx="994597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2: HÌNH THÀNH KIẾN THỨC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6957999-9285-736F-103A-125B9F3B4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159557"/>
              </p:ext>
            </p:extLst>
          </p:nvPr>
        </p:nvGraphicFramePr>
        <p:xfrm>
          <a:off x="2032000" y="9445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433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5C466-989C-E160-C400-ABA1389BEC89}"/>
              </a:ext>
            </a:extLst>
          </p:cNvPr>
          <p:cNvSpPr txBox="1"/>
          <p:nvPr/>
        </p:nvSpPr>
        <p:spPr>
          <a:xfrm>
            <a:off x="4047345" y="434715"/>
            <a:ext cx="629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NGHE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0B8EA-77B7-3BD5-18B7-17ADB43F8F42}"/>
              </a:ext>
            </a:extLst>
          </p:cNvPr>
          <p:cNvSpPr txBox="1"/>
          <p:nvPr/>
        </p:nvSpPr>
        <p:spPr>
          <a:xfrm>
            <a:off x="3477719" y="1723869"/>
            <a:ext cx="8409482" cy="313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 – W – L)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60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6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0FD8C-C75F-19CA-D683-97496275CC3D}"/>
              </a:ext>
            </a:extLst>
          </p:cNvPr>
          <p:cNvSpPr txBox="1"/>
          <p:nvPr/>
        </p:nvSpPr>
        <p:spPr>
          <a:xfrm>
            <a:off x="779487" y="554633"/>
            <a:ext cx="10897849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3: LUYỆN TẬP (THỰC HÀNH NÓI VÀ NGHE)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27C00E-F044-37EE-8D81-7A710B15A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76367"/>
              </p:ext>
            </p:extLst>
          </p:nvPr>
        </p:nvGraphicFramePr>
        <p:xfrm>
          <a:off x="134911" y="104931"/>
          <a:ext cx="11872210" cy="67238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84942">
                  <a:extLst>
                    <a:ext uri="{9D8B030D-6E8A-4147-A177-3AD203B41FA5}">
                      <a16:colId xmlns:a16="http://schemas.microsoft.com/office/drawing/2014/main" val="107519711"/>
                    </a:ext>
                  </a:extLst>
                </a:gridCol>
                <a:gridCol w="3487268">
                  <a:extLst>
                    <a:ext uri="{9D8B030D-6E8A-4147-A177-3AD203B41FA5}">
                      <a16:colId xmlns:a16="http://schemas.microsoft.com/office/drawing/2014/main" val="2017626193"/>
                    </a:ext>
                  </a:extLst>
                </a:gridCol>
              </a:tblGrid>
              <a:tr h="303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5" marR="320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5" marR="32095" marT="0" marB="0"/>
                </a:tc>
                <a:extLst>
                  <a:ext uri="{0D108BD9-81ED-4DB2-BD59-A6C34878D82A}">
                    <a16:rowId xmlns:a16="http://schemas.microsoft.com/office/drawing/2014/main" val="4257784069"/>
                  </a:ext>
                </a:extLst>
              </a:tr>
              <a:tr h="6419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5" marR="3209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95" marR="32095" marT="0" marB="0"/>
                </a:tc>
                <a:extLst>
                  <a:ext uri="{0D108BD9-81ED-4DB2-BD59-A6C34878D82A}">
                    <a16:rowId xmlns:a16="http://schemas.microsoft.com/office/drawing/2014/main" val="403240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0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12F756-BA6B-051F-458E-26EB15923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15106"/>
              </p:ext>
            </p:extLst>
          </p:nvPr>
        </p:nvGraphicFramePr>
        <p:xfrm>
          <a:off x="224852" y="1723869"/>
          <a:ext cx="11737296" cy="4961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380">
                  <a:extLst>
                    <a:ext uri="{9D8B030D-6E8A-4147-A177-3AD203B41FA5}">
                      <a16:colId xmlns:a16="http://schemas.microsoft.com/office/drawing/2014/main" val="3638862338"/>
                    </a:ext>
                  </a:extLst>
                </a:gridCol>
                <a:gridCol w="8317770">
                  <a:extLst>
                    <a:ext uri="{9D8B030D-6E8A-4147-A177-3AD203B41FA5}">
                      <a16:colId xmlns:a16="http://schemas.microsoft.com/office/drawing/2014/main" val="2479134838"/>
                    </a:ext>
                  </a:extLst>
                </a:gridCol>
                <a:gridCol w="1176573">
                  <a:extLst>
                    <a:ext uri="{9D8B030D-6E8A-4147-A177-3AD203B41FA5}">
                      <a16:colId xmlns:a16="http://schemas.microsoft.com/office/drawing/2014/main" val="2607823524"/>
                    </a:ext>
                  </a:extLst>
                </a:gridCol>
                <a:gridCol w="1176573">
                  <a:extLst>
                    <a:ext uri="{9D8B030D-6E8A-4147-A177-3AD203B41FA5}">
                      <a16:colId xmlns:a16="http://schemas.microsoft.com/office/drawing/2014/main" val="2343173104"/>
                    </a:ext>
                  </a:extLst>
                </a:gridCol>
              </a:tblGrid>
              <a:tr h="41434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096710"/>
                  </a:ext>
                </a:extLst>
              </a:tr>
              <a:tr h="826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4702045"/>
                  </a:ext>
                </a:extLst>
              </a:tr>
              <a:tr h="8266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các vấn đề nghiên cứu, lí do chọn đề tài, những kết luận, phát hiện chính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98390"/>
                  </a:ext>
                </a:extLst>
              </a:tr>
              <a:tr h="8266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một cách rõ ràng, mạch lạc những luận điểm chính, các thông tin chi tiết để làm sáng tỏ luận điểm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174834"/>
                  </a:ext>
                </a:extLst>
              </a:tr>
              <a:tr h="8266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 chọn các hình ảnh, sơ đồ, biểu đồ… phù hợp để trực quan hóa, cụ thể hóa thông tin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148917"/>
                  </a:ext>
                </a:extLst>
              </a:tr>
              <a:tr h="4143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158499"/>
                  </a:ext>
                </a:extLst>
              </a:tr>
              <a:tr h="8266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 và phản hồi tích cực với những câu hỏi, phản biện của người nghe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1549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8BF629-AA59-F1AF-02BF-B57A14C00E4D}"/>
              </a:ext>
            </a:extLst>
          </p:cNvPr>
          <p:cNvSpPr txBox="1"/>
          <p:nvPr/>
        </p:nvSpPr>
        <p:spPr>
          <a:xfrm>
            <a:off x="374754" y="342034"/>
            <a:ext cx="10238282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02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KIỂM ĐÁNH GIÁ BÀI TRÌNH BÀY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767</Words>
  <Application>Microsoft Macintosh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Thu Trang</dc:creator>
  <cp:lastModifiedBy>Nguyễn Thị Thu Trang</cp:lastModifiedBy>
  <cp:revision>2</cp:revision>
  <dcterms:created xsi:type="dcterms:W3CDTF">2023-08-05T13:51:20Z</dcterms:created>
  <dcterms:modified xsi:type="dcterms:W3CDTF">2023-08-05T14:45:31Z</dcterms:modified>
</cp:coreProperties>
</file>